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Override1.xml" ContentType="application/vnd.openxmlformats-officedocument.themeOverride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4.xml" ContentType="application/vnd.openxmlformats-officedocument.theme+xml"/>
  <Override PartName="/ppt/theme/themeOverride2.xml" ContentType="application/vnd.openxmlformats-officedocument.themeOverrid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5.xml" ContentType="application/vnd.openxmlformats-officedocument.theme+xml"/>
  <Override PartName="/ppt/theme/themeOverride3.xml" ContentType="application/vnd.openxmlformats-officedocument.themeOverrid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6.xml" ContentType="application/vnd.openxmlformats-officedocument.theme+xml"/>
  <Override PartName="/ppt/theme/themeOverride4.xml" ContentType="application/vnd.openxmlformats-officedocument.themeOverride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theme/theme7.xml" ContentType="application/vnd.openxmlformats-officedocument.theme+xml"/>
  <Override PartName="/ppt/theme/themeOverride5.xml" ContentType="application/vnd.openxmlformats-officedocument.themeOverride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theme/theme8.xml" ContentType="application/vnd.openxmlformats-officedocument.theme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theme/theme9.xml" ContentType="application/vnd.openxmlformats-officedocument.theme+xml"/>
  <Override PartName="/ppt/theme/themeOverride6.xml" ContentType="application/vnd.openxmlformats-officedocument.themeOverride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10.xml" ContentType="application/vnd.openxmlformats-officedocument.theme+xml"/>
  <Override PartName="/ppt/theme/themeOverride7.xml" ContentType="application/vnd.openxmlformats-officedocument.themeOverride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theme/theme11.xml" ContentType="application/vnd.openxmlformats-officedocument.theme+xml"/>
  <Override PartName="/ppt/theme/themeOverride8.xml" ContentType="application/vnd.openxmlformats-officedocument.themeOverride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theme/theme12.xml" ContentType="application/vnd.openxmlformats-officedocument.theme+xml"/>
  <Override PartName="/ppt/theme/themeOverride9.xml" ContentType="application/vnd.openxmlformats-officedocument.themeOverride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theme/theme13.xml" ContentType="application/vnd.openxmlformats-officedocument.theme+xml"/>
  <Override PartName="/ppt/theme/themeOverride10.xml" ContentType="application/vnd.openxmlformats-officedocument.themeOverride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theme/theme14.xml" ContentType="application/vnd.openxmlformats-officedocument.theme+xml"/>
  <Override PartName="/ppt/theme/themeOverride11.xml" ContentType="application/vnd.openxmlformats-officedocument.themeOverride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theme/theme15.xml" ContentType="application/vnd.openxmlformats-officedocument.theme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theme/theme16.xml" ContentType="application/vnd.openxmlformats-officedocument.theme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theme/theme17.xml" ContentType="application/vnd.openxmlformats-officedocument.theme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theme/theme18.xml" ContentType="application/vnd.openxmlformats-officedocument.theme+xml"/>
  <Override PartName="/ppt/theme/theme19.xml" ContentType="application/vnd.openxmlformats-officedocument.theme+xml"/>
  <Override PartName="/ppt/theme/theme2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saveSubsetFonts="1" autoCompressPictures="0">
  <p:sldMasterIdLst>
    <p:sldMasterId id="2147485222" r:id="rId1"/>
    <p:sldMasterId id="2147485234" r:id="rId2"/>
    <p:sldMasterId id="2147485853" r:id="rId3"/>
    <p:sldMasterId id="2147488721" r:id="rId4"/>
    <p:sldMasterId id="2147489386" r:id="rId5"/>
    <p:sldMasterId id="2147489878" r:id="rId6"/>
    <p:sldMasterId id="2147490135" r:id="rId7"/>
    <p:sldMasterId id="2147495231" r:id="rId8"/>
    <p:sldMasterId id="2147495243" r:id="rId9"/>
    <p:sldMasterId id="2147495255" r:id="rId10"/>
    <p:sldMasterId id="2147495663" r:id="rId11"/>
    <p:sldMasterId id="2147496180" r:id="rId12"/>
    <p:sldMasterId id="2147496793" r:id="rId13"/>
    <p:sldMasterId id="2147496805" r:id="rId14"/>
    <p:sldMasterId id="2147496841" r:id="rId15"/>
    <p:sldMasterId id="2147496889" r:id="rId16"/>
    <p:sldMasterId id="2147496901" r:id="rId17"/>
    <p:sldMasterId id="2147496913" r:id="rId18"/>
  </p:sldMasterIdLst>
  <p:notesMasterIdLst>
    <p:notesMasterId r:id="rId129"/>
  </p:notesMasterIdLst>
  <p:handoutMasterIdLst>
    <p:handoutMasterId r:id="rId130"/>
  </p:handoutMasterIdLst>
  <p:sldIdLst>
    <p:sldId id="3220" r:id="rId19"/>
    <p:sldId id="2760" r:id="rId20"/>
    <p:sldId id="2761" r:id="rId21"/>
    <p:sldId id="2762" r:id="rId22"/>
    <p:sldId id="2805" r:id="rId23"/>
    <p:sldId id="2764" r:id="rId24"/>
    <p:sldId id="2765" r:id="rId25"/>
    <p:sldId id="2766" r:id="rId26"/>
    <p:sldId id="2767" r:id="rId27"/>
    <p:sldId id="2768" r:id="rId28"/>
    <p:sldId id="3430" r:id="rId29"/>
    <p:sldId id="3417" r:id="rId30"/>
    <p:sldId id="3432" r:id="rId31"/>
    <p:sldId id="3433" r:id="rId32"/>
    <p:sldId id="3434" r:id="rId33"/>
    <p:sldId id="3435" r:id="rId34"/>
    <p:sldId id="3436" r:id="rId35"/>
    <p:sldId id="3437" r:id="rId36"/>
    <p:sldId id="3442" r:id="rId37"/>
    <p:sldId id="3443" r:id="rId38"/>
    <p:sldId id="3439" r:id="rId39"/>
    <p:sldId id="3441" r:id="rId40"/>
    <p:sldId id="3440" r:id="rId41"/>
    <p:sldId id="3416" r:id="rId42"/>
    <p:sldId id="3415" r:id="rId43"/>
    <p:sldId id="3332" r:id="rId44"/>
    <p:sldId id="3331" r:id="rId45"/>
    <p:sldId id="3308" r:id="rId46"/>
    <p:sldId id="2071" r:id="rId47"/>
    <p:sldId id="2009" r:id="rId48"/>
    <p:sldId id="3418" r:id="rId49"/>
    <p:sldId id="3445" r:id="rId50"/>
    <p:sldId id="2826" r:id="rId51"/>
    <p:sldId id="3370" r:id="rId52"/>
    <p:sldId id="3371" r:id="rId53"/>
    <p:sldId id="3372" r:id="rId54"/>
    <p:sldId id="2827" r:id="rId55"/>
    <p:sldId id="3446" r:id="rId56"/>
    <p:sldId id="2823" r:id="rId57"/>
    <p:sldId id="3486" r:id="rId58"/>
    <p:sldId id="3487" r:id="rId59"/>
    <p:sldId id="3488" r:id="rId60"/>
    <p:sldId id="3489" r:id="rId61"/>
    <p:sldId id="3490" r:id="rId62"/>
    <p:sldId id="3491" r:id="rId63"/>
    <p:sldId id="2073" r:id="rId64"/>
    <p:sldId id="3243" r:id="rId65"/>
    <p:sldId id="3244" r:id="rId66"/>
    <p:sldId id="3451" r:id="rId67"/>
    <p:sldId id="3492" r:id="rId68"/>
    <p:sldId id="3250" r:id="rId69"/>
    <p:sldId id="3252" r:id="rId70"/>
    <p:sldId id="3361" r:id="rId71"/>
    <p:sldId id="3253" r:id="rId72"/>
    <p:sldId id="3365" r:id="rId73"/>
    <p:sldId id="3362" r:id="rId74"/>
    <p:sldId id="3257" r:id="rId75"/>
    <p:sldId id="3422" r:id="rId76"/>
    <p:sldId id="3258" r:id="rId77"/>
    <p:sldId id="3359" r:id="rId78"/>
    <p:sldId id="3358" r:id="rId79"/>
    <p:sldId id="3453" r:id="rId80"/>
    <p:sldId id="3342" r:id="rId81"/>
    <p:sldId id="3266" r:id="rId82"/>
    <p:sldId id="3343" r:id="rId83"/>
    <p:sldId id="3345" r:id="rId84"/>
    <p:sldId id="3344" r:id="rId85"/>
    <p:sldId id="3454" r:id="rId86"/>
    <p:sldId id="3375" r:id="rId87"/>
    <p:sldId id="3312" r:id="rId88"/>
    <p:sldId id="3455" r:id="rId89"/>
    <p:sldId id="3379" r:id="rId90"/>
    <p:sldId id="3456" r:id="rId91"/>
    <p:sldId id="3380" r:id="rId92"/>
    <p:sldId id="3458" r:id="rId93"/>
    <p:sldId id="3493" r:id="rId94"/>
    <p:sldId id="3461" r:id="rId95"/>
    <p:sldId id="3462" r:id="rId96"/>
    <p:sldId id="3463" r:id="rId97"/>
    <p:sldId id="3464" r:id="rId98"/>
    <p:sldId id="3465" r:id="rId99"/>
    <p:sldId id="3466" r:id="rId100"/>
    <p:sldId id="3389" r:id="rId101"/>
    <p:sldId id="3390" r:id="rId102"/>
    <p:sldId id="3391" r:id="rId103"/>
    <p:sldId id="3498" r:id="rId104"/>
    <p:sldId id="3496" r:id="rId105"/>
    <p:sldId id="3497" r:id="rId106"/>
    <p:sldId id="3470" r:id="rId107"/>
    <p:sldId id="3471" r:id="rId108"/>
    <p:sldId id="3395" r:id="rId109"/>
    <p:sldId id="3396" r:id="rId110"/>
    <p:sldId id="3472" r:id="rId111"/>
    <p:sldId id="3473" r:id="rId112"/>
    <p:sldId id="3474" r:id="rId113"/>
    <p:sldId id="3475" r:id="rId114"/>
    <p:sldId id="3401" r:id="rId115"/>
    <p:sldId id="3476" r:id="rId116"/>
    <p:sldId id="3403" r:id="rId117"/>
    <p:sldId id="3479" r:id="rId118"/>
    <p:sldId id="3495" r:id="rId119"/>
    <p:sldId id="3494" r:id="rId120"/>
    <p:sldId id="3480" r:id="rId121"/>
    <p:sldId id="3499" r:id="rId122"/>
    <p:sldId id="3409" r:id="rId123"/>
    <p:sldId id="3410" r:id="rId124"/>
    <p:sldId id="3482" r:id="rId125"/>
    <p:sldId id="3483" r:id="rId126"/>
    <p:sldId id="3484" r:id="rId127"/>
    <p:sldId id="3414" r:id="rId128"/>
  </p:sldIdLst>
  <p:sldSz cx="9144000" cy="6858000" type="screen4x3"/>
  <p:notesSz cx="7315200" cy="96012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1pPr>
    <a:lvl2pPr marL="457200" algn="l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2pPr>
    <a:lvl3pPr marL="914400" algn="l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3pPr>
    <a:lvl4pPr marL="1371600" algn="l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4pPr>
    <a:lvl5pPr marL="1828800" algn="l" rtl="0" fontAlgn="base">
      <a:spcBef>
        <a:spcPct val="0"/>
      </a:spcBef>
      <a:spcAft>
        <a:spcPct val="0"/>
      </a:spcAft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5pPr>
    <a:lvl6pPr marL="22860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6pPr>
    <a:lvl7pPr marL="27432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7pPr>
    <a:lvl8pPr marL="32004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8pPr>
    <a:lvl9pPr marL="3657600" algn="l" defTabSz="914400" rtl="0" eaLnBrk="1" latinLnBrk="0" hangingPunct="1">
      <a:defRPr sz="2000" kern="1200">
        <a:solidFill>
          <a:schemeClr val="tx1"/>
        </a:solidFill>
        <a:latin typeface="Arial" pitchFamily="34" charset="0"/>
        <a:ea typeface="+mn-ea"/>
        <a:cs typeface="Arial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192" userDrawn="1">
          <p15:clr>
            <a:srgbClr val="A4A3A4"/>
          </p15:clr>
        </p15:guide>
        <p15:guide id="2" pos="2880">
          <p15:clr>
            <a:srgbClr val="A4A3A4"/>
          </p15:clr>
        </p15:guide>
        <p15:guide id="3" pos="1392" userDrawn="1">
          <p15:clr>
            <a:srgbClr val="A4A3A4"/>
          </p15:clr>
        </p15:guide>
        <p15:guide id="4" orient="horz" pos="3264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3024">
          <p15:clr>
            <a:srgbClr val="A4A3A4"/>
          </p15:clr>
        </p15:guide>
        <p15:guide id="2" pos="2304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0"/>
      </p:ext>
    </p:extLst>
  </p:showPr>
  <p:clrMru>
    <a:srgbClr val="90353B"/>
    <a:srgbClr val="A0A0A0"/>
    <a:srgbClr val="7691A9"/>
    <a:srgbClr val="FFA697"/>
    <a:srgbClr val="C10534"/>
    <a:srgbClr val="BF5159"/>
    <a:srgbClr val="72A1FF"/>
    <a:srgbClr val="1E2D53"/>
    <a:srgbClr val="0000FF"/>
    <a:srgbClr val="DFDFD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F5AB1C69-6EDB-4FF4-983F-18BD219EF322}" styleName="Medium Style 2 - Accent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  <a:tblStyle styleId="{638B1855-1B75-4FBE-930C-398BA8C253C6}" styleName="Themed Style 2 - Accent 6">
    <a:tblBg>
      <a:fillRef idx="3">
        <a:schemeClr val="accent6"/>
      </a:fillRef>
      <a:effectRef idx="3">
        <a:schemeClr val="accent6"/>
      </a:effectRef>
    </a:tblBg>
    <a:wholeTbl>
      <a:tcTxStyle>
        <a:fontRef idx="minor">
          <a:scrgbClr r="0" g="0" b="0"/>
        </a:fontRef>
        <a:schemeClr val="lt1"/>
      </a:tcTxStyle>
      <a:tcStyle>
        <a:tcBdr>
          <a:left>
            <a:lnRef idx="1">
              <a:schemeClr val="accent6">
                <a:tint val="50000"/>
              </a:schemeClr>
            </a:lnRef>
          </a:left>
          <a:right>
            <a:lnRef idx="1">
              <a:schemeClr val="accent6">
                <a:tint val="50000"/>
              </a:schemeClr>
            </a:lnRef>
          </a:right>
          <a:top>
            <a:lnRef idx="1">
              <a:schemeClr val="accent6">
                <a:tint val="50000"/>
              </a:schemeClr>
            </a:lnRef>
          </a:top>
          <a:bottom>
            <a:lnRef idx="1">
              <a:schemeClr val="accent6">
                <a:tint val="50000"/>
              </a:schemeClr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lt1">
              <a:alpha val="20000"/>
            </a:schemeClr>
          </a:solidFill>
        </a:fill>
      </a:tcStyle>
    </a:band1H>
    <a:band1V>
      <a:tcStyle>
        <a:tcBdr/>
        <a:fill>
          <a:solidFill>
            <a:schemeClr val="lt1">
              <a:alpha val="20000"/>
            </a:schemeClr>
          </a:solidFill>
        </a:fill>
      </a:tcStyle>
    </a:band1V>
    <a:lastCol>
      <a:tcTxStyle b="on"/>
      <a:tcStyle>
        <a:tcBdr>
          <a:left>
            <a:lnRef idx="2">
              <a:schemeClr val="lt1"/>
            </a:lnRef>
          </a:left>
        </a:tcBdr>
      </a:tcStyle>
    </a:lastCol>
    <a:firstCol>
      <a:tcTxStyle b="on"/>
      <a:tcStyle>
        <a:tcBdr>
          <a:right>
            <a:lnRef idx="2">
              <a:schemeClr val="lt1"/>
            </a:lnRef>
          </a:right>
        </a:tcBdr>
      </a:tcStyle>
    </a:firstCol>
    <a:lastRow>
      <a:tcTxStyle b="on"/>
      <a:tcStyle>
        <a:tcBdr>
          <a:top>
            <a:lnRef idx="2">
              <a:schemeClr val="lt1"/>
            </a:lnRef>
          </a:top>
        </a:tcBdr>
        <a:fill>
          <a:noFill/>
        </a:fill>
      </a:tcStyle>
    </a:lastRow>
    <a:seCell>
      <a:tcStyle>
        <a:tcBdr>
          <a:left>
            <a:ln>
              <a:noFill/>
            </a:ln>
          </a:left>
          <a:top>
            <a:ln>
              <a:noFill/>
            </a:ln>
          </a:top>
        </a:tcBdr>
      </a:tcStyle>
    </a:seCell>
    <a:swCell>
      <a:tcStyle>
        <a:tcBdr>
          <a:right>
            <a:ln>
              <a:noFill/>
            </a:ln>
          </a:right>
          <a:top>
            <a:ln>
              <a:noFill/>
            </a:ln>
          </a:top>
        </a:tcBdr>
      </a:tcStyle>
    </a:swCell>
    <a:firstRow>
      <a:tcTxStyle b="on"/>
      <a:tcStyle>
        <a:tcBdr>
          <a:bottom>
            <a:lnRef idx="3">
              <a:schemeClr val="lt1"/>
            </a:lnRef>
          </a:bottom>
        </a:tcBdr>
        <a:fill>
          <a:noFill/>
        </a:fill>
      </a:tcStyle>
    </a:firstRow>
    <a:neCell>
      <a:tcStyle>
        <a:tcBdr>
          <a:bottom>
            <a:ln>
              <a:noFill/>
            </a:ln>
          </a:bottom>
        </a:tcBdr>
      </a:tcStyle>
    </a:ne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991" autoAdjust="0"/>
    <p:restoredTop sz="78607" autoAdjust="0"/>
  </p:normalViewPr>
  <p:slideViewPr>
    <p:cSldViewPr>
      <p:cViewPr varScale="1">
        <p:scale>
          <a:sx n="66" d="100"/>
          <a:sy n="66" d="100"/>
        </p:scale>
        <p:origin x="1218" y="66"/>
      </p:cViewPr>
      <p:guideLst>
        <p:guide orient="horz" pos="192"/>
        <p:guide pos="2880"/>
        <p:guide pos="1392"/>
        <p:guide orient="horz" pos="3264"/>
      </p:guideLst>
    </p:cSldViewPr>
  </p:slideViewPr>
  <p:outlineViewPr>
    <p:cViewPr>
      <p:scale>
        <a:sx n="33" d="100"/>
        <a:sy n="33" d="100"/>
      </p:scale>
      <p:origin x="0" y="2694"/>
    </p:cViewPr>
  </p:outlineViewPr>
  <p:notesTextViewPr>
    <p:cViewPr>
      <p:scale>
        <a:sx n="33" d="100"/>
        <a:sy n="33" d="100"/>
      </p:scale>
      <p:origin x="0" y="0"/>
    </p:cViewPr>
  </p:notesTextViewPr>
  <p:sorterViewPr>
    <p:cViewPr>
      <p:scale>
        <a:sx n="66" d="100"/>
        <a:sy n="66" d="100"/>
      </p:scale>
      <p:origin x="0" y="-1470"/>
    </p:cViewPr>
  </p:sorterViewPr>
  <p:notesViewPr>
    <p:cSldViewPr>
      <p:cViewPr varScale="1">
        <p:scale>
          <a:sx n="83" d="100"/>
          <a:sy n="83" d="100"/>
        </p:scale>
        <p:origin x="-864" y="-84"/>
      </p:cViewPr>
      <p:guideLst>
        <p:guide orient="horz" pos="3024"/>
        <p:guide pos="2304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8.xml"/><Relationship Id="rId117" Type="http://schemas.openxmlformats.org/officeDocument/2006/relationships/slide" Target="slides/slide99.xml"/><Relationship Id="rId21" Type="http://schemas.openxmlformats.org/officeDocument/2006/relationships/slide" Target="slides/slide3.xml"/><Relationship Id="rId42" Type="http://schemas.openxmlformats.org/officeDocument/2006/relationships/slide" Target="slides/slide24.xml"/><Relationship Id="rId47" Type="http://schemas.openxmlformats.org/officeDocument/2006/relationships/slide" Target="slides/slide29.xml"/><Relationship Id="rId63" Type="http://schemas.openxmlformats.org/officeDocument/2006/relationships/slide" Target="slides/slide45.xml"/><Relationship Id="rId68" Type="http://schemas.openxmlformats.org/officeDocument/2006/relationships/slide" Target="slides/slide50.xml"/><Relationship Id="rId84" Type="http://schemas.openxmlformats.org/officeDocument/2006/relationships/slide" Target="slides/slide66.xml"/><Relationship Id="rId89" Type="http://schemas.openxmlformats.org/officeDocument/2006/relationships/slide" Target="slides/slide71.xml"/><Relationship Id="rId112" Type="http://schemas.openxmlformats.org/officeDocument/2006/relationships/slide" Target="slides/slide94.xml"/><Relationship Id="rId133" Type="http://schemas.openxmlformats.org/officeDocument/2006/relationships/theme" Target="theme/theme1.xml"/><Relationship Id="rId16" Type="http://schemas.openxmlformats.org/officeDocument/2006/relationships/slideMaster" Target="slideMasters/slideMaster16.xml"/><Relationship Id="rId107" Type="http://schemas.openxmlformats.org/officeDocument/2006/relationships/slide" Target="slides/slide89.xml"/><Relationship Id="rId11" Type="http://schemas.openxmlformats.org/officeDocument/2006/relationships/slideMaster" Target="slideMasters/slideMaster11.xml"/><Relationship Id="rId32" Type="http://schemas.openxmlformats.org/officeDocument/2006/relationships/slide" Target="slides/slide14.xml"/><Relationship Id="rId37" Type="http://schemas.openxmlformats.org/officeDocument/2006/relationships/slide" Target="slides/slide19.xml"/><Relationship Id="rId53" Type="http://schemas.openxmlformats.org/officeDocument/2006/relationships/slide" Target="slides/slide35.xml"/><Relationship Id="rId58" Type="http://schemas.openxmlformats.org/officeDocument/2006/relationships/slide" Target="slides/slide40.xml"/><Relationship Id="rId74" Type="http://schemas.openxmlformats.org/officeDocument/2006/relationships/slide" Target="slides/slide56.xml"/><Relationship Id="rId79" Type="http://schemas.openxmlformats.org/officeDocument/2006/relationships/slide" Target="slides/slide61.xml"/><Relationship Id="rId102" Type="http://schemas.openxmlformats.org/officeDocument/2006/relationships/slide" Target="slides/slide84.xml"/><Relationship Id="rId123" Type="http://schemas.openxmlformats.org/officeDocument/2006/relationships/slide" Target="slides/slide105.xml"/><Relationship Id="rId128" Type="http://schemas.openxmlformats.org/officeDocument/2006/relationships/slide" Target="slides/slide110.xml"/><Relationship Id="rId5" Type="http://schemas.openxmlformats.org/officeDocument/2006/relationships/slideMaster" Target="slideMasters/slideMaster5.xml"/><Relationship Id="rId90" Type="http://schemas.openxmlformats.org/officeDocument/2006/relationships/slide" Target="slides/slide72.xml"/><Relationship Id="rId95" Type="http://schemas.openxmlformats.org/officeDocument/2006/relationships/slide" Target="slides/slide77.xml"/><Relationship Id="rId14" Type="http://schemas.openxmlformats.org/officeDocument/2006/relationships/slideMaster" Target="slideMasters/slideMaster14.xml"/><Relationship Id="rId22" Type="http://schemas.openxmlformats.org/officeDocument/2006/relationships/slide" Target="slides/slide4.xml"/><Relationship Id="rId27" Type="http://schemas.openxmlformats.org/officeDocument/2006/relationships/slide" Target="slides/slide9.xml"/><Relationship Id="rId30" Type="http://schemas.openxmlformats.org/officeDocument/2006/relationships/slide" Target="slides/slide12.xml"/><Relationship Id="rId35" Type="http://schemas.openxmlformats.org/officeDocument/2006/relationships/slide" Target="slides/slide17.xml"/><Relationship Id="rId43" Type="http://schemas.openxmlformats.org/officeDocument/2006/relationships/slide" Target="slides/slide25.xml"/><Relationship Id="rId48" Type="http://schemas.openxmlformats.org/officeDocument/2006/relationships/slide" Target="slides/slide30.xml"/><Relationship Id="rId56" Type="http://schemas.openxmlformats.org/officeDocument/2006/relationships/slide" Target="slides/slide38.xml"/><Relationship Id="rId64" Type="http://schemas.openxmlformats.org/officeDocument/2006/relationships/slide" Target="slides/slide46.xml"/><Relationship Id="rId69" Type="http://schemas.openxmlformats.org/officeDocument/2006/relationships/slide" Target="slides/slide51.xml"/><Relationship Id="rId77" Type="http://schemas.openxmlformats.org/officeDocument/2006/relationships/slide" Target="slides/slide59.xml"/><Relationship Id="rId100" Type="http://schemas.openxmlformats.org/officeDocument/2006/relationships/slide" Target="slides/slide82.xml"/><Relationship Id="rId105" Type="http://schemas.openxmlformats.org/officeDocument/2006/relationships/slide" Target="slides/slide87.xml"/><Relationship Id="rId113" Type="http://schemas.openxmlformats.org/officeDocument/2006/relationships/slide" Target="slides/slide95.xml"/><Relationship Id="rId118" Type="http://schemas.openxmlformats.org/officeDocument/2006/relationships/slide" Target="slides/slide100.xml"/><Relationship Id="rId126" Type="http://schemas.openxmlformats.org/officeDocument/2006/relationships/slide" Target="slides/slide108.xml"/><Relationship Id="rId134" Type="http://schemas.openxmlformats.org/officeDocument/2006/relationships/tableStyles" Target="tableStyles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33.xml"/><Relationship Id="rId72" Type="http://schemas.openxmlformats.org/officeDocument/2006/relationships/slide" Target="slides/slide54.xml"/><Relationship Id="rId80" Type="http://schemas.openxmlformats.org/officeDocument/2006/relationships/slide" Target="slides/slide62.xml"/><Relationship Id="rId85" Type="http://schemas.openxmlformats.org/officeDocument/2006/relationships/slide" Target="slides/slide67.xml"/><Relationship Id="rId93" Type="http://schemas.openxmlformats.org/officeDocument/2006/relationships/slide" Target="slides/slide75.xml"/><Relationship Id="rId98" Type="http://schemas.openxmlformats.org/officeDocument/2006/relationships/slide" Target="slides/slide80.xml"/><Relationship Id="rId121" Type="http://schemas.openxmlformats.org/officeDocument/2006/relationships/slide" Target="slides/slide103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7.xml"/><Relationship Id="rId33" Type="http://schemas.openxmlformats.org/officeDocument/2006/relationships/slide" Target="slides/slide15.xml"/><Relationship Id="rId38" Type="http://schemas.openxmlformats.org/officeDocument/2006/relationships/slide" Target="slides/slide20.xml"/><Relationship Id="rId46" Type="http://schemas.openxmlformats.org/officeDocument/2006/relationships/slide" Target="slides/slide28.xml"/><Relationship Id="rId59" Type="http://schemas.openxmlformats.org/officeDocument/2006/relationships/slide" Target="slides/slide41.xml"/><Relationship Id="rId67" Type="http://schemas.openxmlformats.org/officeDocument/2006/relationships/slide" Target="slides/slide49.xml"/><Relationship Id="rId103" Type="http://schemas.openxmlformats.org/officeDocument/2006/relationships/slide" Target="slides/slide85.xml"/><Relationship Id="rId108" Type="http://schemas.openxmlformats.org/officeDocument/2006/relationships/slide" Target="slides/slide90.xml"/><Relationship Id="rId116" Type="http://schemas.openxmlformats.org/officeDocument/2006/relationships/slide" Target="slides/slide98.xml"/><Relationship Id="rId124" Type="http://schemas.openxmlformats.org/officeDocument/2006/relationships/slide" Target="slides/slide106.xml"/><Relationship Id="rId129" Type="http://schemas.openxmlformats.org/officeDocument/2006/relationships/notesMaster" Target="notesMasters/notesMaster1.xml"/><Relationship Id="rId20" Type="http://schemas.openxmlformats.org/officeDocument/2006/relationships/slide" Target="slides/slide2.xml"/><Relationship Id="rId41" Type="http://schemas.openxmlformats.org/officeDocument/2006/relationships/slide" Target="slides/slide23.xml"/><Relationship Id="rId54" Type="http://schemas.openxmlformats.org/officeDocument/2006/relationships/slide" Target="slides/slide36.xml"/><Relationship Id="rId62" Type="http://schemas.openxmlformats.org/officeDocument/2006/relationships/slide" Target="slides/slide44.xml"/><Relationship Id="rId70" Type="http://schemas.openxmlformats.org/officeDocument/2006/relationships/slide" Target="slides/slide52.xml"/><Relationship Id="rId75" Type="http://schemas.openxmlformats.org/officeDocument/2006/relationships/slide" Target="slides/slide57.xml"/><Relationship Id="rId83" Type="http://schemas.openxmlformats.org/officeDocument/2006/relationships/slide" Target="slides/slide65.xml"/><Relationship Id="rId88" Type="http://schemas.openxmlformats.org/officeDocument/2006/relationships/slide" Target="slides/slide70.xml"/><Relationship Id="rId91" Type="http://schemas.openxmlformats.org/officeDocument/2006/relationships/slide" Target="slides/slide73.xml"/><Relationship Id="rId96" Type="http://schemas.openxmlformats.org/officeDocument/2006/relationships/slide" Target="slides/slide78.xml"/><Relationship Id="rId111" Type="http://schemas.openxmlformats.org/officeDocument/2006/relationships/slide" Target="slides/slide93.xml"/><Relationship Id="rId132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" Target="slides/slide5.xml"/><Relationship Id="rId28" Type="http://schemas.openxmlformats.org/officeDocument/2006/relationships/slide" Target="slides/slide10.xml"/><Relationship Id="rId36" Type="http://schemas.openxmlformats.org/officeDocument/2006/relationships/slide" Target="slides/slide18.xml"/><Relationship Id="rId49" Type="http://schemas.openxmlformats.org/officeDocument/2006/relationships/slide" Target="slides/slide31.xml"/><Relationship Id="rId57" Type="http://schemas.openxmlformats.org/officeDocument/2006/relationships/slide" Target="slides/slide39.xml"/><Relationship Id="rId106" Type="http://schemas.openxmlformats.org/officeDocument/2006/relationships/slide" Target="slides/slide88.xml"/><Relationship Id="rId114" Type="http://schemas.openxmlformats.org/officeDocument/2006/relationships/slide" Target="slides/slide96.xml"/><Relationship Id="rId119" Type="http://schemas.openxmlformats.org/officeDocument/2006/relationships/slide" Target="slides/slide101.xml"/><Relationship Id="rId127" Type="http://schemas.openxmlformats.org/officeDocument/2006/relationships/slide" Target="slides/slide109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13.xml"/><Relationship Id="rId44" Type="http://schemas.openxmlformats.org/officeDocument/2006/relationships/slide" Target="slides/slide26.xml"/><Relationship Id="rId52" Type="http://schemas.openxmlformats.org/officeDocument/2006/relationships/slide" Target="slides/slide34.xml"/><Relationship Id="rId60" Type="http://schemas.openxmlformats.org/officeDocument/2006/relationships/slide" Target="slides/slide42.xml"/><Relationship Id="rId65" Type="http://schemas.openxmlformats.org/officeDocument/2006/relationships/slide" Target="slides/slide47.xml"/><Relationship Id="rId73" Type="http://schemas.openxmlformats.org/officeDocument/2006/relationships/slide" Target="slides/slide55.xml"/><Relationship Id="rId78" Type="http://schemas.openxmlformats.org/officeDocument/2006/relationships/slide" Target="slides/slide60.xml"/><Relationship Id="rId81" Type="http://schemas.openxmlformats.org/officeDocument/2006/relationships/slide" Target="slides/slide63.xml"/><Relationship Id="rId86" Type="http://schemas.openxmlformats.org/officeDocument/2006/relationships/slide" Target="slides/slide68.xml"/><Relationship Id="rId94" Type="http://schemas.openxmlformats.org/officeDocument/2006/relationships/slide" Target="slides/slide76.xml"/><Relationship Id="rId99" Type="http://schemas.openxmlformats.org/officeDocument/2006/relationships/slide" Target="slides/slide81.xml"/><Relationship Id="rId101" Type="http://schemas.openxmlformats.org/officeDocument/2006/relationships/slide" Target="slides/slide83.xml"/><Relationship Id="rId122" Type="http://schemas.openxmlformats.org/officeDocument/2006/relationships/slide" Target="slides/slide104.xml"/><Relationship Id="rId130" Type="http://schemas.openxmlformats.org/officeDocument/2006/relationships/handoutMaster" Target="handoutMasters/handoutMaster1.xml"/><Relationship Id="rId135" Type="http://schemas.microsoft.com/office/2015/10/relationships/revisionInfo" Target="revisionInfo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21.xml"/><Relationship Id="rId109" Type="http://schemas.openxmlformats.org/officeDocument/2006/relationships/slide" Target="slides/slide91.xml"/><Relationship Id="rId34" Type="http://schemas.openxmlformats.org/officeDocument/2006/relationships/slide" Target="slides/slide16.xml"/><Relationship Id="rId50" Type="http://schemas.openxmlformats.org/officeDocument/2006/relationships/slide" Target="slides/slide32.xml"/><Relationship Id="rId55" Type="http://schemas.openxmlformats.org/officeDocument/2006/relationships/slide" Target="slides/slide37.xml"/><Relationship Id="rId76" Type="http://schemas.openxmlformats.org/officeDocument/2006/relationships/slide" Target="slides/slide58.xml"/><Relationship Id="rId97" Type="http://schemas.openxmlformats.org/officeDocument/2006/relationships/slide" Target="slides/slide79.xml"/><Relationship Id="rId104" Type="http://schemas.openxmlformats.org/officeDocument/2006/relationships/slide" Target="slides/slide86.xml"/><Relationship Id="rId120" Type="http://schemas.openxmlformats.org/officeDocument/2006/relationships/slide" Target="slides/slide102.xml"/><Relationship Id="rId125" Type="http://schemas.openxmlformats.org/officeDocument/2006/relationships/slide" Target="slides/slide107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53.xml"/><Relationship Id="rId92" Type="http://schemas.openxmlformats.org/officeDocument/2006/relationships/slide" Target="slides/slide74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11.xml"/><Relationship Id="rId24" Type="http://schemas.openxmlformats.org/officeDocument/2006/relationships/slide" Target="slides/slide6.xml"/><Relationship Id="rId40" Type="http://schemas.openxmlformats.org/officeDocument/2006/relationships/slide" Target="slides/slide22.xml"/><Relationship Id="rId45" Type="http://schemas.openxmlformats.org/officeDocument/2006/relationships/slide" Target="slides/slide27.xml"/><Relationship Id="rId66" Type="http://schemas.openxmlformats.org/officeDocument/2006/relationships/slide" Target="slides/slide48.xml"/><Relationship Id="rId87" Type="http://schemas.openxmlformats.org/officeDocument/2006/relationships/slide" Target="slides/slide69.xml"/><Relationship Id="rId110" Type="http://schemas.openxmlformats.org/officeDocument/2006/relationships/slide" Target="slides/slide92.xml"/><Relationship Id="rId115" Type="http://schemas.openxmlformats.org/officeDocument/2006/relationships/slide" Target="slides/slide97.xml"/><Relationship Id="rId131" Type="http://schemas.openxmlformats.org/officeDocument/2006/relationships/presProps" Target="presProps.xml"/><Relationship Id="rId61" Type="http://schemas.openxmlformats.org/officeDocument/2006/relationships/slide" Target="slides/slide43.xml"/><Relationship Id="rId82" Type="http://schemas.openxmlformats.org/officeDocument/2006/relationships/slide" Target="slides/slide64.xml"/><Relationship Id="rId19" Type="http://schemas.openxmlformats.org/officeDocument/2006/relationships/slide" Target="slides/slid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0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82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81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51" tIns="48326" rIns="96651" bIns="48326" numCol="1" anchor="t" anchorCtr="0" compatLnSpc="1">
            <a:prstTxWarp prst="textNoShape">
              <a:avLst/>
            </a:prstTxWarp>
          </a:bodyPr>
          <a:lstStyle>
            <a:lvl1pPr algn="l" defTabSz="965200" eaLnBrk="0" hangingPunct="0">
              <a:buClrTx/>
              <a:buSzTx/>
              <a:buFontTx/>
              <a:buNone/>
              <a:defRPr sz="1200">
                <a:latin typeface="Arial" charset="0"/>
                <a:ea typeface="MS PGothic" pitchFamily="34" charset="-128"/>
                <a:cs typeface="MS PGothic" pitchFamily="34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3382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4144963" y="0"/>
            <a:ext cx="3170237" cy="481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51" tIns="48326" rIns="96651" bIns="48326" numCol="1" anchor="t" anchorCtr="0" compatLnSpc="1">
            <a:prstTxWarp prst="textNoShape">
              <a:avLst/>
            </a:prstTxWarp>
          </a:bodyPr>
          <a:lstStyle>
            <a:lvl1pPr algn="r" defTabSz="965200" eaLnBrk="0" hangingPunct="0">
              <a:buClrTx/>
              <a:buSzTx/>
              <a:buFontTx/>
              <a:buNone/>
              <a:defRPr sz="1200">
                <a:latin typeface="Arial" charset="0"/>
                <a:ea typeface="MS PGothic" pitchFamily="34" charset="-128"/>
                <a:cs typeface="MS PGothic" pitchFamily="34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3382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9120188"/>
            <a:ext cx="3170238" cy="481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51" tIns="48326" rIns="96651" bIns="48326" numCol="1" anchor="b" anchorCtr="0" compatLnSpc="1">
            <a:prstTxWarp prst="textNoShape">
              <a:avLst/>
            </a:prstTxWarp>
          </a:bodyPr>
          <a:lstStyle>
            <a:lvl1pPr algn="l" defTabSz="965200" eaLnBrk="0" hangingPunct="0">
              <a:buClrTx/>
              <a:buSzTx/>
              <a:buFontTx/>
              <a:buNone/>
              <a:defRPr sz="1200">
                <a:latin typeface="Arial" charset="0"/>
                <a:ea typeface="MS PGothic" pitchFamily="34" charset="-128"/>
                <a:cs typeface="MS PGothic" pitchFamily="34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3382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6651" tIns="48326" rIns="96651" bIns="48326" numCol="1" anchor="b" anchorCtr="0" compatLnSpc="1">
            <a:prstTxWarp prst="textNoShape">
              <a:avLst/>
            </a:prstTxWarp>
          </a:bodyPr>
          <a:lstStyle>
            <a:lvl1pPr algn="r" defTabSz="965200" eaLnBrk="0" hangingPunct="0">
              <a:defRPr sz="1200">
                <a:latin typeface="Arial" pitchFamily="34" charset="0"/>
                <a:ea typeface="ＭＳ Ｐゴシック" pitchFamily="34" charset="-128"/>
                <a:cs typeface="Arial" pitchFamily="34" charset="0"/>
              </a:defRPr>
            </a:lvl1pPr>
          </a:lstStyle>
          <a:p>
            <a:pPr>
              <a:defRPr/>
            </a:pPr>
            <a:fld id="{67862519-F60B-45CB-9A87-78CA7E34BA5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5236929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170238" cy="481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651" tIns="48326" rIns="96651" bIns="48326" numCol="1" anchor="t" anchorCtr="0" compatLnSpc="1">
            <a:prstTxWarp prst="textNoShape">
              <a:avLst/>
            </a:prstTxWarp>
          </a:bodyPr>
          <a:lstStyle>
            <a:lvl1pPr algn="l" defTabSz="965200" eaLnBrk="0" hangingPunct="0">
              <a:buClrTx/>
              <a:buSzTx/>
              <a:buFontTx/>
              <a:buNone/>
              <a:defRPr sz="1200">
                <a:latin typeface="Chalkboard" charset="0"/>
                <a:ea typeface="MS PGothic" pitchFamily="34" charset="-128"/>
                <a:cs typeface="MS PGothic" pitchFamily="34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2291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4144963" y="0"/>
            <a:ext cx="3170237" cy="4810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651" tIns="48326" rIns="96651" bIns="48326" numCol="1" anchor="t" anchorCtr="0" compatLnSpc="1">
            <a:prstTxWarp prst="textNoShape">
              <a:avLst/>
            </a:prstTxWarp>
          </a:bodyPr>
          <a:lstStyle>
            <a:lvl1pPr algn="r" defTabSz="965200" eaLnBrk="0" hangingPunct="0">
              <a:buClrTx/>
              <a:buSzTx/>
              <a:buFontTx/>
              <a:buNone/>
              <a:defRPr sz="1200">
                <a:latin typeface="Chalkboard" charset="0"/>
                <a:ea typeface="MS PGothic" pitchFamily="34" charset="-128"/>
                <a:cs typeface="MS PGothic" pitchFamily="34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7238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258888" y="720725"/>
            <a:ext cx="4799012" cy="3598863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2293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74725" y="4560888"/>
            <a:ext cx="5365750" cy="43195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651" tIns="48326" rIns="96651" bIns="48326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12294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9120188"/>
            <a:ext cx="3170238" cy="481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651" tIns="48326" rIns="96651" bIns="48326" numCol="1" anchor="b" anchorCtr="0" compatLnSpc="1">
            <a:prstTxWarp prst="textNoShape">
              <a:avLst/>
            </a:prstTxWarp>
          </a:bodyPr>
          <a:lstStyle>
            <a:lvl1pPr algn="l" defTabSz="965200" eaLnBrk="0" hangingPunct="0">
              <a:buClrTx/>
              <a:buSzTx/>
              <a:buFontTx/>
              <a:buNone/>
              <a:defRPr sz="1200">
                <a:latin typeface="Chalkboard" charset="0"/>
                <a:ea typeface="MS PGothic" pitchFamily="34" charset="-128"/>
                <a:cs typeface="MS PGothic" pitchFamily="34" charset="-128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2295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6651" tIns="48326" rIns="96651" bIns="48326" numCol="1" anchor="b" anchorCtr="0" compatLnSpc="1">
            <a:prstTxWarp prst="textNoShape">
              <a:avLst/>
            </a:prstTxWarp>
          </a:bodyPr>
          <a:lstStyle>
            <a:lvl1pPr algn="r" defTabSz="965200" eaLnBrk="0" hangingPunct="0">
              <a:defRPr sz="1200">
                <a:latin typeface="Chalkboard"/>
                <a:ea typeface="ＭＳ Ｐゴシック" pitchFamily="34" charset="-128"/>
                <a:cs typeface="Arial" pitchFamily="34" charset="0"/>
              </a:defRPr>
            </a:lvl1pPr>
          </a:lstStyle>
          <a:p>
            <a:pPr>
              <a:defRPr/>
            </a:pPr>
            <a:fld id="{00712CF3-E26A-4AC6-973D-B772AF83308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8050427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charset="-128"/>
        <a:cs typeface="Arial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charset="-128"/>
        <a:cs typeface="Arial" charset="0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charset="-128"/>
        <a:cs typeface="Arial" charset="0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charset="-128"/>
        <a:cs typeface="Arial" charset="0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Arial" charset="0"/>
        <a:ea typeface="ＭＳ Ｐゴシック" charset="-128"/>
        <a:cs typeface="Arial" charset="0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F967C0F-7718-4CB4-B5CC-47D55FA8576C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3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solidFill>
            <a:srgbClr val="FFFFFF"/>
          </a:solidFill>
          <a:ln/>
        </p:spPr>
      </p:sp>
      <p:sp>
        <p:nvSpPr>
          <p:cNvPr id="273412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838200" y="4572000"/>
            <a:ext cx="5365750" cy="4319588"/>
          </a:xfrm>
          <a:solidFill>
            <a:srgbClr val="FFFFFF"/>
          </a:solidFill>
          <a:ln>
            <a:solidFill>
              <a:srgbClr val="000000"/>
            </a:solidFill>
          </a:ln>
        </p:spPr>
        <p:txBody>
          <a:bodyPr/>
          <a:lstStyle/>
          <a:p>
            <a:pPr eaLnBrk="1" hangingPunct="1"/>
            <a:endParaRPr lang="en-US" strike="noStrike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372815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28422217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10b</a:t>
            </a:r>
          </a:p>
          <a:p>
            <a:r>
              <a:rPr lang="en-US" dirty="0"/>
              <a:t>paper_fig_10b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68102388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10b</a:t>
            </a:r>
          </a:p>
          <a:p>
            <a:r>
              <a:rPr lang="en-US" dirty="0"/>
              <a:t>paper_fig_10b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5158932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10b</a:t>
            </a:r>
          </a:p>
          <a:p>
            <a:r>
              <a:rPr lang="en-US" dirty="0"/>
              <a:t>paper_fig_10b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8853367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3362" indent="0" eaLnBrk="0" hangingPunct="0">
              <a:buSzPct val="80000"/>
              <a:buFontTx/>
              <a:buNone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1387240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F7772FD-3FE2-40A1-BCBE-8B9026050A9F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106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690562" lvl="1" indent="0" eaLnBrk="0" hangingPunct="0">
              <a:buSzPct val="80000"/>
              <a:buFontTx/>
              <a:buNone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53364100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 </a:t>
            </a:r>
            <a:r>
              <a:rPr lang="en-US" dirty="0" smtClean="0"/>
              <a:t>H73_2</a:t>
            </a:r>
            <a:endParaRPr lang="en-US" dirty="0"/>
          </a:p>
          <a:p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Updated </a:t>
            </a:r>
            <a:r>
              <a:rPr lang="en-US" dirty="0" smtClean="0"/>
              <a:t>070717</a:t>
            </a:r>
          </a:p>
          <a:p>
            <a:endParaRPr lang="en-US" dirty="0" smtClean="0"/>
          </a:p>
          <a:p>
            <a:r>
              <a:rPr lang="en-US" dirty="0" smtClean="0"/>
              <a:t>Calculations</a:t>
            </a:r>
            <a:r>
              <a:rPr lang="en-US" baseline="0" dirty="0" smtClean="0"/>
              <a:t> come from the “scatters” do file</a:t>
            </a: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107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85183961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 </a:t>
            </a:r>
            <a:r>
              <a:rPr lang="en-US" dirty="0" smtClean="0"/>
              <a:t>H73_2</a:t>
            </a:r>
            <a:endParaRPr lang="en-US" dirty="0"/>
          </a:p>
          <a:p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Updated </a:t>
            </a:r>
            <a:r>
              <a:rPr lang="en-US" dirty="0" smtClean="0"/>
              <a:t>070717</a:t>
            </a:r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108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29006563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Fig </a:t>
            </a:r>
            <a:r>
              <a:rPr lang="en-US" dirty="0" smtClean="0"/>
              <a:t>H73_3</a:t>
            </a:r>
            <a:endParaRPr lang="en-US" dirty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Updated </a:t>
            </a:r>
            <a:r>
              <a:rPr lang="en-US" dirty="0" smtClean="0"/>
              <a:t>070717</a:t>
            </a:r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endParaRPr lang="en-US" sz="1200" b="0" i="0" strike="sngStrike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109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80767766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F7772FD-3FE2-40A1-BCBE-8B9026050A9F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690562" lvl="1" indent="0" eaLnBrk="0" hangingPunct="0">
              <a:buSzPct val="80000"/>
              <a:buFontTx/>
              <a:buNone/>
              <a:defRPr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46428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Appendix Figure 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2504017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 smtClean="0"/>
              <a:t>Fig_G8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4753819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1b</a:t>
            </a:r>
          </a:p>
          <a:p>
            <a:endParaRPr lang="en-US" dirty="0" smtClean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Note:</a:t>
            </a:r>
            <a:r>
              <a:rPr lang="en-US" baseline="0" dirty="0" smtClean="0"/>
              <a:t> “Ivy Plus” = Ivy League, Chicago, Stanford, MIT, Duke</a:t>
            </a:r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5040428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1b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977393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1b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370444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1b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4166064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1b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954964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1b</a:t>
            </a: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040969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Fig 1a</a:t>
            </a:r>
          </a:p>
          <a:p>
            <a:r>
              <a:rPr lang="en-US" baseline="0" dirty="0"/>
              <a:t>paper_fig_1a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554027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F7772FD-3FE2-40A1-BCBE-8B9026050A9F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611900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Fig 1a</a:t>
            </a:r>
          </a:p>
          <a:p>
            <a:r>
              <a:rPr lang="en-US" baseline="0" dirty="0"/>
              <a:t>paper_fig_1a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41423343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Fig 1a</a:t>
            </a:r>
          </a:p>
          <a:p>
            <a:r>
              <a:rPr lang="en-US" baseline="0" dirty="0"/>
              <a:t>paper_fig_1a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1884437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Fig 1a</a:t>
            </a:r>
          </a:p>
          <a:p>
            <a:r>
              <a:rPr lang="en-US" baseline="0" dirty="0"/>
              <a:t>paper_fig_1a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6243981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Fig 1a</a:t>
            </a:r>
          </a:p>
          <a:p>
            <a:r>
              <a:rPr lang="en-US" baseline="0" dirty="0"/>
              <a:t>paper_fig_1a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8002246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paper_fig_1c_indv_schools</a:t>
            </a:r>
          </a:p>
          <a:p>
            <a:endParaRPr lang="en-US" b="1" strike="sngStrike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26906079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paper_fig_1c_indv_schools</a:t>
            </a:r>
          </a:p>
          <a:p>
            <a:endParaRPr lang="en-US" b="1" strike="sngStrike" baseline="0" dirty="0"/>
          </a:p>
          <a:p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8442885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Figure 1c</a:t>
            </a:r>
          </a:p>
          <a:p>
            <a:r>
              <a:rPr lang="en-US" baseline="0" dirty="0" smtClean="0"/>
              <a:t>paper_fig_1c</a:t>
            </a:r>
            <a:endParaRPr lang="en-US" baseline="0" dirty="0"/>
          </a:p>
          <a:p>
            <a:endParaRPr lang="en-US" b="1" strike="sngStrike" baseline="0" dirty="0"/>
          </a:p>
          <a:p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5660892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/>
              <a:t>Figure 1c</a:t>
            </a:r>
          </a:p>
          <a:p>
            <a:r>
              <a:rPr lang="en-US" baseline="0" dirty="0" smtClean="0"/>
              <a:t>paper_fig_1c</a:t>
            </a:r>
            <a:endParaRPr lang="en-US" b="1" strike="sngStrike" baseline="0" dirty="0"/>
          </a:p>
          <a:p>
            <a:endParaRPr lang="en-US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4931849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4A21DAD9-381A-405F-BEE8-45576C08F2DD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28</a:t>
            </a:fld>
            <a:endParaRPr lang="en-US" sz="110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13610263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05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5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CA" dirty="0">
              <a:cs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19785662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F7772FD-3FE2-40A1-BCBE-8B9026050A9F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4642864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4A21DAD9-381A-405F-BEE8-45576C08F2DD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30</a:t>
            </a:fld>
            <a:endParaRPr lang="en-US" sz="1100" dirty="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1859460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/>
          </a:p>
          <a:p>
            <a:r>
              <a:rPr lang="en-US" dirty="0" smtClean="0"/>
              <a:t>Fig</a:t>
            </a:r>
            <a:r>
              <a:rPr lang="en-US" baseline="0" dirty="0" smtClean="0"/>
              <a:t> 2a</a:t>
            </a:r>
          </a:p>
          <a:p>
            <a:r>
              <a:rPr lang="en-US" baseline="0" dirty="0" smtClean="0"/>
              <a:t>Paper_fig_2a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90082785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</a:t>
            </a:r>
            <a:r>
              <a:rPr lang="en-US" baseline="0" dirty="0" smtClean="0"/>
              <a:t> 2a</a:t>
            </a:r>
          </a:p>
          <a:p>
            <a:r>
              <a:rPr lang="en-US" baseline="0" dirty="0" smtClean="0"/>
              <a:t>Paper_fig_2a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132541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4A21DAD9-381A-405F-BEE8-45576C08F2DD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33</a:t>
            </a:fld>
            <a:endParaRPr lang="en-US" sz="1100" dirty="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1859460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 smtClean="0"/>
              <a:t>Updated </a:t>
            </a:r>
            <a:r>
              <a:rPr lang="en-US" baseline="0" dirty="0"/>
              <a:t>01232017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App Fig 6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 smtClean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app_paper_fig_6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68163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 smtClean="0"/>
              <a:t>Updated </a:t>
            </a:r>
            <a:r>
              <a:rPr lang="en-US" baseline="0" dirty="0"/>
              <a:t>01232017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 smtClean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App Fig 6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 smtClean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app_paper_fig_6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 smtClean="0"/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15029340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 smtClean="0"/>
              <a:t>Updated </a:t>
            </a:r>
            <a:r>
              <a:rPr lang="en-US" baseline="0" dirty="0"/>
              <a:t>01232017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App Fig 6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 smtClean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app_paper_fig_6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87306443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4A21DAD9-381A-405F-BEE8-45576C08F2DD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37</a:t>
            </a:fld>
            <a:endParaRPr lang="en-US" sz="1100" dirty="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1859460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Appendix Figure 2b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1654941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4A21DAD9-381A-405F-BEE8-45576C08F2DD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39</a:t>
            </a:fld>
            <a:endParaRPr lang="en-US" sz="1100" dirty="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1859460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F7772FD-3FE2-40A1-BCBE-8B9026050A9F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54180013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 3a</a:t>
            </a:r>
          </a:p>
          <a:p>
            <a:endParaRPr lang="en-US" dirty="0"/>
          </a:p>
          <a:p>
            <a:r>
              <a:rPr lang="en-US" dirty="0"/>
              <a:t>paper_fig_3a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7178629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 3a</a:t>
            </a:r>
          </a:p>
          <a:p>
            <a:endParaRPr lang="en-US" dirty="0"/>
          </a:p>
          <a:p>
            <a:r>
              <a:rPr lang="en-US" dirty="0"/>
              <a:t>paper_fig_3a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2647784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 3b</a:t>
            </a:r>
          </a:p>
          <a:p>
            <a:endParaRPr lang="en-US" dirty="0"/>
          </a:p>
          <a:p>
            <a:r>
              <a:rPr lang="en-US" dirty="0"/>
              <a:t>paper_fig_3b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275809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 3b</a:t>
            </a:r>
          </a:p>
          <a:p>
            <a:endParaRPr lang="en-US" dirty="0"/>
          </a:p>
          <a:p>
            <a:r>
              <a:rPr lang="en-US" dirty="0"/>
              <a:t>paper_fig_3b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983579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 3b</a:t>
            </a:r>
          </a:p>
          <a:p>
            <a:endParaRPr lang="en-US" dirty="0"/>
          </a:p>
          <a:p>
            <a:r>
              <a:rPr lang="en-US" dirty="0"/>
              <a:t>paper_fig_3b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56920477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smtClean="0"/>
              <a:t>Updated 01312017</a:t>
            </a:r>
            <a:endParaRPr lang="en-US" baseline="0" dirty="0"/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8936636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4A21DAD9-381A-405F-BEE8-45576C08F2DD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46</a:t>
            </a:fld>
            <a:endParaRPr lang="en-US" sz="110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10135304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05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5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CA" dirty="0">
              <a:cs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182477001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1" indent="0" algn="l" defTabSz="914400" rtl="0" eaLnBrk="1" fontAlgn="base" latinLnBrk="0" hangingPunct="1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8721177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Figure 4a</a:t>
            </a:r>
          </a:p>
          <a:p>
            <a:r>
              <a:rPr lang="en-US" dirty="0" smtClean="0"/>
              <a:t>Paper_fig_4a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6572109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2F7772FD-3FE2-40A1-BCBE-8B9026050A9F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5</a:t>
            </a:fld>
            <a:endParaRPr lang="en-US" sz="110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4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4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89854940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Figure 4a</a:t>
            </a:r>
          </a:p>
          <a:p>
            <a:r>
              <a:rPr lang="en-US" dirty="0" smtClean="0"/>
              <a:t>Paper_fig_4a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981451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3362" indent="0" eaLnBrk="0" hangingPunct="0">
              <a:buSzPct val="80000"/>
              <a:buFontTx/>
              <a:buNone/>
              <a:defRPr/>
            </a:pPr>
            <a:endParaRPr lang="en-US" strike="noStrike" baseline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3819049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Fig_h1a</a:t>
            </a:r>
            <a:r>
              <a:rPr lang="en-US" baseline="0" dirty="0" smtClean="0"/>
              <a:t> </a:t>
            </a:r>
          </a:p>
          <a:p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5763281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</a:t>
            </a:r>
            <a:r>
              <a:rPr lang="en-US" baseline="0" dirty="0" smtClean="0"/>
              <a:t>_h1</a:t>
            </a:r>
            <a:endParaRPr lang="en-US" baseline="0" dirty="0"/>
          </a:p>
          <a:p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11140136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</a:t>
            </a:r>
            <a:r>
              <a:rPr lang="en-US" baseline="0" dirty="0"/>
              <a:t> </a:t>
            </a:r>
            <a:r>
              <a:rPr lang="en-US" baseline="0" dirty="0" err="1" smtClean="0"/>
              <a:t>Hiii</a:t>
            </a:r>
            <a:endParaRPr lang="en-US" baseline="0" dirty="0"/>
          </a:p>
          <a:p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trike="sngStrike" baseline="0" dirty="0"/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/>
              <a:t>JF make sure to mention units of MR here (1.7 success stories per 100 kids)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6714196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</a:t>
            </a:r>
            <a:r>
              <a:rPr lang="en-US" baseline="0" dirty="0" smtClean="0"/>
              <a:t>_h3</a:t>
            </a:r>
            <a:endParaRPr lang="en-US" baseline="0" dirty="0"/>
          </a:p>
          <a:p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trike="sngStrike" baseline="0" dirty="0"/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/>
              <a:t>JF make sure to mention units of MR here (1.7 success stories per 100 kids)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82706877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</a:t>
            </a:r>
            <a:r>
              <a:rPr lang="en-US" baseline="0" dirty="0"/>
              <a:t> </a:t>
            </a:r>
            <a:r>
              <a:rPr lang="en-US" baseline="0" dirty="0" err="1"/>
              <a:t>Hiia</a:t>
            </a:r>
            <a:endParaRPr lang="en-US" baseline="0" dirty="0"/>
          </a:p>
          <a:p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/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/>
              <a:t>JF: added mean MR for Ivy plus and public flagship – interesting that public flagship is actually lower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11192891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</a:t>
            </a:r>
            <a:r>
              <a:rPr lang="en-US" baseline="0" dirty="0"/>
              <a:t> </a:t>
            </a:r>
            <a:r>
              <a:rPr lang="en-US" baseline="0" dirty="0" err="1"/>
              <a:t>Hiib</a:t>
            </a:r>
            <a:endParaRPr lang="en-US" baseline="0" dirty="0"/>
          </a:p>
          <a:p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4227146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</a:t>
            </a:r>
            <a:r>
              <a:rPr lang="en-US" baseline="0" dirty="0"/>
              <a:t> </a:t>
            </a:r>
            <a:r>
              <a:rPr lang="en-US" baseline="0" dirty="0" err="1"/>
              <a:t>Hiib</a:t>
            </a:r>
            <a:endParaRPr lang="en-US" baseline="0" dirty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 smtClean="0"/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baseline="0" dirty="0" smtClean="0"/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 smtClean="0"/>
              <a:t>Fig 5a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300762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 smtClean="0"/>
              <a:t>Fig_h2c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026818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033" name="Slide Image Placeholder 1"/>
          <p:cNvSpPr>
            <a:spLocks noGrp="1" noRot="1" noChangeAspect="1" noTextEdit="1"/>
          </p:cNvSpPr>
          <p:nvPr>
            <p:ph type="sldImg"/>
          </p:nvPr>
        </p:nvSpPr>
        <p:spPr>
          <a:ln/>
        </p:spPr>
      </p:sp>
      <p:sp>
        <p:nvSpPr>
          <p:cNvPr id="556034" name="Notes Placeholder 2"/>
          <p:cNvSpPr>
            <a:spLocks noGrp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US" dirty="0">
              <a:cs typeface="ＭＳ Ｐゴシック" pitchFamily="34" charset="-128"/>
            </a:endParaRPr>
          </a:p>
        </p:txBody>
      </p:sp>
      <p:sp>
        <p:nvSpPr>
          <p:cNvPr id="556035" name="Slide Number Placeholder 3"/>
          <p:cNvSpPr>
            <a:spLocks noGrp="1"/>
          </p:cNvSpPr>
          <p:nvPr>
            <p:ph type="sldNum" sz="quarter" idx="5"/>
          </p:nvPr>
        </p:nvSpPr>
        <p:spPr>
          <a:noFill/>
        </p:spPr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0AD9D3B-3ED3-4E62-AA60-AFD1500EBB1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4004784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trike="noStrike" dirty="0"/>
              <a:t>Table B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/>
              <a:t>Updated 01182017</a:t>
            </a:r>
          </a:p>
          <a:p>
            <a:pPr defTabSz="966612">
              <a:defRPr/>
            </a:pPr>
            <a:r>
              <a:rPr lang="en-US" baseline="0" dirty="0"/>
              <a:t>Count &gt; 1000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70499697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trike="noStrike" dirty="0"/>
              <a:t>Table B</a:t>
            </a:r>
          </a:p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/>
              <a:t>Updated 01182017</a:t>
            </a:r>
          </a:p>
          <a:p>
            <a:pPr defTabSz="966612">
              <a:defRPr/>
            </a:pPr>
            <a:r>
              <a:rPr lang="en-US" baseline="0" dirty="0"/>
              <a:t>Count &gt; 1000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952616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6a</a:t>
            </a:r>
          </a:p>
          <a:p>
            <a:r>
              <a:rPr lang="en-US" dirty="0"/>
              <a:t>paper_fig_6a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62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7221152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Fig 5c</a:t>
            </a:r>
            <a:endParaRPr lang="en-US" dirty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 smtClean="0"/>
              <a:t>Paper_fig_5c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63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5512616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3362" indent="0" eaLnBrk="0" hangingPunct="0">
              <a:buSzPct val="80000"/>
              <a:buFontTx/>
              <a:buNone/>
              <a:defRPr/>
            </a:pPr>
            <a:endParaRPr lang="en-US" baseline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7533017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Fig 5c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Paper_figure_5c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65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318229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Fig 5c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Paper_figure_5c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66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487336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Fig 5c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dirty="0"/>
              <a:t>Paper_figure_5c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67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797196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883128">
              <a:defRPr/>
            </a:pPr>
            <a:r>
              <a:rPr lang="en-US" dirty="0"/>
              <a:t>Fig 5b</a:t>
            </a:r>
          </a:p>
          <a:p>
            <a:pPr defTabSz="883128">
              <a:defRPr/>
            </a:pPr>
            <a:r>
              <a:rPr lang="en-US" dirty="0"/>
              <a:t>Paper_figure_5b</a:t>
            </a:r>
          </a:p>
          <a:p>
            <a:pPr defTabSz="883128">
              <a:defRPr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68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07819929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</a:t>
            </a:r>
            <a:r>
              <a:rPr lang="en-US" baseline="0" dirty="0"/>
              <a:t> </a:t>
            </a:r>
            <a:r>
              <a:rPr lang="en-US" baseline="0" dirty="0" smtClean="0"/>
              <a:t>H4a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baseline="0" dirty="0" smtClean="0"/>
              <a:t>(.do File: $</a:t>
            </a:r>
            <a:r>
              <a:rPr lang="en-US" baseline="0" dirty="0" err="1" smtClean="0"/>
              <a:t>dropbox</a:t>
            </a:r>
            <a:r>
              <a:rPr lang="en-US" baseline="0" dirty="0" smtClean="0"/>
              <a:t>\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slides\scatters.do)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5917904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Rectangle 7"/>
          <p:cNvSpPr txBox="1">
            <a:spLocks noGrp="1" noChangeArrowheads="1"/>
          </p:cNvSpPr>
          <p:nvPr/>
        </p:nvSpPr>
        <p:spPr bwMode="auto">
          <a:xfrm>
            <a:off x="4144964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18" tIns="48308" rIns="96618" bIns="48308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623AD2F-6C88-4EE8-8864-D569AE8800B7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8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8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10213091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r">
              <a:defRPr/>
            </a:pPr>
            <a:fld id="{4A21DAD9-381A-405F-BEE8-45576C08F2DD}" type="slidenum">
              <a:rPr lang="en-US" sz="1100">
                <a:solidFill>
                  <a:srgbClr val="000000"/>
                </a:solidFill>
                <a:latin typeface="Chalkboard"/>
              </a:rPr>
              <a:pPr algn="r">
                <a:defRPr/>
              </a:pPr>
              <a:t>70</a:t>
            </a:fld>
            <a:endParaRPr lang="en-US" sz="1100">
              <a:solidFill>
                <a:srgbClr val="000000"/>
              </a:solidFill>
              <a:latin typeface="Chalkboard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23222236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defTabSz="883128">
              <a:defRPr/>
            </a:pPr>
            <a:r>
              <a:rPr lang="en-US" dirty="0" smtClean="0"/>
              <a:t>Fig 5d</a:t>
            </a:r>
          </a:p>
          <a:p>
            <a:pPr defTabSz="883128">
              <a:defRPr/>
            </a:pPr>
            <a:r>
              <a:rPr lang="en-US" dirty="0" smtClean="0"/>
              <a:t>Paper_fig_5d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6369356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baseline="0" dirty="0" err="1" smtClean="0"/>
              <a:t>Fig_j</a:t>
            </a:r>
            <a:endParaRPr lang="en-US" baseline="0" dirty="0" smtClean="0"/>
          </a:p>
          <a:p>
            <a:r>
              <a:rPr lang="en-US" baseline="0" dirty="0" smtClean="0"/>
              <a:t>(.do file: </a:t>
            </a:r>
            <a:r>
              <a:rPr lang="en-US" baseline="0" dirty="0" err="1" smtClean="0"/>
              <a:t>ota_cqa</a:t>
            </a:r>
            <a:r>
              <a:rPr lang="en-US" baseline="0" dirty="0" smtClean="0"/>
              <a:t>\recode\code\</a:t>
            </a:r>
            <a:r>
              <a:rPr lang="en-US" baseline="0" dirty="0" err="1" smtClean="0"/>
              <a:t>indiv_figs</a:t>
            </a:r>
            <a:r>
              <a:rPr lang="en-US" baseline="0" dirty="0" smtClean="0"/>
              <a:t>\figs for slides\correlations.do)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6389689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 7</a:t>
            </a:r>
          </a:p>
          <a:p>
            <a:r>
              <a:rPr lang="en-US" dirty="0" smtClean="0"/>
              <a:t>Paper_fig_7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73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806085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3362" indent="0" eaLnBrk="0" hangingPunct="0">
              <a:buSzPct val="80000"/>
              <a:buFontTx/>
              <a:buNone/>
              <a:defRPr/>
            </a:pPr>
            <a:endParaRPr lang="en-US" baseline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79527695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Figure 4</a:t>
            </a:r>
            <a:r>
              <a:rPr lang="en-US" b="0" dirty="0" smtClean="0"/>
              <a:t>b</a:t>
            </a:r>
            <a:endParaRPr lang="en-US" dirty="0" smtClean="0"/>
          </a:p>
          <a:p>
            <a:r>
              <a:rPr lang="en-US" dirty="0" smtClean="0"/>
              <a:t>Paper_fig_4b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200860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Figure 4</a:t>
            </a:r>
            <a:r>
              <a:rPr lang="en-US" b="0" dirty="0" smtClean="0"/>
              <a:t>b</a:t>
            </a:r>
            <a:endParaRPr lang="en-US" dirty="0" smtClean="0"/>
          </a:p>
          <a:p>
            <a:r>
              <a:rPr lang="en-US" dirty="0" smtClean="0"/>
              <a:t>Paper_fig_4b</a:t>
            </a:r>
          </a:p>
          <a:p>
            <a:endParaRPr lang="en-US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3605079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Updated </a:t>
            </a:r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070717</a:t>
            </a:r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Figure 8</a:t>
            </a:r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92853303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Updated 01232017</a:t>
            </a:r>
          </a:p>
          <a:p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Fig_hh7b</a:t>
            </a:r>
          </a:p>
          <a:p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399950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strike="noStrike" dirty="0"/>
              <a:t>Table C</a:t>
            </a:r>
          </a:p>
          <a:p>
            <a:pPr defTabSz="966612">
              <a:defRPr/>
            </a:pPr>
            <a:r>
              <a:rPr lang="en-US" baseline="0" dirty="0"/>
              <a:t>Updated 01042016</a:t>
            </a:r>
          </a:p>
          <a:p>
            <a:pPr defTabSz="966612">
              <a:defRPr/>
            </a:pPr>
            <a:endParaRPr lang="en-US" baseline="0" dirty="0"/>
          </a:p>
          <a:p>
            <a:pPr defTabSz="966612">
              <a:defRPr/>
            </a:pPr>
            <a:r>
              <a:rPr lang="en-US" baseline="0" dirty="0"/>
              <a:t>Note: All CUNYs are combined </a:t>
            </a:r>
          </a:p>
          <a:p>
            <a:pPr defTabSz="966612">
              <a:defRPr/>
            </a:pPr>
            <a:endParaRPr lang="en-US" baseline="0" dirty="0"/>
          </a:p>
          <a:p>
            <a:pPr defTabSz="966612">
              <a:defRPr/>
            </a:pPr>
            <a:r>
              <a:rPr lang="en-US" baseline="0" dirty="0"/>
              <a:t>Count &gt; 1000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2573513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lang="en-US" dirty="0">
              <a:solidFill>
                <a:srgbClr val="000000"/>
              </a:solidFill>
              <a:sym typeface="Wingdings" panose="05000000000000000000" pitchFamily="2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2228062871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Updated</a:t>
            </a:r>
            <a:r>
              <a:rPr lang="en-US" baseline="0" dirty="0"/>
              <a:t> 01232017</a:t>
            </a:r>
          </a:p>
          <a:p>
            <a:endParaRPr lang="en-US" baseline="0" dirty="0"/>
          </a:p>
          <a:p>
            <a:r>
              <a:rPr lang="en-US" baseline="0" dirty="0"/>
              <a:t>Fig_h73d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76019027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Updated 070717</a:t>
            </a:r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1020313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1020313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28597805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trike="noStrike" dirty="0" smtClean="0"/>
              <a:t>Update 070717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trike="noStrike" dirty="0" smtClean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trike="noStrike" dirty="0" smtClean="0"/>
              <a:t>Fig 9</a:t>
            </a:r>
            <a:endParaRPr lang="en-US" strike="noStrike" baseline="0" dirty="0"/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lang="en-US" strike="noStrike" baseline="0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8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auto" latinLnBrk="0" hangingPunct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49289293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baseline="0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6040094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05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5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CA" dirty="0">
              <a:cs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577895961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3075440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Updated</a:t>
            </a:r>
            <a:r>
              <a:rPr lang="en-US" baseline="0" dirty="0" smtClean="0"/>
              <a:t> 070717</a:t>
            </a:r>
          </a:p>
          <a:p>
            <a:endParaRPr lang="en-US" sz="1200" b="0" i="0" kern="1200" baseline="0" dirty="0" smtClean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fig_A8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5853365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Updated</a:t>
            </a:r>
            <a:r>
              <a:rPr lang="en-US" baseline="0" dirty="0" smtClean="0"/>
              <a:t> 070717</a:t>
            </a:r>
          </a:p>
          <a:p>
            <a:endParaRPr lang="en-US" sz="1200" b="0" i="0" kern="1200" baseline="0" dirty="0" smtClean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fig_A8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0974374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Updated</a:t>
            </a:r>
            <a:r>
              <a:rPr lang="en-US" baseline="0" dirty="0" smtClean="0"/>
              <a:t> 070717</a:t>
            </a:r>
          </a:p>
          <a:p>
            <a:endParaRPr lang="en-US" sz="1200" b="0" i="0" kern="1200" baseline="0" dirty="0" smtClean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fig_A8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9879188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Updated</a:t>
            </a:r>
            <a:r>
              <a:rPr lang="en-US" baseline="0" dirty="0" smtClean="0"/>
              <a:t> 070717</a:t>
            </a:r>
          </a:p>
          <a:p>
            <a:endParaRPr lang="en-US" sz="1200" b="0" i="0" kern="1200" baseline="0" dirty="0" smtClean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fig_A8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3622606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05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5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</p:spPr>
        <p:txBody>
          <a:bodyPr/>
          <a:lstStyle/>
          <a:p>
            <a:endParaRPr lang="en-CA" dirty="0">
              <a:cs typeface="ＭＳ Ｐゴシック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499096224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Updated</a:t>
            </a:r>
            <a:r>
              <a:rPr lang="en-US" baseline="0" dirty="0" smtClean="0"/>
              <a:t> 070717</a:t>
            </a:r>
          </a:p>
          <a:p>
            <a:endParaRPr lang="en-US" sz="1200" b="0" i="0" kern="1200" baseline="0" dirty="0" smtClean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fig_A8</a:t>
            </a:r>
          </a:p>
          <a:p>
            <a:endParaRPr lang="en-US" dirty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31680464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47635716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2395022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Updated</a:t>
            </a:r>
            <a:r>
              <a:rPr lang="en-US" baseline="0" dirty="0"/>
              <a:t> </a:t>
            </a:r>
            <a:r>
              <a:rPr lang="en-US" baseline="0" dirty="0" smtClean="0"/>
              <a:t>070717</a:t>
            </a:r>
            <a:endParaRPr lang="en-US" baseline="0" dirty="0"/>
          </a:p>
          <a:p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fig_10b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2557244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Updated</a:t>
            </a:r>
            <a:r>
              <a:rPr lang="en-US" baseline="0" dirty="0"/>
              <a:t> </a:t>
            </a:r>
            <a:r>
              <a:rPr lang="en-US" baseline="0" dirty="0" smtClean="0"/>
              <a:t>070717</a:t>
            </a:r>
            <a:endParaRPr lang="en-US" baseline="0" dirty="0"/>
          </a:p>
          <a:p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r>
              <a:rPr lang="en-US" sz="1200" b="0" i="0" kern="1200" baseline="0" dirty="0" smtClean="0">
                <a:solidFill>
                  <a:schemeClr val="tx1"/>
                </a:solidFill>
                <a:effectLst/>
                <a:latin typeface="Arial" charset="0"/>
                <a:ea typeface="ＭＳ Ｐゴシック" charset="-128"/>
                <a:cs typeface="Arial" charset="0"/>
              </a:rPr>
              <a:t>Fig 10 B</a:t>
            </a:r>
            <a:endParaRPr lang="en-US" sz="1200" b="0" i="0" kern="1200" baseline="0" dirty="0">
              <a:solidFill>
                <a:schemeClr val="tx1"/>
              </a:solidFill>
              <a:effectLst/>
              <a:latin typeface="Arial" charset="0"/>
              <a:ea typeface="ＭＳ Ｐゴシック" charset="-128"/>
              <a:cs typeface="Arial" charset="0"/>
            </a:endParaRPr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6612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900" b="0" i="0" u="none" strike="noStrike" kern="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6612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sz="1900" b="0" i="0" u="none" strike="noStrike" kern="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57158655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Fig 10 C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00712CF3-E26A-4AC6-973D-B772AF83308B}" type="slidenum">
              <a:rPr lang="en-US" smtClean="0"/>
              <a:pPr>
                <a:defRPr/>
              </a:pPr>
              <a:t>96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4929815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6659143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Rectangle 7"/>
          <p:cNvSpPr txBox="1">
            <a:spLocks noGrp="1" noChangeArrowheads="1"/>
          </p:cNvSpPr>
          <p:nvPr/>
        </p:nvSpPr>
        <p:spPr bwMode="auto">
          <a:xfrm>
            <a:off x="4144963" y="9120188"/>
            <a:ext cx="3170237" cy="481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6627" tIns="48313" rIns="96627" bIns="48313" anchor="b"/>
          <a:lstStyle>
            <a:lvl1pPr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defTabSz="10668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defTabSz="10668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r" defTabSz="10668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21DAD9-381A-405F-BEE8-45576C08F2DD}" type="slidenum"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+mn-ea"/>
                <a:cs typeface="Arial" pitchFamily="34" charset="0"/>
              </a:rPr>
              <a:pPr marL="0" marR="0" lvl="0" indent="0" algn="r" defTabSz="10668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+mn-ea"/>
              <a:cs typeface="Arial" pitchFamily="34" charset="0"/>
            </a:endParaRPr>
          </a:p>
        </p:txBody>
      </p:sp>
      <p:sp>
        <p:nvSpPr>
          <p:cNvPr id="275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75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dirty="0">
              <a:latin typeface="Arial" pitchFamily="34" charset="0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881629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10b</a:t>
            </a:r>
          </a:p>
          <a:p>
            <a:r>
              <a:rPr lang="en-US" dirty="0"/>
              <a:t>paper_fig_10b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673791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Figure 10b</a:t>
            </a:r>
          </a:p>
          <a:p>
            <a:r>
              <a:rPr lang="en-US" dirty="0"/>
              <a:t>paper_fig_10b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652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712CF3-E26A-4AC6-973D-B772AF83308B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halkboard"/>
                <a:ea typeface="ＭＳ Ｐゴシック" pitchFamily="34" charset="-128"/>
                <a:cs typeface="Arial" pitchFamily="34" charset="0"/>
              </a:rPr>
              <a:pPr marL="0" marR="0" lvl="0" indent="0" algn="r" defTabSz="9652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halkboard"/>
              <a:ea typeface="ＭＳ Ｐゴシック" pitchFamily="34" charset="-128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870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.xml"/><Relationship Id="rId1" Type="http://schemas.openxmlformats.org/officeDocument/2006/relationships/themeOverride" Target="../theme/themeOverride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1.xml"/><Relationship Id="rId1" Type="http://schemas.openxmlformats.org/officeDocument/2006/relationships/themeOverride" Target="../theme/themeOverride8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2.xml"/><Relationship Id="rId1" Type="http://schemas.openxmlformats.org/officeDocument/2006/relationships/themeOverride" Target="../theme/themeOverride9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3.xml"/><Relationship Id="rId1" Type="http://schemas.openxmlformats.org/officeDocument/2006/relationships/themeOverride" Target="../theme/themeOverride10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4.xml"/><Relationship Id="rId1" Type="http://schemas.openxmlformats.org/officeDocument/2006/relationships/themeOverride" Target="../theme/themeOverride1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4.xml"/><Relationship Id="rId1" Type="http://schemas.openxmlformats.org/officeDocument/2006/relationships/themeOverride" Target="../theme/themeOverride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5.xml"/><Relationship Id="rId1" Type="http://schemas.openxmlformats.org/officeDocument/2006/relationships/themeOverride" Target="../theme/themeOverride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6.xml"/><Relationship Id="rId1" Type="http://schemas.openxmlformats.org/officeDocument/2006/relationships/themeOverride" Target="../theme/themeOverride4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7.xml"/><Relationship Id="rId1" Type="http://schemas.openxmlformats.org/officeDocument/2006/relationships/themeOverride" Target="../theme/themeOverride5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9.xml"/><Relationship Id="rId1" Type="http://schemas.openxmlformats.org/officeDocument/2006/relationships/themeOverride" Target="../theme/themeOverride6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slideMaster" Target="../slideMasters/slideMaster10.xml"/><Relationship Id="rId1" Type="http://schemas.openxmlformats.org/officeDocument/2006/relationships/themeOverride" Target="../theme/themeOverride7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9664724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94141013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5036066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2196552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95707471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3881606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695490094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109864607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19958689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6500951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74842819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3265235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50491597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7355067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75002525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900924208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12449870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803447553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050564466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0543848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46650118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349295705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5758955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949829020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0659284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0260436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94407298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99744267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6774" indent="0">
              <a:buNone/>
              <a:defRPr sz="1800"/>
            </a:lvl2pPr>
            <a:lvl3pPr marL="913544" indent="0">
              <a:buNone/>
              <a:defRPr sz="1600"/>
            </a:lvl3pPr>
            <a:lvl4pPr marL="1370319" indent="0">
              <a:buNone/>
              <a:defRPr sz="1400"/>
            </a:lvl4pPr>
            <a:lvl5pPr marL="1827089" indent="0">
              <a:buNone/>
              <a:defRPr sz="1400"/>
            </a:lvl5pPr>
            <a:lvl6pPr marL="2283864" indent="0">
              <a:buNone/>
              <a:defRPr sz="1400"/>
            </a:lvl6pPr>
            <a:lvl7pPr marL="2740634" indent="0">
              <a:buNone/>
              <a:defRPr sz="1400"/>
            </a:lvl7pPr>
            <a:lvl8pPr marL="3197408" indent="0">
              <a:buNone/>
              <a:defRPr sz="1400"/>
            </a:lvl8pPr>
            <a:lvl9pPr marL="3654179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74861218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798447854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1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774" indent="0">
              <a:buNone/>
              <a:defRPr sz="2000" b="1"/>
            </a:lvl2pPr>
            <a:lvl3pPr marL="913544" indent="0">
              <a:buNone/>
              <a:defRPr sz="1800" b="1"/>
            </a:lvl3pPr>
            <a:lvl4pPr marL="1370319" indent="0">
              <a:buNone/>
              <a:defRPr sz="1600" b="1"/>
            </a:lvl4pPr>
            <a:lvl5pPr marL="1827089" indent="0">
              <a:buNone/>
              <a:defRPr sz="1600" b="1"/>
            </a:lvl5pPr>
            <a:lvl6pPr marL="2283864" indent="0">
              <a:buNone/>
              <a:defRPr sz="1600" b="1"/>
            </a:lvl6pPr>
            <a:lvl7pPr marL="2740634" indent="0">
              <a:buNone/>
              <a:defRPr sz="1600" b="1"/>
            </a:lvl7pPr>
            <a:lvl8pPr marL="3197408" indent="0">
              <a:buNone/>
              <a:defRPr sz="1600" b="1"/>
            </a:lvl8pPr>
            <a:lvl9pPr marL="365417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1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3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774" indent="0">
              <a:buNone/>
              <a:defRPr sz="2000" b="1"/>
            </a:lvl2pPr>
            <a:lvl3pPr marL="913544" indent="0">
              <a:buNone/>
              <a:defRPr sz="1800" b="1"/>
            </a:lvl3pPr>
            <a:lvl4pPr marL="1370319" indent="0">
              <a:buNone/>
              <a:defRPr sz="1600" b="1"/>
            </a:lvl4pPr>
            <a:lvl5pPr marL="1827089" indent="0">
              <a:buNone/>
              <a:defRPr sz="1600" b="1"/>
            </a:lvl5pPr>
            <a:lvl6pPr marL="2283864" indent="0">
              <a:buNone/>
              <a:defRPr sz="1600" b="1"/>
            </a:lvl6pPr>
            <a:lvl7pPr marL="2740634" indent="0">
              <a:buNone/>
              <a:defRPr sz="1600" b="1"/>
            </a:lvl7pPr>
            <a:lvl8pPr marL="3197408" indent="0">
              <a:buNone/>
              <a:defRPr sz="1600" b="1"/>
            </a:lvl8pPr>
            <a:lvl9pPr marL="365417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3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38420795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438780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0553950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4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4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6774" indent="0">
              <a:buNone/>
              <a:defRPr sz="1200"/>
            </a:lvl2pPr>
            <a:lvl3pPr marL="913544" indent="0">
              <a:buNone/>
              <a:defRPr sz="1000"/>
            </a:lvl3pPr>
            <a:lvl4pPr marL="1370319" indent="0">
              <a:buNone/>
              <a:defRPr sz="900"/>
            </a:lvl4pPr>
            <a:lvl5pPr marL="1827089" indent="0">
              <a:buNone/>
              <a:defRPr sz="900"/>
            </a:lvl5pPr>
            <a:lvl6pPr marL="2283864" indent="0">
              <a:buNone/>
              <a:defRPr sz="900"/>
            </a:lvl6pPr>
            <a:lvl7pPr marL="2740634" indent="0">
              <a:buNone/>
              <a:defRPr sz="900"/>
            </a:lvl7pPr>
            <a:lvl8pPr marL="3197408" indent="0">
              <a:buNone/>
              <a:defRPr sz="900"/>
            </a:lvl8pPr>
            <a:lvl9pPr marL="365417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0154973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844812460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6774" indent="0">
              <a:buNone/>
              <a:defRPr sz="2800"/>
            </a:lvl2pPr>
            <a:lvl3pPr marL="913544" indent="0">
              <a:buNone/>
              <a:defRPr sz="2400"/>
            </a:lvl3pPr>
            <a:lvl4pPr marL="1370319" indent="0">
              <a:buNone/>
              <a:defRPr sz="2000"/>
            </a:lvl4pPr>
            <a:lvl5pPr marL="1827089" indent="0">
              <a:buNone/>
              <a:defRPr sz="2000"/>
            </a:lvl5pPr>
            <a:lvl6pPr marL="2283864" indent="0">
              <a:buNone/>
              <a:defRPr sz="2000"/>
            </a:lvl6pPr>
            <a:lvl7pPr marL="2740634" indent="0">
              <a:buNone/>
              <a:defRPr sz="2000"/>
            </a:lvl7pPr>
            <a:lvl8pPr marL="3197408" indent="0">
              <a:buNone/>
              <a:defRPr sz="2000"/>
            </a:lvl8pPr>
            <a:lvl9pPr marL="3654179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6774" indent="0">
              <a:buNone/>
              <a:defRPr sz="1200"/>
            </a:lvl2pPr>
            <a:lvl3pPr marL="913544" indent="0">
              <a:buNone/>
              <a:defRPr sz="1000"/>
            </a:lvl3pPr>
            <a:lvl4pPr marL="1370319" indent="0">
              <a:buNone/>
              <a:defRPr sz="900"/>
            </a:lvl4pPr>
            <a:lvl5pPr marL="1827089" indent="0">
              <a:buNone/>
              <a:defRPr sz="900"/>
            </a:lvl5pPr>
            <a:lvl6pPr marL="2283864" indent="0">
              <a:buNone/>
              <a:defRPr sz="900"/>
            </a:lvl6pPr>
            <a:lvl7pPr marL="2740634" indent="0">
              <a:buNone/>
              <a:defRPr sz="900"/>
            </a:lvl7pPr>
            <a:lvl8pPr marL="3197408" indent="0">
              <a:buNone/>
              <a:defRPr sz="900"/>
            </a:lvl8pPr>
            <a:lvl9pPr marL="365417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6821894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90592588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00422796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83622604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4686282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8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6774" indent="0">
              <a:buNone/>
              <a:defRPr sz="1800"/>
            </a:lvl2pPr>
            <a:lvl3pPr marL="913544" indent="0">
              <a:buNone/>
              <a:defRPr sz="1600"/>
            </a:lvl3pPr>
            <a:lvl4pPr marL="1370319" indent="0">
              <a:buNone/>
              <a:defRPr sz="1400"/>
            </a:lvl4pPr>
            <a:lvl5pPr marL="1827089" indent="0">
              <a:buNone/>
              <a:defRPr sz="1400"/>
            </a:lvl5pPr>
            <a:lvl6pPr marL="2283864" indent="0">
              <a:buNone/>
              <a:defRPr sz="1400"/>
            </a:lvl6pPr>
            <a:lvl7pPr marL="2740634" indent="0">
              <a:buNone/>
              <a:defRPr sz="1400"/>
            </a:lvl7pPr>
            <a:lvl8pPr marL="3197408" indent="0">
              <a:buNone/>
              <a:defRPr sz="1400"/>
            </a:lvl8pPr>
            <a:lvl9pPr marL="3654179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512185446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74109204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1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774" indent="0">
              <a:buNone/>
              <a:defRPr sz="2000" b="1"/>
            </a:lvl2pPr>
            <a:lvl3pPr marL="913544" indent="0">
              <a:buNone/>
              <a:defRPr sz="1800" b="1"/>
            </a:lvl3pPr>
            <a:lvl4pPr marL="1370319" indent="0">
              <a:buNone/>
              <a:defRPr sz="1600" b="1"/>
            </a:lvl4pPr>
            <a:lvl5pPr marL="1827089" indent="0">
              <a:buNone/>
              <a:defRPr sz="1600" b="1"/>
            </a:lvl5pPr>
            <a:lvl6pPr marL="2283864" indent="0">
              <a:buNone/>
              <a:defRPr sz="1600" b="1"/>
            </a:lvl6pPr>
            <a:lvl7pPr marL="2740634" indent="0">
              <a:buNone/>
              <a:defRPr sz="1600" b="1"/>
            </a:lvl7pPr>
            <a:lvl8pPr marL="3197408" indent="0">
              <a:buNone/>
              <a:defRPr sz="1600" b="1"/>
            </a:lvl8pPr>
            <a:lvl9pPr marL="365417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1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33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774" indent="0">
              <a:buNone/>
              <a:defRPr sz="2000" b="1"/>
            </a:lvl2pPr>
            <a:lvl3pPr marL="913544" indent="0">
              <a:buNone/>
              <a:defRPr sz="1800" b="1"/>
            </a:lvl3pPr>
            <a:lvl4pPr marL="1370319" indent="0">
              <a:buNone/>
              <a:defRPr sz="1600" b="1"/>
            </a:lvl4pPr>
            <a:lvl5pPr marL="1827089" indent="0">
              <a:buNone/>
              <a:defRPr sz="1600" b="1"/>
            </a:lvl5pPr>
            <a:lvl6pPr marL="2283864" indent="0">
              <a:buNone/>
              <a:defRPr sz="1600" b="1"/>
            </a:lvl6pPr>
            <a:lvl7pPr marL="2740634" indent="0">
              <a:buNone/>
              <a:defRPr sz="1600" b="1"/>
            </a:lvl7pPr>
            <a:lvl8pPr marL="3197408" indent="0">
              <a:buNone/>
              <a:defRPr sz="1600" b="1"/>
            </a:lvl8pPr>
            <a:lvl9pPr marL="365417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33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8217253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70243074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6998379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43639063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4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4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6774" indent="0">
              <a:buNone/>
              <a:defRPr sz="1200"/>
            </a:lvl2pPr>
            <a:lvl3pPr marL="913544" indent="0">
              <a:buNone/>
              <a:defRPr sz="1000"/>
            </a:lvl3pPr>
            <a:lvl4pPr marL="1370319" indent="0">
              <a:buNone/>
              <a:defRPr sz="900"/>
            </a:lvl4pPr>
            <a:lvl5pPr marL="1827089" indent="0">
              <a:buNone/>
              <a:defRPr sz="900"/>
            </a:lvl5pPr>
            <a:lvl6pPr marL="2283864" indent="0">
              <a:buNone/>
              <a:defRPr sz="900"/>
            </a:lvl6pPr>
            <a:lvl7pPr marL="2740634" indent="0">
              <a:buNone/>
              <a:defRPr sz="900"/>
            </a:lvl7pPr>
            <a:lvl8pPr marL="3197408" indent="0">
              <a:buNone/>
              <a:defRPr sz="900"/>
            </a:lvl8pPr>
            <a:lvl9pPr marL="365417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47773267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6774" indent="0">
              <a:buNone/>
              <a:defRPr sz="2800"/>
            </a:lvl2pPr>
            <a:lvl3pPr marL="913544" indent="0">
              <a:buNone/>
              <a:defRPr sz="2400"/>
            </a:lvl3pPr>
            <a:lvl4pPr marL="1370319" indent="0">
              <a:buNone/>
              <a:defRPr sz="2000"/>
            </a:lvl4pPr>
            <a:lvl5pPr marL="1827089" indent="0">
              <a:buNone/>
              <a:defRPr sz="2000"/>
            </a:lvl5pPr>
            <a:lvl6pPr marL="2283864" indent="0">
              <a:buNone/>
              <a:defRPr sz="2000"/>
            </a:lvl6pPr>
            <a:lvl7pPr marL="2740634" indent="0">
              <a:buNone/>
              <a:defRPr sz="2000"/>
            </a:lvl7pPr>
            <a:lvl8pPr marL="3197408" indent="0">
              <a:buNone/>
              <a:defRPr sz="2000"/>
            </a:lvl8pPr>
            <a:lvl9pPr marL="3654179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6774" indent="0">
              <a:buNone/>
              <a:defRPr sz="1200"/>
            </a:lvl2pPr>
            <a:lvl3pPr marL="913544" indent="0">
              <a:buNone/>
              <a:defRPr sz="1000"/>
            </a:lvl3pPr>
            <a:lvl4pPr marL="1370319" indent="0">
              <a:buNone/>
              <a:defRPr sz="900"/>
            </a:lvl4pPr>
            <a:lvl5pPr marL="1827089" indent="0">
              <a:buNone/>
              <a:defRPr sz="900"/>
            </a:lvl5pPr>
            <a:lvl6pPr marL="2283864" indent="0">
              <a:buNone/>
              <a:defRPr sz="900"/>
            </a:lvl6pPr>
            <a:lvl7pPr marL="2740634" indent="0">
              <a:buNone/>
              <a:defRPr sz="900"/>
            </a:lvl7pPr>
            <a:lvl8pPr marL="3197408" indent="0">
              <a:buNone/>
              <a:defRPr sz="900"/>
            </a:lvl8pPr>
            <a:lvl9pPr marL="365417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31441859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00539310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7031569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49025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778424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2151582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105474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699092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596319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501709547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5829514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85514528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2762528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9382383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91966278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8689450-C5C6-4591-A23D-E5878F495AE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96064778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F6967ED-AED9-4EA3-9B98-1C44292E547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6083830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57088AA-B5E7-4A29-BFE3-C81262F270A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2696540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D310ED-8A18-43F9-9F43-F7DE14E5BDF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5644737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5BA81B5-7926-4EDF-82D8-8774648765A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159634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918652319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F6434-9A38-45C8-89DF-D448D91BB3B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4570782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A1F4554-CA8E-4D92-B2EC-06491BAEB2C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4782100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A0B2BC7-4D59-4753-82CE-39F9061CE94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4238142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079C2E8-D233-4708-A6DE-2BD3738C535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6703224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EEC6AFC-7E3E-4CB6-9BE7-A05F6174427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13830610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39D332A-3A4E-4870-9FA7-26BF40B015F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8580410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2471003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415949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3340034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407001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88438108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0922506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304154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5233498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925358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7821199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70038025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005073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99193356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7330769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135323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92881605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77981489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5416145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3810864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86820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3387649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06603493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1535992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7/18/2017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6003292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58733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92082279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7595132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8116479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182563"/>
            <a:ext cx="2057400" cy="59436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82563"/>
            <a:ext cx="6019800" cy="5943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66445915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593342460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2229352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3202027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9143139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40118868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22373466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8167204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4630024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59641824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6011981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399010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815305066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456446673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41791352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2677500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5187557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32380080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60610602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7970202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2466157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82406908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575085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1085190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6876653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486064016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120453756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0077883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5069606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08464109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7919088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541211882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4206534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36026636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30324728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86363904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744854169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112762304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15828608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1175147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2182122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740240467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50470362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7994861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05924757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8471193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441819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993484036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58812045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8689450-C5C6-4591-A23D-E5878F495AEF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848085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F6967ED-AED9-4EA3-9B98-1C44292E547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8300883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  <a:prstGeom prst="rect">
            <a:avLst/>
          </a:prstGeo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57088AA-B5E7-4A29-BFE3-C81262F270A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8281688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57862164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  <a:prstGeom prst="rect">
            <a:avLst/>
          </a:prstGeo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3D310ED-8A18-43F9-9F43-F7DE14E5BDF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923329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  <a:prstGeom prst="rect">
            <a:avLst/>
          </a:prstGeo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5BA81B5-7926-4EDF-82D8-8774648765A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100697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6CF6434-9A38-45C8-89DF-D448D91BB3B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0855853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A1F4554-CA8E-4D92-B2EC-06491BAEB2C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6928131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A0B2BC7-4D59-4753-82CE-39F9061CE94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230195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  <a:prstGeom prst="rect">
            <a:avLst/>
          </a:prstGeo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079C2E8-D233-4708-A6DE-2BD3738C5351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7624335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EEC6AFC-7E3E-4CB6-9BE7-A05F6174427D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9457579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  <a:prstGeom prst="rect">
            <a:avLst/>
          </a:prstGeo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39D332A-3A4E-4870-9FA7-26BF40B015F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63455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537369492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00881628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77518159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199364470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8915190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77632389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716236715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356312884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8039835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08340200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64420751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779265056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143000"/>
            <a:ext cx="8321675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1362" name="Rectangle 2"/>
          <p:cNvSpPr>
            <a:spLocks noGrp="1" noChangeArrowheads="1"/>
          </p:cNvSpPr>
          <p:nvPr>
            <p:ph type="subTitle" idx="1"/>
          </p:nvPr>
        </p:nvSpPr>
        <p:spPr>
          <a:xfrm>
            <a:off x="1371600" y="2514600"/>
            <a:ext cx="6400800" cy="3124200"/>
          </a:xfrm>
        </p:spPr>
        <p:txBody>
          <a:bodyPr/>
          <a:lstStyle>
            <a:lvl1pPr marL="0" indent="0" algn="ctr">
              <a:buFontTx/>
              <a:buNone/>
              <a:defRPr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71364" name="Rectangle 4"/>
          <p:cNvSpPr>
            <a:spLocks noGrp="1" noChangeArrowheads="1"/>
          </p:cNvSpPr>
          <p:nvPr>
            <p:ph type="ctrTitle"/>
          </p:nvPr>
        </p:nvSpPr>
        <p:spPr>
          <a:xfrm>
            <a:off x="381000" y="1219200"/>
            <a:ext cx="8305800" cy="685800"/>
          </a:xfrm>
        </p:spPr>
        <p:txBody>
          <a:bodyPr/>
          <a:lstStyle>
            <a:lvl1pPr algn="ctr">
              <a:defRPr sz="2400"/>
            </a:lvl1pPr>
          </a:lstStyle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502563485"/>
      </p:ext>
    </p:extLst>
  </p:cSld>
  <p:clrMapOvr>
    <a:overrideClrMapping bg1="lt1" tx1="dk1" bg2="lt2" tx2="dk2" accent1="accent1" accent2="accent2" accent3="accent3" accent4="accent4" accent5="accent5" accent6="accent6" hlink="hlink" folHlink="folHlink"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 dirty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44921918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3346832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20456402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810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10100" y="838200"/>
            <a:ext cx="4076700" cy="57912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24576507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220634696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54135712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8648070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45847142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r>
              <a:rPr lang="en-US" noProof="0"/>
              <a:t>Click icon to add picture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61272583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85552310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800850" y="152400"/>
            <a:ext cx="2190750" cy="64770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228600" y="152400"/>
            <a:ext cx="6419850" cy="64770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45082232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6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91.xml"/><Relationship Id="rId7" Type="http://schemas.openxmlformats.org/officeDocument/2006/relationships/slideLayout" Target="../slideLayouts/slideLayout95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90.xml"/><Relationship Id="rId1" Type="http://schemas.openxmlformats.org/officeDocument/2006/relationships/slideLayout" Target="../slideLayouts/slideLayout89.xml"/><Relationship Id="rId6" Type="http://schemas.openxmlformats.org/officeDocument/2006/relationships/slideLayout" Target="../slideLayouts/slideLayout94.xml"/><Relationship Id="rId11" Type="http://schemas.openxmlformats.org/officeDocument/2006/relationships/slideLayout" Target="../slideLayouts/slideLayout99.xml"/><Relationship Id="rId5" Type="http://schemas.openxmlformats.org/officeDocument/2006/relationships/slideLayout" Target="../slideLayouts/slideLayout93.xml"/><Relationship Id="rId10" Type="http://schemas.openxmlformats.org/officeDocument/2006/relationships/slideLayout" Target="../slideLayouts/slideLayout98.xml"/><Relationship Id="rId4" Type="http://schemas.openxmlformats.org/officeDocument/2006/relationships/slideLayout" Target="../slideLayouts/slideLayout92.xml"/><Relationship Id="rId9" Type="http://schemas.openxmlformats.org/officeDocument/2006/relationships/slideLayout" Target="../slideLayouts/slideLayout97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7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02.xml"/><Relationship Id="rId7" Type="http://schemas.openxmlformats.org/officeDocument/2006/relationships/slideLayout" Target="../slideLayouts/slideLayout106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01.xml"/><Relationship Id="rId1" Type="http://schemas.openxmlformats.org/officeDocument/2006/relationships/slideLayout" Target="../slideLayouts/slideLayout100.xml"/><Relationship Id="rId6" Type="http://schemas.openxmlformats.org/officeDocument/2006/relationships/slideLayout" Target="../slideLayouts/slideLayout105.xml"/><Relationship Id="rId11" Type="http://schemas.openxmlformats.org/officeDocument/2006/relationships/slideLayout" Target="../slideLayouts/slideLayout110.xml"/><Relationship Id="rId5" Type="http://schemas.openxmlformats.org/officeDocument/2006/relationships/slideLayout" Target="../slideLayouts/slideLayout104.xml"/><Relationship Id="rId10" Type="http://schemas.openxmlformats.org/officeDocument/2006/relationships/slideLayout" Target="../slideLayouts/slideLayout109.xml"/><Relationship Id="rId4" Type="http://schemas.openxmlformats.org/officeDocument/2006/relationships/slideLayout" Target="../slideLayouts/slideLayout103.xml"/><Relationship Id="rId9" Type="http://schemas.openxmlformats.org/officeDocument/2006/relationships/slideLayout" Target="../slideLayouts/slideLayout108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13.xml"/><Relationship Id="rId7" Type="http://schemas.openxmlformats.org/officeDocument/2006/relationships/slideLayout" Target="../slideLayouts/slideLayout117.xml"/><Relationship Id="rId12" Type="http://schemas.openxmlformats.org/officeDocument/2006/relationships/theme" Target="../theme/theme12.xml"/><Relationship Id="rId2" Type="http://schemas.openxmlformats.org/officeDocument/2006/relationships/slideLayout" Target="../slideLayouts/slideLayout112.xml"/><Relationship Id="rId1" Type="http://schemas.openxmlformats.org/officeDocument/2006/relationships/slideLayout" Target="../slideLayouts/slideLayout111.xml"/><Relationship Id="rId6" Type="http://schemas.openxmlformats.org/officeDocument/2006/relationships/slideLayout" Target="../slideLayouts/slideLayout116.xml"/><Relationship Id="rId11" Type="http://schemas.openxmlformats.org/officeDocument/2006/relationships/slideLayout" Target="../slideLayouts/slideLayout121.xml"/><Relationship Id="rId5" Type="http://schemas.openxmlformats.org/officeDocument/2006/relationships/slideLayout" Target="../slideLayouts/slideLayout115.xml"/><Relationship Id="rId10" Type="http://schemas.openxmlformats.org/officeDocument/2006/relationships/slideLayout" Target="../slideLayouts/slideLayout120.xml"/><Relationship Id="rId4" Type="http://schemas.openxmlformats.org/officeDocument/2006/relationships/slideLayout" Target="../slideLayouts/slideLayout114.xml"/><Relationship Id="rId9" Type="http://schemas.openxmlformats.org/officeDocument/2006/relationships/slideLayout" Target="../slideLayouts/slideLayout119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9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24.xml"/><Relationship Id="rId7" Type="http://schemas.openxmlformats.org/officeDocument/2006/relationships/slideLayout" Target="../slideLayouts/slideLayout128.xml"/><Relationship Id="rId12" Type="http://schemas.openxmlformats.org/officeDocument/2006/relationships/theme" Target="../theme/theme13.xml"/><Relationship Id="rId2" Type="http://schemas.openxmlformats.org/officeDocument/2006/relationships/slideLayout" Target="../slideLayouts/slideLayout123.xml"/><Relationship Id="rId1" Type="http://schemas.openxmlformats.org/officeDocument/2006/relationships/slideLayout" Target="../slideLayouts/slideLayout122.xml"/><Relationship Id="rId6" Type="http://schemas.openxmlformats.org/officeDocument/2006/relationships/slideLayout" Target="../slideLayouts/slideLayout127.xml"/><Relationship Id="rId11" Type="http://schemas.openxmlformats.org/officeDocument/2006/relationships/slideLayout" Target="../slideLayouts/slideLayout132.xml"/><Relationship Id="rId5" Type="http://schemas.openxmlformats.org/officeDocument/2006/relationships/slideLayout" Target="../slideLayouts/slideLayout126.xml"/><Relationship Id="rId10" Type="http://schemas.openxmlformats.org/officeDocument/2006/relationships/slideLayout" Target="../slideLayouts/slideLayout131.xml"/><Relationship Id="rId4" Type="http://schemas.openxmlformats.org/officeDocument/2006/relationships/slideLayout" Target="../slideLayouts/slideLayout125.xml"/><Relationship Id="rId9" Type="http://schemas.openxmlformats.org/officeDocument/2006/relationships/slideLayout" Target="../slideLayouts/slideLayout130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0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135.xml"/><Relationship Id="rId7" Type="http://schemas.openxmlformats.org/officeDocument/2006/relationships/slideLayout" Target="../slideLayouts/slideLayout139.xml"/><Relationship Id="rId12" Type="http://schemas.openxmlformats.org/officeDocument/2006/relationships/theme" Target="../theme/theme14.xml"/><Relationship Id="rId2" Type="http://schemas.openxmlformats.org/officeDocument/2006/relationships/slideLayout" Target="../slideLayouts/slideLayout134.xml"/><Relationship Id="rId1" Type="http://schemas.openxmlformats.org/officeDocument/2006/relationships/slideLayout" Target="../slideLayouts/slideLayout133.xml"/><Relationship Id="rId6" Type="http://schemas.openxmlformats.org/officeDocument/2006/relationships/slideLayout" Target="../slideLayouts/slideLayout138.xml"/><Relationship Id="rId11" Type="http://schemas.openxmlformats.org/officeDocument/2006/relationships/slideLayout" Target="../slideLayouts/slideLayout143.xml"/><Relationship Id="rId5" Type="http://schemas.openxmlformats.org/officeDocument/2006/relationships/slideLayout" Target="../slideLayouts/slideLayout137.xml"/><Relationship Id="rId10" Type="http://schemas.openxmlformats.org/officeDocument/2006/relationships/slideLayout" Target="../slideLayouts/slideLayout142.xml"/><Relationship Id="rId4" Type="http://schemas.openxmlformats.org/officeDocument/2006/relationships/slideLayout" Target="../slideLayouts/slideLayout136.xml"/><Relationship Id="rId9" Type="http://schemas.openxmlformats.org/officeDocument/2006/relationships/slideLayout" Target="../slideLayouts/slideLayout141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1.xml"/><Relationship Id="rId3" Type="http://schemas.openxmlformats.org/officeDocument/2006/relationships/slideLayout" Target="../slideLayouts/slideLayout146.xml"/><Relationship Id="rId7" Type="http://schemas.openxmlformats.org/officeDocument/2006/relationships/slideLayout" Target="../slideLayouts/slideLayout150.xml"/><Relationship Id="rId12" Type="http://schemas.openxmlformats.org/officeDocument/2006/relationships/theme" Target="../theme/theme15.xml"/><Relationship Id="rId2" Type="http://schemas.openxmlformats.org/officeDocument/2006/relationships/slideLayout" Target="../slideLayouts/slideLayout145.xml"/><Relationship Id="rId1" Type="http://schemas.openxmlformats.org/officeDocument/2006/relationships/slideLayout" Target="../slideLayouts/slideLayout144.xml"/><Relationship Id="rId6" Type="http://schemas.openxmlformats.org/officeDocument/2006/relationships/slideLayout" Target="../slideLayouts/slideLayout149.xml"/><Relationship Id="rId11" Type="http://schemas.openxmlformats.org/officeDocument/2006/relationships/slideLayout" Target="../slideLayouts/slideLayout154.xml"/><Relationship Id="rId5" Type="http://schemas.openxmlformats.org/officeDocument/2006/relationships/slideLayout" Target="../slideLayouts/slideLayout148.xml"/><Relationship Id="rId10" Type="http://schemas.openxmlformats.org/officeDocument/2006/relationships/slideLayout" Target="../slideLayouts/slideLayout153.xml"/><Relationship Id="rId4" Type="http://schemas.openxmlformats.org/officeDocument/2006/relationships/slideLayout" Target="../slideLayouts/slideLayout147.xml"/><Relationship Id="rId9" Type="http://schemas.openxmlformats.org/officeDocument/2006/relationships/slideLayout" Target="../slideLayouts/slideLayout152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2.xml"/><Relationship Id="rId3" Type="http://schemas.openxmlformats.org/officeDocument/2006/relationships/slideLayout" Target="../slideLayouts/slideLayout157.xml"/><Relationship Id="rId7" Type="http://schemas.openxmlformats.org/officeDocument/2006/relationships/slideLayout" Target="../slideLayouts/slideLayout161.xml"/><Relationship Id="rId12" Type="http://schemas.openxmlformats.org/officeDocument/2006/relationships/theme" Target="../theme/theme16.xml"/><Relationship Id="rId2" Type="http://schemas.openxmlformats.org/officeDocument/2006/relationships/slideLayout" Target="../slideLayouts/slideLayout156.xml"/><Relationship Id="rId1" Type="http://schemas.openxmlformats.org/officeDocument/2006/relationships/slideLayout" Target="../slideLayouts/slideLayout155.xml"/><Relationship Id="rId6" Type="http://schemas.openxmlformats.org/officeDocument/2006/relationships/slideLayout" Target="../slideLayouts/slideLayout160.xml"/><Relationship Id="rId11" Type="http://schemas.openxmlformats.org/officeDocument/2006/relationships/slideLayout" Target="../slideLayouts/slideLayout165.xml"/><Relationship Id="rId5" Type="http://schemas.openxmlformats.org/officeDocument/2006/relationships/slideLayout" Target="../slideLayouts/slideLayout159.xml"/><Relationship Id="rId10" Type="http://schemas.openxmlformats.org/officeDocument/2006/relationships/slideLayout" Target="../slideLayouts/slideLayout164.xml"/><Relationship Id="rId4" Type="http://schemas.openxmlformats.org/officeDocument/2006/relationships/slideLayout" Target="../slideLayouts/slideLayout158.xml"/><Relationship Id="rId9" Type="http://schemas.openxmlformats.org/officeDocument/2006/relationships/slideLayout" Target="../slideLayouts/slideLayout163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3.xml"/><Relationship Id="rId3" Type="http://schemas.openxmlformats.org/officeDocument/2006/relationships/slideLayout" Target="../slideLayouts/slideLayout168.xml"/><Relationship Id="rId7" Type="http://schemas.openxmlformats.org/officeDocument/2006/relationships/slideLayout" Target="../slideLayouts/slideLayout172.xml"/><Relationship Id="rId12" Type="http://schemas.openxmlformats.org/officeDocument/2006/relationships/theme" Target="../theme/theme17.xml"/><Relationship Id="rId2" Type="http://schemas.openxmlformats.org/officeDocument/2006/relationships/slideLayout" Target="../slideLayouts/slideLayout167.xml"/><Relationship Id="rId1" Type="http://schemas.openxmlformats.org/officeDocument/2006/relationships/slideLayout" Target="../slideLayouts/slideLayout166.xml"/><Relationship Id="rId6" Type="http://schemas.openxmlformats.org/officeDocument/2006/relationships/slideLayout" Target="../slideLayouts/slideLayout171.xml"/><Relationship Id="rId11" Type="http://schemas.openxmlformats.org/officeDocument/2006/relationships/slideLayout" Target="../slideLayouts/slideLayout176.xml"/><Relationship Id="rId5" Type="http://schemas.openxmlformats.org/officeDocument/2006/relationships/slideLayout" Target="../slideLayouts/slideLayout170.xml"/><Relationship Id="rId10" Type="http://schemas.openxmlformats.org/officeDocument/2006/relationships/slideLayout" Target="../slideLayouts/slideLayout175.xml"/><Relationship Id="rId4" Type="http://schemas.openxmlformats.org/officeDocument/2006/relationships/slideLayout" Target="../slideLayouts/slideLayout169.xml"/><Relationship Id="rId9" Type="http://schemas.openxmlformats.org/officeDocument/2006/relationships/slideLayout" Target="../slideLayouts/slideLayout174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4.xml"/><Relationship Id="rId3" Type="http://schemas.openxmlformats.org/officeDocument/2006/relationships/slideLayout" Target="../slideLayouts/slideLayout179.xml"/><Relationship Id="rId7" Type="http://schemas.openxmlformats.org/officeDocument/2006/relationships/slideLayout" Target="../slideLayouts/slideLayout183.xml"/><Relationship Id="rId12" Type="http://schemas.openxmlformats.org/officeDocument/2006/relationships/theme" Target="../theme/theme18.xml"/><Relationship Id="rId2" Type="http://schemas.openxmlformats.org/officeDocument/2006/relationships/slideLayout" Target="../slideLayouts/slideLayout178.xml"/><Relationship Id="rId1" Type="http://schemas.openxmlformats.org/officeDocument/2006/relationships/slideLayout" Target="../slideLayouts/slideLayout177.xml"/><Relationship Id="rId6" Type="http://schemas.openxmlformats.org/officeDocument/2006/relationships/slideLayout" Target="../slideLayouts/slideLayout182.xml"/><Relationship Id="rId11" Type="http://schemas.openxmlformats.org/officeDocument/2006/relationships/slideLayout" Target="../slideLayouts/slideLayout187.xml"/><Relationship Id="rId5" Type="http://schemas.openxmlformats.org/officeDocument/2006/relationships/slideLayout" Target="../slideLayouts/slideLayout181.xml"/><Relationship Id="rId10" Type="http://schemas.openxmlformats.org/officeDocument/2006/relationships/slideLayout" Target="../slideLayouts/slideLayout186.xml"/><Relationship Id="rId4" Type="http://schemas.openxmlformats.org/officeDocument/2006/relationships/slideLayout" Target="../slideLayouts/slideLayout180.xml"/><Relationship Id="rId9" Type="http://schemas.openxmlformats.org/officeDocument/2006/relationships/slideLayout" Target="../slideLayouts/slideLayout185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theme" Target="../theme/theme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3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58.xml"/><Relationship Id="rId7" Type="http://schemas.openxmlformats.org/officeDocument/2006/relationships/slideLayout" Target="../slideLayouts/slideLayout62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57.xml"/><Relationship Id="rId1" Type="http://schemas.openxmlformats.org/officeDocument/2006/relationships/slideLayout" Target="../slideLayouts/slideLayout56.xml"/><Relationship Id="rId6" Type="http://schemas.openxmlformats.org/officeDocument/2006/relationships/slideLayout" Target="../slideLayouts/slideLayout61.xml"/><Relationship Id="rId11" Type="http://schemas.openxmlformats.org/officeDocument/2006/relationships/slideLayout" Target="../slideLayouts/slideLayout66.xml"/><Relationship Id="rId5" Type="http://schemas.openxmlformats.org/officeDocument/2006/relationships/slideLayout" Target="../slideLayouts/slideLayout60.xml"/><Relationship Id="rId10" Type="http://schemas.openxmlformats.org/officeDocument/2006/relationships/slideLayout" Target="../slideLayouts/slideLayout65.xml"/><Relationship Id="rId4" Type="http://schemas.openxmlformats.org/officeDocument/2006/relationships/slideLayout" Target="../slideLayouts/slideLayout59.xml"/><Relationship Id="rId9" Type="http://schemas.openxmlformats.org/officeDocument/2006/relationships/slideLayout" Target="../slideLayouts/slideLayout64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4.xml"/><Relationship Id="rId3" Type="http://schemas.openxmlformats.org/officeDocument/2006/relationships/slideLayout" Target="../slideLayouts/slideLayout69.xml"/><Relationship Id="rId7" Type="http://schemas.openxmlformats.org/officeDocument/2006/relationships/slideLayout" Target="../slideLayouts/slideLayout73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68.xml"/><Relationship Id="rId1" Type="http://schemas.openxmlformats.org/officeDocument/2006/relationships/slideLayout" Target="../slideLayouts/slideLayout67.xml"/><Relationship Id="rId6" Type="http://schemas.openxmlformats.org/officeDocument/2006/relationships/slideLayout" Target="../slideLayouts/slideLayout72.xml"/><Relationship Id="rId11" Type="http://schemas.openxmlformats.org/officeDocument/2006/relationships/slideLayout" Target="../slideLayouts/slideLayout77.xml"/><Relationship Id="rId5" Type="http://schemas.openxmlformats.org/officeDocument/2006/relationships/slideLayout" Target="../slideLayouts/slideLayout71.xml"/><Relationship Id="rId10" Type="http://schemas.openxmlformats.org/officeDocument/2006/relationships/slideLayout" Target="../slideLayouts/slideLayout76.xml"/><Relationship Id="rId4" Type="http://schemas.openxmlformats.org/officeDocument/2006/relationships/slideLayout" Target="../slideLayouts/slideLayout70.xml"/><Relationship Id="rId9" Type="http://schemas.openxmlformats.org/officeDocument/2006/relationships/slideLayout" Target="../slideLayouts/slideLayout75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5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80.xml"/><Relationship Id="rId7" Type="http://schemas.openxmlformats.org/officeDocument/2006/relationships/slideLayout" Target="../slideLayouts/slideLayout84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79.xml"/><Relationship Id="rId1" Type="http://schemas.openxmlformats.org/officeDocument/2006/relationships/slideLayout" Target="../slideLayouts/slideLayout78.xml"/><Relationship Id="rId6" Type="http://schemas.openxmlformats.org/officeDocument/2006/relationships/slideLayout" Target="../slideLayouts/slideLayout83.xml"/><Relationship Id="rId11" Type="http://schemas.openxmlformats.org/officeDocument/2006/relationships/slideLayout" Target="../slideLayouts/slideLayout88.xml"/><Relationship Id="rId5" Type="http://schemas.openxmlformats.org/officeDocument/2006/relationships/slideLayout" Target="../slideLayouts/slideLayout82.xml"/><Relationship Id="rId10" Type="http://schemas.openxmlformats.org/officeDocument/2006/relationships/slideLayout" Target="../slideLayouts/slideLayout87.xml"/><Relationship Id="rId4" Type="http://schemas.openxmlformats.org/officeDocument/2006/relationships/slideLayout" Target="../slideLayouts/slideLayout81.xml"/><Relationship Id="rId9" Type="http://schemas.openxmlformats.org/officeDocument/2006/relationships/slideLayout" Target="../slideLayouts/slideLayout8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051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205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576" r:id="rId1"/>
    <p:sldLayoutId id="2147496396" r:id="rId2"/>
    <p:sldLayoutId id="2147496397" r:id="rId3"/>
    <p:sldLayoutId id="2147496398" r:id="rId4"/>
    <p:sldLayoutId id="2147496399" r:id="rId5"/>
    <p:sldLayoutId id="2147496400" r:id="rId6"/>
    <p:sldLayoutId id="2147496401" r:id="rId7"/>
    <p:sldLayoutId id="2147496402" r:id="rId8"/>
    <p:sldLayoutId id="2147496403" r:id="rId9"/>
    <p:sldLayoutId id="2147496404" r:id="rId10"/>
    <p:sldLayoutId id="2147496405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50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9459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2765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686" r:id="rId1"/>
    <p:sldLayoutId id="2147496523" r:id="rId2"/>
    <p:sldLayoutId id="2147496524" r:id="rId3"/>
    <p:sldLayoutId id="2147496525" r:id="rId4"/>
    <p:sldLayoutId id="2147496526" r:id="rId5"/>
    <p:sldLayoutId id="2147496527" r:id="rId6"/>
    <p:sldLayoutId id="2147496528" r:id="rId7"/>
    <p:sldLayoutId id="2147496529" r:id="rId8"/>
    <p:sldLayoutId id="2147496530" r:id="rId9"/>
    <p:sldLayoutId id="2147496531" r:id="rId10"/>
    <p:sldLayoutId id="2147496532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051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3072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688" r:id="rId1"/>
    <p:sldLayoutId id="2147496534" r:id="rId2"/>
    <p:sldLayoutId id="2147496535" r:id="rId3"/>
    <p:sldLayoutId id="2147496536" r:id="rId4"/>
    <p:sldLayoutId id="2147496537" r:id="rId5"/>
    <p:sldLayoutId id="2147496538" r:id="rId6"/>
    <p:sldLayoutId id="2147496539" r:id="rId7"/>
    <p:sldLayoutId id="2147496540" r:id="rId8"/>
    <p:sldLayoutId id="2147496541" r:id="rId9"/>
    <p:sldLayoutId id="2147496542" r:id="rId10"/>
    <p:sldLayoutId id="214749654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6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339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3686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744" r:id="rId1"/>
    <p:sldLayoutId id="2147496544" r:id="rId2"/>
    <p:sldLayoutId id="2147496545" r:id="rId3"/>
    <p:sldLayoutId id="2147496546" r:id="rId4"/>
    <p:sldLayoutId id="2147496547" r:id="rId5"/>
    <p:sldLayoutId id="2147496548" r:id="rId6"/>
    <p:sldLayoutId id="2147496549" r:id="rId7"/>
    <p:sldLayoutId id="2147496550" r:id="rId8"/>
    <p:sldLayoutId id="2147496551" r:id="rId9"/>
    <p:sldLayoutId id="2147496552" r:id="rId10"/>
    <p:sldLayoutId id="2147496553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354" tIns="45678" rIns="91354" bIns="4567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27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lIns="91354" tIns="45678" rIns="91354" bIns="45678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charset="2"/>
              <a:ea typeface="ＭＳ Ｐゴシック" charset="-128"/>
              <a:cs typeface="Arial"/>
            </a:endParaRPr>
          </a:p>
        </p:txBody>
      </p:sp>
      <p:sp>
        <p:nvSpPr>
          <p:cNvPr id="102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354" tIns="45678" rIns="91354" bIns="4567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89272144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6794" r:id="rId1"/>
    <p:sldLayoutId id="2147496795" r:id="rId2"/>
    <p:sldLayoutId id="2147496796" r:id="rId3"/>
    <p:sldLayoutId id="2147496797" r:id="rId4"/>
    <p:sldLayoutId id="2147496798" r:id="rId5"/>
    <p:sldLayoutId id="2147496799" r:id="rId6"/>
    <p:sldLayoutId id="2147496800" r:id="rId7"/>
    <p:sldLayoutId id="2147496801" r:id="rId8"/>
    <p:sldLayoutId id="2147496802" r:id="rId9"/>
    <p:sldLayoutId id="2147496803" r:id="rId10"/>
    <p:sldLayoutId id="2147496804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ＭＳ Ｐゴシック" charset="0"/>
          <a:cs typeface="ＭＳ Ｐゴシック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5pPr>
      <a:lvl6pPr marL="456774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3544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0319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7089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1313" indent="-3413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ＭＳ Ｐゴシック" charset="0"/>
          <a:cs typeface="ＭＳ Ｐゴシック" charset="-128"/>
        </a:defRPr>
      </a:lvl1pPr>
      <a:lvl2pPr marL="741363" indent="-28416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1413" indent="-2270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ＭＳ Ｐゴシック" charset="-128"/>
          <a:cs typeface="+mn-cs"/>
        </a:defRPr>
      </a:lvl3pPr>
      <a:lvl4pPr marL="1598613" indent="-2270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ＭＳ Ｐゴシック" charset="-128"/>
          <a:cs typeface="+mn-cs"/>
        </a:defRPr>
      </a:lvl4pPr>
      <a:lvl5pPr marL="2054225" indent="-2270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ＭＳ Ｐゴシック" charset="-128"/>
          <a:cs typeface="+mn-cs"/>
        </a:defRPr>
      </a:lvl5pPr>
      <a:lvl6pPr marL="2512248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69022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5793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2564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77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54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319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089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386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063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7408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4179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354" tIns="45678" rIns="91354" bIns="45678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1027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lIns="91354" tIns="45678" rIns="91354" bIns="45678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Symbol" charset="2"/>
              <a:ea typeface="ＭＳ Ｐゴシック" charset="-128"/>
              <a:cs typeface="Arial"/>
            </a:endParaRPr>
          </a:p>
        </p:txBody>
      </p:sp>
      <p:sp>
        <p:nvSpPr>
          <p:cNvPr id="102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354" tIns="45678" rIns="91354" bIns="45678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2118657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6806" r:id="rId1"/>
    <p:sldLayoutId id="2147496807" r:id="rId2"/>
    <p:sldLayoutId id="2147496808" r:id="rId3"/>
    <p:sldLayoutId id="2147496809" r:id="rId4"/>
    <p:sldLayoutId id="2147496810" r:id="rId5"/>
    <p:sldLayoutId id="2147496811" r:id="rId6"/>
    <p:sldLayoutId id="2147496812" r:id="rId7"/>
    <p:sldLayoutId id="2147496813" r:id="rId8"/>
    <p:sldLayoutId id="2147496814" r:id="rId9"/>
    <p:sldLayoutId id="2147496815" r:id="rId10"/>
    <p:sldLayoutId id="2147496816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Arial" panose="020B0604020202020204" pitchFamily="34" charset="0"/>
          <a:ea typeface="ＭＳ Ｐゴシック" charset="0"/>
          <a:cs typeface="ＭＳ Ｐゴシック" charset="-128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ＭＳ Ｐゴシック" charset="0"/>
          <a:cs typeface="ＭＳ Ｐゴシック" charset="-128"/>
        </a:defRPr>
      </a:lvl5pPr>
      <a:lvl6pPr marL="456774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3544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0319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7089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1313" indent="-3413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Arial" panose="020B0604020202020204" pitchFamily="34" charset="0"/>
          <a:ea typeface="ＭＳ Ｐゴシック" charset="0"/>
          <a:cs typeface="ＭＳ Ｐゴシック" charset="-128"/>
        </a:defRPr>
      </a:lvl1pPr>
      <a:lvl2pPr marL="741363" indent="-28416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Arial" panose="020B0604020202020204" pitchFamily="34" charset="0"/>
          <a:ea typeface="Arial" charset="0"/>
          <a:cs typeface="+mn-cs"/>
        </a:defRPr>
      </a:lvl2pPr>
      <a:lvl3pPr marL="1141413" indent="-2270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Arial" panose="020B0604020202020204" pitchFamily="34" charset="0"/>
          <a:ea typeface="ＭＳ Ｐゴシック" charset="-128"/>
          <a:cs typeface="+mn-cs"/>
        </a:defRPr>
      </a:lvl3pPr>
      <a:lvl4pPr marL="1598613" indent="-2270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Arial" panose="020B0604020202020204" pitchFamily="34" charset="0"/>
          <a:ea typeface="ＭＳ Ｐゴシック" charset="-128"/>
          <a:cs typeface="+mn-cs"/>
        </a:defRPr>
      </a:lvl4pPr>
      <a:lvl5pPr marL="2054225" indent="-227013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Arial" panose="020B0604020202020204" pitchFamily="34" charset="0"/>
          <a:ea typeface="ＭＳ Ｐゴシック" charset="-128"/>
          <a:cs typeface="+mn-cs"/>
        </a:defRPr>
      </a:lvl5pPr>
      <a:lvl6pPr marL="2512248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69022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5793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2564" indent="-228387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77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54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0319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7089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386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0634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7408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4179" algn="l" defTabSz="913544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457200" fontAlgn="auto">
              <a:spcBef>
                <a:spcPts val="0"/>
              </a:spcBef>
              <a:spcAft>
                <a:spcPts val="0"/>
              </a:spcAft>
            </a:pPr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  <a:cs typeface="+mn-cs"/>
              </a:rPr>
              <a:pPr defTabSz="457200" fontAlgn="auto">
                <a:spcBef>
                  <a:spcPts val="0"/>
                </a:spcBef>
                <a:spcAft>
                  <a:spcPts val="0"/>
                </a:spcAft>
              </a:pPr>
              <a:t>7/18/2017</a:t>
            </a:fld>
            <a:endParaRPr lang="en-US">
              <a:solidFill>
                <a:prstClr val="black">
                  <a:tint val="75000"/>
                </a:prstClr>
              </a:solidFill>
              <a:latin typeface="Calibri" panose="020F0502020204030204"/>
              <a:cs typeface="+mn-cs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457200" fontAlgn="auto">
              <a:spcBef>
                <a:spcPts val="0"/>
              </a:spcBef>
              <a:spcAft>
                <a:spcPts val="0"/>
              </a:spcAft>
            </a:pPr>
            <a:endParaRPr lang="en-US">
              <a:solidFill>
                <a:prstClr val="black">
                  <a:tint val="75000"/>
                </a:prstClr>
              </a:solidFill>
              <a:latin typeface="Calibri" panose="020F0502020204030204"/>
              <a:cs typeface="+mn-cs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457200" fontAlgn="auto">
              <a:spcBef>
                <a:spcPts val="0"/>
              </a:spcBef>
              <a:spcAft>
                <a:spcPts val="0"/>
              </a:spcAft>
            </a:pPr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  <a:latin typeface="Calibri" panose="020F0502020204030204"/>
                <a:cs typeface="+mn-cs"/>
              </a:rPr>
              <a:pPr defTabSz="457200" fontAlgn="auto">
                <a:spcBef>
                  <a:spcPts val="0"/>
                </a:spcBef>
                <a:spcAft>
                  <a:spcPts val="0"/>
                </a:spcAft>
              </a:pPr>
              <a:t>‹#›</a:t>
            </a:fld>
            <a:endParaRPr lang="en-US">
              <a:solidFill>
                <a:prstClr val="black">
                  <a:tint val="75000"/>
                </a:prstClr>
              </a:solidFill>
              <a:latin typeface="Calibri" panose="020F0502020204030204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24480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6842" r:id="rId1"/>
    <p:sldLayoutId id="2147496843" r:id="rId2"/>
    <p:sldLayoutId id="2147496844" r:id="rId3"/>
    <p:sldLayoutId id="2147496845" r:id="rId4"/>
    <p:sldLayoutId id="2147496846" r:id="rId5"/>
    <p:sldLayoutId id="2147496847" r:id="rId6"/>
    <p:sldLayoutId id="2147496848" r:id="rId7"/>
    <p:sldLayoutId id="2147496849" r:id="rId8"/>
    <p:sldLayoutId id="2147496850" r:id="rId9"/>
    <p:sldLayoutId id="2147496851" r:id="rId10"/>
    <p:sldLayoutId id="2147496852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alpha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9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1027" name="Rectangle 2"/>
          <p:cNvSpPr>
            <a:spLocks noChangeArrowheads="1"/>
          </p:cNvSpPr>
          <p:nvPr/>
        </p:nvSpPr>
        <p:spPr bwMode="auto">
          <a:xfrm>
            <a:off x="0" y="0"/>
            <a:ext cx="9144000" cy="914400"/>
          </a:xfrm>
          <a:prstGeom prst="rect">
            <a:avLst/>
          </a:prstGeom>
          <a:solidFill>
            <a:schemeClr val="bg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2"/>
          </p:nvPr>
        </p:nvSpPr>
        <p:spPr>
          <a:xfrm>
            <a:off x="0" y="6629400"/>
            <a:ext cx="3048000" cy="228600"/>
          </a:xfrm>
          <a:prstGeom prst="rect">
            <a:avLst/>
          </a:prstGeom>
        </p:spPr>
        <p:txBody>
          <a:bodyPr/>
          <a:lstStyle>
            <a:lvl1pPr algn="ctr" eaLnBrk="1" hangingPunct="1">
              <a:buClrTx/>
              <a:buSzTx/>
              <a:buFontTx/>
              <a:buNone/>
              <a:defRPr sz="1800">
                <a:solidFill>
                  <a:srgbClr val="000000"/>
                </a:solidFill>
                <a:latin typeface="Symbol" charset="2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3"/>
          </p:nvPr>
        </p:nvSpPr>
        <p:spPr>
          <a:xfrm>
            <a:off x="3048000" y="6629400"/>
            <a:ext cx="3352800" cy="228600"/>
          </a:xfrm>
          <a:prstGeom prst="rect">
            <a:avLst/>
          </a:prstGeom>
        </p:spPr>
        <p:txBody>
          <a:bodyPr/>
          <a:lstStyle>
            <a:lvl1pPr algn="ctr" eaLnBrk="1" hangingPunct="1">
              <a:buClrTx/>
              <a:buSzTx/>
              <a:buFontTx/>
              <a:buNone/>
              <a:defRPr sz="1800">
                <a:solidFill>
                  <a:srgbClr val="000000"/>
                </a:solidFill>
                <a:latin typeface="Verdana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400800" y="6629400"/>
            <a:ext cx="2743200" cy="2286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800">
                <a:solidFill>
                  <a:srgbClr val="000000"/>
                </a:solidFill>
                <a:latin typeface="Symbol" pitchFamily="18" charset="2"/>
                <a:ea typeface="ＭＳ Ｐゴシック" pitchFamily="34" charset="-128"/>
                <a:cs typeface="Arial" pitchFamily="34" charset="0"/>
              </a:defRPr>
            </a:lvl1pPr>
          </a:lstStyle>
          <a:p>
            <a:pPr>
              <a:defRPr/>
            </a:pPr>
            <a:fld id="{B41B66C1-CB53-4AA3-A609-B4FACBF2F30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251503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6890" r:id="rId1"/>
    <p:sldLayoutId id="2147496891" r:id="rId2"/>
    <p:sldLayoutId id="2147496892" r:id="rId3"/>
    <p:sldLayoutId id="2147496893" r:id="rId4"/>
    <p:sldLayoutId id="2147496894" r:id="rId5"/>
    <p:sldLayoutId id="2147496895" r:id="rId6"/>
    <p:sldLayoutId id="2147496896" r:id="rId7"/>
    <p:sldLayoutId id="2147496897" r:id="rId8"/>
    <p:sldLayoutId id="2147496898" r:id="rId9"/>
    <p:sldLayoutId id="2147496899" r:id="rId10"/>
    <p:sldLayoutId id="2147496900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itchFamily="2" charset="2"/>
        <a:buChar char="•"/>
        <a:defRPr sz="3200">
          <a:solidFill>
            <a:schemeClr val="bg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itchFamily="2" charset="2"/>
        <a:buChar char="n"/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p"/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5F086AC-7C23-4B43-B89B-D2B59FBB0A09}" type="datetimeFigureOut">
              <a:rPr lang="en-US" smtClean="0"/>
              <a:t>7/18/2017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6E8304A-2407-4A43-A436-EF13C7EE3F4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800664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6902" r:id="rId1"/>
    <p:sldLayoutId id="2147496903" r:id="rId2"/>
    <p:sldLayoutId id="2147496904" r:id="rId3"/>
    <p:sldLayoutId id="2147496905" r:id="rId4"/>
    <p:sldLayoutId id="2147496906" r:id="rId5"/>
    <p:sldLayoutId id="2147496907" r:id="rId6"/>
    <p:sldLayoutId id="2147496908" r:id="rId7"/>
    <p:sldLayoutId id="2147496909" r:id="rId8"/>
    <p:sldLayoutId id="2147496910" r:id="rId9"/>
    <p:sldLayoutId id="2147496911" r:id="rId10"/>
    <p:sldLayoutId id="2147496912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457200"/>
            <a:fld id="{BC75108B-E03A-4334-A407-83BC36A272E4}" type="datetimeFigureOut">
              <a:rPr lang="en-US" smtClean="0">
                <a:solidFill>
                  <a:prstClr val="black">
                    <a:tint val="75000"/>
                  </a:prstClr>
                </a:solidFill>
                <a:cs typeface="Arial" pitchFamily="34" charset="0"/>
              </a:rPr>
              <a:pPr defTabSz="457200"/>
              <a:t>7/18/2017</a:t>
            </a:fld>
            <a:endParaRPr lang="en-US">
              <a:solidFill>
                <a:prstClr val="black">
                  <a:tint val="75000"/>
                </a:prstClr>
              </a:solidFill>
              <a:cs typeface="Arial" pitchFamily="34" charset="0"/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457200"/>
            <a:endParaRPr lang="en-US">
              <a:solidFill>
                <a:prstClr val="black">
                  <a:tint val="75000"/>
                </a:prstClr>
              </a:solidFill>
              <a:cs typeface="Arial" pitchFamily="34" charset="0"/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457200"/>
            <a:fld id="{DBFA09E5-235A-4AA0-9D69-090729509F60}" type="slidenum">
              <a:rPr lang="en-US" smtClean="0">
                <a:solidFill>
                  <a:prstClr val="black">
                    <a:tint val="75000"/>
                  </a:prstClr>
                </a:solidFill>
                <a:cs typeface="Arial" pitchFamily="34" charset="0"/>
              </a:rPr>
              <a:pPr defTabSz="457200"/>
              <a:t>‹#›</a:t>
            </a:fld>
            <a:endParaRPr lang="en-US">
              <a:solidFill>
                <a:prstClr val="black">
                  <a:tint val="75000"/>
                </a:prstClr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289412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6914" r:id="rId1"/>
    <p:sldLayoutId id="2147496915" r:id="rId2"/>
    <p:sldLayoutId id="2147496916" r:id="rId3"/>
    <p:sldLayoutId id="2147496917" r:id="rId4"/>
    <p:sldLayoutId id="2147496918" r:id="rId5"/>
    <p:sldLayoutId id="2147496919" r:id="rId6"/>
    <p:sldLayoutId id="2147496920" r:id="rId7"/>
    <p:sldLayoutId id="2147496921" r:id="rId8"/>
    <p:sldLayoutId id="2147496922" r:id="rId9"/>
    <p:sldLayoutId id="2147496923" r:id="rId10"/>
    <p:sldLayoutId id="2147496924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182563"/>
            <a:ext cx="82296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075" name="Rectangle 8"/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406" r:id="rId1"/>
    <p:sldLayoutId id="2147496407" r:id="rId2"/>
    <p:sldLayoutId id="2147496408" r:id="rId3"/>
    <p:sldLayoutId id="2147496409" r:id="rId4"/>
    <p:sldLayoutId id="2147496410" r:id="rId5"/>
    <p:sldLayoutId id="2147496411" r:id="rId6"/>
    <p:sldLayoutId id="2147496412" r:id="rId7"/>
    <p:sldLayoutId id="2147496413" r:id="rId8"/>
    <p:sldLayoutId id="2147496414" r:id="rId9"/>
    <p:sldLayoutId id="2147496415" r:id="rId10"/>
    <p:sldLayoutId id="2147496416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+mj-lt"/>
          <a:ea typeface="Arial" charset="0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ea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ea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ea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ea typeface="Arial" charset="0"/>
          <a:cs typeface="Arial" charset="0"/>
        </a:defRPr>
      </a:lvl5pPr>
      <a:lvl6pPr marL="457200" algn="ctr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cs typeface="Arial" charset="0"/>
        </a:defRPr>
      </a:lvl6pPr>
      <a:lvl7pPr marL="914400" algn="ctr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cs typeface="Arial" charset="0"/>
        </a:defRPr>
      </a:lvl7pPr>
      <a:lvl8pPr marL="1371600" algn="ctr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cs typeface="Arial" charset="0"/>
        </a:defRPr>
      </a:lvl8pPr>
      <a:lvl9pPr marL="1828800" algn="ctr" rtl="0" eaLnBrk="1" fontAlgn="base" hangingPunct="1">
        <a:spcBef>
          <a:spcPct val="0"/>
        </a:spcBef>
        <a:spcAft>
          <a:spcPct val="0"/>
        </a:spcAft>
        <a:defRPr sz="2000" b="1">
          <a:solidFill>
            <a:srgbClr val="212179"/>
          </a:solidFill>
          <a:latin typeface="Arial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195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614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2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4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1267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819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588" r:id="rId1"/>
    <p:sldLayoutId id="2147496429" r:id="rId2"/>
    <p:sldLayoutId id="2147496430" r:id="rId3"/>
    <p:sldLayoutId id="2147496431" r:id="rId4"/>
    <p:sldLayoutId id="2147496432" r:id="rId5"/>
    <p:sldLayoutId id="2147496433" r:id="rId6"/>
    <p:sldLayoutId id="2147496434" r:id="rId7"/>
    <p:sldLayoutId id="2147496435" r:id="rId8"/>
    <p:sldLayoutId id="2147496436" r:id="rId9"/>
    <p:sldLayoutId id="2147496437" r:id="rId10"/>
    <p:sldLayoutId id="2147496438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4339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10244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597" r:id="rId1"/>
    <p:sldLayoutId id="2147496439" r:id="rId2"/>
    <p:sldLayoutId id="2147496440" r:id="rId3"/>
    <p:sldLayoutId id="2147496441" r:id="rId4"/>
    <p:sldLayoutId id="2147496442" r:id="rId5"/>
    <p:sldLayoutId id="2147496443" r:id="rId6"/>
    <p:sldLayoutId id="2147496444" r:id="rId7"/>
    <p:sldLayoutId id="2147496445" r:id="rId8"/>
    <p:sldLayoutId id="2147496446" r:id="rId9"/>
    <p:sldLayoutId id="2147496447" r:id="rId10"/>
    <p:sldLayoutId id="2147496448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8435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12292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598" r:id="rId1"/>
    <p:sldLayoutId id="2147496460" r:id="rId2"/>
    <p:sldLayoutId id="2147496461" r:id="rId3"/>
    <p:sldLayoutId id="2147496462" r:id="rId4"/>
    <p:sldLayoutId id="2147496463" r:id="rId5"/>
    <p:sldLayoutId id="2147496464" r:id="rId6"/>
    <p:sldLayoutId id="2147496465" r:id="rId7"/>
    <p:sldLayoutId id="2147496466" r:id="rId8"/>
    <p:sldLayoutId id="2147496467" r:id="rId9"/>
    <p:sldLayoutId id="2147496468" r:id="rId10"/>
    <p:sldLayoutId id="214749646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4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9459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1331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599" r:id="rId1"/>
    <p:sldLayoutId id="2147496470" r:id="rId2"/>
    <p:sldLayoutId id="2147496471" r:id="rId3"/>
    <p:sldLayoutId id="2147496472" r:id="rId4"/>
    <p:sldLayoutId id="2147496473" r:id="rId5"/>
    <p:sldLayoutId id="2147496474" r:id="rId6"/>
    <p:sldLayoutId id="2147496475" r:id="rId7"/>
    <p:sldLayoutId id="2147496476" r:id="rId8"/>
    <p:sldLayoutId id="2147496477" r:id="rId9"/>
    <p:sldLayoutId id="2147496478" r:id="rId10"/>
    <p:sldLayoutId id="2147496479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9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1027" name="Rectangle 2"/>
          <p:cNvSpPr>
            <a:spLocks noChangeArrowheads="1"/>
          </p:cNvSpPr>
          <p:nvPr/>
        </p:nvSpPr>
        <p:spPr bwMode="auto">
          <a:xfrm>
            <a:off x="0" y="0"/>
            <a:ext cx="9144000" cy="914400"/>
          </a:xfrm>
          <a:prstGeom prst="rect">
            <a:avLst/>
          </a:prstGeom>
          <a:solidFill>
            <a:schemeClr val="bg1"/>
          </a:solidFill>
          <a:ln w="9525">
            <a:solidFill>
              <a:srgbClr val="FFFFFF"/>
            </a:solidFill>
            <a:round/>
            <a:headEnd/>
            <a:tailEnd/>
          </a:ln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2"/>
          </p:nvPr>
        </p:nvSpPr>
        <p:spPr>
          <a:xfrm>
            <a:off x="0" y="6629400"/>
            <a:ext cx="3048000" cy="228600"/>
          </a:xfrm>
          <a:prstGeom prst="rect">
            <a:avLst/>
          </a:prstGeom>
        </p:spPr>
        <p:txBody>
          <a:bodyPr/>
          <a:lstStyle>
            <a:lvl1pPr algn="ctr" eaLnBrk="1" hangingPunct="1">
              <a:buClrTx/>
              <a:buSzTx/>
              <a:buFontTx/>
              <a:buNone/>
              <a:defRPr sz="1800">
                <a:solidFill>
                  <a:srgbClr val="000000"/>
                </a:solidFill>
                <a:latin typeface="Symbol" charset="2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3"/>
          </p:nvPr>
        </p:nvSpPr>
        <p:spPr>
          <a:xfrm>
            <a:off x="3048000" y="6629400"/>
            <a:ext cx="3352800" cy="228600"/>
          </a:xfrm>
          <a:prstGeom prst="rect">
            <a:avLst/>
          </a:prstGeom>
        </p:spPr>
        <p:txBody>
          <a:bodyPr/>
          <a:lstStyle>
            <a:lvl1pPr algn="ctr" eaLnBrk="1" hangingPunct="1">
              <a:buClrTx/>
              <a:buSzTx/>
              <a:buFontTx/>
              <a:buNone/>
              <a:defRPr sz="1800">
                <a:solidFill>
                  <a:srgbClr val="000000"/>
                </a:solidFill>
                <a:latin typeface="Verdana" charset="0"/>
                <a:ea typeface="+mn-ea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4"/>
          </p:nvPr>
        </p:nvSpPr>
        <p:spPr>
          <a:xfrm>
            <a:off x="6400800" y="6629400"/>
            <a:ext cx="2743200" cy="2286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800">
                <a:solidFill>
                  <a:srgbClr val="000000"/>
                </a:solidFill>
                <a:latin typeface="Symbol" pitchFamily="18" charset="2"/>
                <a:ea typeface="ＭＳ Ｐゴシック" pitchFamily="34" charset="-128"/>
                <a:cs typeface="Arial" pitchFamily="34" charset="0"/>
              </a:defRPr>
            </a:lvl1pPr>
          </a:lstStyle>
          <a:p>
            <a:pPr>
              <a:defRPr/>
            </a:pPr>
            <a:fld id="{B41B66C1-CB53-4AA3-A609-B4FACBF2F30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502" r:id="rId1"/>
    <p:sldLayoutId id="2147496503" r:id="rId2"/>
    <p:sldLayoutId id="2147496504" r:id="rId3"/>
    <p:sldLayoutId id="2147496505" r:id="rId4"/>
    <p:sldLayoutId id="2147496506" r:id="rId5"/>
    <p:sldLayoutId id="2147496507" r:id="rId6"/>
    <p:sldLayoutId id="2147496508" r:id="rId7"/>
    <p:sldLayoutId id="2147496509" r:id="rId8"/>
    <p:sldLayoutId id="2147496510" r:id="rId9"/>
    <p:sldLayoutId id="2147496511" r:id="rId10"/>
    <p:sldLayoutId id="2147496512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ea typeface="Arial" charset="0"/>
          <a:cs typeface="Arial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Garamond" pitchFamily="18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SzPct val="75000"/>
        <a:buFont typeface="Wingdings" pitchFamily="2" charset="2"/>
        <a:buChar char="•"/>
        <a:defRPr sz="3200">
          <a:solidFill>
            <a:schemeClr val="bg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75000"/>
        <a:buFont typeface="Wingdings" pitchFamily="2" charset="2"/>
        <a:buChar char="n"/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lr>
          <a:schemeClr val="accent1"/>
        </a:buClr>
        <a:buSzPct val="65000"/>
        <a:buFont typeface="Wingdings" pitchFamily="2" charset="2"/>
        <a:buChar char="p"/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lr>
          <a:schemeClr val="bg2"/>
        </a:buClr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0" fontAlgn="base" hangingPunct="0">
        <a:spcBef>
          <a:spcPct val="20000"/>
        </a:spcBef>
        <a:spcAft>
          <a:spcPct val="0"/>
        </a:spcAft>
        <a:buClr>
          <a:schemeClr val="tx2"/>
        </a:buClr>
        <a:buSzPct val="80000"/>
        <a:buFont typeface="Wingdings" pitchFamily="2" charset="2"/>
        <a:buChar char="§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6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381000" y="838200"/>
            <a:ext cx="8305800" cy="579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051" name="Rectangle 5"/>
          <p:cNvSpPr>
            <a:spLocks noChangeArrowheads="1"/>
          </p:cNvSpPr>
          <p:nvPr/>
        </p:nvSpPr>
        <p:spPr bwMode="auto">
          <a:xfrm>
            <a:off x="0" y="0"/>
            <a:ext cx="9144000" cy="762000"/>
          </a:xfrm>
          <a:prstGeom prst="rect">
            <a:avLst/>
          </a:prstGeom>
          <a:solidFill>
            <a:srgbClr val="2E249E"/>
          </a:solidFill>
          <a:ln>
            <a:noFill/>
          </a:ln>
          <a:extLst/>
        </p:spPr>
        <p:txBody>
          <a:bodyPr wrap="none" anchor="ctr"/>
          <a:lstStyle/>
          <a:p>
            <a:pPr algn="ctr">
              <a:defRPr/>
            </a:pPr>
            <a:endParaRPr lang="en-US" sz="1800">
              <a:solidFill>
                <a:srgbClr val="000000"/>
              </a:solidFill>
              <a:latin typeface="Symbol" pitchFamily="18" charset="2"/>
              <a:ea typeface="ＭＳ Ｐゴシック" pitchFamily="34" charset="-128"/>
            </a:endParaRPr>
          </a:p>
        </p:txBody>
      </p:sp>
      <p:sp>
        <p:nvSpPr>
          <p:cNvPr id="26628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228600" y="152400"/>
            <a:ext cx="8763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96685" r:id="rId1"/>
    <p:sldLayoutId id="2147496513" r:id="rId2"/>
    <p:sldLayoutId id="2147496514" r:id="rId3"/>
    <p:sldLayoutId id="2147496515" r:id="rId4"/>
    <p:sldLayoutId id="2147496516" r:id="rId5"/>
    <p:sldLayoutId id="2147496517" r:id="rId6"/>
    <p:sldLayoutId id="2147496518" r:id="rId7"/>
    <p:sldLayoutId id="2147496519" r:id="rId8"/>
    <p:sldLayoutId id="2147496520" r:id="rId9"/>
    <p:sldLayoutId id="2147496521" r:id="rId10"/>
    <p:sldLayoutId id="2147496522" r:id="rId11"/>
  </p:sldLayoutIdLst>
  <p:txStyles>
    <p:titleStyle>
      <a:lvl1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+mj-lt"/>
          <a:ea typeface="Arial" charset="0"/>
          <a:cs typeface="+mj-cs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ea typeface="Arial" charset="0"/>
          <a:cs typeface="Arial" charset="0"/>
        </a:defRPr>
      </a:lvl5pPr>
      <a:lvl6pPr marL="4572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6pPr>
      <a:lvl7pPr marL="9144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7pPr>
      <a:lvl8pPr marL="13716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8pPr>
      <a:lvl9pPr marL="1828800" algn="l" rtl="0" eaLnBrk="1" fontAlgn="base" hangingPunct="1">
        <a:spcBef>
          <a:spcPct val="0"/>
        </a:spcBef>
        <a:spcAft>
          <a:spcPct val="0"/>
        </a:spcAft>
        <a:defRPr sz="3200">
          <a:solidFill>
            <a:schemeClr val="bg1"/>
          </a:solidFill>
          <a:latin typeface="cmss10" pitchFamily="34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ea typeface="Arial" charset="0"/>
          <a:cs typeface="+mn-cs"/>
        </a:defRPr>
      </a:lvl5pPr>
      <a:lvl6pPr marL="25146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eaLnBrk="1" fontAlgn="base" hangingPunct="1">
        <a:spcBef>
          <a:spcPct val="20000"/>
        </a:spcBef>
        <a:spcAft>
          <a:spcPct val="0"/>
        </a:spcAft>
        <a:buSzPct val="80000"/>
        <a:buBlip>
          <a:blip r:embed="rId13"/>
        </a:buBlip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3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150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150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150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150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150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11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1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68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68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6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8.xml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1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gif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6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3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7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7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7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7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8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8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8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8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8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68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1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12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1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83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183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1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8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8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1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3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1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3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3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3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3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1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122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11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5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5.jpe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68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68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68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68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68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68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68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68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2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8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73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6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1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6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67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6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6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43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1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68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156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161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11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4.pn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e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4.png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145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145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14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144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145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145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13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122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1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145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145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145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14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145.xml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11.xml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1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145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14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150.xml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11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1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995" name="Text Box 2"/>
          <p:cNvSpPr txBox="1">
            <a:spLocks noChangeArrowheads="1"/>
          </p:cNvSpPr>
          <p:nvPr/>
        </p:nvSpPr>
        <p:spPr bwMode="auto">
          <a:xfrm>
            <a:off x="381000" y="808038"/>
            <a:ext cx="8382000" cy="53553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mss10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The Distribution of Student and Parent Income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Across Colleges in the United States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Raj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Chetty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, Stanford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John N. Friedman, Brown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Emmanuel Saez, UC-Berkeley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Nicholas Turner, U.S. Treasury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Danny </a:t>
            </a: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Yagan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, UC-Berkeley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July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2017</a:t>
            </a: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ss10" pitchFamily="34" charset="0"/>
              <a:ea typeface="+mn-ea"/>
              <a:cs typeface="Arial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mss10" pitchFamily="34" charset="0"/>
              <a:ea typeface="+mn-ea"/>
              <a:cs typeface="Arial" pitchFamily="34" charset="0"/>
            </a:endParaRPr>
          </a:p>
        </p:txBody>
      </p:sp>
      <p:sp>
        <p:nvSpPr>
          <p:cNvPr id="2" name="TextBox 1"/>
          <p:cNvSpPr txBox="1"/>
          <p:nvPr/>
        </p:nvSpPr>
        <p:spPr>
          <a:xfrm>
            <a:off x="0" y="6334780"/>
            <a:ext cx="91440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The findings, interpretations, and conclusions expressed in this paper are entirely those of the authors and do not necessarily represent the views of the U.S. Department of Treasury.  </a:t>
            </a:r>
          </a:p>
        </p:txBody>
      </p:sp>
      <p:sp>
        <p:nvSpPr>
          <p:cNvPr id="6" name="Rectangle 5"/>
          <p:cNvSpPr/>
          <p:nvPr/>
        </p:nvSpPr>
        <p:spPr>
          <a:xfrm>
            <a:off x="0" y="838200"/>
            <a:ext cx="9144000" cy="954107"/>
          </a:xfrm>
          <a:prstGeom prst="rect">
            <a:avLst/>
          </a:prstGeom>
          <a:effectLst/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ＭＳ Ｐゴシック" pitchFamily="34" charset="-128"/>
                <a:cs typeface="Arial" pitchFamily="34" charset="0"/>
              </a:rPr>
              <a:t>Mobility Report Cards: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Arial" pitchFamily="34" charset="0"/>
                <a:ea typeface="ＭＳ Ｐゴシック" pitchFamily="34" charset="-128"/>
                <a:cs typeface="Arial" pitchFamily="34" charset="0"/>
              </a:rPr>
              <a:t>The Role of Colleges in Intergenerational Mobility</a:t>
            </a:r>
          </a:p>
        </p:txBody>
      </p:sp>
    </p:spTree>
    <p:extLst>
      <p:ext uri="{BB962C8B-B14F-4D97-AF65-F5344CB8AC3E}">
        <p14:creationId xmlns:p14="http://schemas.microsoft.com/office/powerpoint/2010/main" val="1899586289"/>
      </p:ext>
    </p:extLst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763000" cy="5016758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Parent income: mean pre-tax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household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income during five year period when child is aged 15-19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For filers, use Adjusted Gross Income reported on form 1040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3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For non-filers, use W-2 wage earnings + UI income</a:t>
            </a:r>
          </a:p>
          <a:p>
            <a:pPr marL="1066800" marR="0" lvl="3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3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All incomes measured in 2015 dollars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Focus on percentile ranks, ranking parents relative to other parents with children in same birth cohort</a:t>
            </a: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Measuring Parent Income</a:t>
            </a:r>
          </a:p>
        </p:txBody>
      </p:sp>
    </p:spTree>
    <p:extLst>
      <p:ext uri="{BB962C8B-B14F-4D97-AF65-F5344CB8AC3E}">
        <p14:creationId xmlns:p14="http://schemas.microsoft.com/office/powerpoint/2010/main" val="392890661"/>
      </p:ext>
    </p:extLst>
  </p:cSld>
  <p:clrMapOvr>
    <a:masterClrMapping/>
  </p:clrMapOvr>
  <p:transition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8" name="Oval 1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9" name="Oval 19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2" name="Oval 22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7" name="Oval 27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8" name="Oval 28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Oval 32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3323" y="2642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1857" y="186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1718" y="2059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1958" y="1996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3781" y="295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2904" y="281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/>
          </p:nvSpPr>
          <p:spPr bwMode="auto">
            <a:xfrm>
              <a:off x="2877" y="2132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2859" y="2914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/>
          </p:nvSpPr>
          <p:spPr bwMode="auto">
            <a:xfrm>
              <a:off x="3910" y="294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7" name="Oval 47"/>
            <p:cNvSpPr>
              <a:spLocks noChangeArrowheads="1"/>
            </p:cNvSpPr>
            <p:nvPr/>
          </p:nvSpPr>
          <p:spPr bwMode="auto">
            <a:xfrm>
              <a:off x="4486" y="312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8" name="Oval 48"/>
            <p:cNvSpPr>
              <a:spLocks noChangeArrowheads="1"/>
            </p:cNvSpPr>
            <p:nvPr/>
          </p:nvSpPr>
          <p:spPr bwMode="auto">
            <a:xfrm>
              <a:off x="2440" y="264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9" name="Rectangle 49"/>
            <p:cNvSpPr>
              <a:spLocks noChangeArrowheads="1"/>
            </p:cNvSpPr>
            <p:nvPr/>
          </p:nvSpPr>
          <p:spPr bwMode="auto">
            <a:xfrm>
              <a:off x="2510" y="2600"/>
              <a:ext cx="69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Cal State, LA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1480" y="186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1553" y="1711"/>
              <a:ext cx="84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Pace University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1711" y="2059"/>
              <a:ext cx="41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/>
          </p:nvSpPr>
          <p:spPr bwMode="auto">
            <a:xfrm>
              <a:off x="1480" y="1996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1553" y="1954"/>
              <a:ext cx="11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SUNY – Stony Brook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/>
          </p:nvSpPr>
          <p:spPr bwMode="auto">
            <a:xfrm>
              <a:off x="2807" y="295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8" name="Oval 58"/>
            <p:cNvSpPr>
              <a:spLocks noChangeArrowheads="1"/>
            </p:cNvSpPr>
            <p:nvPr/>
          </p:nvSpPr>
          <p:spPr bwMode="auto">
            <a:xfrm>
              <a:off x="2597" y="281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2667" y="2771"/>
              <a:ext cx="153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El Paso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/>
          </p:nvSpPr>
          <p:spPr bwMode="auto">
            <a:xfrm>
              <a:off x="2143" y="213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2213" y="2090"/>
              <a:ext cx="12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CUNY – Bernard Baruch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2953" y="2914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3857" y="2949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Rectangle 65"/>
            <p:cNvSpPr>
              <a:spLocks noChangeArrowheads="1"/>
            </p:cNvSpPr>
            <p:nvPr/>
          </p:nvSpPr>
          <p:spPr bwMode="auto">
            <a:xfrm>
              <a:off x="3931" y="2907"/>
              <a:ext cx="143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Technical Career Institutes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3505" y="312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7" name="Rectangle 67"/>
            <p:cNvSpPr>
              <a:spLocks noChangeArrowheads="1"/>
            </p:cNvSpPr>
            <p:nvPr/>
          </p:nvSpPr>
          <p:spPr bwMode="auto">
            <a:xfrm>
              <a:off x="3575" y="3085"/>
              <a:ext cx="175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Brownsville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Rectangle 7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5" name="Rectangle 7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7" name="Rectangle 7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9" name="Rectangle 7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3" name="Rectangle 8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100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4" name="Rectangle 8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Success Rate: P(Child in Q5 | Par in Q1)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5" name="Line 8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6" name="Line 8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7" name="Rectangle 8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" name="Line 8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1" name="Rectangle 9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3" name="Rectangle 9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4" name="Rectangle 9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Access: Percent of Parents in Bottom Quintile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6" name="Oval 96"/>
            <p:cNvSpPr>
              <a:spLocks noChangeArrowheads="1"/>
            </p:cNvSpPr>
            <p:nvPr/>
          </p:nvSpPr>
          <p:spPr bwMode="auto">
            <a:xfrm>
              <a:off x="2503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7" name="Oval 97"/>
            <p:cNvSpPr>
              <a:spLocks noChangeArrowheads="1"/>
            </p:cNvSpPr>
            <p:nvPr/>
          </p:nvSpPr>
          <p:spPr bwMode="auto">
            <a:xfrm>
              <a:off x="2503" y="767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2503" y="96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503" y="117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2636" y="508"/>
              <a:ext cx="229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2.17%)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2636" y="711"/>
              <a:ext cx="228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2.24%)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2636" y="913"/>
              <a:ext cx="289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8.28%)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3" name="Rectangle 103"/>
            <p:cNvSpPr>
              <a:spLocks noChangeArrowheads="1"/>
            </p:cNvSpPr>
            <p:nvPr/>
          </p:nvSpPr>
          <p:spPr bwMode="auto">
            <a:xfrm>
              <a:off x="2636" y="1119"/>
              <a:ext cx="288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6.14%)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5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07" name="Group 97"/>
          <p:cNvGrpSpPr>
            <a:grpSpLocks noChangeAspect="1"/>
          </p:cNvGrpSpPr>
          <p:nvPr/>
        </p:nvGrpSpPr>
        <p:grpSpPr bwMode="auto">
          <a:xfrm>
            <a:off x="147637" y="250827"/>
            <a:ext cx="9153526" cy="6661150"/>
            <a:chOff x="-3" y="62"/>
            <a:chExt cx="5766" cy="4196"/>
          </a:xfrm>
        </p:grpSpPr>
        <p:sp>
          <p:nvSpPr>
            <p:cNvPr id="108" name="AutoShape 96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98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Line 101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Line 102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Line 103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Line 104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Line 105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Line 106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Oval 107"/>
            <p:cNvSpPr>
              <a:spLocks noChangeArrowheads="1"/>
            </p:cNvSpPr>
            <p:nvPr/>
          </p:nvSpPr>
          <p:spPr bwMode="auto">
            <a:xfrm>
              <a:off x="1075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108"/>
            <p:cNvSpPr>
              <a:spLocks noChangeArrowheads="1"/>
            </p:cNvSpPr>
            <p:nvPr/>
          </p:nvSpPr>
          <p:spPr bwMode="auto">
            <a:xfrm>
              <a:off x="1051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Oval 109"/>
            <p:cNvSpPr>
              <a:spLocks noChangeArrowheads="1"/>
            </p:cNvSpPr>
            <p:nvPr/>
          </p:nvSpPr>
          <p:spPr bwMode="auto">
            <a:xfrm>
              <a:off x="1005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110"/>
            <p:cNvSpPr>
              <a:spLocks noChangeArrowheads="1"/>
            </p:cNvSpPr>
            <p:nvPr/>
          </p:nvSpPr>
          <p:spPr bwMode="auto">
            <a:xfrm>
              <a:off x="894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Oval 111"/>
            <p:cNvSpPr>
              <a:spLocks noChangeArrowheads="1"/>
            </p:cNvSpPr>
            <p:nvPr/>
          </p:nvSpPr>
          <p:spPr bwMode="auto">
            <a:xfrm>
              <a:off x="890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112"/>
            <p:cNvSpPr>
              <a:spLocks noChangeArrowheads="1"/>
            </p:cNvSpPr>
            <p:nvPr/>
          </p:nvSpPr>
          <p:spPr bwMode="auto">
            <a:xfrm>
              <a:off x="991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113"/>
            <p:cNvSpPr>
              <a:spLocks noChangeArrowheads="1"/>
            </p:cNvSpPr>
            <p:nvPr/>
          </p:nvSpPr>
          <p:spPr bwMode="auto">
            <a:xfrm>
              <a:off x="841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Oval 114"/>
            <p:cNvSpPr>
              <a:spLocks noChangeArrowheads="1"/>
            </p:cNvSpPr>
            <p:nvPr/>
          </p:nvSpPr>
          <p:spPr bwMode="auto">
            <a:xfrm>
              <a:off x="922" y="1790"/>
              <a:ext cx="41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115"/>
            <p:cNvSpPr>
              <a:spLocks noChangeArrowheads="1"/>
            </p:cNvSpPr>
            <p:nvPr/>
          </p:nvSpPr>
          <p:spPr bwMode="auto">
            <a:xfrm>
              <a:off x="1019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Oval 116"/>
            <p:cNvSpPr>
              <a:spLocks noChangeArrowheads="1"/>
            </p:cNvSpPr>
            <p:nvPr/>
          </p:nvSpPr>
          <p:spPr bwMode="auto">
            <a:xfrm>
              <a:off x="78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Oval 117"/>
            <p:cNvSpPr>
              <a:spLocks noChangeArrowheads="1"/>
            </p:cNvSpPr>
            <p:nvPr/>
          </p:nvSpPr>
          <p:spPr bwMode="auto">
            <a:xfrm>
              <a:off x="803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Oval 118"/>
            <p:cNvSpPr>
              <a:spLocks noChangeArrowheads="1"/>
            </p:cNvSpPr>
            <p:nvPr/>
          </p:nvSpPr>
          <p:spPr bwMode="auto">
            <a:xfrm>
              <a:off x="939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1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2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3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Line 154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Line 155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Rectangle 156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8" name="Line 157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Rectangle 158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Line 159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160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Line 161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162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Line 163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164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Line 16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166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Rectangle 167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9" name="Line 16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Line 16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Rectangle 170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Line 171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Rectangle 172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Line 173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Rectangle 174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Line 175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176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" name="Rectangle 177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" name="Oval 179"/>
            <p:cNvSpPr>
              <a:spLocks noChangeArrowheads="1"/>
            </p:cNvSpPr>
            <p:nvPr/>
          </p:nvSpPr>
          <p:spPr bwMode="auto">
            <a:xfrm>
              <a:off x="2419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83"/>
            <p:cNvSpPr>
              <a:spLocks noChangeArrowheads="1"/>
            </p:cNvSpPr>
            <p:nvPr/>
          </p:nvSpPr>
          <p:spPr bwMode="auto">
            <a:xfrm>
              <a:off x="2548" y="508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2000 = 2.26%)</a:t>
              </a:r>
              <a:endParaRPr kumimoji="0" lang="en-US" altLang="en-US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Rectangle 187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5" name="TextBox 92"/>
          <p:cNvSpPr txBox="1"/>
          <p:nvPr/>
        </p:nvSpPr>
        <p:spPr>
          <a:xfrm>
            <a:off x="133" y="0"/>
            <a:ext cx="91438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Changes in Projected Mobility Rate from 2000 to 2011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Holding Success Rates Fixed at 2000 Levels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23415660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8" name="Oval 1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9" name="Oval 19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2" name="Oval 22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7" name="Oval 27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8" name="Oval 28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Oval 32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3323" y="2642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1857" y="186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1718" y="2059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1958" y="1996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3781" y="295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2904" y="281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/>
          </p:nvSpPr>
          <p:spPr bwMode="auto">
            <a:xfrm>
              <a:off x="2877" y="2132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2859" y="2914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/>
          </p:nvSpPr>
          <p:spPr bwMode="auto">
            <a:xfrm>
              <a:off x="3910" y="294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7" name="Oval 47"/>
            <p:cNvSpPr>
              <a:spLocks noChangeArrowheads="1"/>
            </p:cNvSpPr>
            <p:nvPr/>
          </p:nvSpPr>
          <p:spPr bwMode="auto">
            <a:xfrm>
              <a:off x="4486" y="312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8" name="Oval 48"/>
            <p:cNvSpPr>
              <a:spLocks noChangeArrowheads="1"/>
            </p:cNvSpPr>
            <p:nvPr/>
          </p:nvSpPr>
          <p:spPr bwMode="auto">
            <a:xfrm>
              <a:off x="2440" y="264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9" name="Rectangle 49"/>
            <p:cNvSpPr>
              <a:spLocks noChangeArrowheads="1"/>
            </p:cNvSpPr>
            <p:nvPr/>
          </p:nvSpPr>
          <p:spPr bwMode="auto">
            <a:xfrm>
              <a:off x="2510" y="2600"/>
              <a:ext cx="69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Cal State, LA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1480" y="186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1553" y="1711"/>
              <a:ext cx="84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Pace University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1711" y="2059"/>
              <a:ext cx="41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/>
          </p:nvSpPr>
          <p:spPr bwMode="auto">
            <a:xfrm>
              <a:off x="1480" y="1996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1553" y="1954"/>
              <a:ext cx="11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SUNY – Stony Brook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/>
          </p:nvSpPr>
          <p:spPr bwMode="auto">
            <a:xfrm>
              <a:off x="2807" y="295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8" name="Oval 58"/>
            <p:cNvSpPr>
              <a:spLocks noChangeArrowheads="1"/>
            </p:cNvSpPr>
            <p:nvPr/>
          </p:nvSpPr>
          <p:spPr bwMode="auto">
            <a:xfrm>
              <a:off x="2597" y="281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2667" y="2771"/>
              <a:ext cx="153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El Paso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/>
          </p:nvSpPr>
          <p:spPr bwMode="auto">
            <a:xfrm>
              <a:off x="2143" y="213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2213" y="2090"/>
              <a:ext cx="12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CUNY – Bernard Baruch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2953" y="2914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3857" y="2949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Rectangle 65"/>
            <p:cNvSpPr>
              <a:spLocks noChangeArrowheads="1"/>
            </p:cNvSpPr>
            <p:nvPr/>
          </p:nvSpPr>
          <p:spPr bwMode="auto">
            <a:xfrm>
              <a:off x="3931" y="2907"/>
              <a:ext cx="143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Technical Career Institutes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3505" y="312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7" name="Rectangle 67"/>
            <p:cNvSpPr>
              <a:spLocks noChangeArrowheads="1"/>
            </p:cNvSpPr>
            <p:nvPr/>
          </p:nvSpPr>
          <p:spPr bwMode="auto">
            <a:xfrm>
              <a:off x="3575" y="3085"/>
              <a:ext cx="175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Brownsville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Rectangle 7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5" name="Rectangle 7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7" name="Rectangle 7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9" name="Rectangle 7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3" name="Rectangle 8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100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4" name="Rectangle 8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Success Rate: P(Child in Q5 | Par in Q1)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5" name="Line 8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6" name="Line 8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7" name="Rectangle 8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" name="Line 8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1" name="Rectangle 9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3" name="Rectangle 9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4" name="Rectangle 9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Access: Percent of Parents in Bottom Quintile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6" name="Oval 96"/>
            <p:cNvSpPr>
              <a:spLocks noChangeArrowheads="1"/>
            </p:cNvSpPr>
            <p:nvPr/>
          </p:nvSpPr>
          <p:spPr bwMode="auto">
            <a:xfrm>
              <a:off x="2503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7" name="Oval 97"/>
            <p:cNvSpPr>
              <a:spLocks noChangeArrowheads="1"/>
            </p:cNvSpPr>
            <p:nvPr/>
          </p:nvSpPr>
          <p:spPr bwMode="auto">
            <a:xfrm>
              <a:off x="2503" y="767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2503" y="96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503" y="117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2636" y="508"/>
              <a:ext cx="229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2.17%)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2636" y="711"/>
              <a:ext cx="228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2.24%)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2636" y="913"/>
              <a:ext cx="289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8.28%)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3" name="Rectangle 103"/>
            <p:cNvSpPr>
              <a:spLocks noChangeArrowheads="1"/>
            </p:cNvSpPr>
            <p:nvPr/>
          </p:nvSpPr>
          <p:spPr bwMode="auto">
            <a:xfrm>
              <a:off x="2636" y="1119"/>
              <a:ext cx="288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6.14%)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5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07" name="Group 97"/>
          <p:cNvGrpSpPr>
            <a:grpSpLocks noChangeAspect="1"/>
          </p:cNvGrpSpPr>
          <p:nvPr/>
        </p:nvGrpSpPr>
        <p:grpSpPr bwMode="auto">
          <a:xfrm>
            <a:off x="147637" y="250826"/>
            <a:ext cx="9153526" cy="6661150"/>
            <a:chOff x="-3" y="62"/>
            <a:chExt cx="5766" cy="4196"/>
          </a:xfrm>
        </p:grpSpPr>
        <p:sp>
          <p:nvSpPr>
            <p:cNvPr id="108" name="AutoShape 96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98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Line 101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Line 102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Line 103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Line 104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Line 105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Line 106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Oval 107"/>
            <p:cNvSpPr>
              <a:spLocks noChangeArrowheads="1"/>
            </p:cNvSpPr>
            <p:nvPr/>
          </p:nvSpPr>
          <p:spPr bwMode="auto">
            <a:xfrm>
              <a:off x="1075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108"/>
            <p:cNvSpPr>
              <a:spLocks noChangeArrowheads="1"/>
            </p:cNvSpPr>
            <p:nvPr/>
          </p:nvSpPr>
          <p:spPr bwMode="auto">
            <a:xfrm>
              <a:off x="1051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Oval 109"/>
            <p:cNvSpPr>
              <a:spLocks noChangeArrowheads="1"/>
            </p:cNvSpPr>
            <p:nvPr/>
          </p:nvSpPr>
          <p:spPr bwMode="auto">
            <a:xfrm>
              <a:off x="1005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110"/>
            <p:cNvSpPr>
              <a:spLocks noChangeArrowheads="1"/>
            </p:cNvSpPr>
            <p:nvPr/>
          </p:nvSpPr>
          <p:spPr bwMode="auto">
            <a:xfrm>
              <a:off x="894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Oval 111"/>
            <p:cNvSpPr>
              <a:spLocks noChangeArrowheads="1"/>
            </p:cNvSpPr>
            <p:nvPr/>
          </p:nvSpPr>
          <p:spPr bwMode="auto">
            <a:xfrm>
              <a:off x="890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112"/>
            <p:cNvSpPr>
              <a:spLocks noChangeArrowheads="1"/>
            </p:cNvSpPr>
            <p:nvPr/>
          </p:nvSpPr>
          <p:spPr bwMode="auto">
            <a:xfrm>
              <a:off x="991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113"/>
            <p:cNvSpPr>
              <a:spLocks noChangeArrowheads="1"/>
            </p:cNvSpPr>
            <p:nvPr/>
          </p:nvSpPr>
          <p:spPr bwMode="auto">
            <a:xfrm>
              <a:off x="841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Oval 114"/>
            <p:cNvSpPr>
              <a:spLocks noChangeArrowheads="1"/>
            </p:cNvSpPr>
            <p:nvPr/>
          </p:nvSpPr>
          <p:spPr bwMode="auto">
            <a:xfrm>
              <a:off x="922" y="1790"/>
              <a:ext cx="41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115"/>
            <p:cNvSpPr>
              <a:spLocks noChangeArrowheads="1"/>
            </p:cNvSpPr>
            <p:nvPr/>
          </p:nvSpPr>
          <p:spPr bwMode="auto">
            <a:xfrm>
              <a:off x="1019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Oval 116"/>
            <p:cNvSpPr>
              <a:spLocks noChangeArrowheads="1"/>
            </p:cNvSpPr>
            <p:nvPr/>
          </p:nvSpPr>
          <p:spPr bwMode="auto">
            <a:xfrm>
              <a:off x="78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Oval 117"/>
            <p:cNvSpPr>
              <a:spLocks noChangeArrowheads="1"/>
            </p:cNvSpPr>
            <p:nvPr/>
          </p:nvSpPr>
          <p:spPr bwMode="auto">
            <a:xfrm>
              <a:off x="803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Oval 118"/>
            <p:cNvSpPr>
              <a:spLocks noChangeArrowheads="1"/>
            </p:cNvSpPr>
            <p:nvPr/>
          </p:nvSpPr>
          <p:spPr bwMode="auto">
            <a:xfrm>
              <a:off x="939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Oval 119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Oval 120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Oval 121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Oval 122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Oval 123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124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Oval 125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Oval 12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Oval 127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Oval 128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Oval 129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130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1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2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3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Line 154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Line 155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Rectangle 156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8" name="Line 157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Rectangle 158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Line 159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160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Line 161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162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Line 163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164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Line 16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166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Rectangle 167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9" name="Line 16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Line 16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Rectangle 170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Line 171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Rectangle 172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Line 173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Rectangle 174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Line 175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176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" name="Rectangle 177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" name="Oval 179"/>
            <p:cNvSpPr>
              <a:spLocks noChangeArrowheads="1"/>
            </p:cNvSpPr>
            <p:nvPr/>
          </p:nvSpPr>
          <p:spPr bwMode="auto">
            <a:xfrm>
              <a:off x="2419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180"/>
            <p:cNvSpPr>
              <a:spLocks noChangeArrowheads="1"/>
            </p:cNvSpPr>
            <p:nvPr/>
          </p:nvSpPr>
          <p:spPr bwMode="auto">
            <a:xfrm>
              <a:off x="2419" y="767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83"/>
            <p:cNvSpPr>
              <a:spLocks noChangeArrowheads="1"/>
            </p:cNvSpPr>
            <p:nvPr/>
          </p:nvSpPr>
          <p:spPr bwMode="auto">
            <a:xfrm>
              <a:off x="2548" y="508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2000 = 2.26%)</a:t>
              </a:r>
              <a:endParaRPr kumimoji="0" lang="en-US" altLang="en-US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" name="Rectangle 184"/>
            <p:cNvSpPr>
              <a:spLocks noChangeArrowheads="1"/>
            </p:cNvSpPr>
            <p:nvPr/>
          </p:nvSpPr>
          <p:spPr bwMode="auto">
            <a:xfrm>
              <a:off x="2548" y="711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2011 = 2.24%)</a:t>
              </a:r>
              <a:endParaRPr kumimoji="0" lang="en-US" altLang="en-US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Rectangle 187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5" name="TextBox 92"/>
          <p:cNvSpPr txBox="1"/>
          <p:nvPr/>
        </p:nvSpPr>
        <p:spPr>
          <a:xfrm>
            <a:off x="133" y="0"/>
            <a:ext cx="91438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Changes in Projected Mobility Rate from 2000 to 2011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Holding Success Rates Fixed at 2000 Levels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869877448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8" name="Oval 1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9" name="Oval 19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2" name="Oval 22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7" name="Oval 27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8" name="Oval 28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Oval 32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3323" y="2642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1857" y="186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1718" y="2059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1958" y="1996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3781" y="295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2904" y="281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/>
          </p:nvSpPr>
          <p:spPr bwMode="auto">
            <a:xfrm>
              <a:off x="2877" y="2132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2859" y="2914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/>
          </p:nvSpPr>
          <p:spPr bwMode="auto">
            <a:xfrm>
              <a:off x="3910" y="294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7" name="Oval 47"/>
            <p:cNvSpPr>
              <a:spLocks noChangeArrowheads="1"/>
            </p:cNvSpPr>
            <p:nvPr/>
          </p:nvSpPr>
          <p:spPr bwMode="auto">
            <a:xfrm>
              <a:off x="4486" y="312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8" name="Oval 48"/>
            <p:cNvSpPr>
              <a:spLocks noChangeArrowheads="1"/>
            </p:cNvSpPr>
            <p:nvPr/>
          </p:nvSpPr>
          <p:spPr bwMode="auto">
            <a:xfrm>
              <a:off x="2440" y="264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9" name="Rectangle 49"/>
            <p:cNvSpPr>
              <a:spLocks noChangeArrowheads="1"/>
            </p:cNvSpPr>
            <p:nvPr/>
          </p:nvSpPr>
          <p:spPr bwMode="auto">
            <a:xfrm>
              <a:off x="2510" y="2600"/>
              <a:ext cx="69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Cal State, LA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1480" y="186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1553" y="1711"/>
              <a:ext cx="84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Pace University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1711" y="2059"/>
              <a:ext cx="41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/>
          </p:nvSpPr>
          <p:spPr bwMode="auto">
            <a:xfrm>
              <a:off x="1480" y="1996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1553" y="1954"/>
              <a:ext cx="11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SUNY – Stony Brook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/>
          </p:nvSpPr>
          <p:spPr bwMode="auto">
            <a:xfrm>
              <a:off x="2807" y="295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8" name="Oval 58"/>
            <p:cNvSpPr>
              <a:spLocks noChangeArrowheads="1"/>
            </p:cNvSpPr>
            <p:nvPr/>
          </p:nvSpPr>
          <p:spPr bwMode="auto">
            <a:xfrm>
              <a:off x="2597" y="281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2667" y="2771"/>
              <a:ext cx="153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El Paso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/>
          </p:nvSpPr>
          <p:spPr bwMode="auto">
            <a:xfrm>
              <a:off x="2143" y="213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2213" y="2090"/>
              <a:ext cx="12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CUNY – Bernard Baruch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2953" y="2914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3857" y="2949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Rectangle 65"/>
            <p:cNvSpPr>
              <a:spLocks noChangeArrowheads="1"/>
            </p:cNvSpPr>
            <p:nvPr/>
          </p:nvSpPr>
          <p:spPr bwMode="auto">
            <a:xfrm>
              <a:off x="3931" y="2907"/>
              <a:ext cx="143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Technical Career Institutes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3505" y="312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7" name="Rectangle 67"/>
            <p:cNvSpPr>
              <a:spLocks noChangeArrowheads="1"/>
            </p:cNvSpPr>
            <p:nvPr/>
          </p:nvSpPr>
          <p:spPr bwMode="auto">
            <a:xfrm>
              <a:off x="3575" y="3085"/>
              <a:ext cx="175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Brownsville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Rectangle 7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5" name="Rectangle 7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7" name="Rectangle 7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9" name="Rectangle 7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3" name="Rectangle 8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100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4" name="Rectangle 8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Success Rate: P(Child in Q5 | Par in Q1)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5" name="Line 8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6" name="Line 8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7" name="Rectangle 8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" name="Line 8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1" name="Rectangle 9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3" name="Rectangle 9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4" name="Rectangle 9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Access: Percent of Parents in Bottom Quintile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6" name="Oval 96"/>
            <p:cNvSpPr>
              <a:spLocks noChangeArrowheads="1"/>
            </p:cNvSpPr>
            <p:nvPr/>
          </p:nvSpPr>
          <p:spPr bwMode="auto">
            <a:xfrm>
              <a:off x="2503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7" name="Oval 97"/>
            <p:cNvSpPr>
              <a:spLocks noChangeArrowheads="1"/>
            </p:cNvSpPr>
            <p:nvPr/>
          </p:nvSpPr>
          <p:spPr bwMode="auto">
            <a:xfrm>
              <a:off x="2503" y="767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2503" y="96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503" y="117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2636" y="508"/>
              <a:ext cx="229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2.17%)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2636" y="711"/>
              <a:ext cx="228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2.24%)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2636" y="913"/>
              <a:ext cx="289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8.28%)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3" name="Rectangle 103"/>
            <p:cNvSpPr>
              <a:spLocks noChangeArrowheads="1"/>
            </p:cNvSpPr>
            <p:nvPr/>
          </p:nvSpPr>
          <p:spPr bwMode="auto">
            <a:xfrm>
              <a:off x="2636" y="1119"/>
              <a:ext cx="288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6.14%)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5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07" name="Group 97"/>
          <p:cNvGrpSpPr>
            <a:grpSpLocks noChangeAspect="1"/>
          </p:cNvGrpSpPr>
          <p:nvPr/>
        </p:nvGrpSpPr>
        <p:grpSpPr bwMode="auto">
          <a:xfrm>
            <a:off x="147637" y="250825"/>
            <a:ext cx="9153526" cy="6661150"/>
            <a:chOff x="-3" y="62"/>
            <a:chExt cx="5766" cy="4196"/>
          </a:xfrm>
        </p:grpSpPr>
        <p:sp>
          <p:nvSpPr>
            <p:cNvPr id="108" name="AutoShape 96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98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Line 101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Line 102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Line 103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Line 104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Line 105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Line 106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Oval 107"/>
            <p:cNvSpPr>
              <a:spLocks noChangeArrowheads="1"/>
            </p:cNvSpPr>
            <p:nvPr/>
          </p:nvSpPr>
          <p:spPr bwMode="auto">
            <a:xfrm>
              <a:off x="1075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108"/>
            <p:cNvSpPr>
              <a:spLocks noChangeArrowheads="1"/>
            </p:cNvSpPr>
            <p:nvPr/>
          </p:nvSpPr>
          <p:spPr bwMode="auto">
            <a:xfrm>
              <a:off x="1051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Oval 109"/>
            <p:cNvSpPr>
              <a:spLocks noChangeArrowheads="1"/>
            </p:cNvSpPr>
            <p:nvPr/>
          </p:nvSpPr>
          <p:spPr bwMode="auto">
            <a:xfrm>
              <a:off x="1005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110"/>
            <p:cNvSpPr>
              <a:spLocks noChangeArrowheads="1"/>
            </p:cNvSpPr>
            <p:nvPr/>
          </p:nvSpPr>
          <p:spPr bwMode="auto">
            <a:xfrm>
              <a:off x="894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Oval 111"/>
            <p:cNvSpPr>
              <a:spLocks noChangeArrowheads="1"/>
            </p:cNvSpPr>
            <p:nvPr/>
          </p:nvSpPr>
          <p:spPr bwMode="auto">
            <a:xfrm>
              <a:off x="890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112"/>
            <p:cNvSpPr>
              <a:spLocks noChangeArrowheads="1"/>
            </p:cNvSpPr>
            <p:nvPr/>
          </p:nvSpPr>
          <p:spPr bwMode="auto">
            <a:xfrm>
              <a:off x="991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113"/>
            <p:cNvSpPr>
              <a:spLocks noChangeArrowheads="1"/>
            </p:cNvSpPr>
            <p:nvPr/>
          </p:nvSpPr>
          <p:spPr bwMode="auto">
            <a:xfrm>
              <a:off x="841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Oval 114"/>
            <p:cNvSpPr>
              <a:spLocks noChangeArrowheads="1"/>
            </p:cNvSpPr>
            <p:nvPr/>
          </p:nvSpPr>
          <p:spPr bwMode="auto">
            <a:xfrm>
              <a:off x="922" y="1790"/>
              <a:ext cx="41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115"/>
            <p:cNvSpPr>
              <a:spLocks noChangeArrowheads="1"/>
            </p:cNvSpPr>
            <p:nvPr/>
          </p:nvSpPr>
          <p:spPr bwMode="auto">
            <a:xfrm>
              <a:off x="1019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Oval 116"/>
            <p:cNvSpPr>
              <a:spLocks noChangeArrowheads="1"/>
            </p:cNvSpPr>
            <p:nvPr/>
          </p:nvSpPr>
          <p:spPr bwMode="auto">
            <a:xfrm>
              <a:off x="78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Oval 117"/>
            <p:cNvSpPr>
              <a:spLocks noChangeArrowheads="1"/>
            </p:cNvSpPr>
            <p:nvPr/>
          </p:nvSpPr>
          <p:spPr bwMode="auto">
            <a:xfrm>
              <a:off x="803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Oval 118"/>
            <p:cNvSpPr>
              <a:spLocks noChangeArrowheads="1"/>
            </p:cNvSpPr>
            <p:nvPr/>
          </p:nvSpPr>
          <p:spPr bwMode="auto">
            <a:xfrm>
              <a:off x="939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Oval 119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Oval 120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Oval 121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Oval 122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Oval 123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124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Oval 125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Oval 12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Oval 127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Oval 128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Oval 129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130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1"/>
            <p:cNvSpPr>
              <a:spLocks/>
            </p:cNvSpPr>
            <p:nvPr/>
          </p:nvSpPr>
          <p:spPr bwMode="auto">
            <a:xfrm>
              <a:off x="4144" y="294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2"/>
            <p:cNvSpPr>
              <a:spLocks/>
            </p:cNvSpPr>
            <p:nvPr/>
          </p:nvSpPr>
          <p:spPr bwMode="auto">
            <a:xfrm>
              <a:off x="3386" y="2635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3"/>
            <p:cNvSpPr>
              <a:spLocks/>
            </p:cNvSpPr>
            <p:nvPr/>
          </p:nvSpPr>
          <p:spPr bwMode="auto">
            <a:xfrm>
              <a:off x="2021" y="1989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4"/>
            <p:cNvSpPr>
              <a:spLocks/>
            </p:cNvSpPr>
            <p:nvPr/>
          </p:nvSpPr>
          <p:spPr bwMode="auto">
            <a:xfrm>
              <a:off x="3100" y="2778"/>
              <a:ext cx="52" cy="45"/>
            </a:xfrm>
            <a:custGeom>
              <a:avLst/>
              <a:gdLst>
                <a:gd name="T0" fmla="*/ 28 w 52"/>
                <a:gd name="T1" fmla="*/ 0 h 45"/>
                <a:gd name="T2" fmla="*/ 0 w 52"/>
                <a:gd name="T3" fmla="*/ 45 h 45"/>
                <a:gd name="T4" fmla="*/ 52 w 52"/>
                <a:gd name="T5" fmla="*/ 45 h 45"/>
                <a:gd name="T6" fmla="*/ 28 w 5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5">
                  <a:moveTo>
                    <a:pt x="28" y="0"/>
                  </a:moveTo>
                  <a:lnTo>
                    <a:pt x="0" y="45"/>
                  </a:lnTo>
                  <a:lnTo>
                    <a:pt x="52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5"/>
            <p:cNvSpPr>
              <a:spLocks/>
            </p:cNvSpPr>
            <p:nvPr/>
          </p:nvSpPr>
          <p:spPr bwMode="auto">
            <a:xfrm>
              <a:off x="1930" y="1860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6"/>
            <p:cNvSpPr>
              <a:spLocks/>
            </p:cNvSpPr>
            <p:nvPr/>
          </p:nvSpPr>
          <p:spPr bwMode="auto">
            <a:xfrm>
              <a:off x="3819" y="2946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7"/>
            <p:cNvSpPr>
              <a:spLocks/>
            </p:cNvSpPr>
            <p:nvPr/>
          </p:nvSpPr>
          <p:spPr bwMode="auto">
            <a:xfrm>
              <a:off x="2880" y="2806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8"/>
            <p:cNvSpPr>
              <a:spLocks/>
            </p:cNvSpPr>
            <p:nvPr/>
          </p:nvSpPr>
          <p:spPr bwMode="auto">
            <a:xfrm>
              <a:off x="1644" y="2052"/>
              <a:ext cx="53" cy="42"/>
            </a:xfrm>
            <a:custGeom>
              <a:avLst/>
              <a:gdLst>
                <a:gd name="T0" fmla="*/ 28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8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8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9"/>
            <p:cNvSpPr>
              <a:spLocks/>
            </p:cNvSpPr>
            <p:nvPr/>
          </p:nvSpPr>
          <p:spPr bwMode="auto">
            <a:xfrm>
              <a:off x="4528" y="3117"/>
              <a:ext cx="49" cy="45"/>
            </a:xfrm>
            <a:custGeom>
              <a:avLst/>
              <a:gdLst>
                <a:gd name="T0" fmla="*/ 24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4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4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0"/>
            <p:cNvSpPr>
              <a:spLocks/>
            </p:cNvSpPr>
            <p:nvPr/>
          </p:nvSpPr>
          <p:spPr bwMode="auto">
            <a:xfrm>
              <a:off x="4168" y="3071"/>
              <a:ext cx="49" cy="42"/>
            </a:xfrm>
            <a:custGeom>
              <a:avLst/>
              <a:gdLst>
                <a:gd name="T0" fmla="*/ 25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5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5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1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2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3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Line 154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Line 155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Rectangle 156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8" name="Line 157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Rectangle 158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Line 159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160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Line 161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162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Line 163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164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Line 16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166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Rectangle 167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9" name="Line 16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Line 16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Rectangle 170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Line 171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Rectangle 172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Line 173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Rectangle 174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Line 175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176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" name="Rectangle 177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0" name="Oval 179"/>
            <p:cNvSpPr>
              <a:spLocks noChangeArrowheads="1"/>
            </p:cNvSpPr>
            <p:nvPr/>
          </p:nvSpPr>
          <p:spPr bwMode="auto">
            <a:xfrm>
              <a:off x="2419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180"/>
            <p:cNvSpPr>
              <a:spLocks noChangeArrowheads="1"/>
            </p:cNvSpPr>
            <p:nvPr/>
          </p:nvSpPr>
          <p:spPr bwMode="auto">
            <a:xfrm>
              <a:off x="2419" y="767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81"/>
            <p:cNvSpPr>
              <a:spLocks/>
            </p:cNvSpPr>
            <p:nvPr/>
          </p:nvSpPr>
          <p:spPr bwMode="auto">
            <a:xfrm>
              <a:off x="2416" y="96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83"/>
            <p:cNvSpPr>
              <a:spLocks noChangeArrowheads="1"/>
            </p:cNvSpPr>
            <p:nvPr/>
          </p:nvSpPr>
          <p:spPr bwMode="auto">
            <a:xfrm>
              <a:off x="2548" y="508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2000 = 2.26%)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" name="Rectangle 184"/>
            <p:cNvSpPr>
              <a:spLocks noChangeArrowheads="1"/>
            </p:cNvSpPr>
            <p:nvPr/>
          </p:nvSpPr>
          <p:spPr bwMode="auto">
            <a:xfrm>
              <a:off x="2548" y="711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2011 = 2.24%)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" name="Rectangle 185"/>
            <p:cNvSpPr>
              <a:spLocks noChangeArrowheads="1"/>
            </p:cNvSpPr>
            <p:nvPr/>
          </p:nvSpPr>
          <p:spPr bwMode="auto">
            <a:xfrm>
              <a:off x="2548" y="913"/>
              <a:ext cx="313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Top MR Colleges (Avg. MR in 2000 = 7.68%)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Rectangle 187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5" name="TextBox 92"/>
          <p:cNvSpPr txBox="1"/>
          <p:nvPr/>
        </p:nvSpPr>
        <p:spPr>
          <a:xfrm>
            <a:off x="133" y="0"/>
            <a:ext cx="91438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Changes in Projected Mobility Rate from 2000 to 2011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Holding Success Rates Fixed at 2000 Levels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020477989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8" name="Oval 1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9" name="Oval 19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2" name="Oval 22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7" name="Oval 27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8" name="Oval 28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Oval 32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3323" y="2642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1857" y="186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1718" y="2059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1958" y="1996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3781" y="295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2904" y="281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/>
          </p:nvSpPr>
          <p:spPr bwMode="auto">
            <a:xfrm>
              <a:off x="2877" y="2132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2859" y="2914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/>
          </p:nvSpPr>
          <p:spPr bwMode="auto">
            <a:xfrm>
              <a:off x="3910" y="294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7" name="Oval 47"/>
            <p:cNvSpPr>
              <a:spLocks noChangeArrowheads="1"/>
            </p:cNvSpPr>
            <p:nvPr/>
          </p:nvSpPr>
          <p:spPr bwMode="auto">
            <a:xfrm>
              <a:off x="4486" y="312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8" name="Oval 48"/>
            <p:cNvSpPr>
              <a:spLocks noChangeArrowheads="1"/>
            </p:cNvSpPr>
            <p:nvPr/>
          </p:nvSpPr>
          <p:spPr bwMode="auto">
            <a:xfrm>
              <a:off x="2440" y="264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9" name="Rectangle 49"/>
            <p:cNvSpPr>
              <a:spLocks noChangeArrowheads="1"/>
            </p:cNvSpPr>
            <p:nvPr/>
          </p:nvSpPr>
          <p:spPr bwMode="auto">
            <a:xfrm>
              <a:off x="2510" y="2600"/>
              <a:ext cx="69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Cal State, LA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1480" y="186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1553" y="1711"/>
              <a:ext cx="84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Pace University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1711" y="2059"/>
              <a:ext cx="41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/>
          </p:nvSpPr>
          <p:spPr bwMode="auto">
            <a:xfrm>
              <a:off x="1480" y="1996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1553" y="1954"/>
              <a:ext cx="11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SUNY – Stony Brook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/>
          </p:nvSpPr>
          <p:spPr bwMode="auto">
            <a:xfrm>
              <a:off x="2807" y="295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8" name="Oval 58"/>
            <p:cNvSpPr>
              <a:spLocks noChangeArrowheads="1"/>
            </p:cNvSpPr>
            <p:nvPr/>
          </p:nvSpPr>
          <p:spPr bwMode="auto">
            <a:xfrm>
              <a:off x="2597" y="281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2667" y="2771"/>
              <a:ext cx="153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El Paso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/>
          </p:nvSpPr>
          <p:spPr bwMode="auto">
            <a:xfrm>
              <a:off x="2143" y="213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2213" y="2090"/>
              <a:ext cx="12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CUNY – Bernard Baruch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2953" y="2914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3857" y="2949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Rectangle 65"/>
            <p:cNvSpPr>
              <a:spLocks noChangeArrowheads="1"/>
            </p:cNvSpPr>
            <p:nvPr/>
          </p:nvSpPr>
          <p:spPr bwMode="auto">
            <a:xfrm>
              <a:off x="3931" y="2907"/>
              <a:ext cx="143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Technical Career Institutes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3505" y="312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7" name="Rectangle 67"/>
            <p:cNvSpPr>
              <a:spLocks noChangeArrowheads="1"/>
            </p:cNvSpPr>
            <p:nvPr/>
          </p:nvSpPr>
          <p:spPr bwMode="auto">
            <a:xfrm>
              <a:off x="3575" y="3085"/>
              <a:ext cx="175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Brownsville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Rectangle 7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5" name="Rectangle 7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7" name="Rectangle 7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9" name="Rectangle 7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3" name="Rectangle 8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100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4" name="Rectangle 8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Success Rate: P(Child in Q5 | Par in Q1)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5" name="Line 8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6" name="Line 8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7" name="Rectangle 8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" name="Line 8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1" name="Rectangle 9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3" name="Rectangle 9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4" name="Rectangle 9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Access: Percent of Parents in Bottom Quintile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6" name="Oval 96"/>
            <p:cNvSpPr>
              <a:spLocks noChangeArrowheads="1"/>
            </p:cNvSpPr>
            <p:nvPr/>
          </p:nvSpPr>
          <p:spPr bwMode="auto">
            <a:xfrm>
              <a:off x="2503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7" name="Oval 97"/>
            <p:cNvSpPr>
              <a:spLocks noChangeArrowheads="1"/>
            </p:cNvSpPr>
            <p:nvPr/>
          </p:nvSpPr>
          <p:spPr bwMode="auto">
            <a:xfrm>
              <a:off x="2503" y="767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2503" y="96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503" y="117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2636" y="508"/>
              <a:ext cx="229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2.17%)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2636" y="711"/>
              <a:ext cx="228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2.24%)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2636" y="913"/>
              <a:ext cx="289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8.28%)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3" name="Rectangle 103"/>
            <p:cNvSpPr>
              <a:spLocks noChangeArrowheads="1"/>
            </p:cNvSpPr>
            <p:nvPr/>
          </p:nvSpPr>
          <p:spPr bwMode="auto">
            <a:xfrm>
              <a:off x="2636" y="1119"/>
              <a:ext cx="288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6.14%)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5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07" name="Group 97"/>
          <p:cNvGrpSpPr>
            <a:grpSpLocks noChangeAspect="1"/>
          </p:cNvGrpSpPr>
          <p:nvPr/>
        </p:nvGrpSpPr>
        <p:grpSpPr bwMode="auto">
          <a:xfrm>
            <a:off x="147637" y="250825"/>
            <a:ext cx="9153526" cy="6661150"/>
            <a:chOff x="-3" y="62"/>
            <a:chExt cx="5766" cy="4196"/>
          </a:xfrm>
        </p:grpSpPr>
        <p:sp>
          <p:nvSpPr>
            <p:cNvPr id="108" name="AutoShape 96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98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Rectangle 99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Rectangle 100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Line 101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Line 102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Line 103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Line 104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Line 105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Line 106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Oval 107"/>
            <p:cNvSpPr>
              <a:spLocks noChangeArrowheads="1"/>
            </p:cNvSpPr>
            <p:nvPr/>
          </p:nvSpPr>
          <p:spPr bwMode="auto">
            <a:xfrm>
              <a:off x="1075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108"/>
            <p:cNvSpPr>
              <a:spLocks noChangeArrowheads="1"/>
            </p:cNvSpPr>
            <p:nvPr/>
          </p:nvSpPr>
          <p:spPr bwMode="auto">
            <a:xfrm>
              <a:off x="1051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Oval 109"/>
            <p:cNvSpPr>
              <a:spLocks noChangeArrowheads="1"/>
            </p:cNvSpPr>
            <p:nvPr/>
          </p:nvSpPr>
          <p:spPr bwMode="auto">
            <a:xfrm>
              <a:off x="1005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110"/>
            <p:cNvSpPr>
              <a:spLocks noChangeArrowheads="1"/>
            </p:cNvSpPr>
            <p:nvPr/>
          </p:nvSpPr>
          <p:spPr bwMode="auto">
            <a:xfrm>
              <a:off x="894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Oval 111"/>
            <p:cNvSpPr>
              <a:spLocks noChangeArrowheads="1"/>
            </p:cNvSpPr>
            <p:nvPr/>
          </p:nvSpPr>
          <p:spPr bwMode="auto">
            <a:xfrm>
              <a:off x="890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112"/>
            <p:cNvSpPr>
              <a:spLocks noChangeArrowheads="1"/>
            </p:cNvSpPr>
            <p:nvPr/>
          </p:nvSpPr>
          <p:spPr bwMode="auto">
            <a:xfrm>
              <a:off x="991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113"/>
            <p:cNvSpPr>
              <a:spLocks noChangeArrowheads="1"/>
            </p:cNvSpPr>
            <p:nvPr/>
          </p:nvSpPr>
          <p:spPr bwMode="auto">
            <a:xfrm>
              <a:off x="841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Oval 114"/>
            <p:cNvSpPr>
              <a:spLocks noChangeArrowheads="1"/>
            </p:cNvSpPr>
            <p:nvPr/>
          </p:nvSpPr>
          <p:spPr bwMode="auto">
            <a:xfrm>
              <a:off x="922" y="1790"/>
              <a:ext cx="41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115"/>
            <p:cNvSpPr>
              <a:spLocks noChangeArrowheads="1"/>
            </p:cNvSpPr>
            <p:nvPr/>
          </p:nvSpPr>
          <p:spPr bwMode="auto">
            <a:xfrm>
              <a:off x="1019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Oval 116"/>
            <p:cNvSpPr>
              <a:spLocks noChangeArrowheads="1"/>
            </p:cNvSpPr>
            <p:nvPr/>
          </p:nvSpPr>
          <p:spPr bwMode="auto">
            <a:xfrm>
              <a:off x="78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Oval 117"/>
            <p:cNvSpPr>
              <a:spLocks noChangeArrowheads="1"/>
            </p:cNvSpPr>
            <p:nvPr/>
          </p:nvSpPr>
          <p:spPr bwMode="auto">
            <a:xfrm>
              <a:off x="803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Oval 118"/>
            <p:cNvSpPr>
              <a:spLocks noChangeArrowheads="1"/>
            </p:cNvSpPr>
            <p:nvPr/>
          </p:nvSpPr>
          <p:spPr bwMode="auto">
            <a:xfrm>
              <a:off x="939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Oval 119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Oval 120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Oval 121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Oval 122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Oval 123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124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Oval 125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Oval 12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Oval 127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Oval 128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Oval 129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130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1"/>
            <p:cNvSpPr>
              <a:spLocks/>
            </p:cNvSpPr>
            <p:nvPr/>
          </p:nvSpPr>
          <p:spPr bwMode="auto">
            <a:xfrm>
              <a:off x="4144" y="294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2"/>
            <p:cNvSpPr>
              <a:spLocks/>
            </p:cNvSpPr>
            <p:nvPr/>
          </p:nvSpPr>
          <p:spPr bwMode="auto">
            <a:xfrm>
              <a:off x="3386" y="2635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3"/>
            <p:cNvSpPr>
              <a:spLocks/>
            </p:cNvSpPr>
            <p:nvPr/>
          </p:nvSpPr>
          <p:spPr bwMode="auto">
            <a:xfrm>
              <a:off x="2021" y="1989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4"/>
            <p:cNvSpPr>
              <a:spLocks/>
            </p:cNvSpPr>
            <p:nvPr/>
          </p:nvSpPr>
          <p:spPr bwMode="auto">
            <a:xfrm>
              <a:off x="3100" y="2778"/>
              <a:ext cx="52" cy="45"/>
            </a:xfrm>
            <a:custGeom>
              <a:avLst/>
              <a:gdLst>
                <a:gd name="T0" fmla="*/ 28 w 52"/>
                <a:gd name="T1" fmla="*/ 0 h 45"/>
                <a:gd name="T2" fmla="*/ 0 w 52"/>
                <a:gd name="T3" fmla="*/ 45 h 45"/>
                <a:gd name="T4" fmla="*/ 52 w 52"/>
                <a:gd name="T5" fmla="*/ 45 h 45"/>
                <a:gd name="T6" fmla="*/ 28 w 5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5">
                  <a:moveTo>
                    <a:pt x="28" y="0"/>
                  </a:moveTo>
                  <a:lnTo>
                    <a:pt x="0" y="45"/>
                  </a:lnTo>
                  <a:lnTo>
                    <a:pt x="52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5"/>
            <p:cNvSpPr>
              <a:spLocks/>
            </p:cNvSpPr>
            <p:nvPr/>
          </p:nvSpPr>
          <p:spPr bwMode="auto">
            <a:xfrm>
              <a:off x="1930" y="1860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6"/>
            <p:cNvSpPr>
              <a:spLocks/>
            </p:cNvSpPr>
            <p:nvPr/>
          </p:nvSpPr>
          <p:spPr bwMode="auto">
            <a:xfrm>
              <a:off x="3819" y="2946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7"/>
            <p:cNvSpPr>
              <a:spLocks/>
            </p:cNvSpPr>
            <p:nvPr/>
          </p:nvSpPr>
          <p:spPr bwMode="auto">
            <a:xfrm>
              <a:off x="2880" y="2806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8"/>
            <p:cNvSpPr>
              <a:spLocks/>
            </p:cNvSpPr>
            <p:nvPr/>
          </p:nvSpPr>
          <p:spPr bwMode="auto">
            <a:xfrm>
              <a:off x="1644" y="2052"/>
              <a:ext cx="53" cy="42"/>
            </a:xfrm>
            <a:custGeom>
              <a:avLst/>
              <a:gdLst>
                <a:gd name="T0" fmla="*/ 28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8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8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9"/>
            <p:cNvSpPr>
              <a:spLocks/>
            </p:cNvSpPr>
            <p:nvPr/>
          </p:nvSpPr>
          <p:spPr bwMode="auto">
            <a:xfrm>
              <a:off x="4528" y="3117"/>
              <a:ext cx="49" cy="45"/>
            </a:xfrm>
            <a:custGeom>
              <a:avLst/>
              <a:gdLst>
                <a:gd name="T0" fmla="*/ 24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4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4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0"/>
            <p:cNvSpPr>
              <a:spLocks/>
            </p:cNvSpPr>
            <p:nvPr/>
          </p:nvSpPr>
          <p:spPr bwMode="auto">
            <a:xfrm>
              <a:off x="4168" y="3071"/>
              <a:ext cx="49" cy="42"/>
            </a:xfrm>
            <a:custGeom>
              <a:avLst/>
              <a:gdLst>
                <a:gd name="T0" fmla="*/ 25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5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5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1"/>
            <p:cNvSpPr>
              <a:spLocks/>
            </p:cNvSpPr>
            <p:nvPr/>
          </p:nvSpPr>
          <p:spPr bwMode="auto">
            <a:xfrm>
              <a:off x="3854" y="294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2"/>
            <p:cNvSpPr>
              <a:spLocks/>
            </p:cNvSpPr>
            <p:nvPr/>
          </p:nvSpPr>
          <p:spPr bwMode="auto">
            <a:xfrm>
              <a:off x="2433" y="2635"/>
              <a:ext cx="53" cy="45"/>
            </a:xfrm>
            <a:custGeom>
              <a:avLst/>
              <a:gdLst>
                <a:gd name="T0" fmla="*/ 28 w 53"/>
                <a:gd name="T1" fmla="*/ 0 h 45"/>
                <a:gd name="T2" fmla="*/ 0 w 53"/>
                <a:gd name="T3" fmla="*/ 45 h 45"/>
                <a:gd name="T4" fmla="*/ 53 w 53"/>
                <a:gd name="T5" fmla="*/ 45 h 45"/>
                <a:gd name="T6" fmla="*/ 28 w 53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5">
                  <a:moveTo>
                    <a:pt x="28" y="0"/>
                  </a:moveTo>
                  <a:lnTo>
                    <a:pt x="0" y="45"/>
                  </a:lnTo>
                  <a:lnTo>
                    <a:pt x="53" y="45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3"/>
            <p:cNvSpPr>
              <a:spLocks/>
            </p:cNvSpPr>
            <p:nvPr/>
          </p:nvSpPr>
          <p:spPr bwMode="auto">
            <a:xfrm>
              <a:off x="1477" y="1989"/>
              <a:ext cx="49" cy="45"/>
            </a:xfrm>
            <a:custGeom>
              <a:avLst/>
              <a:gdLst>
                <a:gd name="T0" fmla="*/ 24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4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4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4"/>
            <p:cNvSpPr>
              <a:spLocks/>
            </p:cNvSpPr>
            <p:nvPr/>
          </p:nvSpPr>
          <p:spPr bwMode="auto">
            <a:xfrm>
              <a:off x="2520" y="2778"/>
              <a:ext cx="53" cy="45"/>
            </a:xfrm>
            <a:custGeom>
              <a:avLst/>
              <a:gdLst>
                <a:gd name="T0" fmla="*/ 25 w 53"/>
                <a:gd name="T1" fmla="*/ 0 h 45"/>
                <a:gd name="T2" fmla="*/ 0 w 53"/>
                <a:gd name="T3" fmla="*/ 45 h 45"/>
                <a:gd name="T4" fmla="*/ 53 w 53"/>
                <a:gd name="T5" fmla="*/ 45 h 45"/>
                <a:gd name="T6" fmla="*/ 25 w 53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5">
                  <a:moveTo>
                    <a:pt x="25" y="0"/>
                  </a:moveTo>
                  <a:lnTo>
                    <a:pt x="0" y="45"/>
                  </a:lnTo>
                  <a:lnTo>
                    <a:pt x="53" y="45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5"/>
            <p:cNvSpPr>
              <a:spLocks/>
            </p:cNvSpPr>
            <p:nvPr/>
          </p:nvSpPr>
          <p:spPr bwMode="auto">
            <a:xfrm>
              <a:off x="1477" y="1860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6"/>
            <p:cNvSpPr>
              <a:spLocks/>
            </p:cNvSpPr>
            <p:nvPr/>
          </p:nvSpPr>
          <p:spPr bwMode="auto">
            <a:xfrm>
              <a:off x="2803" y="2946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7"/>
            <p:cNvSpPr>
              <a:spLocks/>
            </p:cNvSpPr>
            <p:nvPr/>
          </p:nvSpPr>
          <p:spPr bwMode="auto">
            <a:xfrm>
              <a:off x="2590" y="2806"/>
              <a:ext cx="53" cy="42"/>
            </a:xfrm>
            <a:custGeom>
              <a:avLst/>
              <a:gdLst>
                <a:gd name="T0" fmla="*/ 28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8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8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8"/>
            <p:cNvSpPr>
              <a:spLocks/>
            </p:cNvSpPr>
            <p:nvPr/>
          </p:nvSpPr>
          <p:spPr bwMode="auto">
            <a:xfrm>
              <a:off x="1704" y="2052"/>
              <a:ext cx="52" cy="42"/>
            </a:xfrm>
            <a:custGeom>
              <a:avLst/>
              <a:gdLst>
                <a:gd name="T0" fmla="*/ 27 w 52"/>
                <a:gd name="T1" fmla="*/ 0 h 42"/>
                <a:gd name="T2" fmla="*/ 0 w 52"/>
                <a:gd name="T3" fmla="*/ 42 h 42"/>
                <a:gd name="T4" fmla="*/ 52 w 52"/>
                <a:gd name="T5" fmla="*/ 42 h 42"/>
                <a:gd name="T6" fmla="*/ 27 w 5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2">
                  <a:moveTo>
                    <a:pt x="27" y="0"/>
                  </a:moveTo>
                  <a:lnTo>
                    <a:pt x="0" y="42"/>
                  </a:lnTo>
                  <a:lnTo>
                    <a:pt x="52" y="42"/>
                  </a:lnTo>
                  <a:lnTo>
                    <a:pt x="27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9"/>
            <p:cNvSpPr>
              <a:spLocks/>
            </p:cNvSpPr>
            <p:nvPr/>
          </p:nvSpPr>
          <p:spPr bwMode="auto">
            <a:xfrm>
              <a:off x="3501" y="3117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0"/>
            <p:cNvSpPr>
              <a:spLocks/>
            </p:cNvSpPr>
            <p:nvPr/>
          </p:nvSpPr>
          <p:spPr bwMode="auto">
            <a:xfrm>
              <a:off x="3194" y="3071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1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2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3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Line 154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Line 155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Rectangle 156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8" name="Line 157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Rectangle 158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Line 159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160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Line 161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162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Line 163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164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Line 16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166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Rectangle 167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9" name="Line 16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Line 16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Rectangle 170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Line 171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Rectangle 172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Line 173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Rectangle 174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Line 175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176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" name="Rectangle 177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" name="Rectangle 178"/>
            <p:cNvSpPr>
              <a:spLocks noChangeArrowheads="1"/>
            </p:cNvSpPr>
            <p:nvPr/>
          </p:nvSpPr>
          <p:spPr bwMode="auto">
            <a:xfrm>
              <a:off x="2405" y="498"/>
              <a:ext cx="3177" cy="782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179"/>
            <p:cNvSpPr>
              <a:spLocks noChangeArrowheads="1"/>
            </p:cNvSpPr>
            <p:nvPr/>
          </p:nvSpPr>
          <p:spPr bwMode="auto">
            <a:xfrm>
              <a:off x="2419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180"/>
            <p:cNvSpPr>
              <a:spLocks noChangeArrowheads="1"/>
            </p:cNvSpPr>
            <p:nvPr/>
          </p:nvSpPr>
          <p:spPr bwMode="auto">
            <a:xfrm>
              <a:off x="2419" y="767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81"/>
            <p:cNvSpPr>
              <a:spLocks/>
            </p:cNvSpPr>
            <p:nvPr/>
          </p:nvSpPr>
          <p:spPr bwMode="auto">
            <a:xfrm>
              <a:off x="2416" y="96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82"/>
            <p:cNvSpPr>
              <a:spLocks/>
            </p:cNvSpPr>
            <p:nvPr/>
          </p:nvSpPr>
          <p:spPr bwMode="auto">
            <a:xfrm>
              <a:off x="2416" y="1165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83"/>
            <p:cNvSpPr>
              <a:spLocks noChangeArrowheads="1"/>
            </p:cNvSpPr>
            <p:nvPr/>
          </p:nvSpPr>
          <p:spPr bwMode="auto">
            <a:xfrm>
              <a:off x="2548" y="508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2000 = 2.26%)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" name="Rectangle 184"/>
            <p:cNvSpPr>
              <a:spLocks noChangeArrowheads="1"/>
            </p:cNvSpPr>
            <p:nvPr/>
          </p:nvSpPr>
          <p:spPr bwMode="auto">
            <a:xfrm>
              <a:off x="2548" y="711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2011 = 2.24%)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" name="Rectangle 185"/>
            <p:cNvSpPr>
              <a:spLocks noChangeArrowheads="1"/>
            </p:cNvSpPr>
            <p:nvPr/>
          </p:nvSpPr>
          <p:spPr bwMode="auto">
            <a:xfrm>
              <a:off x="2548" y="913"/>
              <a:ext cx="313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Top MR Colleges (Avg. MR in 2000 = 7.68%)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" name="Rectangle 186"/>
            <p:cNvSpPr>
              <a:spLocks noChangeArrowheads="1"/>
            </p:cNvSpPr>
            <p:nvPr/>
          </p:nvSpPr>
          <p:spPr bwMode="auto">
            <a:xfrm>
              <a:off x="2548" y="1119"/>
              <a:ext cx="313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Top MR Colleges (Avg. MR in 2011 = 5.87%)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Rectangle 187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5" name="TextBox 92"/>
          <p:cNvSpPr txBox="1"/>
          <p:nvPr/>
        </p:nvSpPr>
        <p:spPr>
          <a:xfrm>
            <a:off x="133" y="0"/>
            <a:ext cx="91438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Changes in Projected Mobility Rate from 2000 to 2011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Holding Success Rates Fixed at 2000 Levels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43992435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" name="Line 9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1" name="Line 11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2" name="Line 12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3" name="Line 13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4" name="Oval 14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5" name="Oval 15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6" name="Oval 16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7" name="Oval 17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8" name="Oval 1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9" name="Oval 19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0" name="Oval 20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1" name="Oval 21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2" name="Oval 22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3" name="Oval 23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4" name="Oval 24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5" name="Oval 25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6" name="Oval 26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7" name="Oval 27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8" name="Oval 28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29" name="Oval 29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0" name="Oval 30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1" name="Oval 31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2" name="Oval 32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3" name="Oval 33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4" name="Oval 34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5" name="Oval 35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6" name="Oval 3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7" name="Oval 37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8" name="Oval 38"/>
            <p:cNvSpPr>
              <a:spLocks noChangeArrowheads="1"/>
            </p:cNvSpPr>
            <p:nvPr/>
          </p:nvSpPr>
          <p:spPr bwMode="auto">
            <a:xfrm>
              <a:off x="3323" y="2642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39" name="Oval 39"/>
            <p:cNvSpPr>
              <a:spLocks noChangeArrowheads="1"/>
            </p:cNvSpPr>
            <p:nvPr/>
          </p:nvSpPr>
          <p:spPr bwMode="auto">
            <a:xfrm>
              <a:off x="1857" y="186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0" name="Oval 40"/>
            <p:cNvSpPr>
              <a:spLocks noChangeArrowheads="1"/>
            </p:cNvSpPr>
            <p:nvPr/>
          </p:nvSpPr>
          <p:spPr bwMode="auto">
            <a:xfrm>
              <a:off x="1718" y="2059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1" name="Oval 41"/>
            <p:cNvSpPr>
              <a:spLocks noChangeArrowheads="1"/>
            </p:cNvSpPr>
            <p:nvPr/>
          </p:nvSpPr>
          <p:spPr bwMode="auto">
            <a:xfrm>
              <a:off x="1958" y="1996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2" name="Oval 42"/>
            <p:cNvSpPr>
              <a:spLocks noChangeArrowheads="1"/>
            </p:cNvSpPr>
            <p:nvPr/>
          </p:nvSpPr>
          <p:spPr bwMode="auto">
            <a:xfrm>
              <a:off x="3781" y="295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" name="Oval 43"/>
            <p:cNvSpPr>
              <a:spLocks noChangeArrowheads="1"/>
            </p:cNvSpPr>
            <p:nvPr/>
          </p:nvSpPr>
          <p:spPr bwMode="auto">
            <a:xfrm>
              <a:off x="2904" y="2813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4" name="Oval 44"/>
            <p:cNvSpPr>
              <a:spLocks noChangeArrowheads="1"/>
            </p:cNvSpPr>
            <p:nvPr/>
          </p:nvSpPr>
          <p:spPr bwMode="auto">
            <a:xfrm>
              <a:off x="2877" y="2132"/>
              <a:ext cx="41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5" name="Oval 45"/>
            <p:cNvSpPr>
              <a:spLocks noChangeArrowheads="1"/>
            </p:cNvSpPr>
            <p:nvPr/>
          </p:nvSpPr>
          <p:spPr bwMode="auto">
            <a:xfrm>
              <a:off x="2859" y="2914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6" name="Oval 46"/>
            <p:cNvSpPr>
              <a:spLocks noChangeArrowheads="1"/>
            </p:cNvSpPr>
            <p:nvPr/>
          </p:nvSpPr>
          <p:spPr bwMode="auto">
            <a:xfrm>
              <a:off x="3910" y="294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7" name="Oval 47"/>
            <p:cNvSpPr>
              <a:spLocks noChangeArrowheads="1"/>
            </p:cNvSpPr>
            <p:nvPr/>
          </p:nvSpPr>
          <p:spPr bwMode="auto">
            <a:xfrm>
              <a:off x="4486" y="3127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8" name="Oval 48"/>
            <p:cNvSpPr>
              <a:spLocks noChangeArrowheads="1"/>
            </p:cNvSpPr>
            <p:nvPr/>
          </p:nvSpPr>
          <p:spPr bwMode="auto">
            <a:xfrm>
              <a:off x="2440" y="264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9" name="Rectangle 49"/>
            <p:cNvSpPr>
              <a:spLocks noChangeArrowheads="1"/>
            </p:cNvSpPr>
            <p:nvPr/>
          </p:nvSpPr>
          <p:spPr bwMode="auto">
            <a:xfrm>
              <a:off x="2510" y="2600"/>
              <a:ext cx="69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Cal State, LA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0" name="Oval 50"/>
            <p:cNvSpPr>
              <a:spLocks noChangeArrowheads="1"/>
            </p:cNvSpPr>
            <p:nvPr/>
          </p:nvSpPr>
          <p:spPr bwMode="auto">
            <a:xfrm>
              <a:off x="1480" y="186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1" name="Rectangle 51"/>
            <p:cNvSpPr>
              <a:spLocks noChangeArrowheads="1"/>
            </p:cNvSpPr>
            <p:nvPr/>
          </p:nvSpPr>
          <p:spPr bwMode="auto">
            <a:xfrm>
              <a:off x="1553" y="1711"/>
              <a:ext cx="84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Pace University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2" name="Oval 52"/>
            <p:cNvSpPr>
              <a:spLocks noChangeArrowheads="1"/>
            </p:cNvSpPr>
            <p:nvPr/>
          </p:nvSpPr>
          <p:spPr bwMode="auto">
            <a:xfrm>
              <a:off x="1711" y="2059"/>
              <a:ext cx="41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4" name="Oval 54"/>
            <p:cNvSpPr>
              <a:spLocks noChangeArrowheads="1"/>
            </p:cNvSpPr>
            <p:nvPr/>
          </p:nvSpPr>
          <p:spPr bwMode="auto">
            <a:xfrm>
              <a:off x="1480" y="1996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5" name="Rectangle 55"/>
            <p:cNvSpPr>
              <a:spLocks noChangeArrowheads="1"/>
            </p:cNvSpPr>
            <p:nvPr/>
          </p:nvSpPr>
          <p:spPr bwMode="auto">
            <a:xfrm>
              <a:off x="1553" y="1954"/>
              <a:ext cx="110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SUNY – Stony Brook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6" name="Oval 56"/>
            <p:cNvSpPr>
              <a:spLocks noChangeArrowheads="1"/>
            </p:cNvSpPr>
            <p:nvPr/>
          </p:nvSpPr>
          <p:spPr bwMode="auto">
            <a:xfrm>
              <a:off x="2807" y="295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8" name="Oval 58"/>
            <p:cNvSpPr>
              <a:spLocks noChangeArrowheads="1"/>
            </p:cNvSpPr>
            <p:nvPr/>
          </p:nvSpPr>
          <p:spPr bwMode="auto">
            <a:xfrm>
              <a:off x="2597" y="2813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59" name="Rectangle 59"/>
            <p:cNvSpPr>
              <a:spLocks noChangeArrowheads="1"/>
            </p:cNvSpPr>
            <p:nvPr/>
          </p:nvSpPr>
          <p:spPr bwMode="auto">
            <a:xfrm>
              <a:off x="2667" y="2771"/>
              <a:ext cx="1533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El Paso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0" name="Oval 60"/>
            <p:cNvSpPr>
              <a:spLocks noChangeArrowheads="1"/>
            </p:cNvSpPr>
            <p:nvPr/>
          </p:nvSpPr>
          <p:spPr bwMode="auto">
            <a:xfrm>
              <a:off x="2143" y="213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1" name="Rectangle 61"/>
            <p:cNvSpPr>
              <a:spLocks noChangeArrowheads="1"/>
            </p:cNvSpPr>
            <p:nvPr/>
          </p:nvSpPr>
          <p:spPr bwMode="auto">
            <a:xfrm>
              <a:off x="2213" y="2090"/>
              <a:ext cx="12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CUNY – Bernard Baruch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2" name="Oval 62"/>
            <p:cNvSpPr>
              <a:spLocks noChangeArrowheads="1"/>
            </p:cNvSpPr>
            <p:nvPr/>
          </p:nvSpPr>
          <p:spPr bwMode="auto">
            <a:xfrm>
              <a:off x="2953" y="2914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4" name="Oval 64"/>
            <p:cNvSpPr>
              <a:spLocks noChangeArrowheads="1"/>
            </p:cNvSpPr>
            <p:nvPr/>
          </p:nvSpPr>
          <p:spPr bwMode="auto">
            <a:xfrm>
              <a:off x="3857" y="2949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5" name="Rectangle 65"/>
            <p:cNvSpPr>
              <a:spLocks noChangeArrowheads="1"/>
            </p:cNvSpPr>
            <p:nvPr/>
          </p:nvSpPr>
          <p:spPr bwMode="auto">
            <a:xfrm>
              <a:off x="3931" y="2907"/>
              <a:ext cx="143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Technical Career Institutes</a:t>
              </a:r>
              <a:endParaRPr kumimoji="0" lang="en-US" altLang="en-US" sz="18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6" name="Oval 66"/>
            <p:cNvSpPr>
              <a:spLocks noChangeArrowheads="1"/>
            </p:cNvSpPr>
            <p:nvPr/>
          </p:nvSpPr>
          <p:spPr bwMode="auto">
            <a:xfrm>
              <a:off x="3505" y="3127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7" name="Rectangle 67"/>
            <p:cNvSpPr>
              <a:spLocks noChangeArrowheads="1"/>
            </p:cNvSpPr>
            <p:nvPr/>
          </p:nvSpPr>
          <p:spPr bwMode="auto">
            <a:xfrm>
              <a:off x="3575" y="3085"/>
              <a:ext cx="175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1" i="0" u="none" strike="noStrike" kern="1200" cap="none" spc="0" normalizeH="0" baseline="0" noProof="0" dirty="0">
                  <a:ln>
                    <a:noFill/>
                  </a:ln>
                  <a:solidFill>
                    <a:srgbClr val="8000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University of Texas - Brownsville</a:t>
              </a:r>
              <a:endPara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8" name="Freeform 68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69" name="Freeform 69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0" name="Freeform 70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1" name="Line 7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2" name="Line 7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3" name="Rectangle 7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4" name="Line 7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5" name="Rectangle 7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6" name="Line 7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7" name="Rectangle 7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8" name="Line 7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79" name="Rectangle 7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0" name="Line 8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1" name="Rectangle 8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2" name="Line 8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3" name="Rectangle 8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100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4" name="Rectangle 8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Success Rate: P(Child in Q5 | Par in Q1)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5" name="Line 8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6" name="Line 8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7" name="Rectangle 8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" name="Line 8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9" name="Rectangle 8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0" name="Line 9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1" name="Rectangle 9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2" name="Line 9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3" name="Rectangle 9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4" name="Rectangle 9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Access: Percent of Parents in Bottom Quintile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6" name="Oval 96"/>
            <p:cNvSpPr>
              <a:spLocks noChangeArrowheads="1"/>
            </p:cNvSpPr>
            <p:nvPr/>
          </p:nvSpPr>
          <p:spPr bwMode="auto">
            <a:xfrm>
              <a:off x="2503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7" name="Oval 97"/>
            <p:cNvSpPr>
              <a:spLocks noChangeArrowheads="1"/>
            </p:cNvSpPr>
            <p:nvPr/>
          </p:nvSpPr>
          <p:spPr bwMode="auto">
            <a:xfrm>
              <a:off x="2503" y="767"/>
              <a:ext cx="42" cy="42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8" name="Oval 98"/>
            <p:cNvSpPr>
              <a:spLocks noChangeArrowheads="1"/>
            </p:cNvSpPr>
            <p:nvPr/>
          </p:nvSpPr>
          <p:spPr bwMode="auto">
            <a:xfrm>
              <a:off x="2503" y="969"/>
              <a:ext cx="42" cy="42"/>
            </a:xfrm>
            <a:prstGeom prst="ellipse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99" name="Oval 99"/>
            <p:cNvSpPr>
              <a:spLocks noChangeArrowheads="1"/>
            </p:cNvSpPr>
            <p:nvPr/>
          </p:nvSpPr>
          <p:spPr bwMode="auto">
            <a:xfrm>
              <a:off x="2503" y="1172"/>
              <a:ext cx="42" cy="42"/>
            </a:xfrm>
            <a:prstGeom prst="ellipse">
              <a:avLst/>
            </a:prstGeom>
            <a:solidFill>
              <a:srgbClr val="800080"/>
            </a:solidFill>
            <a:ln w="22225">
              <a:solidFill>
                <a:srgbClr val="8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0" name="Rectangle 100"/>
            <p:cNvSpPr>
              <a:spLocks noChangeArrowheads="1"/>
            </p:cNvSpPr>
            <p:nvPr/>
          </p:nvSpPr>
          <p:spPr bwMode="auto">
            <a:xfrm>
              <a:off x="2636" y="508"/>
              <a:ext cx="229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2.17%)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1" name="Rectangle 101"/>
            <p:cNvSpPr>
              <a:spLocks noChangeArrowheads="1"/>
            </p:cNvSpPr>
            <p:nvPr/>
          </p:nvSpPr>
          <p:spPr bwMode="auto">
            <a:xfrm>
              <a:off x="2636" y="711"/>
              <a:ext cx="2285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Ivy Plus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2.24%)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2" name="Rectangle 102"/>
            <p:cNvSpPr>
              <a:spLocks noChangeArrowheads="1"/>
            </p:cNvSpPr>
            <p:nvPr/>
          </p:nvSpPr>
          <p:spPr bwMode="auto">
            <a:xfrm>
              <a:off x="2636" y="913"/>
              <a:ext cx="289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2000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8.28%)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3" name="Rectangle 103"/>
            <p:cNvSpPr>
              <a:spLocks noChangeArrowheads="1"/>
            </p:cNvSpPr>
            <p:nvPr/>
          </p:nvSpPr>
          <p:spPr bwMode="auto">
            <a:xfrm>
              <a:off x="2636" y="1119"/>
              <a:ext cx="288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Top MR Colleges (Avg. MR in 2011 = </a:t>
              </a:r>
              <a:r>
                <a:rPr kumimoji="0" lang="en-US" altLang="en-US" sz="1800" b="0" i="0" u="none" strike="noStrike" kern="1200" cap="none" spc="0" normalizeH="0" baseline="0" noProof="0" dirty="0" smtClean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6.14%)</a:t>
              </a:r>
              <a:endPara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104" name="Rectangle 104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5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107" name="Group 97"/>
          <p:cNvGrpSpPr>
            <a:grpSpLocks noChangeAspect="1"/>
          </p:cNvGrpSpPr>
          <p:nvPr/>
        </p:nvGrpSpPr>
        <p:grpSpPr bwMode="auto">
          <a:xfrm>
            <a:off x="147637" y="250825"/>
            <a:ext cx="9153526" cy="6661150"/>
            <a:chOff x="-3" y="62"/>
            <a:chExt cx="5766" cy="4196"/>
          </a:xfrm>
        </p:grpSpPr>
        <p:sp>
          <p:nvSpPr>
            <p:cNvPr id="108" name="AutoShape 96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" name="Rectangle 98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Rectangle 99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" name="Rectangle 100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Line 101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" name="Line 102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Line 103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" name="Line 104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Line 105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" name="Line 106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" name="Oval 107"/>
            <p:cNvSpPr>
              <a:spLocks noChangeArrowheads="1"/>
            </p:cNvSpPr>
            <p:nvPr/>
          </p:nvSpPr>
          <p:spPr bwMode="auto">
            <a:xfrm>
              <a:off x="1075" y="153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9" name="Oval 108"/>
            <p:cNvSpPr>
              <a:spLocks noChangeArrowheads="1"/>
            </p:cNvSpPr>
            <p:nvPr/>
          </p:nvSpPr>
          <p:spPr bwMode="auto">
            <a:xfrm>
              <a:off x="1051" y="1696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0" name="Oval 109"/>
            <p:cNvSpPr>
              <a:spLocks noChangeArrowheads="1"/>
            </p:cNvSpPr>
            <p:nvPr/>
          </p:nvSpPr>
          <p:spPr bwMode="auto">
            <a:xfrm>
              <a:off x="1005" y="175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1" name="Oval 110"/>
            <p:cNvSpPr>
              <a:spLocks noChangeArrowheads="1"/>
            </p:cNvSpPr>
            <p:nvPr/>
          </p:nvSpPr>
          <p:spPr bwMode="auto">
            <a:xfrm>
              <a:off x="894" y="165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2" name="Oval 111"/>
            <p:cNvSpPr>
              <a:spLocks noChangeArrowheads="1"/>
            </p:cNvSpPr>
            <p:nvPr/>
          </p:nvSpPr>
          <p:spPr bwMode="auto">
            <a:xfrm>
              <a:off x="890" y="1800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3" name="Oval 112"/>
            <p:cNvSpPr>
              <a:spLocks noChangeArrowheads="1"/>
            </p:cNvSpPr>
            <p:nvPr/>
          </p:nvSpPr>
          <p:spPr bwMode="auto">
            <a:xfrm>
              <a:off x="991" y="181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4" name="Oval 113"/>
            <p:cNvSpPr>
              <a:spLocks noChangeArrowheads="1"/>
            </p:cNvSpPr>
            <p:nvPr/>
          </p:nvSpPr>
          <p:spPr bwMode="auto">
            <a:xfrm>
              <a:off x="841" y="1944"/>
              <a:ext cx="42" cy="41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5" name="Oval 114"/>
            <p:cNvSpPr>
              <a:spLocks noChangeArrowheads="1"/>
            </p:cNvSpPr>
            <p:nvPr/>
          </p:nvSpPr>
          <p:spPr bwMode="auto">
            <a:xfrm>
              <a:off x="922" y="1790"/>
              <a:ext cx="41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6" name="Oval 115"/>
            <p:cNvSpPr>
              <a:spLocks noChangeArrowheads="1"/>
            </p:cNvSpPr>
            <p:nvPr/>
          </p:nvSpPr>
          <p:spPr bwMode="auto">
            <a:xfrm>
              <a:off x="1019" y="218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7" name="Oval 116"/>
            <p:cNvSpPr>
              <a:spLocks noChangeArrowheads="1"/>
            </p:cNvSpPr>
            <p:nvPr/>
          </p:nvSpPr>
          <p:spPr bwMode="auto">
            <a:xfrm>
              <a:off x="785" y="2045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8" name="Oval 117"/>
            <p:cNvSpPr>
              <a:spLocks noChangeArrowheads="1"/>
            </p:cNvSpPr>
            <p:nvPr/>
          </p:nvSpPr>
          <p:spPr bwMode="auto">
            <a:xfrm>
              <a:off x="803" y="1552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9" name="Oval 118"/>
            <p:cNvSpPr>
              <a:spLocks noChangeArrowheads="1"/>
            </p:cNvSpPr>
            <p:nvPr/>
          </p:nvSpPr>
          <p:spPr bwMode="auto">
            <a:xfrm>
              <a:off x="939" y="2024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0" name="Oval 119"/>
            <p:cNvSpPr>
              <a:spLocks noChangeArrowheads="1"/>
            </p:cNvSpPr>
            <p:nvPr/>
          </p:nvSpPr>
          <p:spPr bwMode="auto">
            <a:xfrm>
              <a:off x="1128" y="1535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1" name="Oval 120"/>
            <p:cNvSpPr>
              <a:spLocks noChangeArrowheads="1"/>
            </p:cNvSpPr>
            <p:nvPr/>
          </p:nvSpPr>
          <p:spPr bwMode="auto">
            <a:xfrm>
              <a:off x="1033" y="1696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2" name="Oval 121"/>
            <p:cNvSpPr>
              <a:spLocks noChangeArrowheads="1"/>
            </p:cNvSpPr>
            <p:nvPr/>
          </p:nvSpPr>
          <p:spPr bwMode="auto">
            <a:xfrm>
              <a:off x="932" y="1751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3" name="Oval 122"/>
            <p:cNvSpPr>
              <a:spLocks noChangeArrowheads="1"/>
            </p:cNvSpPr>
            <p:nvPr/>
          </p:nvSpPr>
          <p:spPr bwMode="auto">
            <a:xfrm>
              <a:off x="950" y="1650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4" name="Oval 123"/>
            <p:cNvSpPr>
              <a:spLocks noChangeArrowheads="1"/>
            </p:cNvSpPr>
            <p:nvPr/>
          </p:nvSpPr>
          <p:spPr bwMode="auto">
            <a:xfrm>
              <a:off x="991" y="180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" name="Oval 124"/>
            <p:cNvSpPr>
              <a:spLocks noChangeArrowheads="1"/>
            </p:cNvSpPr>
            <p:nvPr/>
          </p:nvSpPr>
          <p:spPr bwMode="auto">
            <a:xfrm>
              <a:off x="796" y="181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" name="Oval 125"/>
            <p:cNvSpPr>
              <a:spLocks noChangeArrowheads="1"/>
            </p:cNvSpPr>
            <p:nvPr/>
          </p:nvSpPr>
          <p:spPr bwMode="auto">
            <a:xfrm>
              <a:off x="953" y="1944"/>
              <a:ext cx="42" cy="41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" name="Oval 126"/>
            <p:cNvSpPr>
              <a:spLocks noChangeArrowheads="1"/>
            </p:cNvSpPr>
            <p:nvPr/>
          </p:nvSpPr>
          <p:spPr bwMode="auto">
            <a:xfrm>
              <a:off x="887" y="1790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Oval 127"/>
            <p:cNvSpPr>
              <a:spLocks noChangeArrowheads="1"/>
            </p:cNvSpPr>
            <p:nvPr/>
          </p:nvSpPr>
          <p:spPr bwMode="auto">
            <a:xfrm>
              <a:off x="1072" y="2184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Oval 128"/>
            <p:cNvSpPr>
              <a:spLocks noChangeArrowheads="1"/>
            </p:cNvSpPr>
            <p:nvPr/>
          </p:nvSpPr>
          <p:spPr bwMode="auto">
            <a:xfrm>
              <a:off x="827" y="2045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Oval 129"/>
            <p:cNvSpPr>
              <a:spLocks noChangeArrowheads="1"/>
            </p:cNvSpPr>
            <p:nvPr/>
          </p:nvSpPr>
          <p:spPr bwMode="auto">
            <a:xfrm>
              <a:off x="796" y="1552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Oval 130"/>
            <p:cNvSpPr>
              <a:spLocks noChangeArrowheads="1"/>
            </p:cNvSpPr>
            <p:nvPr/>
          </p:nvSpPr>
          <p:spPr bwMode="auto">
            <a:xfrm>
              <a:off x="936" y="2024"/>
              <a:ext cx="41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Freeform 131"/>
            <p:cNvSpPr>
              <a:spLocks/>
            </p:cNvSpPr>
            <p:nvPr/>
          </p:nvSpPr>
          <p:spPr bwMode="auto">
            <a:xfrm>
              <a:off x="4144" y="294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Freeform 132"/>
            <p:cNvSpPr>
              <a:spLocks/>
            </p:cNvSpPr>
            <p:nvPr/>
          </p:nvSpPr>
          <p:spPr bwMode="auto">
            <a:xfrm>
              <a:off x="3386" y="2635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Freeform 133"/>
            <p:cNvSpPr>
              <a:spLocks/>
            </p:cNvSpPr>
            <p:nvPr/>
          </p:nvSpPr>
          <p:spPr bwMode="auto">
            <a:xfrm>
              <a:off x="2021" y="1989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Freeform 134"/>
            <p:cNvSpPr>
              <a:spLocks/>
            </p:cNvSpPr>
            <p:nvPr/>
          </p:nvSpPr>
          <p:spPr bwMode="auto">
            <a:xfrm>
              <a:off x="3100" y="2778"/>
              <a:ext cx="52" cy="45"/>
            </a:xfrm>
            <a:custGeom>
              <a:avLst/>
              <a:gdLst>
                <a:gd name="T0" fmla="*/ 28 w 52"/>
                <a:gd name="T1" fmla="*/ 0 h 45"/>
                <a:gd name="T2" fmla="*/ 0 w 52"/>
                <a:gd name="T3" fmla="*/ 45 h 45"/>
                <a:gd name="T4" fmla="*/ 52 w 52"/>
                <a:gd name="T5" fmla="*/ 45 h 45"/>
                <a:gd name="T6" fmla="*/ 28 w 5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5">
                  <a:moveTo>
                    <a:pt x="28" y="0"/>
                  </a:moveTo>
                  <a:lnTo>
                    <a:pt x="0" y="45"/>
                  </a:lnTo>
                  <a:lnTo>
                    <a:pt x="52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Freeform 135"/>
            <p:cNvSpPr>
              <a:spLocks/>
            </p:cNvSpPr>
            <p:nvPr/>
          </p:nvSpPr>
          <p:spPr bwMode="auto">
            <a:xfrm>
              <a:off x="1930" y="1860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Freeform 136"/>
            <p:cNvSpPr>
              <a:spLocks/>
            </p:cNvSpPr>
            <p:nvPr/>
          </p:nvSpPr>
          <p:spPr bwMode="auto">
            <a:xfrm>
              <a:off x="3819" y="2946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Freeform 137"/>
            <p:cNvSpPr>
              <a:spLocks/>
            </p:cNvSpPr>
            <p:nvPr/>
          </p:nvSpPr>
          <p:spPr bwMode="auto">
            <a:xfrm>
              <a:off x="2880" y="2806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Freeform 138"/>
            <p:cNvSpPr>
              <a:spLocks/>
            </p:cNvSpPr>
            <p:nvPr/>
          </p:nvSpPr>
          <p:spPr bwMode="auto">
            <a:xfrm>
              <a:off x="1644" y="2052"/>
              <a:ext cx="53" cy="42"/>
            </a:xfrm>
            <a:custGeom>
              <a:avLst/>
              <a:gdLst>
                <a:gd name="T0" fmla="*/ 28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8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8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Freeform 139"/>
            <p:cNvSpPr>
              <a:spLocks/>
            </p:cNvSpPr>
            <p:nvPr/>
          </p:nvSpPr>
          <p:spPr bwMode="auto">
            <a:xfrm>
              <a:off x="4528" y="3117"/>
              <a:ext cx="49" cy="45"/>
            </a:xfrm>
            <a:custGeom>
              <a:avLst/>
              <a:gdLst>
                <a:gd name="T0" fmla="*/ 24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4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4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Freeform 140"/>
            <p:cNvSpPr>
              <a:spLocks/>
            </p:cNvSpPr>
            <p:nvPr/>
          </p:nvSpPr>
          <p:spPr bwMode="auto">
            <a:xfrm>
              <a:off x="4168" y="3071"/>
              <a:ext cx="49" cy="42"/>
            </a:xfrm>
            <a:custGeom>
              <a:avLst/>
              <a:gdLst>
                <a:gd name="T0" fmla="*/ 25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5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5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Freeform 141"/>
            <p:cNvSpPr>
              <a:spLocks/>
            </p:cNvSpPr>
            <p:nvPr/>
          </p:nvSpPr>
          <p:spPr bwMode="auto">
            <a:xfrm>
              <a:off x="3854" y="294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Freeform 142"/>
            <p:cNvSpPr>
              <a:spLocks/>
            </p:cNvSpPr>
            <p:nvPr/>
          </p:nvSpPr>
          <p:spPr bwMode="auto">
            <a:xfrm>
              <a:off x="2433" y="2635"/>
              <a:ext cx="53" cy="45"/>
            </a:xfrm>
            <a:custGeom>
              <a:avLst/>
              <a:gdLst>
                <a:gd name="T0" fmla="*/ 28 w 53"/>
                <a:gd name="T1" fmla="*/ 0 h 45"/>
                <a:gd name="T2" fmla="*/ 0 w 53"/>
                <a:gd name="T3" fmla="*/ 45 h 45"/>
                <a:gd name="T4" fmla="*/ 53 w 53"/>
                <a:gd name="T5" fmla="*/ 45 h 45"/>
                <a:gd name="T6" fmla="*/ 28 w 53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5">
                  <a:moveTo>
                    <a:pt x="28" y="0"/>
                  </a:moveTo>
                  <a:lnTo>
                    <a:pt x="0" y="45"/>
                  </a:lnTo>
                  <a:lnTo>
                    <a:pt x="53" y="45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Freeform 143"/>
            <p:cNvSpPr>
              <a:spLocks/>
            </p:cNvSpPr>
            <p:nvPr/>
          </p:nvSpPr>
          <p:spPr bwMode="auto">
            <a:xfrm>
              <a:off x="1477" y="1989"/>
              <a:ext cx="49" cy="45"/>
            </a:xfrm>
            <a:custGeom>
              <a:avLst/>
              <a:gdLst>
                <a:gd name="T0" fmla="*/ 24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4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4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Freeform 144"/>
            <p:cNvSpPr>
              <a:spLocks/>
            </p:cNvSpPr>
            <p:nvPr/>
          </p:nvSpPr>
          <p:spPr bwMode="auto">
            <a:xfrm>
              <a:off x="2520" y="2778"/>
              <a:ext cx="53" cy="45"/>
            </a:xfrm>
            <a:custGeom>
              <a:avLst/>
              <a:gdLst>
                <a:gd name="T0" fmla="*/ 25 w 53"/>
                <a:gd name="T1" fmla="*/ 0 h 45"/>
                <a:gd name="T2" fmla="*/ 0 w 53"/>
                <a:gd name="T3" fmla="*/ 45 h 45"/>
                <a:gd name="T4" fmla="*/ 53 w 53"/>
                <a:gd name="T5" fmla="*/ 45 h 45"/>
                <a:gd name="T6" fmla="*/ 25 w 53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5">
                  <a:moveTo>
                    <a:pt x="25" y="0"/>
                  </a:moveTo>
                  <a:lnTo>
                    <a:pt x="0" y="45"/>
                  </a:lnTo>
                  <a:lnTo>
                    <a:pt x="53" y="45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Freeform 145"/>
            <p:cNvSpPr>
              <a:spLocks/>
            </p:cNvSpPr>
            <p:nvPr/>
          </p:nvSpPr>
          <p:spPr bwMode="auto">
            <a:xfrm>
              <a:off x="1477" y="1860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Freeform 146"/>
            <p:cNvSpPr>
              <a:spLocks/>
            </p:cNvSpPr>
            <p:nvPr/>
          </p:nvSpPr>
          <p:spPr bwMode="auto">
            <a:xfrm>
              <a:off x="2803" y="2946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Freeform 147"/>
            <p:cNvSpPr>
              <a:spLocks/>
            </p:cNvSpPr>
            <p:nvPr/>
          </p:nvSpPr>
          <p:spPr bwMode="auto">
            <a:xfrm>
              <a:off x="2590" y="2806"/>
              <a:ext cx="53" cy="42"/>
            </a:xfrm>
            <a:custGeom>
              <a:avLst/>
              <a:gdLst>
                <a:gd name="T0" fmla="*/ 28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8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8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8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Freeform 148"/>
            <p:cNvSpPr>
              <a:spLocks/>
            </p:cNvSpPr>
            <p:nvPr/>
          </p:nvSpPr>
          <p:spPr bwMode="auto">
            <a:xfrm>
              <a:off x="1704" y="2052"/>
              <a:ext cx="52" cy="42"/>
            </a:xfrm>
            <a:custGeom>
              <a:avLst/>
              <a:gdLst>
                <a:gd name="T0" fmla="*/ 27 w 52"/>
                <a:gd name="T1" fmla="*/ 0 h 42"/>
                <a:gd name="T2" fmla="*/ 0 w 52"/>
                <a:gd name="T3" fmla="*/ 42 h 42"/>
                <a:gd name="T4" fmla="*/ 52 w 52"/>
                <a:gd name="T5" fmla="*/ 42 h 42"/>
                <a:gd name="T6" fmla="*/ 27 w 5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2">
                  <a:moveTo>
                    <a:pt x="27" y="0"/>
                  </a:moveTo>
                  <a:lnTo>
                    <a:pt x="0" y="42"/>
                  </a:lnTo>
                  <a:lnTo>
                    <a:pt x="52" y="42"/>
                  </a:lnTo>
                  <a:lnTo>
                    <a:pt x="27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Freeform 149"/>
            <p:cNvSpPr>
              <a:spLocks/>
            </p:cNvSpPr>
            <p:nvPr/>
          </p:nvSpPr>
          <p:spPr bwMode="auto">
            <a:xfrm>
              <a:off x="3501" y="3117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Freeform 150"/>
            <p:cNvSpPr>
              <a:spLocks/>
            </p:cNvSpPr>
            <p:nvPr/>
          </p:nvSpPr>
          <p:spPr bwMode="auto">
            <a:xfrm>
              <a:off x="3194" y="3071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Freeform 151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Freeform 152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Freeform 153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Line 154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Line 155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Rectangle 156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8" name="Line 157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Rectangle 158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Line 159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160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Line 161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162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Line 163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164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Line 16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166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Rectangle 167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9" name="Line 16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Line 16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1" name="Rectangle 170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2" name="Line 171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Rectangle 172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Line 173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Rectangle 174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6" name="Line 175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176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8" name="Rectangle 177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9" name="Rectangle 178"/>
            <p:cNvSpPr>
              <a:spLocks noChangeArrowheads="1"/>
            </p:cNvSpPr>
            <p:nvPr/>
          </p:nvSpPr>
          <p:spPr bwMode="auto">
            <a:xfrm>
              <a:off x="2405" y="498"/>
              <a:ext cx="3177" cy="782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Oval 179"/>
            <p:cNvSpPr>
              <a:spLocks noChangeArrowheads="1"/>
            </p:cNvSpPr>
            <p:nvPr/>
          </p:nvSpPr>
          <p:spPr bwMode="auto">
            <a:xfrm>
              <a:off x="2419" y="561"/>
              <a:ext cx="42" cy="42"/>
            </a:xfrm>
            <a:prstGeom prst="ellipse">
              <a:avLst/>
            </a:prstGeom>
            <a:solidFill>
              <a:srgbClr val="000080"/>
            </a:solidFill>
            <a:ln w="22225">
              <a:solidFill>
                <a:srgbClr val="00008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Oval 180"/>
            <p:cNvSpPr>
              <a:spLocks noChangeArrowheads="1"/>
            </p:cNvSpPr>
            <p:nvPr/>
          </p:nvSpPr>
          <p:spPr bwMode="auto">
            <a:xfrm>
              <a:off x="2419" y="767"/>
              <a:ext cx="42" cy="42"/>
            </a:xfrm>
            <a:prstGeom prst="ellipse">
              <a:avLst/>
            </a:pr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Freeform 181"/>
            <p:cNvSpPr>
              <a:spLocks/>
            </p:cNvSpPr>
            <p:nvPr/>
          </p:nvSpPr>
          <p:spPr bwMode="auto">
            <a:xfrm>
              <a:off x="2416" y="962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Freeform 182"/>
            <p:cNvSpPr>
              <a:spLocks/>
            </p:cNvSpPr>
            <p:nvPr/>
          </p:nvSpPr>
          <p:spPr bwMode="auto">
            <a:xfrm>
              <a:off x="2416" y="1165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22225">
              <a:solidFill>
                <a:srgbClr val="800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183"/>
            <p:cNvSpPr>
              <a:spLocks noChangeArrowheads="1"/>
            </p:cNvSpPr>
            <p:nvPr/>
          </p:nvSpPr>
          <p:spPr bwMode="auto">
            <a:xfrm>
              <a:off x="2548" y="508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2000 = 2.26%)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" name="Rectangle 184"/>
            <p:cNvSpPr>
              <a:spLocks noChangeArrowheads="1"/>
            </p:cNvSpPr>
            <p:nvPr/>
          </p:nvSpPr>
          <p:spPr bwMode="auto">
            <a:xfrm>
              <a:off x="2548" y="711"/>
              <a:ext cx="248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 Plus (Avg. MR in 2011 = 2.24%)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" name="Rectangle 185"/>
            <p:cNvSpPr>
              <a:spLocks noChangeArrowheads="1"/>
            </p:cNvSpPr>
            <p:nvPr/>
          </p:nvSpPr>
          <p:spPr bwMode="auto">
            <a:xfrm>
              <a:off x="2548" y="913"/>
              <a:ext cx="313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Top MR Colleges (Avg. MR in 2000 = 7.68%)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" name="Rectangle 186"/>
            <p:cNvSpPr>
              <a:spLocks noChangeArrowheads="1"/>
            </p:cNvSpPr>
            <p:nvPr/>
          </p:nvSpPr>
          <p:spPr bwMode="auto">
            <a:xfrm>
              <a:off x="2548" y="1119"/>
              <a:ext cx="313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Top MR Colleges (Avg. MR in 2011 = 5.87%)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Rectangle 187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05" name="TextBox 92"/>
          <p:cNvSpPr txBox="1"/>
          <p:nvPr/>
        </p:nvSpPr>
        <p:spPr>
          <a:xfrm>
            <a:off x="133" y="0"/>
            <a:ext cx="9143867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Changes in Projected Mobility Rate from 2000 to 2011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Holding Success Rates Fixed at 2000 Levels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0" y="6553200"/>
            <a:ext cx="900836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Note: Top MR colleges are fixed set of colleges with highest MR based on mean access, 2000-11</a:t>
            </a:r>
          </a:p>
        </p:txBody>
      </p:sp>
      <p:sp>
        <p:nvSpPr>
          <p:cNvPr id="200" name="Rectangle 51"/>
          <p:cNvSpPr>
            <a:spLocks noChangeArrowheads="1"/>
          </p:cNvSpPr>
          <p:nvPr/>
        </p:nvSpPr>
        <p:spPr bwMode="auto">
          <a:xfrm>
            <a:off x="2585516" y="2914842"/>
            <a:ext cx="13335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800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Pace University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01" name="Rectangle 55"/>
          <p:cNvSpPr>
            <a:spLocks noChangeArrowheads="1"/>
          </p:cNvSpPr>
          <p:nvPr/>
        </p:nvSpPr>
        <p:spPr bwMode="auto">
          <a:xfrm>
            <a:off x="2617787" y="3254375"/>
            <a:ext cx="17605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800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SUNY – Stony Brook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02" name="Rectangle 49"/>
          <p:cNvSpPr>
            <a:spLocks noChangeArrowheads="1"/>
          </p:cNvSpPr>
          <p:nvPr/>
        </p:nvSpPr>
        <p:spPr bwMode="auto">
          <a:xfrm>
            <a:off x="4137025" y="4206875"/>
            <a:ext cx="11049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800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Cal State, LA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04" name="Rectangle 61"/>
          <p:cNvSpPr>
            <a:spLocks noChangeArrowheads="1"/>
          </p:cNvSpPr>
          <p:nvPr/>
        </p:nvSpPr>
        <p:spPr bwMode="auto">
          <a:xfrm>
            <a:off x="4296049" y="4432300"/>
            <a:ext cx="50975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strike="noStrike" kern="1200" cap="none" spc="0" normalizeH="0" baseline="0" noProof="0" dirty="0" smtClean="0">
                <a:ln>
                  <a:noFill/>
                </a:ln>
                <a:solidFill>
                  <a:srgbClr val="800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CUNY</a:t>
            </a:r>
            <a:endParaRPr kumimoji="0" lang="en-US" altLang="en-US" sz="1800" b="1" i="0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05" name="Rectangle 59"/>
          <p:cNvSpPr>
            <a:spLocks noChangeArrowheads="1"/>
          </p:cNvSpPr>
          <p:nvPr/>
        </p:nvSpPr>
        <p:spPr bwMode="auto">
          <a:xfrm>
            <a:off x="4504182" y="4622347"/>
            <a:ext cx="24336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800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University of Texas - El Paso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06" name="Rectangle 65"/>
          <p:cNvSpPr>
            <a:spLocks noChangeArrowheads="1"/>
          </p:cNvSpPr>
          <p:nvPr/>
        </p:nvSpPr>
        <p:spPr bwMode="auto">
          <a:xfrm>
            <a:off x="6392863" y="4767263"/>
            <a:ext cx="22733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800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Technical Career Institutes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07" name="Rectangle 67"/>
          <p:cNvSpPr>
            <a:spLocks noChangeArrowheads="1"/>
          </p:cNvSpPr>
          <p:nvPr/>
        </p:nvSpPr>
        <p:spPr bwMode="auto">
          <a:xfrm>
            <a:off x="5827713" y="5049838"/>
            <a:ext cx="27908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80008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University of Texas - Brownsville</a:t>
            </a:r>
            <a:endParaRPr kumimoji="0" lang="en-US" altLang="en-US" sz="18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8583687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460712"/>
            <a:ext cx="8534400" cy="3785652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Fact #4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: Trends in access are unfavorable in terms of mobility rates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Access has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fallen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at mid-tier public colleges with highest mobility rates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Access has risen relatively little at elite private colleges despite their efforts to increase financial aid and outreach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524000" marR="0" lvl="2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These efforts may have been offset by countervailing macroeconomic trends such as rising inequality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Lessons on Trends</a:t>
            </a:r>
          </a:p>
        </p:txBody>
      </p:sp>
    </p:spTree>
    <p:extLst>
      <p:ext uri="{BB962C8B-B14F-4D97-AF65-F5344CB8AC3E}">
        <p14:creationId xmlns:p14="http://schemas.microsoft.com/office/powerpoint/2010/main" val="514378802"/>
      </p:ext>
    </p:extLst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1" name="Rectangle 2"/>
          <p:cNvSpPr>
            <a:spLocks noChangeArrowheads="1"/>
          </p:cNvSpPr>
          <p:nvPr/>
        </p:nvSpPr>
        <p:spPr bwMode="auto">
          <a:xfrm>
            <a:off x="152400" y="88642"/>
            <a:ext cx="8686800" cy="53245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90562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 typeface="+mj-lt"/>
              <a:buAutoNum type="arabicPeriod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Low-income students admitted to selective colleges do not appear over-placed, based on their earnings outcomes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Provides support for policies that seek to bring more such students to selective colleges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90562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 typeface="+mj-lt"/>
              <a:buAutoNum type="arabicPeriod" startAt="2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Efforts to expand low-income access often focus on elite colleges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But the high-mobility-rate colleges identified here may provide a more scalable model for upward mobility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Instructional costs at high-mobility-rate colleges are far lower…</a:t>
            </a:r>
          </a:p>
        </p:txBody>
      </p:sp>
      <p:sp>
        <p:nvSpPr>
          <p:cNvPr id="214019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Discussion: Broad Lessons for Policy</a:t>
            </a:r>
          </a:p>
        </p:txBody>
      </p:sp>
    </p:spTree>
    <p:extLst>
      <p:ext uri="{BB962C8B-B14F-4D97-AF65-F5344CB8AC3E}">
        <p14:creationId xmlns:p14="http://schemas.microsoft.com/office/powerpoint/2010/main" val="3902450479"/>
      </p:ext>
    </p:extLst>
  </p:cSld>
  <p:clrMapOvr>
    <a:masterClrMapping/>
  </p:clrMapOvr>
  <p:transition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699" name="Group 2283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3700" name="AutoShape 2282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3701" name="Group 2484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5759" name="Rectangle 2284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0" name="Rectangle 2285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1" name="Rectangle 2286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2" name="Line 2287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3" name="Line 2288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4" name="Line 2289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5" name="Line 2290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6" name="Line 2291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7" name="Line 2292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8" name="Oval 2293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9" name="Oval 2294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0" name="Oval 2295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1" name="Oval 2296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2" name="Oval 2297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3" name="Oval 2298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4" name="Oval 2299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5" name="Oval 2300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6" name="Oval 2301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7" name="Oval 2302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8" name="Oval 2303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9" name="Oval 2304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0" name="Oval 2305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1" name="Oval 2306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2" name="Oval 2307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3" name="Oval 2308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4" name="Oval 2309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5" name="Oval 2310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6" name="Oval 2311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7" name="Oval 2312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8" name="Oval 2313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9" name="Oval 2314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0" name="Oval 2315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1" name="Oval 2316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2" name="Oval 2317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3" name="Oval 2318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4" name="Oval 2319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5" name="Oval 2320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6" name="Oval 2321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7" name="Oval 2322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8" name="Oval 2323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9" name="Oval 2324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0" name="Oval 2325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1" name="Oval 2326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2" name="Oval 2327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3" name="Oval 2328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4" name="Oval 2329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5" name="Oval 2330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6" name="Oval 2331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7" name="Oval 2332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8" name="Oval 2333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9" name="Oval 2334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0" name="Oval 2335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1" name="Oval 2336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2" name="Oval 2337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3" name="Oval 2338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4" name="Oval 2339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5" name="Oval 2340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6" name="Oval 2341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7" name="Oval 2342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8" name="Oval 2343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9" name="Oval 2344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0" name="Oval 2345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1" name="Oval 2346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2" name="Oval 2347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3" name="Oval 2348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4" name="Oval 2349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5" name="Oval 2350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6" name="Oval 2351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7" name="Oval 2352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8" name="Oval 2353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9" name="Oval 2354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0" name="Oval 2355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1" name="Oval 2356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2" name="Oval 2357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3" name="Oval 2358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4" name="Oval 2359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5" name="Oval 2360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6" name="Oval 2361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7" name="Oval 2362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8" name="Oval 2363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9" name="Oval 2364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0" name="Oval 2365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1" name="Oval 2366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2" name="Oval 2367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3" name="Oval 2368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4" name="Oval 2369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5" name="Oval 2370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6" name="Oval 2371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7" name="Oval 2372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8" name="Oval 2373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9" name="Oval 2374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0" name="Oval 2375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1" name="Oval 2376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2" name="Oval 2377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3" name="Oval 2378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4" name="Oval 2379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5" name="Oval 2380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6" name="Oval 2381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7" name="Oval 2382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8" name="Oval 2383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9" name="Oval 2384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0" name="Oval 2385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1" name="Oval 2386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2" name="Oval 2387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3" name="Oval 2388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4" name="Oval 2389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5" name="Oval 2390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6" name="Oval 2391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7" name="Oval 2392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8" name="Oval 2393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9" name="Oval 2394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0" name="Oval 2395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1" name="Oval 2396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2" name="Oval 2397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3" name="Oval 2398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4" name="Oval 2399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5" name="Oval 2400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6" name="Oval 2401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7" name="Oval 2402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8" name="Oval 2403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9" name="Oval 2404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0" name="Oval 2405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1" name="Oval 2406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2" name="Oval 2407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3" name="Oval 2408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4" name="Oval 2409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5" name="Oval 2410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6" name="Oval 2411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7" name="Oval 2412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8" name="Oval 2413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9" name="Oval 2414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0" name="Oval 2415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1" name="Oval 2416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2" name="Oval 2417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3" name="Oval 2418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4" name="Oval 2419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5" name="Oval 2420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6" name="Oval 2421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7" name="Oval 2422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8" name="Oval 2423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9" name="Oval 2424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0" name="Oval 2425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1" name="Oval 2426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2" name="Oval 2427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3" name="Oval 2428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4" name="Oval 2429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5" name="Oval 2430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6" name="Oval 2431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7" name="Oval 2432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8" name="Oval 2433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9" name="Oval 2434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0" name="Oval 2435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1" name="Oval 2436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2" name="Oval 2437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3" name="Oval 2438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4" name="Oval 2439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5" name="Oval 2440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6" name="Oval 2441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7" name="Oval 2442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8" name="Oval 2443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9" name="Oval 2444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0" name="Oval 2445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1" name="Oval 2446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2" name="Oval 2447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3" name="Oval 2448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4" name="Oval 2449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5" name="Oval 2450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6" name="Oval 2451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7" name="Oval 2452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8" name="Oval 2453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9" name="Oval 2454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0" name="Oval 2455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1" name="Oval 2456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2" name="Oval 2457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3" name="Oval 2458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4" name="Oval 2459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5" name="Oval 2460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6" name="Oval 2461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7" name="Oval 2462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8" name="Oval 2463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9" name="Oval 2464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0" name="Oval 2465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1" name="Oval 2466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2" name="Oval 2467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3" name="Oval 2468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4" name="Oval 2469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5" name="Oval 2470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6" name="Oval 2471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7" name="Oval 2472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8" name="Oval 2473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9" name="Oval 2474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0" name="Oval 2475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1" name="Oval 2476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2" name="Oval 2477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3" name="Oval 2478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4" name="Oval 2479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5" name="Oval 2480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6" name="Oval 2481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7" name="Oval 2482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8" name="Oval 2483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2" name="Group 2685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45559" name="Oval 2485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0" name="Oval 2486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1" name="Oval 2487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2" name="Oval 2488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3" name="Oval 2489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4" name="Oval 2490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5" name="Oval 2491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6" name="Oval 2492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7" name="Oval 2493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8" name="Oval 2494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9" name="Oval 2495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0" name="Oval 2496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1" name="Oval 2497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2" name="Oval 2498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3" name="Oval 2499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4" name="Oval 2500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5" name="Oval 2501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6" name="Oval 2502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7" name="Oval 2503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8" name="Oval 2504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9" name="Oval 2505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0" name="Oval 2506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1" name="Oval 2507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2" name="Oval 2508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3" name="Oval 2509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4" name="Oval 2510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5" name="Oval 2511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6" name="Oval 2512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7" name="Oval 2513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8" name="Oval 2514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9" name="Oval 2515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0" name="Oval 2516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1" name="Oval 2517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2" name="Oval 2518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3" name="Oval 2519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4" name="Oval 2520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5" name="Oval 2521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6" name="Oval 2522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7" name="Oval 2523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8" name="Oval 2524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9" name="Oval 2525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0" name="Oval 2526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1" name="Oval 2527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2" name="Oval 2528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3" name="Oval 2529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4" name="Oval 2530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5" name="Oval 2531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6" name="Oval 2532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7" name="Oval 2533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8" name="Oval 2534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9" name="Oval 2535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0" name="Oval 2536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1" name="Oval 2537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2" name="Oval 2538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3" name="Oval 2539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4" name="Oval 2540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5" name="Oval 2541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6" name="Oval 2542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7" name="Oval 2543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8" name="Oval 2544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9" name="Oval 2545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0" name="Oval 2546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1" name="Oval 2547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2" name="Oval 2548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3" name="Oval 2549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4" name="Oval 2550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5" name="Oval 2551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6" name="Oval 2552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7" name="Oval 2553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8" name="Oval 2554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9" name="Oval 2555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0" name="Oval 2556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1" name="Oval 2557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2" name="Oval 2558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3" name="Oval 2559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4" name="Oval 2560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5" name="Oval 2561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6" name="Oval 2562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7" name="Oval 2563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8" name="Oval 2564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9" name="Oval 2565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0" name="Oval 2566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1" name="Oval 2567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2" name="Oval 2568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3" name="Oval 2569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4" name="Oval 2570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5" name="Oval 2571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6" name="Oval 2572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7" name="Oval 2573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8" name="Oval 2574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9" name="Oval 2575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0" name="Oval 2576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1" name="Oval 2577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2" name="Oval 2578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3" name="Oval 2579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4" name="Oval 2580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5" name="Oval 2581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6" name="Oval 2582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7" name="Oval 2583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8" name="Oval 2584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9" name="Oval 2585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0" name="Oval 2586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1" name="Oval 2587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2" name="Oval 2588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3" name="Oval 2589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4" name="Oval 2590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5" name="Oval 2591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6" name="Oval 2592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7" name="Oval 2593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8" name="Oval 2594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9" name="Oval 2595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0" name="Oval 2596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1" name="Oval 2597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2" name="Oval 2598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3" name="Oval 2599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4" name="Oval 2600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5" name="Oval 2601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6" name="Oval 2602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7" name="Oval 2603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8" name="Oval 2604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9" name="Oval 2605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0" name="Oval 2606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1" name="Oval 2607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2" name="Oval 2608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3" name="Oval 2609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4" name="Oval 2610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5" name="Oval 2611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6" name="Oval 2612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7" name="Oval 2613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8" name="Oval 2614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9" name="Oval 2615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0" name="Oval 2616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1" name="Oval 2617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2" name="Oval 2618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3" name="Oval 2619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4" name="Oval 2620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5" name="Oval 2621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6" name="Oval 2622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7" name="Oval 2623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8" name="Oval 2624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9" name="Oval 2625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0" name="Oval 2626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1" name="Oval 2627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2" name="Oval 2628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3" name="Oval 2629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4" name="Oval 2630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5" name="Oval 2631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6" name="Oval 2632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7" name="Oval 2633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8" name="Oval 2634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9" name="Oval 2635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0" name="Oval 2636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1" name="Oval 2637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2" name="Oval 2638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3" name="Oval 2639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4" name="Oval 2640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5" name="Oval 2641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6" name="Oval 2642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7" name="Oval 2643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8" name="Oval 2644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9" name="Oval 2645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0" name="Oval 2646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1" name="Oval 2647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2" name="Oval 2648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3" name="Oval 2649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4" name="Oval 2650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5" name="Oval 2651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6" name="Oval 2652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7" name="Oval 2653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8" name="Oval 2654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9" name="Oval 2655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0" name="Oval 2656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1" name="Oval 2657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2" name="Oval 2658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3" name="Oval 2659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4" name="Oval 2660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5" name="Oval 2661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6" name="Oval 2662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7" name="Oval 2663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8" name="Oval 2664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9" name="Oval 2665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0" name="Oval 2666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1" name="Oval 2667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2" name="Oval 2668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3" name="Oval 2669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4" name="Oval 2670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5" name="Oval 2671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6" name="Oval 2672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7" name="Oval 2673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8" name="Oval 2674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9" name="Oval 2675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0" name="Oval 2676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1" name="Oval 2677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2" name="Oval 2678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3" name="Oval 2679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4" name="Oval 2680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5" name="Oval 2681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6" name="Oval 2682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7" name="Oval 2683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8" name="Oval 2684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3" name="Group 2886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45359" name="Oval 2686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0" name="Oval 2687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1" name="Oval 2688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2" name="Oval 2689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3" name="Oval 2690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4" name="Oval 2691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5" name="Oval 2692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6" name="Oval 2693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7" name="Oval 2694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8" name="Oval 2695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9" name="Oval 2696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0" name="Oval 2697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1" name="Oval 2698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2" name="Oval 2699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3" name="Oval 2700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4" name="Oval 2701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5" name="Oval 2702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6" name="Oval 2703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7" name="Oval 2704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8" name="Oval 2705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9" name="Oval 2706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0" name="Oval 2707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1" name="Oval 2708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2" name="Oval 2709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3" name="Oval 2710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4" name="Oval 2711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5" name="Oval 2712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6" name="Oval 2713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7" name="Oval 2714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8" name="Oval 2715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9" name="Oval 2716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0" name="Oval 2717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1" name="Oval 2718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2" name="Oval 2719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3" name="Oval 2720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4" name="Oval 2721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5" name="Oval 2722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6" name="Oval 2723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7" name="Oval 2724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8" name="Oval 2725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9" name="Oval 2726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0" name="Oval 2727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1" name="Oval 2728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2" name="Oval 2729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3" name="Oval 2730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4" name="Oval 2731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5" name="Oval 2732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6" name="Oval 2733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7" name="Oval 2734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8" name="Oval 2735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9" name="Oval 2736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0" name="Oval 2737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1" name="Oval 2738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2" name="Oval 2739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3" name="Oval 2740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4" name="Oval 2741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5" name="Oval 2742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6" name="Oval 2743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7" name="Oval 2744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8" name="Oval 2745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9" name="Oval 2746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0" name="Oval 2747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1" name="Oval 2748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2" name="Oval 2749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3" name="Oval 2750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4" name="Oval 2751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5" name="Oval 2752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6" name="Oval 2753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7" name="Oval 2754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8" name="Oval 2755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9" name="Oval 2756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0" name="Oval 2757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1" name="Oval 2758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2" name="Oval 2759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3" name="Oval 2760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4" name="Oval 2761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5" name="Oval 2762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6" name="Oval 2763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7" name="Oval 2764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8" name="Oval 2765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9" name="Oval 2766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0" name="Oval 2767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1" name="Oval 276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2" name="Oval 2769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3" name="Oval 2770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4" name="Oval 2771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5" name="Oval 2772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6" name="Oval 2773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7" name="Oval 2774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8" name="Oval 2775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9" name="Oval 2776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0" name="Oval 2777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1" name="Oval 2778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2" name="Oval 2779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3" name="Oval 2780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4" name="Oval 2781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5" name="Oval 2782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6" name="Oval 2783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7" name="Oval 2784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8" name="Oval 2785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9" name="Oval 2786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0" name="Oval 2787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1" name="Oval 2788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2" name="Oval 2789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3" name="Oval 2790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4" name="Oval 2791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5" name="Oval 2792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6" name="Oval 2793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7" name="Oval 2794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8" name="Oval 2795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9" name="Oval 2796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0" name="Oval 2797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1" name="Oval 2798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2" name="Oval 2799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3" name="Oval 2800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4" name="Oval 2801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5" name="Oval 2802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6" name="Oval 2803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7" name="Oval 2804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8" name="Oval 2805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9" name="Oval 2806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0" name="Oval 2807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1" name="Oval 2808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2" name="Oval 2809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3" name="Oval 2810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4" name="Oval 2811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5" name="Oval 2812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6" name="Oval 2813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7" name="Oval 2814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8" name="Oval 2815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9" name="Oval 2816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0" name="Oval 2817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1" name="Oval 2818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2" name="Oval 2819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3" name="Oval 2820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4" name="Oval 2821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5" name="Oval 2822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6" name="Oval 2823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7" name="Oval 2824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8" name="Oval 2825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9" name="Oval 2826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0" name="Oval 2827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1" name="Oval 2828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2" name="Oval 2829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3" name="Oval 2830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4" name="Oval 2831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5" name="Oval 2832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6" name="Oval 2833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7" name="Oval 2834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8" name="Oval 2835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9" name="Oval 2836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0" name="Oval 2837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1" name="Oval 2838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2" name="Oval 2839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3" name="Oval 2840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4" name="Oval 2841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5" name="Oval 2842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6" name="Oval 2843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7" name="Oval 2844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8" name="Oval 2845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9" name="Oval 2846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0" name="Oval 2847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1" name="Oval 2848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2" name="Oval 2849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3" name="Oval 2850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4" name="Oval 2851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5" name="Oval 2852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6" name="Oval 2853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7" name="Oval 2854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8" name="Oval 2855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9" name="Oval 2856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0" name="Oval 2857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1" name="Oval 2858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2" name="Oval 2859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3" name="Oval 2860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4" name="Oval 2861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5" name="Oval 2862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6" name="Oval 2863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7" name="Oval 2864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8" name="Oval 2865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9" name="Oval 2866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0" name="Oval 2867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1" name="Oval 2868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2" name="Oval 2869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3" name="Oval 2870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4" name="Oval 2871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5" name="Oval 2872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6" name="Oval 2873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7" name="Oval 2874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8" name="Oval 2875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9" name="Oval 2876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0" name="Oval 2877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1" name="Oval 2878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2" name="Oval 2879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3" name="Oval 2880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4" name="Oval 2881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5" name="Oval 2882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6" name="Oval 2883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7" name="Oval 2884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8" name="Oval 2885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4" name="Group 3087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45159" name="Oval 2887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0" name="Oval 2888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1" name="Oval 2889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2" name="Oval 2890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3" name="Oval 2891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4" name="Oval 2892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5" name="Oval 2893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6" name="Oval 2894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7" name="Oval 2895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8" name="Oval 2896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9" name="Oval 2897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0" name="Oval 2898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1" name="Oval 2899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2" name="Oval 2900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3" name="Oval 2901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4" name="Oval 2902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5" name="Oval 2903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6" name="Oval 2904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7" name="Oval 2905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8" name="Oval 2906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9" name="Oval 2907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0" name="Oval 2908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1" name="Oval 2909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2" name="Oval 2910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3" name="Oval 2911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4" name="Oval 2912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5" name="Oval 2913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6" name="Oval 2914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7" name="Oval 2915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8" name="Oval 2916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9" name="Oval 2917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0" name="Oval 2918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1" name="Oval 2919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2" name="Oval 2920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3" name="Oval 2921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4" name="Oval 2922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5" name="Oval 2923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6" name="Oval 2924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7" name="Oval 2925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8" name="Oval 2926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9" name="Oval 2927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0" name="Oval 2928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1" name="Oval 2929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2" name="Oval 2930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3" name="Oval 2931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4" name="Oval 2932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5" name="Oval 2933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6" name="Oval 2934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7" name="Oval 2935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8" name="Oval 2936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9" name="Oval 2937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0" name="Oval 2938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1" name="Oval 2939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2" name="Oval 2940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3" name="Oval 2941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4" name="Oval 2942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5" name="Oval 2943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6" name="Oval 2944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7" name="Oval 2945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8" name="Oval 2946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9" name="Oval 2947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0" name="Oval 2948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1" name="Oval 2949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2" name="Oval 2950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3" name="Oval 2951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4" name="Oval 2952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5" name="Oval 2953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6" name="Oval 2954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7" name="Oval 2955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8" name="Oval 2956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9" name="Oval 2957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0" name="Oval 2958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1" name="Oval 2959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2" name="Oval 2960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3" name="Oval 2961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4" name="Oval 2962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5" name="Oval 2963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6" name="Oval 2964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7" name="Oval 2965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8" name="Oval 2966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9" name="Oval 2967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0" name="Oval 2968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1" name="Oval 2969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2" name="Oval 2970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3" name="Oval 2971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4" name="Oval 2972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5" name="Oval 2973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6" name="Oval 2974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7" name="Oval 2975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8" name="Oval 2976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9" name="Oval 2977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0" name="Oval 2978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1" name="Oval 2979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2" name="Oval 2980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3" name="Oval 2981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4" name="Oval 2982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5" name="Oval 2983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6" name="Oval 2984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7" name="Oval 2985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8" name="Oval 2986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9" name="Oval 2987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0" name="Oval 2988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1" name="Oval 2989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2" name="Oval 2990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3" name="Oval 2991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4" name="Oval 2992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5" name="Oval 2993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6" name="Oval 2994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7" name="Oval 2995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8" name="Oval 2996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9" name="Oval 2997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0" name="Oval 2998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1" name="Oval 2999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2" name="Oval 3000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3" name="Oval 3001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4" name="Oval 3002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5" name="Oval 3003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6" name="Oval 3004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7" name="Oval 3005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8" name="Oval 3006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9" name="Oval 3007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0" name="Oval 3008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1" name="Oval 3009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2" name="Oval 3010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3" name="Oval 3011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4" name="Oval 3012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5" name="Oval 3013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6" name="Oval 3014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7" name="Oval 3015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8" name="Oval 3016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9" name="Oval 3017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0" name="Oval 3018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1" name="Oval 3019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2" name="Oval 3020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3" name="Oval 3021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4" name="Oval 3022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5" name="Oval 3023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6" name="Oval 3024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7" name="Oval 3025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8" name="Oval 3026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9" name="Oval 3027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0" name="Oval 3028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1" name="Oval 3029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2" name="Oval 3030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3" name="Oval 3031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4" name="Oval 3032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5" name="Oval 3033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6" name="Oval 3034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7" name="Oval 3035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8" name="Oval 3036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9" name="Oval 303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0" name="Oval 3038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1" name="Oval 3039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2" name="Oval 3040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3" name="Oval 3041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4" name="Oval 3042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5" name="Oval 3043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6" name="Oval 3044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7" name="Oval 3045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8" name="Oval 3046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9" name="Oval 3047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0" name="Oval 3048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1" name="Oval 3049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2" name="Oval 3050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3" name="Oval 3051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4" name="Oval 3052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5" name="Oval 3053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6" name="Oval 3054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7" name="Oval 3055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8" name="Oval 3056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9" name="Oval 3057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0" name="Oval 3058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1" name="Oval 3059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2" name="Oval 3060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3" name="Oval 3061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4" name="Oval 3062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5" name="Oval 3063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6" name="Oval 3064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7" name="Oval 3065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8" name="Oval 3066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9" name="Oval 3067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0" name="Oval 3068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1" name="Oval 3069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2" name="Oval 3070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3" name="Oval 3071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4" name="Oval 3072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5" name="Oval 3073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6" name="Oval 3074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7" name="Oval 3075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8" name="Oval 3076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9" name="Oval 3077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0" name="Oval 3078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1" name="Oval 3079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2" name="Oval 3080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3" name="Oval 3081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4" name="Oval 3082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5" name="Oval 3083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6" name="Oval 3084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7" name="Oval 3085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8" name="Oval 3086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5" name="Group 3288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44959" name="Oval 3088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0" name="Oval 3089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1" name="Oval 3090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2" name="Oval 3091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3" name="Oval 3092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4" name="Oval 3093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5" name="Oval 3094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6" name="Oval 3095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7" name="Oval 3096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8" name="Oval 3097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9" name="Oval 3098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0" name="Oval 3099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1" name="Oval 3100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2" name="Oval 3101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3" name="Oval 3102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4" name="Oval 3103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5" name="Oval 3104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6" name="Oval 3105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7" name="Oval 3106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8" name="Oval 3107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9" name="Oval 3108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0" name="Oval 3109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1" name="Oval 3110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2" name="Oval 3111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3" name="Oval 3112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4" name="Oval 3113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5" name="Oval 3114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6" name="Oval 3115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7" name="Oval 3116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8" name="Oval 3117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9" name="Oval 3118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0" name="Oval 3119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1" name="Oval 3120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2" name="Oval 3121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3" name="Oval 3122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4" name="Oval 3123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5" name="Oval 3124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6" name="Oval 3125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7" name="Oval 3126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8" name="Oval 3127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9" name="Oval 3128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0" name="Oval 3129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1" name="Oval 3130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2" name="Oval 3131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3" name="Oval 3132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4" name="Oval 3133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5" name="Oval 3134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6" name="Oval 3135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7" name="Oval 3136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8" name="Oval 3137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9" name="Oval 3138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0" name="Oval 3139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1" name="Oval 3140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2" name="Oval 3141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3" name="Oval 3142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4" name="Oval 3143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5" name="Oval 3144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6" name="Oval 3145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7" name="Oval 3146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8" name="Oval 3147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9" name="Oval 3148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0" name="Oval 3149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1" name="Oval 3150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2" name="Oval 3151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3" name="Oval 3152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4" name="Oval 3153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5" name="Oval 3154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6" name="Oval 3155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7" name="Oval 3156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8" name="Oval 3157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9" name="Oval 3158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0" name="Oval 3159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1" name="Oval 3160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2" name="Oval 3161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3" name="Oval 3162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4" name="Oval 3163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5" name="Oval 3164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6" name="Oval 3165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7" name="Oval 3166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8" name="Oval 3167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9" name="Oval 3168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0" name="Oval 3169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1" name="Oval 3170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2" name="Oval 3171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3" name="Oval 3172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4" name="Oval 3173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5" name="Oval 3174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6" name="Oval 3175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7" name="Oval 3176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8" name="Oval 3177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9" name="Oval 3178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0" name="Oval 3179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1" name="Oval 3180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2" name="Oval 3181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3" name="Oval 3182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4" name="Oval 3183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5" name="Oval 3184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6" name="Oval 3185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7" name="Oval 3186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8" name="Oval 3187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9" name="Oval 3188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0" name="Oval 3189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1" name="Oval 3190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2" name="Oval 3191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3" name="Oval 3192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4" name="Oval 3193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5" name="Oval 3194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6" name="Oval 3195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7" name="Oval 319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8" name="Oval 319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9" name="Oval 3198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0" name="Oval 3199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1" name="Oval 3200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2" name="Oval 3201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3" name="Oval 3202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4" name="Oval 3203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5" name="Oval 3204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6" name="Oval 3205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7" name="Oval 3206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8" name="Oval 3207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9" name="Oval 3208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0" name="Oval 3209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1" name="Oval 3210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2" name="Oval 3211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3" name="Oval 3212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4" name="Oval 3213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5" name="Oval 3214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6" name="Oval 3215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7" name="Oval 3216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8" name="Oval 3217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9" name="Oval 3218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0" name="Oval 3219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1" name="Oval 3220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2" name="Oval 3221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3" name="Oval 3222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4" name="Oval 3223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5" name="Oval 3224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6" name="Oval 3225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7" name="Oval 3226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8" name="Oval 3227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9" name="Oval 3228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0" name="Oval 3229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1" name="Oval 3230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2" name="Oval 3231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3" name="Oval 3232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4" name="Oval 3233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5" name="Oval 3234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6" name="Oval 3235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7" name="Oval 3236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8" name="Oval 3237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9" name="Oval 3238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0" name="Oval 3239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1" name="Oval 3240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2" name="Oval 3241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3" name="Oval 3242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4" name="Oval 3243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5" name="Oval 3244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6" name="Oval 3245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7" name="Oval 3246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8" name="Oval 3247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9" name="Oval 3248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0" name="Oval 3249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1" name="Oval 3250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2" name="Oval 3251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3" name="Oval 3252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4" name="Oval 3253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5" name="Oval 3254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6" name="Oval 3255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7" name="Oval 3256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8" name="Oval 3257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9" name="Oval 3258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0" name="Oval 3259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1" name="Oval 3260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2" name="Oval 3261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3" name="Oval 3262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4" name="Oval 3263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5" name="Oval 3264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6" name="Oval 3265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7" name="Oval 3266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8" name="Oval 3267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9" name="Oval 3268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0" name="Oval 3269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1" name="Oval 3270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2" name="Oval 3271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3" name="Oval 3272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4" name="Oval 3273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5" name="Oval 3274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6" name="Oval 3275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7" name="Oval 3276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8" name="Oval 3277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9" name="Oval 3278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0" name="Oval 3279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1" name="Oval 3280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2" name="Oval 3281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3" name="Oval 3282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4" name="Oval 3283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5" name="Oval 3284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6" name="Oval 3285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7" name="Oval 3286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8" name="Oval 3287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6" name="Group 3489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44759" name="Oval 3289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0" name="Oval 3290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1" name="Oval 3291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2" name="Oval 3292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3" name="Oval 3293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4" name="Oval 3294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5" name="Oval 3295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6" name="Oval 3296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7" name="Oval 3297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8" name="Oval 3298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9" name="Oval 3299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0" name="Oval 3300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1" name="Oval 3301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2" name="Oval 3302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3" name="Oval 3303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4" name="Oval 3304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5" name="Oval 3305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6" name="Oval 3306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7" name="Oval 3307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8" name="Oval 3308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9" name="Oval 3309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0" name="Oval 3310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1" name="Oval 3311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2" name="Oval 3312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3" name="Oval 3313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4" name="Oval 3314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5" name="Oval 3315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6" name="Oval 3316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7" name="Oval 3317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8" name="Oval 3318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9" name="Oval 3319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0" name="Oval 3320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1" name="Oval 3321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2" name="Oval 3322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3" name="Oval 3323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4" name="Oval 3324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5" name="Oval 3325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6" name="Oval 3326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7" name="Oval 3327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8" name="Oval 3328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9" name="Oval 3329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0" name="Oval 3330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1" name="Oval 3331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2" name="Oval 3332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3" name="Oval 3333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4" name="Oval 3334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5" name="Oval 3335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6" name="Oval 3336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7" name="Oval 3337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8" name="Oval 3338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9" name="Oval 3339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0" name="Oval 3340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1" name="Oval 3341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2" name="Oval 3342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3" name="Oval 3343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4" name="Oval 3344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5" name="Oval 3345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6" name="Oval 3346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7" name="Oval 3347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8" name="Oval 3348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9" name="Oval 3349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0" name="Oval 3350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1" name="Oval 3351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2" name="Oval 3352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3" name="Oval 3353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4" name="Oval 3354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5" name="Oval 3355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6" name="Oval 3356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7" name="Oval 3357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8" name="Oval 3358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9" name="Oval 3359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0" name="Oval 3360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1" name="Oval 3361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2" name="Oval 3362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3" name="Oval 3363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4" name="Oval 3364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5" name="Oval 3365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6" name="Oval 3366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7" name="Oval 3367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8" name="Oval 3368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9" name="Oval 3369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0" name="Oval 3370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1" name="Oval 3371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2" name="Oval 3372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3" name="Oval 3373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4" name="Oval 3374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5" name="Oval 3375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6" name="Oval 3376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7" name="Oval 3377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8" name="Oval 3378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9" name="Oval 3379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0" name="Oval 3380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1" name="Oval 3381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2" name="Oval 3382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3" name="Oval 3383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4" name="Oval 3384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5" name="Oval 3385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6" name="Oval 3386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7" name="Oval 3387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8" name="Oval 3388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9" name="Oval 3389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0" name="Oval 3390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1" name="Oval 3391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2" name="Oval 3392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3" name="Oval 3393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4" name="Oval 3394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5" name="Oval 3395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6" name="Oval 3396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7" name="Oval 3397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8" name="Oval 3398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9" name="Oval 3399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0" name="Oval 3400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1" name="Oval 3401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2" name="Oval 3402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3" name="Oval 3403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4" name="Oval 3404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5" name="Oval 3405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6" name="Oval 3406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7" name="Oval 3407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8" name="Oval 3408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9" name="Oval 3409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0" name="Oval 3410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1" name="Oval 3411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2" name="Oval 3412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3" name="Oval 3413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4" name="Oval 3414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5" name="Oval 3415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6" name="Oval 3416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7" name="Oval 3417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8" name="Oval 3418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9" name="Oval 3419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0" name="Oval 3420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1" name="Oval 3421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2" name="Oval 3422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3" name="Oval 3423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4" name="Oval 3424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5" name="Oval 3425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6" name="Oval 3426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7" name="Oval 3427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8" name="Oval 3428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9" name="Oval 3429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0" name="Oval 3430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1" name="Oval 3431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2" name="Oval 3432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3" name="Oval 3433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4" name="Oval 3434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5" name="Oval 3435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6" name="Oval 3436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7" name="Oval 3437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8" name="Oval 3438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9" name="Oval 3439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0" name="Oval 3440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1" name="Oval 3441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2" name="Oval 3442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3" name="Oval 3443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4" name="Oval 3444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5" name="Oval 3445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6" name="Oval 3446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7" name="Oval 3447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8" name="Oval 3448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9" name="Oval 3449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0" name="Oval 3450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1" name="Oval 3451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2" name="Oval 3452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3" name="Oval 3453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4" name="Oval 3454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5" name="Oval 3455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6" name="Oval 3456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7" name="Oval 3457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8" name="Oval 3458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9" name="Oval 3459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0" name="Oval 3460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1" name="Oval 3461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2" name="Oval 3462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3" name="Oval 3463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4" name="Oval 3464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5" name="Oval 3465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6" name="Oval 3466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7" name="Oval 3467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8" name="Oval 3468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9" name="Oval 3469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0" name="Oval 3470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1" name="Oval 3471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2" name="Oval 3472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3" name="Oval 3473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4" name="Oval 3474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5" name="Oval 3475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6" name="Oval 3476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7" name="Oval 3477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8" name="Oval 3478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9" name="Oval 3479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0" name="Oval 3480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1" name="Oval 3481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2" name="Oval 3482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3" name="Oval 3483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4" name="Oval 3484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5" name="Oval 3485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6" name="Oval 3486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7" name="Oval 3487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8" name="Oval 3488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7" name="Group 3690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44559" name="Oval 3490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0" name="Oval 3491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1" name="Oval 3492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2" name="Oval 3493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3" name="Oval 3494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4" name="Oval 3495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5" name="Oval 3496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6" name="Oval 3497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7" name="Oval 3498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8" name="Oval 3499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9" name="Oval 3500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0" name="Oval 3501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1" name="Oval 3502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2" name="Oval 3503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3" name="Oval 3504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4" name="Oval 3505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5" name="Oval 3506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6" name="Oval 3507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7" name="Oval 3508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8" name="Oval 3509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9" name="Oval 3510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0" name="Oval 3511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1" name="Oval 3512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2" name="Oval 3513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3" name="Oval 3514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4" name="Oval 3515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5" name="Oval 3516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6" name="Oval 3517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7" name="Oval 3518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8" name="Oval 3519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9" name="Oval 3520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0" name="Oval 3521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1" name="Oval 3522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2" name="Oval 3523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3" name="Oval 3524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4" name="Oval 3525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5" name="Oval 3526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6" name="Oval 3527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7" name="Oval 3528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8" name="Oval 3529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9" name="Oval 3530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0" name="Oval 3531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1" name="Oval 3532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2" name="Oval 3533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3" name="Oval 3534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4" name="Oval 3535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5" name="Oval 3536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6" name="Oval 3537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7" name="Oval 3538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8" name="Oval 3539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9" name="Oval 3540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0" name="Oval 3541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1" name="Oval 3542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2" name="Oval 3543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3" name="Oval 3544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4" name="Oval 3545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5" name="Oval 3546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6" name="Oval 3547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7" name="Oval 3548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8" name="Oval 3549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9" name="Oval 3550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0" name="Oval 3551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1" name="Oval 3552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2" name="Oval 3553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3" name="Oval 3554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4" name="Oval 3555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5" name="Oval 3556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6" name="Oval 3557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7" name="Oval 3558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8" name="Oval 3559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9" name="Oval 3560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0" name="Oval 3561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1" name="Oval 3562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2" name="Oval 3563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3" name="Oval 3564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4" name="Oval 3565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5" name="Oval 3566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6" name="Oval 3567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7" name="Oval 3568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8" name="Oval 3569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9" name="Oval 3570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0" name="Oval 3571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1" name="Oval 3572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2" name="Oval 3573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3" name="Oval 3574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4" name="Oval 3575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5" name="Oval 3576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6" name="Oval 3577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7" name="Oval 3578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8" name="Oval 3579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9" name="Oval 3580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0" name="Oval 3581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1" name="Oval 3582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2" name="Oval 3583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3" name="Oval 3584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4" name="Oval 3585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5" name="Oval 3586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6" name="Oval 3587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7" name="Oval 3588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8" name="Oval 3589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9" name="Oval 3590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0" name="Oval 3591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1" name="Oval 3592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2" name="Oval 3593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3" name="Oval 3594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4" name="Oval 3595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5" name="Oval 3596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6" name="Oval 3597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7" name="Oval 3598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8" name="Oval 3599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9" name="Oval 3600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0" name="Oval 3601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1" name="Oval 3602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2" name="Oval 3603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3" name="Oval 3604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4" name="Oval 3605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5" name="Oval 3606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6" name="Oval 3607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7" name="Oval 3608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8" name="Oval 3609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9" name="Oval 3610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0" name="Oval 3611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1" name="Oval 3612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2" name="Oval 3613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3" name="Oval 3614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4" name="Oval 3615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5" name="Oval 3616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6" name="Oval 3617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7" name="Oval 3618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8" name="Oval 3619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9" name="Oval 3620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0" name="Oval 3621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1" name="Oval 3622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2" name="Oval 3623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3" name="Oval 3624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4" name="Oval 3625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5" name="Oval 3626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6" name="Oval 3627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7" name="Oval 3628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8" name="Oval 3629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9" name="Oval 3630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0" name="Oval 3631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1" name="Oval 3632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2" name="Oval 3633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3" name="Oval 3634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4" name="Oval 3635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5" name="Oval 3636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6" name="Oval 3637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7" name="Oval 3638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8" name="Oval 3639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9" name="Oval 3640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0" name="Oval 3641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1" name="Oval 3642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2" name="Oval 3643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3" name="Oval 3644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4" name="Oval 3645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5" name="Oval 3646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6" name="Oval 3647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7" name="Oval 3648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8" name="Oval 3649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9" name="Oval 3650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0" name="Oval 3651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1" name="Oval 3652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2" name="Oval 3653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3" name="Oval 3654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4" name="Oval 3655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5" name="Oval 3656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6" name="Oval 3657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7" name="Oval 3658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8" name="Oval 3659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9" name="Oval 3660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0" name="Oval 3661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1" name="Oval 3662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2" name="Oval 3663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3" name="Oval 3664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4" name="Oval 3665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5" name="Oval 3666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6" name="Oval 3667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7" name="Oval 3668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8" name="Oval 3669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9" name="Oval 3670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0" name="Oval 3671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1" name="Oval 3672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2" name="Oval 3673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3" name="Oval 3674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4" name="Oval 3675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5" name="Oval 3676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6" name="Oval 3677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7" name="Oval 3678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8" name="Oval 3679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9" name="Oval 3680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0" name="Oval 3681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1" name="Oval 3682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2" name="Oval 3683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3" name="Oval 3684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4" name="Oval 3685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5" name="Oval 3686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6" name="Oval 3687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7" name="Oval 3688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8" name="Oval 3689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8" name="Group 3891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44359" name="Oval 3691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0" name="Oval 3692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1" name="Oval 3693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2" name="Oval 3694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3" name="Oval 3695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4" name="Oval 3696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5" name="Oval 3697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6" name="Oval 3698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7" name="Oval 3699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8" name="Oval 3700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9" name="Oval 3701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0" name="Oval 3702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1" name="Oval 3703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2" name="Oval 3704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3" name="Oval 3705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4" name="Oval 3706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5" name="Oval 3707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6" name="Oval 3708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7" name="Oval 3709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8" name="Oval 3710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9" name="Oval 3711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0" name="Oval 3712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1" name="Oval 3713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2" name="Oval 3714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3" name="Oval 3715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4" name="Oval 3716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5" name="Oval 3717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6" name="Oval 3718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7" name="Oval 3719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8" name="Oval 3720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9" name="Oval 3721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0" name="Oval 3722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1" name="Oval 3723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2" name="Oval 3724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3" name="Oval 3725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4" name="Oval 3726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5" name="Oval 3727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6" name="Oval 3728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7" name="Oval 3729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8" name="Oval 3730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9" name="Oval 3731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0" name="Oval 3732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1" name="Oval 3733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2" name="Oval 3734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3" name="Oval 3735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4" name="Oval 3736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5" name="Oval 3737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6" name="Oval 3738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7" name="Oval 3739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8" name="Oval 3740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9" name="Oval 3741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0" name="Oval 3742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1" name="Oval 3743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2" name="Oval 3744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3" name="Oval 3745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4" name="Oval 3746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5" name="Oval 3747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6" name="Oval 3748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7" name="Oval 3749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8" name="Oval 3750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9" name="Oval 3751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0" name="Oval 3752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1" name="Oval 3753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2" name="Oval 3754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3" name="Oval 3755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4" name="Oval 3756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5" name="Oval 3757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6" name="Oval 3758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7" name="Oval 3759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8" name="Oval 3760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9" name="Oval 3761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0" name="Oval 3762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1" name="Oval 3763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2" name="Oval 3764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3" name="Oval 3765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4" name="Oval 3766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5" name="Oval 3767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6" name="Oval 3768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7" name="Oval 3769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8" name="Oval 3770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9" name="Oval 3771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0" name="Oval 3772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1" name="Oval 3773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2" name="Oval 3774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3" name="Oval 3775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4" name="Oval 3776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5" name="Oval 3777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6" name="Oval 3778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7" name="Oval 3779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8" name="Oval 3780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9" name="Oval 3781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0" name="Oval 3782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1" name="Oval 3783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2" name="Oval 3784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3" name="Oval 3785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4" name="Oval 3786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5" name="Oval 3787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6" name="Oval 3788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7" name="Oval 3789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8" name="Oval 3790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9" name="Oval 3791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0" name="Oval 3792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1" name="Oval 3793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2" name="Oval 3794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3" name="Oval 3795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4" name="Oval 3796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5" name="Oval 3797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6" name="Oval 3798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7" name="Oval 3799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8" name="Oval 3800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9" name="Oval 3801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0" name="Oval 3802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1" name="Oval 3803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2" name="Oval 3804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3" name="Oval 3805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4" name="Oval 3806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5" name="Oval 3807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6" name="Oval 3808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7" name="Oval 3809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8" name="Oval 3810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9" name="Oval 3811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0" name="Oval 3812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1" name="Oval 3813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2" name="Oval 3814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3" name="Oval 3815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4" name="Oval 3816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5" name="Oval 3817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6" name="Oval 3818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7" name="Oval 3819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8" name="Oval 3820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9" name="Oval 3821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0" name="Oval 3822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1" name="Oval 3823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2" name="Oval 3824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3" name="Oval 3825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4" name="Oval 3826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5" name="Oval 3827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6" name="Oval 3828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7" name="Oval 3829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8" name="Oval 3830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9" name="Oval 3831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0" name="Oval 3832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1" name="Oval 3833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2" name="Oval 3834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3" name="Oval 3835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4" name="Oval 3836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5" name="Oval 3837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6" name="Oval 3838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7" name="Oval 3839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8" name="Oval 3840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9" name="Oval 3841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0" name="Oval 3842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1" name="Oval 3843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2" name="Oval 3844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3" name="Oval 3845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4" name="Oval 3846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5" name="Oval 3847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6" name="Oval 3848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7" name="Oval 3849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8" name="Oval 3850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9" name="Oval 3851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0" name="Oval 3852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1" name="Oval 3853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2" name="Oval 3854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3" name="Oval 3855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4" name="Oval 3856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5" name="Oval 3857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6" name="Oval 3858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7" name="Oval 3859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8" name="Oval 3860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9" name="Oval 3861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0" name="Oval 3862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1" name="Oval 3863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2" name="Oval 3864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3" name="Oval 3865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4" name="Oval 3866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5" name="Oval 3867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6" name="Oval 3868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7" name="Oval 3869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8" name="Oval 3870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9" name="Oval 3871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0" name="Oval 3872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1" name="Oval 3873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2" name="Oval 3874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3" name="Oval 3875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4" name="Oval 3876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5" name="Oval 3877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6" name="Oval 3878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7" name="Oval 3879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8" name="Oval 3880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9" name="Oval 3881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0" name="Oval 3882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1" name="Oval 3883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2" name="Oval 3884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3" name="Oval 3885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4" name="Oval 3886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5" name="Oval 3887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6" name="Oval 3888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7" name="Oval 3889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8" name="Oval 3890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09" name="Group 4092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44159" name="Oval 3892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0" name="Oval 3893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1" name="Oval 3894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2" name="Oval 3895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3" name="Oval 3896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4" name="Oval 3897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5" name="Oval 3898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6" name="Oval 3899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7" name="Oval 3900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8" name="Oval 3901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9" name="Oval 3902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0" name="Oval 3903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1" name="Oval 3904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2" name="Oval 3905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3" name="Oval 3906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4" name="Oval 3907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5" name="Oval 3908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6" name="Oval 3909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7" name="Oval 3910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8" name="Oval 3911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9" name="Oval 3912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0" name="Oval 3913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1" name="Oval 3914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2" name="Oval 3915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3" name="Oval 3916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4" name="Oval 3917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5" name="Oval 3918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6" name="Oval 3919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7" name="Oval 3920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8" name="Oval 3921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9" name="Oval 3922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0" name="Oval 3923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1" name="Oval 3924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2" name="Oval 3925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3" name="Oval 3926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4" name="Oval 3927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5" name="Oval 3928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6" name="Oval 3929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7" name="Oval 3930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8" name="Oval 3931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9" name="Oval 3932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0" name="Oval 3933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1" name="Oval 3934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2" name="Oval 3935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3" name="Oval 3936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4" name="Oval 3937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5" name="Oval 3938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6" name="Oval 3939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7" name="Oval 3940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8" name="Oval 3941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9" name="Oval 3942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0" name="Oval 3943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1" name="Oval 3944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2" name="Oval 3945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3" name="Oval 3946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4" name="Oval 3947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5" name="Oval 3948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6" name="Oval 3949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7" name="Oval 3950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8" name="Oval 3951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9" name="Oval 3952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0" name="Oval 3953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1" name="Oval 3954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2" name="Oval 3955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3" name="Oval 3956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4" name="Oval 3957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5" name="Oval 3958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6" name="Oval 3959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7" name="Oval 3960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8" name="Oval 3961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9" name="Oval 3962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0" name="Oval 3963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1" name="Oval 3964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2" name="Oval 3965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3" name="Oval 3966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4" name="Oval 3967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5" name="Oval 396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6" name="Oval 3969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7" name="Oval 3970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8" name="Oval 3971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9" name="Oval 3972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0" name="Oval 3973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1" name="Oval 3974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2" name="Oval 3975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3" name="Oval 3976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4" name="Oval 3977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5" name="Oval 3978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6" name="Oval 3979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7" name="Oval 3980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8" name="Oval 3981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9" name="Oval 3982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0" name="Oval 3983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1" name="Oval 3984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2" name="Oval 3985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3" name="Oval 3986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4" name="Oval 3987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5" name="Oval 3988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6" name="Oval 3989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7" name="Oval 3990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8" name="Oval 3991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9" name="Oval 3992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0" name="Oval 3993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1" name="Oval 3994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2" name="Oval 3995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3" name="Oval 3996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4" name="Oval 3997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5" name="Oval 3998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6" name="Oval 3999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7" name="Oval 4000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8" name="Oval 4001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9" name="Oval 4002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0" name="Oval 4003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1" name="Oval 4004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2" name="Oval 4005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3" name="Oval 4006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4" name="Oval 4007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5" name="Oval 4008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6" name="Oval 4009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7" name="Oval 4010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8" name="Oval 4011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9" name="Oval 4012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0" name="Oval 4013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1" name="Oval 4014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2" name="Oval 4015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3" name="Oval 4016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4" name="Oval 4017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5" name="Oval 4018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6" name="Oval 4019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7" name="Oval 4020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8" name="Oval 4021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9" name="Oval 4022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0" name="Oval 4023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1" name="Oval 4024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2" name="Oval 4025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3" name="Oval 4026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4" name="Oval 4027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5" name="Oval 4028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6" name="Oval 4029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7" name="Oval 4030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8" name="Oval 4031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9" name="Oval 4032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0" name="Oval 4033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1" name="Oval 4034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2" name="Oval 4035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3" name="Oval 4036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4" name="Oval 4037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5" name="Oval 4038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6" name="Oval 4039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7" name="Oval 4040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8" name="Oval 4041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9" name="Oval 4042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0" name="Oval 4043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1" name="Oval 4044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2" name="Oval 4045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3" name="Oval 4046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4" name="Oval 4047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5" name="Oval 4048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6" name="Oval 4049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7" name="Oval 4050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8" name="Oval 4051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9" name="Oval 4052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0" name="Oval 4053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1" name="Oval 4054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2" name="Oval 4055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3" name="Oval 4056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4" name="Oval 4057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5" name="Oval 4058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6" name="Oval 4059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7" name="Oval 4060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8" name="Oval 4061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9" name="Oval 4062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0" name="Oval 4063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1" name="Oval 4064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2" name="Oval 4065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3" name="Oval 4066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4" name="Oval 4067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5" name="Oval 4068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6" name="Oval 4069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7" name="Oval 4070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8" name="Oval 4071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9" name="Oval 4072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0" name="Oval 4073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1" name="Oval 4074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2" name="Oval 4075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3" name="Oval 4076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4" name="Oval 4077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5" name="Oval 4078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6" name="Oval 4079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7" name="Oval 4080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8" name="Oval 4081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9" name="Oval 4082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0" name="Oval 4083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1" name="Oval 4084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2" name="Oval 4085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3" name="Oval 4086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4" name="Oval 4087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5" name="Oval 4088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6" name="Oval 4089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7" name="Oval 4090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8" name="Oval 4091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10" name="Group 4293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43959" name="Oval 4093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0" name="Oval 4094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1" name="Oval 4095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2" name="Oval 4096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3" name="Oval 4097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4" name="Oval 4098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5" name="Oval 4099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6" name="Oval 4100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7" name="Oval 4101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8" name="Oval 4102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9" name="Oval 4103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0" name="Oval 410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1" name="Oval 4105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2" name="Oval 4106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3" name="Oval 4107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4" name="Oval 4108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5" name="Oval 4109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6" name="Oval 4110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7" name="Oval 4111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8" name="Oval 4112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9" name="Oval 4113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0" name="Oval 4114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1" name="Oval 4115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2" name="Oval 4116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3" name="Oval 4117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4" name="Oval 4118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5" name="Oval 4119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6" name="Oval 4120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7" name="Oval 4121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8" name="Oval 4122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9" name="Oval 4123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0" name="Oval 4124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1" name="Oval 4125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2" name="Oval 4126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3" name="Oval 4127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4" name="Oval 4128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5" name="Oval 4129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6" name="Oval 4130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7" name="Oval 4131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8" name="Oval 4132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9" name="Oval 4133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0" name="Oval 4134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1" name="Oval 4135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2" name="Oval 4136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3" name="Oval 4137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4" name="Oval 4138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5" name="Oval 4139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6" name="Oval 4140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7" name="Oval 4141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8" name="Oval 4142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9" name="Oval 4143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0" name="Oval 4144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1" name="Oval 4145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2" name="Oval 4146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3" name="Oval 4147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4" name="Oval 4148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5" name="Oval 4149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6" name="Oval 4150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7" name="Oval 4151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8" name="Oval 4152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9" name="Oval 4153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0" name="Oval 4154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1" name="Oval 4155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2" name="Oval 4156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3" name="Oval 4157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4" name="Oval 4158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5" name="Oval 4159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6" name="Oval 4160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7" name="Oval 4161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8" name="Oval 4162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9" name="Oval 4163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0" name="Oval 4164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1" name="Oval 4165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2" name="Oval 4166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3" name="Oval 4167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4" name="Oval 4168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5" name="Oval 4169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6" name="Oval 4170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7" name="Oval 4171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8" name="Oval 4172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9" name="Oval 4173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0" name="Oval 4174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1" name="Oval 4175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2" name="Oval 4176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3" name="Oval 4177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4" name="Oval 4178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5" name="Oval 4179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6" name="Oval 4180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7" name="Oval 4181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8" name="Oval 4182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9" name="Oval 4183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0" name="Oval 4184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1" name="Oval 4185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2" name="Oval 4186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3" name="Oval 4187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4" name="Oval 4188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5" name="Oval 4189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6" name="Oval 4190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7" name="Oval 4191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8" name="Oval 4192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9" name="Oval 4193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0" name="Oval 4194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1" name="Oval 4195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2" name="Oval 4196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3" name="Oval 4197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4" name="Oval 4198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5" name="Oval 4199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6" name="Oval 4200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7" name="Oval 4201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8" name="Oval 4202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9" name="Oval 4203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0" name="Oval 4204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1" name="Oval 4205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2" name="Oval 4206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3" name="Oval 4207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4" name="Oval 4208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5" name="Oval 4209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6" name="Oval 4210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7" name="Oval 4211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8" name="Oval 4212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9" name="Oval 4213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0" name="Oval 4214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1" name="Oval 4215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2" name="Oval 4216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3" name="Oval 4217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4" name="Oval 4218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5" name="Oval 4219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6" name="Oval 4220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7" name="Oval 4221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8" name="Oval 4222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9" name="Oval 4223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0" name="Oval 4224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1" name="Oval 4225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2" name="Oval 4226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3" name="Oval 4227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4" name="Oval 4228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5" name="Oval 4229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6" name="Oval 4230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7" name="Oval 4231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8" name="Oval 4232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9" name="Oval 4233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0" name="Oval 4234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1" name="Oval 4235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2" name="Oval 4236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3" name="Oval 4237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4" name="Oval 4238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5" name="Oval 4239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6" name="Oval 4240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7" name="Oval 4241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8" name="Oval 4242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9" name="Oval 4243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0" name="Oval 4244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1" name="Oval 4245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2" name="Oval 4246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3" name="Oval 4247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4" name="Oval 4248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5" name="Oval 4249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6" name="Oval 4250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7" name="Oval 4251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8" name="Oval 4252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9" name="Oval 4253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0" name="Oval 4254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1" name="Oval 4255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2" name="Oval 4256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3" name="Oval 4257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4" name="Oval 4258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5" name="Oval 4259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6" name="Oval 4260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7" name="Oval 4261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8" name="Oval 4262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9" name="Oval 4263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0" name="Oval 4264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1" name="Oval 4265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2" name="Oval 4266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3" name="Oval 4267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4" name="Oval 4268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5" name="Oval 4269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6" name="Oval 4270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7" name="Oval 4271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8" name="Oval 4272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9" name="Oval 4273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0" name="Oval 4274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1" name="Oval 4275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2" name="Oval 4276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3" name="Oval 4277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4" name="Oval 4278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5" name="Oval 4279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6" name="Oval 4280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7" name="Oval 4281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8" name="Oval 4282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9" name="Oval 4283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0" name="Oval 4284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1" name="Oval 4285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2" name="Oval 4286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3" name="Oval 4287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4" name="Oval 4288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5" name="Oval 4289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6" name="Oval 4290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7" name="Oval 4291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8" name="Oval 4292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3711" name="Group 4494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43759" name="Oval 4294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0" name="Oval 4295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1" name="Oval 4296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2" name="Oval 4297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3" name="Oval 4298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4" name="Oval 4299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5" name="Oval 4300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6" name="Oval 4301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7" name="Oval 4302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8" name="Oval 4303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9" name="Oval 4304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0" name="Oval 4305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1" name="Oval 4306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2" name="Oval 4307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3" name="Oval 4308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4" name="Oval 4309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5" name="Oval 4310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6" name="Oval 4311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7" name="Oval 4312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8" name="Oval 4313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9" name="Oval 4314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0" name="Oval 4315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1" name="Oval 4316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2" name="Oval 4317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3" name="Oval 4318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4" name="Oval 4319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5" name="Oval 4320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6" name="Oval 4321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7" name="Oval 4322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8" name="Oval 4323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9" name="Oval 4324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0" name="Oval 4325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1" name="Oval 4326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2" name="Oval 4327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3" name="Oval 4328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4" name="Oval 4329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5" name="Oval 4330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6" name="Oval 4331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7" name="Oval 4332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8" name="Oval 4333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9" name="Oval 4334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0" name="Oval 4335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1" name="Oval 433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2" name="Oval 4337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3" name="Oval 4338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4" name="Oval 4339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5" name="Oval 4340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6" name="Oval 4341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7" name="Oval 4342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8" name="Oval 4343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9" name="Oval 4344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0" name="Oval 4345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1" name="Oval 4346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2" name="Oval 4347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3" name="Oval 4348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4" name="Oval 4349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5" name="Oval 4350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6" name="Oval 4351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7" name="Oval 4352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8" name="Oval 4353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9" name="Oval 4354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0" name="Oval 4355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1" name="Oval 4356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2" name="Oval 4357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3" name="Oval 4358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4" name="Oval 4359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5" name="Oval 4360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6" name="Oval 4361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7" name="Oval 4362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8" name="Oval 4363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9" name="Oval 4364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0" name="Oval 4365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1" name="Oval 4366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2" name="Oval 4367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3" name="Oval 4368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4" name="Oval 4369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5" name="Oval 4370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6" name="Oval 4371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7" name="Oval 4372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8" name="Oval 4373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9" name="Oval 4374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0" name="Oval 4375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1" name="Oval 4376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2" name="Oval 4377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3" name="Oval 4378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4" name="Oval 4379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5" name="Oval 4380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6" name="Oval 4381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7" name="Oval 4382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8" name="Oval 4383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9" name="Oval 4384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0" name="Oval 4385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1" name="Oval 4386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2" name="Oval 4387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3" name="Oval 4388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4" name="Oval 4389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5" name="Oval 4390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6" name="Oval 4391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7" name="Oval 4392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8" name="Oval 4393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9" name="Oval 4394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0" name="Oval 4395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1" name="Oval 4396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2" name="Oval 4397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3" name="Oval 4398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4" name="Oval 4399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5" name="Oval 4400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6" name="Oval 4401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7" name="Oval 4402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8" name="Oval 4403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9" name="Oval 4404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0" name="Oval 4405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1" name="Oval 4406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2" name="Oval 4407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3" name="Oval 4408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4" name="Oval 4409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5" name="Oval 4410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6" name="Oval 4411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7" name="Oval 4412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8" name="Oval 4413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9" name="Oval 4414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0" name="Oval 4415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1" name="Oval 4416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2" name="Oval 4417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3" name="Oval 4418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4" name="Oval 4419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5" name="Oval 4420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6" name="Oval 4421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7" name="Oval 4422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8" name="Oval 4423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9" name="Oval 4424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0" name="Oval 4425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1" name="Oval 4426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2" name="Oval 4427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3" name="Oval 4428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4" name="Oval 4429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5" name="Oval 4430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6" name="Oval 4431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7" name="Oval 4432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8" name="Oval 4433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9" name="Oval 4434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0" name="Oval 4435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1" name="Oval 4436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2" name="Oval 4437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3" name="Oval 4438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4" name="Oval 4439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5" name="Oval 4440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6" name="Oval 4441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7" name="Oval 4442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8" name="Oval 4443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9" name="Oval 4444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0" name="Oval 4445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1" name="Oval 4446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2" name="Oval 4447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3" name="Oval 4448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4" name="Oval 4449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5" name="Oval 4450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6" name="Oval 4451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7" name="Oval 4452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8" name="Oval 4453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9" name="Oval 4454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0" name="Oval 4455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1" name="Oval 4456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2" name="Oval 4457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3" name="Oval 4458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4" name="Oval 4459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5" name="Oval 4460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6" name="Oval 4461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7" name="Oval 4462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8" name="Oval 4463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9" name="Oval 4464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0" name="Oval 4465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1" name="Oval 4466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2" name="Oval 4467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3" name="Oval 4468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4" name="Oval 4469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5" name="Oval 4470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6" name="Oval 4471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7" name="Oval 4472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8" name="Oval 4473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9" name="Oval 4474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0" name="Oval 4475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1" name="Oval 4476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2" name="Oval 4477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3" name="Oval 4478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4" name="Oval 4479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5" name="Oval 4480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6" name="Oval 4481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7" name="Oval 4482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8" name="Oval 4483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9" name="Oval 4484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0" name="Oval 4485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1" name="Oval 4486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2" name="Oval 4487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3" name="Oval 4488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4" name="Oval 4489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5" name="Oval 4490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6" name="Oval 4491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7" name="Oval 4492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8" name="Oval 4493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3712" name="Oval 4495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3" name="Oval 4496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4" name="Oval 4497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5" name="Oval 4498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6" name="Oval 4499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7" name="Oval 4500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8" name="Oval 4501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9" name="Freeform 4502"/>
            <p:cNvSpPr>
              <a:spLocks/>
            </p:cNvSpPr>
            <p:nvPr/>
          </p:nvSpPr>
          <p:spPr bwMode="auto">
            <a:xfrm>
              <a:off x="925" y="547"/>
              <a:ext cx="3990" cy="2825"/>
            </a:xfrm>
            <a:custGeom>
              <a:avLst/>
              <a:gdLst>
                <a:gd name="T0" fmla="*/ 4 w 1143"/>
                <a:gd name="T1" fmla="*/ 45 h 809"/>
                <a:gd name="T2" fmla="*/ 9 w 1143"/>
                <a:gd name="T3" fmla="*/ 88 h 809"/>
                <a:gd name="T4" fmla="*/ 15 w 1143"/>
                <a:gd name="T5" fmla="*/ 134 h 809"/>
                <a:gd name="T6" fmla="*/ 19 w 1143"/>
                <a:gd name="T7" fmla="*/ 166 h 809"/>
                <a:gd name="T8" fmla="*/ 24 w 1143"/>
                <a:gd name="T9" fmla="*/ 199 h 809"/>
                <a:gd name="T10" fmla="*/ 29 w 1143"/>
                <a:gd name="T11" fmla="*/ 228 h 809"/>
                <a:gd name="T12" fmla="*/ 35 w 1143"/>
                <a:gd name="T13" fmla="*/ 261 h 809"/>
                <a:gd name="T14" fmla="*/ 38 w 1143"/>
                <a:gd name="T15" fmla="*/ 278 h 809"/>
                <a:gd name="T16" fmla="*/ 43 w 1143"/>
                <a:gd name="T17" fmla="*/ 299 h 809"/>
                <a:gd name="T18" fmla="*/ 48 w 1143"/>
                <a:gd name="T19" fmla="*/ 321 h 809"/>
                <a:gd name="T20" fmla="*/ 52 w 1143"/>
                <a:gd name="T21" fmla="*/ 340 h 809"/>
                <a:gd name="T22" fmla="*/ 56 w 1143"/>
                <a:gd name="T23" fmla="*/ 354 h 809"/>
                <a:gd name="T24" fmla="*/ 61 w 1143"/>
                <a:gd name="T25" fmla="*/ 371 h 809"/>
                <a:gd name="T26" fmla="*/ 65 w 1143"/>
                <a:gd name="T27" fmla="*/ 384 h 809"/>
                <a:gd name="T28" fmla="*/ 70 w 1143"/>
                <a:gd name="T29" fmla="*/ 402 h 809"/>
                <a:gd name="T30" fmla="*/ 74 w 1143"/>
                <a:gd name="T31" fmla="*/ 413 h 809"/>
                <a:gd name="T32" fmla="*/ 79 w 1143"/>
                <a:gd name="T33" fmla="*/ 428 h 809"/>
                <a:gd name="T34" fmla="*/ 85 w 1143"/>
                <a:gd name="T35" fmla="*/ 443 h 809"/>
                <a:gd name="T36" fmla="*/ 91 w 1143"/>
                <a:gd name="T37" fmla="*/ 458 h 809"/>
                <a:gd name="T38" fmla="*/ 97 w 1143"/>
                <a:gd name="T39" fmla="*/ 472 h 809"/>
                <a:gd name="T40" fmla="*/ 101 w 1143"/>
                <a:gd name="T41" fmla="*/ 481 h 809"/>
                <a:gd name="T42" fmla="*/ 109 w 1143"/>
                <a:gd name="T43" fmla="*/ 496 h 809"/>
                <a:gd name="T44" fmla="*/ 116 w 1143"/>
                <a:gd name="T45" fmla="*/ 509 h 809"/>
                <a:gd name="T46" fmla="*/ 121 w 1143"/>
                <a:gd name="T47" fmla="*/ 519 h 809"/>
                <a:gd name="T48" fmla="*/ 126 w 1143"/>
                <a:gd name="T49" fmla="*/ 527 h 809"/>
                <a:gd name="T50" fmla="*/ 132 w 1143"/>
                <a:gd name="T51" fmla="*/ 536 h 809"/>
                <a:gd name="T52" fmla="*/ 138 w 1143"/>
                <a:gd name="T53" fmla="*/ 546 h 809"/>
                <a:gd name="T54" fmla="*/ 144 w 1143"/>
                <a:gd name="T55" fmla="*/ 554 h 809"/>
                <a:gd name="T56" fmla="*/ 153 w 1143"/>
                <a:gd name="T57" fmla="*/ 566 h 809"/>
                <a:gd name="T58" fmla="*/ 161 w 1143"/>
                <a:gd name="T59" fmla="*/ 575 h 809"/>
                <a:gd name="T60" fmla="*/ 167 w 1143"/>
                <a:gd name="T61" fmla="*/ 583 h 809"/>
                <a:gd name="T62" fmla="*/ 174 w 1143"/>
                <a:gd name="T63" fmla="*/ 590 h 809"/>
                <a:gd name="T64" fmla="*/ 182 w 1143"/>
                <a:gd name="T65" fmla="*/ 599 h 809"/>
                <a:gd name="T66" fmla="*/ 191 w 1143"/>
                <a:gd name="T67" fmla="*/ 608 h 809"/>
                <a:gd name="T68" fmla="*/ 198 w 1143"/>
                <a:gd name="T69" fmla="*/ 614 h 809"/>
                <a:gd name="T70" fmla="*/ 204 w 1143"/>
                <a:gd name="T71" fmla="*/ 620 h 809"/>
                <a:gd name="T72" fmla="*/ 215 w 1143"/>
                <a:gd name="T73" fmla="*/ 629 h 809"/>
                <a:gd name="T74" fmla="*/ 223 w 1143"/>
                <a:gd name="T75" fmla="*/ 635 h 809"/>
                <a:gd name="T76" fmla="*/ 231 w 1143"/>
                <a:gd name="T77" fmla="*/ 641 h 809"/>
                <a:gd name="T78" fmla="*/ 236 w 1143"/>
                <a:gd name="T79" fmla="*/ 644 h 809"/>
                <a:gd name="T80" fmla="*/ 246 w 1143"/>
                <a:gd name="T81" fmla="*/ 651 h 809"/>
                <a:gd name="T82" fmla="*/ 254 w 1143"/>
                <a:gd name="T83" fmla="*/ 656 h 809"/>
                <a:gd name="T84" fmla="*/ 262 w 1143"/>
                <a:gd name="T85" fmla="*/ 661 h 809"/>
                <a:gd name="T86" fmla="*/ 272 w 1143"/>
                <a:gd name="T87" fmla="*/ 667 h 809"/>
                <a:gd name="T88" fmla="*/ 281 w 1143"/>
                <a:gd name="T89" fmla="*/ 672 h 809"/>
                <a:gd name="T90" fmla="*/ 294 w 1143"/>
                <a:gd name="T91" fmla="*/ 679 h 809"/>
                <a:gd name="T92" fmla="*/ 307 w 1143"/>
                <a:gd name="T93" fmla="*/ 685 h 809"/>
                <a:gd name="T94" fmla="*/ 322 w 1143"/>
                <a:gd name="T95" fmla="*/ 692 h 809"/>
                <a:gd name="T96" fmla="*/ 336 w 1143"/>
                <a:gd name="T97" fmla="*/ 698 h 809"/>
                <a:gd name="T98" fmla="*/ 348 w 1143"/>
                <a:gd name="T99" fmla="*/ 702 h 809"/>
                <a:gd name="T100" fmla="*/ 365 w 1143"/>
                <a:gd name="T101" fmla="*/ 709 h 809"/>
                <a:gd name="T102" fmla="*/ 385 w 1143"/>
                <a:gd name="T103" fmla="*/ 715 h 809"/>
                <a:gd name="T104" fmla="*/ 400 w 1143"/>
                <a:gd name="T105" fmla="*/ 720 h 809"/>
                <a:gd name="T106" fmla="*/ 424 w 1143"/>
                <a:gd name="T107" fmla="*/ 727 h 809"/>
                <a:gd name="T108" fmla="*/ 448 w 1143"/>
                <a:gd name="T109" fmla="*/ 733 h 809"/>
                <a:gd name="T110" fmla="*/ 479 w 1143"/>
                <a:gd name="T111" fmla="*/ 741 h 809"/>
                <a:gd name="T112" fmla="*/ 500 w 1143"/>
                <a:gd name="T113" fmla="*/ 745 h 809"/>
                <a:gd name="T114" fmla="*/ 541 w 1143"/>
                <a:gd name="T115" fmla="*/ 753 h 809"/>
                <a:gd name="T116" fmla="*/ 570 w 1143"/>
                <a:gd name="T117" fmla="*/ 758 h 809"/>
                <a:gd name="T118" fmla="*/ 629 w 1143"/>
                <a:gd name="T119" fmla="*/ 767 h 809"/>
                <a:gd name="T120" fmla="*/ 680 w 1143"/>
                <a:gd name="T121" fmla="*/ 774 h 809"/>
                <a:gd name="T122" fmla="*/ 767 w 1143"/>
                <a:gd name="T123" fmla="*/ 783 h 809"/>
                <a:gd name="T124" fmla="*/ 909 w 1143"/>
                <a:gd name="T125" fmla="*/ 795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" h="809">
                  <a:moveTo>
                    <a:pt x="0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0" y="93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2" y="109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7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6" y="145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9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3"/>
                  </a:lnTo>
                  <a:lnTo>
                    <a:pt x="17" y="15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8" y="156"/>
                  </a:lnTo>
                  <a:lnTo>
                    <a:pt x="18" y="157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9" y="162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0" y="168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6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90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4" y="196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1"/>
                  </a:lnTo>
                  <a:lnTo>
                    <a:pt x="25" y="202"/>
                  </a:lnTo>
                  <a:lnTo>
                    <a:pt x="25" y="205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8"/>
                  </a:lnTo>
                  <a:lnTo>
                    <a:pt x="26" y="209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1"/>
                  </a:lnTo>
                  <a:lnTo>
                    <a:pt x="26" y="212"/>
                  </a:lnTo>
                  <a:lnTo>
                    <a:pt x="27" y="216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7" y="219"/>
                  </a:lnTo>
                  <a:lnTo>
                    <a:pt x="28" y="220"/>
                  </a:lnTo>
                  <a:lnTo>
                    <a:pt x="28" y="221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28" y="225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7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30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4"/>
                  </a:lnTo>
                  <a:lnTo>
                    <a:pt x="30" y="235"/>
                  </a:lnTo>
                  <a:lnTo>
                    <a:pt x="30" y="237"/>
                  </a:lnTo>
                  <a:lnTo>
                    <a:pt x="31" y="238"/>
                  </a:lnTo>
                  <a:lnTo>
                    <a:pt x="31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2" y="246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3" y="251"/>
                  </a:lnTo>
                  <a:lnTo>
                    <a:pt x="33" y="252"/>
                  </a:lnTo>
                  <a:lnTo>
                    <a:pt x="33" y="252"/>
                  </a:lnTo>
                  <a:lnTo>
                    <a:pt x="34" y="254"/>
                  </a:lnTo>
                  <a:lnTo>
                    <a:pt x="34" y="254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4" y="256"/>
                  </a:lnTo>
                  <a:lnTo>
                    <a:pt x="35" y="260"/>
                  </a:lnTo>
                  <a:lnTo>
                    <a:pt x="35" y="261"/>
                  </a:lnTo>
                  <a:lnTo>
                    <a:pt x="35" y="262"/>
                  </a:lnTo>
                  <a:lnTo>
                    <a:pt x="35" y="263"/>
                  </a:lnTo>
                  <a:lnTo>
                    <a:pt x="35" y="263"/>
                  </a:lnTo>
                  <a:lnTo>
                    <a:pt x="35" y="264"/>
                  </a:lnTo>
                  <a:lnTo>
                    <a:pt x="35" y="264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6"/>
                  </a:lnTo>
                  <a:lnTo>
                    <a:pt x="36" y="266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8"/>
                  </a:lnTo>
                  <a:lnTo>
                    <a:pt x="36" y="268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5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8" y="278"/>
                  </a:lnTo>
                  <a:lnTo>
                    <a:pt x="38" y="279"/>
                  </a:lnTo>
                  <a:lnTo>
                    <a:pt x="39" y="279"/>
                  </a:lnTo>
                  <a:lnTo>
                    <a:pt x="39" y="280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3"/>
                  </a:lnTo>
                  <a:lnTo>
                    <a:pt x="39" y="283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5"/>
                  </a:lnTo>
                  <a:lnTo>
                    <a:pt x="40" y="285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1" y="291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2" y="293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7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2"/>
                  </a:lnTo>
                  <a:lnTo>
                    <a:pt x="43" y="302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6"/>
                  </a:lnTo>
                  <a:lnTo>
                    <a:pt x="44" y="307"/>
                  </a:lnTo>
                  <a:lnTo>
                    <a:pt x="45" y="307"/>
                  </a:lnTo>
                  <a:lnTo>
                    <a:pt x="45" y="308"/>
                  </a:lnTo>
                  <a:lnTo>
                    <a:pt x="45" y="309"/>
                  </a:lnTo>
                  <a:lnTo>
                    <a:pt x="45" y="309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1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46" y="314"/>
                  </a:lnTo>
                  <a:lnTo>
                    <a:pt x="47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8"/>
                  </a:lnTo>
                  <a:lnTo>
                    <a:pt x="47" y="319"/>
                  </a:lnTo>
                  <a:lnTo>
                    <a:pt x="48" y="320"/>
                  </a:lnTo>
                  <a:lnTo>
                    <a:pt x="48" y="320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2"/>
                  </a:lnTo>
                  <a:lnTo>
                    <a:pt x="49" y="324"/>
                  </a:lnTo>
                  <a:lnTo>
                    <a:pt x="49" y="325"/>
                  </a:lnTo>
                  <a:lnTo>
                    <a:pt x="49" y="325"/>
                  </a:lnTo>
                  <a:lnTo>
                    <a:pt x="49" y="326"/>
                  </a:lnTo>
                  <a:lnTo>
                    <a:pt x="49" y="326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50" y="330"/>
                  </a:lnTo>
                  <a:lnTo>
                    <a:pt x="50" y="331"/>
                  </a:lnTo>
                  <a:lnTo>
                    <a:pt x="50" y="332"/>
                  </a:lnTo>
                  <a:lnTo>
                    <a:pt x="51" y="332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5"/>
                  </a:lnTo>
                  <a:lnTo>
                    <a:pt x="51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7"/>
                  </a:lnTo>
                  <a:lnTo>
                    <a:pt x="52" y="337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52" y="340"/>
                  </a:lnTo>
                  <a:lnTo>
                    <a:pt x="52" y="340"/>
                  </a:lnTo>
                  <a:lnTo>
                    <a:pt x="53" y="340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2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4"/>
                  </a:lnTo>
                  <a:lnTo>
                    <a:pt x="54" y="344"/>
                  </a:lnTo>
                  <a:lnTo>
                    <a:pt x="54" y="345"/>
                  </a:lnTo>
                  <a:lnTo>
                    <a:pt x="54" y="345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5" y="349"/>
                  </a:lnTo>
                  <a:lnTo>
                    <a:pt x="55" y="349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4"/>
                  </a:lnTo>
                  <a:lnTo>
                    <a:pt x="56" y="354"/>
                  </a:lnTo>
                  <a:lnTo>
                    <a:pt x="56" y="355"/>
                  </a:lnTo>
                  <a:lnTo>
                    <a:pt x="57" y="356"/>
                  </a:lnTo>
                  <a:lnTo>
                    <a:pt x="57" y="356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2"/>
                  </a:lnTo>
                  <a:lnTo>
                    <a:pt x="59" y="363"/>
                  </a:lnTo>
                  <a:lnTo>
                    <a:pt x="59" y="364"/>
                  </a:lnTo>
                  <a:lnTo>
                    <a:pt x="59" y="364"/>
                  </a:lnTo>
                  <a:lnTo>
                    <a:pt x="59" y="365"/>
                  </a:lnTo>
                  <a:lnTo>
                    <a:pt x="59" y="366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3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5"/>
                  </a:lnTo>
                  <a:lnTo>
                    <a:pt x="62" y="375"/>
                  </a:lnTo>
                  <a:lnTo>
                    <a:pt x="62" y="376"/>
                  </a:lnTo>
                  <a:lnTo>
                    <a:pt x="62" y="376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3" y="378"/>
                  </a:lnTo>
                  <a:lnTo>
                    <a:pt x="63" y="378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3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5"/>
                  </a:lnTo>
                  <a:lnTo>
                    <a:pt x="65" y="385"/>
                  </a:lnTo>
                  <a:lnTo>
                    <a:pt x="65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7" y="390"/>
                  </a:lnTo>
                  <a:lnTo>
                    <a:pt x="67" y="390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8" y="395"/>
                  </a:lnTo>
                  <a:lnTo>
                    <a:pt x="68" y="396"/>
                  </a:lnTo>
                  <a:lnTo>
                    <a:pt x="68" y="396"/>
                  </a:lnTo>
                  <a:lnTo>
                    <a:pt x="69" y="396"/>
                  </a:lnTo>
                  <a:lnTo>
                    <a:pt x="69" y="396"/>
                  </a:lnTo>
                  <a:lnTo>
                    <a:pt x="69" y="397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9"/>
                  </a:lnTo>
                  <a:lnTo>
                    <a:pt x="70" y="400"/>
                  </a:lnTo>
                  <a:lnTo>
                    <a:pt x="70" y="401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71" y="404"/>
                  </a:lnTo>
                  <a:lnTo>
                    <a:pt x="71" y="404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6"/>
                  </a:lnTo>
                  <a:lnTo>
                    <a:pt x="72" y="406"/>
                  </a:lnTo>
                  <a:lnTo>
                    <a:pt x="72" y="406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1"/>
                  </a:lnTo>
                  <a:lnTo>
                    <a:pt x="74" y="412"/>
                  </a:lnTo>
                  <a:lnTo>
                    <a:pt x="74" y="412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4"/>
                  </a:lnTo>
                  <a:lnTo>
                    <a:pt x="74" y="414"/>
                  </a:lnTo>
                  <a:lnTo>
                    <a:pt x="75" y="416"/>
                  </a:lnTo>
                  <a:lnTo>
                    <a:pt x="75" y="416"/>
                  </a:lnTo>
                  <a:lnTo>
                    <a:pt x="75" y="417"/>
                  </a:lnTo>
                  <a:lnTo>
                    <a:pt x="75" y="417"/>
                  </a:lnTo>
                  <a:lnTo>
                    <a:pt x="76" y="417"/>
                  </a:lnTo>
                  <a:lnTo>
                    <a:pt x="76" y="418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7" y="421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5"/>
                  </a:lnTo>
                  <a:lnTo>
                    <a:pt x="78" y="425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79" y="427"/>
                  </a:lnTo>
                  <a:lnTo>
                    <a:pt x="79" y="427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3"/>
                  </a:lnTo>
                  <a:lnTo>
                    <a:pt x="81" y="434"/>
                  </a:lnTo>
                  <a:lnTo>
                    <a:pt x="82" y="434"/>
                  </a:lnTo>
                  <a:lnTo>
                    <a:pt x="82" y="434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3" y="437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9"/>
                  </a:lnTo>
                  <a:lnTo>
                    <a:pt x="88" y="449"/>
                  </a:lnTo>
                  <a:lnTo>
                    <a:pt x="88" y="450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9" y="452"/>
                  </a:lnTo>
                  <a:lnTo>
                    <a:pt x="89" y="453"/>
                  </a:lnTo>
                  <a:lnTo>
                    <a:pt x="89" y="454"/>
                  </a:lnTo>
                  <a:lnTo>
                    <a:pt x="90" y="454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9"/>
                  </a:lnTo>
                  <a:lnTo>
                    <a:pt x="92" y="459"/>
                  </a:lnTo>
                  <a:lnTo>
                    <a:pt x="92" y="460"/>
                  </a:lnTo>
                  <a:lnTo>
                    <a:pt x="92" y="461"/>
                  </a:lnTo>
                  <a:lnTo>
                    <a:pt x="93" y="461"/>
                  </a:lnTo>
                  <a:lnTo>
                    <a:pt x="93" y="462"/>
                  </a:lnTo>
                  <a:lnTo>
                    <a:pt x="93" y="462"/>
                  </a:lnTo>
                  <a:lnTo>
                    <a:pt x="93" y="463"/>
                  </a:lnTo>
                  <a:lnTo>
                    <a:pt x="93" y="463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94" y="465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8"/>
                  </a:lnTo>
                  <a:lnTo>
                    <a:pt x="96" y="468"/>
                  </a:lnTo>
                  <a:lnTo>
                    <a:pt x="96" y="469"/>
                  </a:lnTo>
                  <a:lnTo>
                    <a:pt x="96" y="470"/>
                  </a:lnTo>
                  <a:lnTo>
                    <a:pt x="97" y="470"/>
                  </a:lnTo>
                  <a:lnTo>
                    <a:pt x="97" y="471"/>
                  </a:lnTo>
                  <a:lnTo>
                    <a:pt x="97" y="471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4"/>
                  </a:lnTo>
                  <a:lnTo>
                    <a:pt x="98" y="474"/>
                  </a:lnTo>
                  <a:lnTo>
                    <a:pt x="99" y="475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0" y="478"/>
                  </a:lnTo>
                  <a:lnTo>
                    <a:pt x="100" y="478"/>
                  </a:lnTo>
                  <a:lnTo>
                    <a:pt x="100" y="479"/>
                  </a:lnTo>
                  <a:lnTo>
                    <a:pt x="100" y="479"/>
                  </a:lnTo>
                  <a:lnTo>
                    <a:pt x="101" y="479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3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5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7"/>
                  </a:lnTo>
                  <a:lnTo>
                    <a:pt x="105" y="488"/>
                  </a:lnTo>
                  <a:lnTo>
                    <a:pt x="105" y="488"/>
                  </a:lnTo>
                  <a:lnTo>
                    <a:pt x="105" y="489"/>
                  </a:lnTo>
                  <a:lnTo>
                    <a:pt x="106" y="490"/>
                  </a:lnTo>
                  <a:lnTo>
                    <a:pt x="106" y="490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7" y="493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10" y="497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9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1" y="499"/>
                  </a:lnTo>
                  <a:lnTo>
                    <a:pt x="111" y="500"/>
                  </a:lnTo>
                  <a:lnTo>
                    <a:pt x="111" y="501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3"/>
                  </a:lnTo>
                  <a:lnTo>
                    <a:pt x="112" y="503"/>
                  </a:lnTo>
                  <a:lnTo>
                    <a:pt x="113" y="503"/>
                  </a:lnTo>
                  <a:lnTo>
                    <a:pt x="113" y="504"/>
                  </a:lnTo>
                  <a:lnTo>
                    <a:pt x="113" y="505"/>
                  </a:lnTo>
                  <a:lnTo>
                    <a:pt x="113" y="505"/>
                  </a:lnTo>
                  <a:lnTo>
                    <a:pt x="114" y="505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5" y="507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7" y="510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8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4"/>
                  </a:lnTo>
                  <a:lnTo>
                    <a:pt x="119" y="514"/>
                  </a:lnTo>
                  <a:lnTo>
                    <a:pt x="119" y="514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20" y="516"/>
                  </a:lnTo>
                  <a:lnTo>
                    <a:pt x="120" y="516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1"/>
                  </a:lnTo>
                  <a:lnTo>
                    <a:pt x="123" y="521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6"/>
                  </a:lnTo>
                  <a:lnTo>
                    <a:pt x="126" y="526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9"/>
                  </a:lnTo>
                  <a:lnTo>
                    <a:pt x="128" y="529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4"/>
                  </a:lnTo>
                  <a:lnTo>
                    <a:pt x="131" y="534"/>
                  </a:lnTo>
                  <a:lnTo>
                    <a:pt x="131" y="534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7"/>
                  </a:lnTo>
                  <a:lnTo>
                    <a:pt x="133" y="538"/>
                  </a:lnTo>
                  <a:lnTo>
                    <a:pt x="133" y="538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40"/>
                  </a:lnTo>
                  <a:lnTo>
                    <a:pt x="134" y="540"/>
                  </a:lnTo>
                  <a:lnTo>
                    <a:pt x="135" y="540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7" y="543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9" y="546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9"/>
                  </a:lnTo>
                  <a:lnTo>
                    <a:pt x="141" y="549"/>
                  </a:lnTo>
                  <a:lnTo>
                    <a:pt x="141" y="550"/>
                  </a:lnTo>
                  <a:lnTo>
                    <a:pt x="141" y="550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3" y="552"/>
                  </a:lnTo>
                  <a:lnTo>
                    <a:pt x="143" y="552"/>
                  </a:lnTo>
                  <a:lnTo>
                    <a:pt x="143" y="553"/>
                  </a:lnTo>
                  <a:lnTo>
                    <a:pt x="143" y="553"/>
                  </a:lnTo>
                  <a:lnTo>
                    <a:pt x="144" y="553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5" y="555"/>
                  </a:lnTo>
                  <a:lnTo>
                    <a:pt x="145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7" y="558"/>
                  </a:lnTo>
                  <a:lnTo>
                    <a:pt x="148" y="559"/>
                  </a:lnTo>
                  <a:lnTo>
                    <a:pt x="148" y="559"/>
                  </a:lnTo>
                  <a:lnTo>
                    <a:pt x="148" y="560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50" y="561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4"/>
                  </a:lnTo>
                  <a:lnTo>
                    <a:pt x="152" y="564"/>
                  </a:lnTo>
                  <a:lnTo>
                    <a:pt x="152" y="565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9"/>
                  </a:lnTo>
                  <a:lnTo>
                    <a:pt x="156" y="569"/>
                  </a:lnTo>
                  <a:lnTo>
                    <a:pt x="156" y="569"/>
                  </a:lnTo>
                  <a:lnTo>
                    <a:pt x="156" y="570"/>
                  </a:lnTo>
                  <a:lnTo>
                    <a:pt x="156" y="570"/>
                  </a:lnTo>
                  <a:lnTo>
                    <a:pt x="157" y="570"/>
                  </a:lnTo>
                  <a:lnTo>
                    <a:pt x="157" y="571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2" y="576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80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6" y="582"/>
                  </a:lnTo>
                  <a:lnTo>
                    <a:pt x="166" y="582"/>
                  </a:lnTo>
                  <a:lnTo>
                    <a:pt x="167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70" y="586"/>
                  </a:lnTo>
                  <a:lnTo>
                    <a:pt x="170" y="586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2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3" y="589"/>
                  </a:lnTo>
                  <a:lnTo>
                    <a:pt x="173" y="589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5" y="591"/>
                  </a:lnTo>
                  <a:lnTo>
                    <a:pt x="175" y="592"/>
                  </a:lnTo>
                  <a:lnTo>
                    <a:pt x="175" y="592"/>
                  </a:lnTo>
                  <a:lnTo>
                    <a:pt x="176" y="593"/>
                  </a:lnTo>
                  <a:lnTo>
                    <a:pt x="176" y="593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9" y="596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1" y="597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3" y="600"/>
                  </a:lnTo>
                  <a:lnTo>
                    <a:pt x="183" y="600"/>
                  </a:lnTo>
                  <a:lnTo>
                    <a:pt x="185" y="601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6" y="603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9" y="605"/>
                  </a:lnTo>
                  <a:lnTo>
                    <a:pt x="189" y="606"/>
                  </a:lnTo>
                  <a:lnTo>
                    <a:pt x="189" y="606"/>
                  </a:lnTo>
                  <a:lnTo>
                    <a:pt x="190" y="606"/>
                  </a:lnTo>
                  <a:lnTo>
                    <a:pt x="190" y="606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2" y="608"/>
                  </a:lnTo>
                  <a:lnTo>
                    <a:pt x="192" y="608"/>
                  </a:lnTo>
                  <a:lnTo>
                    <a:pt x="192" y="609"/>
                  </a:lnTo>
                  <a:lnTo>
                    <a:pt x="193" y="609"/>
                  </a:lnTo>
                  <a:lnTo>
                    <a:pt x="193" y="609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4" y="610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2"/>
                  </a:lnTo>
                  <a:lnTo>
                    <a:pt x="195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3"/>
                  </a:lnTo>
                  <a:lnTo>
                    <a:pt x="196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2" y="617"/>
                  </a:lnTo>
                  <a:lnTo>
                    <a:pt x="202" y="618"/>
                  </a:lnTo>
                  <a:lnTo>
                    <a:pt x="202" y="618"/>
                  </a:lnTo>
                  <a:lnTo>
                    <a:pt x="203" y="619"/>
                  </a:lnTo>
                  <a:lnTo>
                    <a:pt x="204" y="619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5" y="620"/>
                  </a:lnTo>
                  <a:lnTo>
                    <a:pt x="205" y="620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7" y="622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9" y="624"/>
                  </a:lnTo>
                  <a:lnTo>
                    <a:pt x="209" y="624"/>
                  </a:lnTo>
                  <a:lnTo>
                    <a:pt x="210" y="624"/>
                  </a:lnTo>
                  <a:lnTo>
                    <a:pt x="210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6"/>
                  </a:lnTo>
                  <a:lnTo>
                    <a:pt x="211" y="626"/>
                  </a:lnTo>
                  <a:lnTo>
                    <a:pt x="212" y="626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5" y="628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7" y="630"/>
                  </a:lnTo>
                  <a:lnTo>
                    <a:pt x="217" y="630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220" y="633"/>
                  </a:lnTo>
                  <a:lnTo>
                    <a:pt x="220" y="633"/>
                  </a:lnTo>
                  <a:lnTo>
                    <a:pt x="221" y="633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4" y="635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8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30" y="640"/>
                  </a:lnTo>
                  <a:lnTo>
                    <a:pt x="230" y="640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2" y="641"/>
                  </a:lnTo>
                  <a:lnTo>
                    <a:pt x="232" y="641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5" y="643"/>
                  </a:lnTo>
                  <a:lnTo>
                    <a:pt x="235" y="643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6" y="644"/>
                  </a:lnTo>
                  <a:lnTo>
                    <a:pt x="236" y="644"/>
                  </a:lnTo>
                  <a:lnTo>
                    <a:pt x="236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9" y="646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1" y="648"/>
                  </a:lnTo>
                  <a:lnTo>
                    <a:pt x="241" y="648"/>
                  </a:lnTo>
                  <a:lnTo>
                    <a:pt x="242" y="648"/>
                  </a:lnTo>
                  <a:lnTo>
                    <a:pt x="242" y="649"/>
                  </a:lnTo>
                  <a:lnTo>
                    <a:pt x="242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5" y="650"/>
                  </a:lnTo>
                  <a:lnTo>
                    <a:pt x="245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8" y="652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1" y="654"/>
                  </a:lnTo>
                  <a:lnTo>
                    <a:pt x="251" y="654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3" y="656"/>
                  </a:lnTo>
                  <a:lnTo>
                    <a:pt x="253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5" y="657"/>
                  </a:lnTo>
                  <a:lnTo>
                    <a:pt x="255" y="657"/>
                  </a:lnTo>
                  <a:lnTo>
                    <a:pt x="256" y="657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9"/>
                  </a:lnTo>
                  <a:lnTo>
                    <a:pt x="258" y="659"/>
                  </a:lnTo>
                  <a:lnTo>
                    <a:pt x="258" y="659"/>
                  </a:lnTo>
                  <a:lnTo>
                    <a:pt x="259" y="659"/>
                  </a:lnTo>
                  <a:lnTo>
                    <a:pt x="259" y="660"/>
                  </a:lnTo>
                  <a:lnTo>
                    <a:pt x="259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1" y="660"/>
                  </a:lnTo>
                  <a:lnTo>
                    <a:pt x="261" y="660"/>
                  </a:lnTo>
                  <a:lnTo>
                    <a:pt x="261" y="661"/>
                  </a:lnTo>
                  <a:lnTo>
                    <a:pt x="261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5" y="663"/>
                  </a:lnTo>
                  <a:lnTo>
                    <a:pt x="265" y="663"/>
                  </a:lnTo>
                  <a:lnTo>
                    <a:pt x="266" y="663"/>
                  </a:lnTo>
                  <a:lnTo>
                    <a:pt x="266" y="664"/>
                  </a:lnTo>
                  <a:lnTo>
                    <a:pt x="266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9" y="665"/>
                  </a:lnTo>
                  <a:lnTo>
                    <a:pt x="269" y="665"/>
                  </a:lnTo>
                  <a:lnTo>
                    <a:pt x="270" y="666"/>
                  </a:lnTo>
                  <a:lnTo>
                    <a:pt x="270" y="666"/>
                  </a:lnTo>
                  <a:lnTo>
                    <a:pt x="271" y="666"/>
                  </a:lnTo>
                  <a:lnTo>
                    <a:pt x="271" y="667"/>
                  </a:lnTo>
                  <a:lnTo>
                    <a:pt x="271" y="667"/>
                  </a:lnTo>
                  <a:lnTo>
                    <a:pt x="272" y="667"/>
                  </a:lnTo>
                  <a:lnTo>
                    <a:pt x="272" y="667"/>
                  </a:lnTo>
                  <a:lnTo>
                    <a:pt x="273" y="667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6" y="669"/>
                  </a:lnTo>
                  <a:lnTo>
                    <a:pt x="276" y="669"/>
                  </a:lnTo>
                  <a:lnTo>
                    <a:pt x="277" y="670"/>
                  </a:lnTo>
                  <a:lnTo>
                    <a:pt x="277" y="670"/>
                  </a:lnTo>
                  <a:lnTo>
                    <a:pt x="278" y="670"/>
                  </a:lnTo>
                  <a:lnTo>
                    <a:pt x="278" y="670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2" y="672"/>
                  </a:lnTo>
                  <a:lnTo>
                    <a:pt x="283" y="673"/>
                  </a:lnTo>
                  <a:lnTo>
                    <a:pt x="283" y="673"/>
                  </a:lnTo>
                  <a:lnTo>
                    <a:pt x="284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7" y="675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2" y="677"/>
                  </a:lnTo>
                  <a:lnTo>
                    <a:pt x="292" y="678"/>
                  </a:lnTo>
                  <a:lnTo>
                    <a:pt x="292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4" y="679"/>
                  </a:lnTo>
                  <a:lnTo>
                    <a:pt x="295" y="679"/>
                  </a:lnTo>
                  <a:lnTo>
                    <a:pt x="296" y="680"/>
                  </a:lnTo>
                  <a:lnTo>
                    <a:pt x="296" y="680"/>
                  </a:lnTo>
                  <a:lnTo>
                    <a:pt x="297" y="680"/>
                  </a:lnTo>
                  <a:lnTo>
                    <a:pt x="297" y="680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300" y="682"/>
                  </a:lnTo>
                  <a:lnTo>
                    <a:pt x="300" y="682"/>
                  </a:lnTo>
                  <a:lnTo>
                    <a:pt x="301" y="682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4" y="684"/>
                  </a:lnTo>
                  <a:lnTo>
                    <a:pt x="305" y="684"/>
                  </a:lnTo>
                  <a:lnTo>
                    <a:pt x="306" y="684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7" y="685"/>
                  </a:lnTo>
                  <a:lnTo>
                    <a:pt x="307" y="685"/>
                  </a:lnTo>
                  <a:lnTo>
                    <a:pt x="308" y="686"/>
                  </a:lnTo>
                  <a:lnTo>
                    <a:pt x="308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10" y="686"/>
                  </a:lnTo>
                  <a:lnTo>
                    <a:pt x="311" y="687"/>
                  </a:lnTo>
                  <a:lnTo>
                    <a:pt x="311" y="687"/>
                  </a:lnTo>
                  <a:lnTo>
                    <a:pt x="312" y="687"/>
                  </a:lnTo>
                  <a:lnTo>
                    <a:pt x="312" y="687"/>
                  </a:lnTo>
                  <a:lnTo>
                    <a:pt x="313" y="688"/>
                  </a:lnTo>
                  <a:lnTo>
                    <a:pt x="314" y="688"/>
                  </a:lnTo>
                  <a:lnTo>
                    <a:pt x="314" y="688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6" y="689"/>
                  </a:lnTo>
                  <a:lnTo>
                    <a:pt x="317" y="689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9" y="690"/>
                  </a:lnTo>
                  <a:lnTo>
                    <a:pt x="319" y="690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21" y="691"/>
                  </a:lnTo>
                  <a:lnTo>
                    <a:pt x="321" y="691"/>
                  </a:lnTo>
                  <a:lnTo>
                    <a:pt x="321" y="692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5" y="693"/>
                  </a:lnTo>
                  <a:lnTo>
                    <a:pt x="326" y="693"/>
                  </a:lnTo>
                  <a:lnTo>
                    <a:pt x="327" y="694"/>
                  </a:lnTo>
                  <a:lnTo>
                    <a:pt x="327" y="694"/>
                  </a:lnTo>
                  <a:lnTo>
                    <a:pt x="328" y="694"/>
                  </a:lnTo>
                  <a:lnTo>
                    <a:pt x="329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1" y="695"/>
                  </a:lnTo>
                  <a:lnTo>
                    <a:pt x="331" y="695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2" y="696"/>
                  </a:lnTo>
                  <a:lnTo>
                    <a:pt x="332" y="696"/>
                  </a:lnTo>
                  <a:lnTo>
                    <a:pt x="333" y="696"/>
                  </a:lnTo>
                  <a:lnTo>
                    <a:pt x="333" y="696"/>
                  </a:lnTo>
                  <a:lnTo>
                    <a:pt x="333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5" y="697"/>
                  </a:lnTo>
                  <a:lnTo>
                    <a:pt x="335" y="697"/>
                  </a:lnTo>
                  <a:lnTo>
                    <a:pt x="336" y="697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7" y="698"/>
                  </a:lnTo>
                  <a:lnTo>
                    <a:pt x="338" y="698"/>
                  </a:lnTo>
                  <a:lnTo>
                    <a:pt x="338" y="699"/>
                  </a:lnTo>
                  <a:lnTo>
                    <a:pt x="339" y="699"/>
                  </a:lnTo>
                  <a:lnTo>
                    <a:pt x="339" y="699"/>
                  </a:lnTo>
                  <a:lnTo>
                    <a:pt x="340" y="699"/>
                  </a:lnTo>
                  <a:lnTo>
                    <a:pt x="340" y="699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6" y="701"/>
                  </a:lnTo>
                  <a:lnTo>
                    <a:pt x="346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8" y="702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51" y="703"/>
                  </a:lnTo>
                  <a:lnTo>
                    <a:pt x="351" y="704"/>
                  </a:lnTo>
                  <a:lnTo>
                    <a:pt x="353" y="704"/>
                  </a:lnTo>
                  <a:lnTo>
                    <a:pt x="353" y="704"/>
                  </a:lnTo>
                  <a:lnTo>
                    <a:pt x="354" y="705"/>
                  </a:lnTo>
                  <a:lnTo>
                    <a:pt x="354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6" y="705"/>
                  </a:lnTo>
                  <a:lnTo>
                    <a:pt x="356" y="705"/>
                  </a:lnTo>
                  <a:lnTo>
                    <a:pt x="357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0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2" y="707"/>
                  </a:lnTo>
                  <a:lnTo>
                    <a:pt x="362" y="707"/>
                  </a:lnTo>
                  <a:lnTo>
                    <a:pt x="362" y="708"/>
                  </a:lnTo>
                  <a:lnTo>
                    <a:pt x="363" y="708"/>
                  </a:lnTo>
                  <a:lnTo>
                    <a:pt x="363" y="708"/>
                  </a:lnTo>
                  <a:lnTo>
                    <a:pt x="365" y="709"/>
                  </a:lnTo>
                  <a:lnTo>
                    <a:pt x="365" y="709"/>
                  </a:lnTo>
                  <a:lnTo>
                    <a:pt x="366" y="709"/>
                  </a:lnTo>
                  <a:lnTo>
                    <a:pt x="366" y="709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10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3" y="711"/>
                  </a:lnTo>
                  <a:lnTo>
                    <a:pt x="373" y="711"/>
                  </a:lnTo>
                  <a:lnTo>
                    <a:pt x="373" y="712"/>
                  </a:lnTo>
                  <a:lnTo>
                    <a:pt x="374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2" y="714"/>
                  </a:lnTo>
                  <a:lnTo>
                    <a:pt x="384" y="715"/>
                  </a:lnTo>
                  <a:lnTo>
                    <a:pt x="385" y="715"/>
                  </a:lnTo>
                  <a:lnTo>
                    <a:pt x="385" y="715"/>
                  </a:lnTo>
                  <a:lnTo>
                    <a:pt x="386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8" y="716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1" y="717"/>
                  </a:lnTo>
                  <a:lnTo>
                    <a:pt x="392" y="718"/>
                  </a:lnTo>
                  <a:lnTo>
                    <a:pt x="393" y="718"/>
                  </a:lnTo>
                  <a:lnTo>
                    <a:pt x="393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5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7" y="719"/>
                  </a:lnTo>
                  <a:lnTo>
                    <a:pt x="397" y="719"/>
                  </a:lnTo>
                  <a:lnTo>
                    <a:pt x="398" y="719"/>
                  </a:lnTo>
                  <a:lnTo>
                    <a:pt x="398" y="719"/>
                  </a:lnTo>
                  <a:lnTo>
                    <a:pt x="399" y="720"/>
                  </a:lnTo>
                  <a:lnTo>
                    <a:pt x="399" y="720"/>
                  </a:lnTo>
                  <a:lnTo>
                    <a:pt x="400" y="720"/>
                  </a:lnTo>
                  <a:lnTo>
                    <a:pt x="400" y="720"/>
                  </a:lnTo>
                  <a:lnTo>
                    <a:pt x="401" y="720"/>
                  </a:lnTo>
                  <a:lnTo>
                    <a:pt x="401" y="720"/>
                  </a:lnTo>
                  <a:lnTo>
                    <a:pt x="402" y="721"/>
                  </a:lnTo>
                  <a:lnTo>
                    <a:pt x="403" y="721"/>
                  </a:lnTo>
                  <a:lnTo>
                    <a:pt x="405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7" y="722"/>
                  </a:lnTo>
                  <a:lnTo>
                    <a:pt x="408" y="723"/>
                  </a:lnTo>
                  <a:lnTo>
                    <a:pt x="409" y="723"/>
                  </a:lnTo>
                  <a:lnTo>
                    <a:pt x="409" y="723"/>
                  </a:lnTo>
                  <a:lnTo>
                    <a:pt x="410" y="723"/>
                  </a:lnTo>
                  <a:lnTo>
                    <a:pt x="410" y="723"/>
                  </a:lnTo>
                  <a:lnTo>
                    <a:pt x="412" y="724"/>
                  </a:lnTo>
                  <a:lnTo>
                    <a:pt x="413" y="724"/>
                  </a:lnTo>
                  <a:lnTo>
                    <a:pt x="413" y="724"/>
                  </a:lnTo>
                  <a:lnTo>
                    <a:pt x="414" y="724"/>
                  </a:lnTo>
                  <a:lnTo>
                    <a:pt x="415" y="724"/>
                  </a:lnTo>
                  <a:lnTo>
                    <a:pt x="415" y="724"/>
                  </a:lnTo>
                  <a:lnTo>
                    <a:pt x="415" y="725"/>
                  </a:lnTo>
                  <a:lnTo>
                    <a:pt x="416" y="725"/>
                  </a:lnTo>
                  <a:lnTo>
                    <a:pt x="417" y="725"/>
                  </a:lnTo>
                  <a:lnTo>
                    <a:pt x="417" y="725"/>
                  </a:lnTo>
                  <a:lnTo>
                    <a:pt x="418" y="725"/>
                  </a:lnTo>
                  <a:lnTo>
                    <a:pt x="419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25" y="727"/>
                  </a:lnTo>
                  <a:lnTo>
                    <a:pt x="425" y="727"/>
                  </a:lnTo>
                  <a:lnTo>
                    <a:pt x="427" y="728"/>
                  </a:lnTo>
                  <a:lnTo>
                    <a:pt x="427" y="728"/>
                  </a:lnTo>
                  <a:lnTo>
                    <a:pt x="428" y="728"/>
                  </a:lnTo>
                  <a:lnTo>
                    <a:pt x="429" y="728"/>
                  </a:lnTo>
                  <a:lnTo>
                    <a:pt x="429" y="728"/>
                  </a:lnTo>
                  <a:lnTo>
                    <a:pt x="430" y="729"/>
                  </a:lnTo>
                  <a:lnTo>
                    <a:pt x="431" y="729"/>
                  </a:lnTo>
                  <a:lnTo>
                    <a:pt x="431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3" y="729"/>
                  </a:lnTo>
                  <a:lnTo>
                    <a:pt x="434" y="730"/>
                  </a:lnTo>
                  <a:lnTo>
                    <a:pt x="435" y="730"/>
                  </a:lnTo>
                  <a:lnTo>
                    <a:pt x="435" y="730"/>
                  </a:lnTo>
                  <a:lnTo>
                    <a:pt x="437" y="730"/>
                  </a:lnTo>
                  <a:lnTo>
                    <a:pt x="437" y="731"/>
                  </a:lnTo>
                  <a:lnTo>
                    <a:pt x="439" y="731"/>
                  </a:lnTo>
                  <a:lnTo>
                    <a:pt x="439" y="731"/>
                  </a:lnTo>
                  <a:lnTo>
                    <a:pt x="441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3" y="732"/>
                  </a:lnTo>
                  <a:lnTo>
                    <a:pt x="443" y="732"/>
                  </a:lnTo>
                  <a:lnTo>
                    <a:pt x="444" y="732"/>
                  </a:lnTo>
                  <a:lnTo>
                    <a:pt x="444" y="732"/>
                  </a:lnTo>
                  <a:lnTo>
                    <a:pt x="446" y="733"/>
                  </a:lnTo>
                  <a:lnTo>
                    <a:pt x="447" y="733"/>
                  </a:lnTo>
                  <a:lnTo>
                    <a:pt x="448" y="733"/>
                  </a:lnTo>
                  <a:lnTo>
                    <a:pt x="449" y="734"/>
                  </a:lnTo>
                  <a:lnTo>
                    <a:pt x="449" y="734"/>
                  </a:lnTo>
                  <a:lnTo>
                    <a:pt x="451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5" y="735"/>
                  </a:lnTo>
                  <a:lnTo>
                    <a:pt x="455" y="735"/>
                  </a:lnTo>
                  <a:lnTo>
                    <a:pt x="459" y="736"/>
                  </a:lnTo>
                  <a:lnTo>
                    <a:pt x="460" y="736"/>
                  </a:lnTo>
                  <a:lnTo>
                    <a:pt x="462" y="737"/>
                  </a:lnTo>
                  <a:lnTo>
                    <a:pt x="463" y="737"/>
                  </a:lnTo>
                  <a:lnTo>
                    <a:pt x="465" y="737"/>
                  </a:lnTo>
                  <a:lnTo>
                    <a:pt x="465" y="737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7" y="738"/>
                  </a:lnTo>
                  <a:lnTo>
                    <a:pt x="467" y="738"/>
                  </a:lnTo>
                  <a:lnTo>
                    <a:pt x="469" y="738"/>
                  </a:lnTo>
                  <a:lnTo>
                    <a:pt x="469" y="738"/>
                  </a:lnTo>
                  <a:lnTo>
                    <a:pt x="470" y="739"/>
                  </a:lnTo>
                  <a:lnTo>
                    <a:pt x="470" y="739"/>
                  </a:lnTo>
                  <a:lnTo>
                    <a:pt x="472" y="739"/>
                  </a:lnTo>
                  <a:lnTo>
                    <a:pt x="472" y="739"/>
                  </a:lnTo>
                  <a:lnTo>
                    <a:pt x="473" y="739"/>
                  </a:lnTo>
                  <a:lnTo>
                    <a:pt x="473" y="739"/>
                  </a:lnTo>
                  <a:lnTo>
                    <a:pt x="474" y="740"/>
                  </a:lnTo>
                  <a:lnTo>
                    <a:pt x="476" y="740"/>
                  </a:lnTo>
                  <a:lnTo>
                    <a:pt x="477" y="740"/>
                  </a:lnTo>
                  <a:lnTo>
                    <a:pt x="479" y="741"/>
                  </a:lnTo>
                  <a:lnTo>
                    <a:pt x="479" y="741"/>
                  </a:lnTo>
                  <a:lnTo>
                    <a:pt x="480" y="741"/>
                  </a:lnTo>
                  <a:lnTo>
                    <a:pt x="482" y="741"/>
                  </a:lnTo>
                  <a:lnTo>
                    <a:pt x="482" y="741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5" y="742"/>
                  </a:lnTo>
                  <a:lnTo>
                    <a:pt x="486" y="742"/>
                  </a:lnTo>
                  <a:lnTo>
                    <a:pt x="486" y="742"/>
                  </a:lnTo>
                  <a:lnTo>
                    <a:pt x="487" y="742"/>
                  </a:lnTo>
                  <a:lnTo>
                    <a:pt x="487" y="742"/>
                  </a:lnTo>
                  <a:lnTo>
                    <a:pt x="487" y="743"/>
                  </a:lnTo>
                  <a:lnTo>
                    <a:pt x="488" y="743"/>
                  </a:lnTo>
                  <a:lnTo>
                    <a:pt x="489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3" y="744"/>
                  </a:lnTo>
                  <a:lnTo>
                    <a:pt x="494" y="744"/>
                  </a:lnTo>
                  <a:lnTo>
                    <a:pt x="494" y="744"/>
                  </a:lnTo>
                  <a:lnTo>
                    <a:pt x="495" y="744"/>
                  </a:lnTo>
                  <a:lnTo>
                    <a:pt x="495" y="744"/>
                  </a:lnTo>
                  <a:lnTo>
                    <a:pt x="496" y="744"/>
                  </a:lnTo>
                  <a:lnTo>
                    <a:pt x="496" y="744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8" y="745"/>
                  </a:lnTo>
                  <a:lnTo>
                    <a:pt x="498" y="745"/>
                  </a:lnTo>
                  <a:lnTo>
                    <a:pt x="499" y="745"/>
                  </a:lnTo>
                  <a:lnTo>
                    <a:pt x="500" y="745"/>
                  </a:lnTo>
                  <a:lnTo>
                    <a:pt x="501" y="746"/>
                  </a:lnTo>
                  <a:lnTo>
                    <a:pt x="502" y="746"/>
                  </a:lnTo>
                  <a:lnTo>
                    <a:pt x="503" y="746"/>
                  </a:lnTo>
                  <a:lnTo>
                    <a:pt x="504" y="746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10" y="747"/>
                  </a:lnTo>
                  <a:lnTo>
                    <a:pt x="510" y="747"/>
                  </a:lnTo>
                  <a:lnTo>
                    <a:pt x="512" y="748"/>
                  </a:lnTo>
                  <a:lnTo>
                    <a:pt x="512" y="748"/>
                  </a:lnTo>
                  <a:lnTo>
                    <a:pt x="513" y="748"/>
                  </a:lnTo>
                  <a:lnTo>
                    <a:pt x="514" y="748"/>
                  </a:lnTo>
                  <a:lnTo>
                    <a:pt x="516" y="748"/>
                  </a:lnTo>
                  <a:lnTo>
                    <a:pt x="518" y="749"/>
                  </a:lnTo>
                  <a:lnTo>
                    <a:pt x="518" y="749"/>
                  </a:lnTo>
                  <a:lnTo>
                    <a:pt x="521" y="749"/>
                  </a:lnTo>
                  <a:lnTo>
                    <a:pt x="521" y="750"/>
                  </a:lnTo>
                  <a:lnTo>
                    <a:pt x="521" y="750"/>
                  </a:lnTo>
                  <a:lnTo>
                    <a:pt x="525" y="750"/>
                  </a:lnTo>
                  <a:lnTo>
                    <a:pt x="525" y="750"/>
                  </a:lnTo>
                  <a:lnTo>
                    <a:pt x="526" y="750"/>
                  </a:lnTo>
                  <a:lnTo>
                    <a:pt x="526" y="750"/>
                  </a:lnTo>
                  <a:lnTo>
                    <a:pt x="527" y="751"/>
                  </a:lnTo>
                  <a:lnTo>
                    <a:pt x="527" y="751"/>
                  </a:lnTo>
                  <a:lnTo>
                    <a:pt x="531" y="751"/>
                  </a:lnTo>
                  <a:lnTo>
                    <a:pt x="534" y="752"/>
                  </a:lnTo>
                  <a:lnTo>
                    <a:pt x="536" y="752"/>
                  </a:lnTo>
                  <a:lnTo>
                    <a:pt x="536" y="752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2" y="753"/>
                  </a:lnTo>
                  <a:lnTo>
                    <a:pt x="544" y="754"/>
                  </a:lnTo>
                  <a:lnTo>
                    <a:pt x="546" y="754"/>
                  </a:lnTo>
                  <a:lnTo>
                    <a:pt x="546" y="754"/>
                  </a:lnTo>
                  <a:lnTo>
                    <a:pt x="547" y="754"/>
                  </a:lnTo>
                  <a:lnTo>
                    <a:pt x="549" y="755"/>
                  </a:lnTo>
                  <a:lnTo>
                    <a:pt x="549" y="755"/>
                  </a:lnTo>
                  <a:lnTo>
                    <a:pt x="550" y="755"/>
                  </a:lnTo>
                  <a:lnTo>
                    <a:pt x="550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4" y="756"/>
                  </a:lnTo>
                  <a:lnTo>
                    <a:pt x="555" y="756"/>
                  </a:lnTo>
                  <a:lnTo>
                    <a:pt x="555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60" y="757"/>
                  </a:lnTo>
                  <a:lnTo>
                    <a:pt x="561" y="757"/>
                  </a:lnTo>
                  <a:lnTo>
                    <a:pt x="562" y="757"/>
                  </a:lnTo>
                  <a:lnTo>
                    <a:pt x="563" y="757"/>
                  </a:lnTo>
                  <a:lnTo>
                    <a:pt x="564" y="757"/>
                  </a:lnTo>
                  <a:lnTo>
                    <a:pt x="564" y="757"/>
                  </a:lnTo>
                  <a:lnTo>
                    <a:pt x="565" y="757"/>
                  </a:lnTo>
                  <a:lnTo>
                    <a:pt x="565" y="757"/>
                  </a:lnTo>
                  <a:lnTo>
                    <a:pt x="565" y="758"/>
                  </a:lnTo>
                  <a:lnTo>
                    <a:pt x="566" y="758"/>
                  </a:lnTo>
                  <a:lnTo>
                    <a:pt x="567" y="758"/>
                  </a:lnTo>
                  <a:lnTo>
                    <a:pt x="568" y="758"/>
                  </a:lnTo>
                  <a:lnTo>
                    <a:pt x="570" y="758"/>
                  </a:lnTo>
                  <a:lnTo>
                    <a:pt x="570" y="758"/>
                  </a:lnTo>
                  <a:lnTo>
                    <a:pt x="572" y="759"/>
                  </a:lnTo>
                  <a:lnTo>
                    <a:pt x="573" y="759"/>
                  </a:lnTo>
                  <a:lnTo>
                    <a:pt x="573" y="759"/>
                  </a:lnTo>
                  <a:lnTo>
                    <a:pt x="574" y="759"/>
                  </a:lnTo>
                  <a:lnTo>
                    <a:pt x="577" y="759"/>
                  </a:lnTo>
                  <a:lnTo>
                    <a:pt x="580" y="760"/>
                  </a:lnTo>
                  <a:lnTo>
                    <a:pt x="581" y="760"/>
                  </a:lnTo>
                  <a:lnTo>
                    <a:pt x="584" y="761"/>
                  </a:lnTo>
                  <a:lnTo>
                    <a:pt x="587" y="761"/>
                  </a:lnTo>
                  <a:lnTo>
                    <a:pt x="587" y="761"/>
                  </a:lnTo>
                  <a:lnTo>
                    <a:pt x="588" y="761"/>
                  </a:lnTo>
                  <a:lnTo>
                    <a:pt x="589" y="761"/>
                  </a:lnTo>
                  <a:lnTo>
                    <a:pt x="590" y="762"/>
                  </a:lnTo>
                  <a:lnTo>
                    <a:pt x="591" y="762"/>
                  </a:lnTo>
                  <a:lnTo>
                    <a:pt x="591" y="762"/>
                  </a:lnTo>
                  <a:lnTo>
                    <a:pt x="592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2"/>
                  </a:lnTo>
                  <a:lnTo>
                    <a:pt x="604" y="764"/>
                  </a:lnTo>
                  <a:lnTo>
                    <a:pt x="604" y="764"/>
                  </a:lnTo>
                  <a:lnTo>
                    <a:pt x="606" y="764"/>
                  </a:lnTo>
                  <a:lnTo>
                    <a:pt x="606" y="764"/>
                  </a:lnTo>
                  <a:lnTo>
                    <a:pt x="607" y="764"/>
                  </a:lnTo>
                  <a:lnTo>
                    <a:pt x="611" y="765"/>
                  </a:lnTo>
                  <a:lnTo>
                    <a:pt x="616" y="765"/>
                  </a:lnTo>
                  <a:lnTo>
                    <a:pt x="618" y="766"/>
                  </a:lnTo>
                  <a:lnTo>
                    <a:pt x="622" y="766"/>
                  </a:lnTo>
                  <a:lnTo>
                    <a:pt x="623" y="766"/>
                  </a:lnTo>
                  <a:lnTo>
                    <a:pt x="628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30" y="767"/>
                  </a:lnTo>
                  <a:lnTo>
                    <a:pt x="630" y="767"/>
                  </a:lnTo>
                  <a:lnTo>
                    <a:pt x="631" y="768"/>
                  </a:lnTo>
                  <a:lnTo>
                    <a:pt x="632" y="768"/>
                  </a:lnTo>
                  <a:lnTo>
                    <a:pt x="632" y="768"/>
                  </a:lnTo>
                  <a:lnTo>
                    <a:pt x="633" y="768"/>
                  </a:lnTo>
                  <a:lnTo>
                    <a:pt x="633" y="768"/>
                  </a:lnTo>
                  <a:lnTo>
                    <a:pt x="636" y="768"/>
                  </a:lnTo>
                  <a:lnTo>
                    <a:pt x="636" y="768"/>
                  </a:lnTo>
                  <a:lnTo>
                    <a:pt x="638" y="769"/>
                  </a:lnTo>
                  <a:lnTo>
                    <a:pt x="639" y="769"/>
                  </a:lnTo>
                  <a:lnTo>
                    <a:pt x="640" y="769"/>
                  </a:lnTo>
                  <a:lnTo>
                    <a:pt x="640" y="769"/>
                  </a:lnTo>
                  <a:lnTo>
                    <a:pt x="642" y="769"/>
                  </a:lnTo>
                  <a:lnTo>
                    <a:pt x="649" y="770"/>
                  </a:lnTo>
                  <a:lnTo>
                    <a:pt x="650" y="770"/>
                  </a:lnTo>
                  <a:lnTo>
                    <a:pt x="653" y="770"/>
                  </a:lnTo>
                  <a:lnTo>
                    <a:pt x="655" y="771"/>
                  </a:lnTo>
                  <a:lnTo>
                    <a:pt x="655" y="771"/>
                  </a:lnTo>
                  <a:lnTo>
                    <a:pt x="658" y="771"/>
                  </a:lnTo>
                  <a:lnTo>
                    <a:pt x="658" y="771"/>
                  </a:lnTo>
                  <a:lnTo>
                    <a:pt x="659" y="771"/>
                  </a:lnTo>
                  <a:lnTo>
                    <a:pt x="662" y="772"/>
                  </a:lnTo>
                  <a:lnTo>
                    <a:pt x="664" y="772"/>
                  </a:lnTo>
                  <a:lnTo>
                    <a:pt x="669" y="773"/>
                  </a:lnTo>
                  <a:lnTo>
                    <a:pt x="673" y="773"/>
                  </a:lnTo>
                  <a:lnTo>
                    <a:pt x="675" y="773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2" y="774"/>
                  </a:lnTo>
                  <a:lnTo>
                    <a:pt x="685" y="774"/>
                  </a:lnTo>
                  <a:lnTo>
                    <a:pt x="685" y="775"/>
                  </a:lnTo>
                  <a:lnTo>
                    <a:pt x="686" y="775"/>
                  </a:lnTo>
                  <a:lnTo>
                    <a:pt x="688" y="775"/>
                  </a:lnTo>
                  <a:lnTo>
                    <a:pt x="693" y="775"/>
                  </a:lnTo>
                  <a:lnTo>
                    <a:pt x="694" y="776"/>
                  </a:lnTo>
                  <a:lnTo>
                    <a:pt x="698" y="776"/>
                  </a:lnTo>
                  <a:lnTo>
                    <a:pt x="698" y="776"/>
                  </a:lnTo>
                  <a:lnTo>
                    <a:pt x="708" y="777"/>
                  </a:lnTo>
                  <a:lnTo>
                    <a:pt x="708" y="777"/>
                  </a:lnTo>
                  <a:lnTo>
                    <a:pt x="709" y="777"/>
                  </a:lnTo>
                  <a:lnTo>
                    <a:pt x="716" y="778"/>
                  </a:lnTo>
                  <a:lnTo>
                    <a:pt x="716" y="778"/>
                  </a:lnTo>
                  <a:lnTo>
                    <a:pt x="722" y="779"/>
                  </a:lnTo>
                  <a:lnTo>
                    <a:pt x="723" y="779"/>
                  </a:lnTo>
                  <a:lnTo>
                    <a:pt x="724" y="779"/>
                  </a:lnTo>
                  <a:lnTo>
                    <a:pt x="728" y="779"/>
                  </a:lnTo>
                  <a:lnTo>
                    <a:pt x="732" y="780"/>
                  </a:lnTo>
                  <a:lnTo>
                    <a:pt x="739" y="781"/>
                  </a:lnTo>
                  <a:lnTo>
                    <a:pt x="740" y="781"/>
                  </a:lnTo>
                  <a:lnTo>
                    <a:pt x="743" y="781"/>
                  </a:lnTo>
                  <a:lnTo>
                    <a:pt x="744" y="781"/>
                  </a:lnTo>
                  <a:lnTo>
                    <a:pt x="749" y="782"/>
                  </a:lnTo>
                  <a:lnTo>
                    <a:pt x="750" y="782"/>
                  </a:lnTo>
                  <a:lnTo>
                    <a:pt x="758" y="782"/>
                  </a:lnTo>
                  <a:lnTo>
                    <a:pt x="760" y="783"/>
                  </a:lnTo>
                  <a:lnTo>
                    <a:pt x="760" y="783"/>
                  </a:lnTo>
                  <a:lnTo>
                    <a:pt x="764" y="783"/>
                  </a:lnTo>
                  <a:lnTo>
                    <a:pt x="765" y="783"/>
                  </a:lnTo>
                  <a:lnTo>
                    <a:pt x="767" y="783"/>
                  </a:lnTo>
                  <a:lnTo>
                    <a:pt x="767" y="783"/>
                  </a:lnTo>
                  <a:lnTo>
                    <a:pt x="772" y="784"/>
                  </a:lnTo>
                  <a:lnTo>
                    <a:pt x="774" y="784"/>
                  </a:lnTo>
                  <a:lnTo>
                    <a:pt x="776" y="784"/>
                  </a:lnTo>
                  <a:lnTo>
                    <a:pt x="777" y="784"/>
                  </a:lnTo>
                  <a:lnTo>
                    <a:pt x="778" y="785"/>
                  </a:lnTo>
                  <a:lnTo>
                    <a:pt x="779" y="785"/>
                  </a:lnTo>
                  <a:lnTo>
                    <a:pt x="781" y="785"/>
                  </a:lnTo>
                  <a:lnTo>
                    <a:pt x="782" y="785"/>
                  </a:lnTo>
                  <a:lnTo>
                    <a:pt x="784" y="785"/>
                  </a:lnTo>
                  <a:lnTo>
                    <a:pt x="784" y="785"/>
                  </a:lnTo>
                  <a:lnTo>
                    <a:pt x="797" y="786"/>
                  </a:lnTo>
                  <a:lnTo>
                    <a:pt x="804" y="787"/>
                  </a:lnTo>
                  <a:lnTo>
                    <a:pt x="815" y="788"/>
                  </a:lnTo>
                  <a:lnTo>
                    <a:pt x="819" y="788"/>
                  </a:lnTo>
                  <a:lnTo>
                    <a:pt x="820" y="788"/>
                  </a:lnTo>
                  <a:lnTo>
                    <a:pt x="824" y="789"/>
                  </a:lnTo>
                  <a:lnTo>
                    <a:pt x="828" y="789"/>
                  </a:lnTo>
                  <a:lnTo>
                    <a:pt x="830" y="789"/>
                  </a:lnTo>
                  <a:lnTo>
                    <a:pt x="840" y="790"/>
                  </a:lnTo>
                  <a:lnTo>
                    <a:pt x="846" y="790"/>
                  </a:lnTo>
                  <a:lnTo>
                    <a:pt x="861" y="792"/>
                  </a:lnTo>
                  <a:lnTo>
                    <a:pt x="865" y="792"/>
                  </a:lnTo>
                  <a:lnTo>
                    <a:pt x="874" y="793"/>
                  </a:lnTo>
                  <a:lnTo>
                    <a:pt x="875" y="793"/>
                  </a:lnTo>
                  <a:lnTo>
                    <a:pt x="877" y="793"/>
                  </a:lnTo>
                  <a:lnTo>
                    <a:pt x="880" y="793"/>
                  </a:lnTo>
                  <a:lnTo>
                    <a:pt x="884" y="793"/>
                  </a:lnTo>
                  <a:lnTo>
                    <a:pt x="885" y="794"/>
                  </a:lnTo>
                  <a:lnTo>
                    <a:pt x="888" y="794"/>
                  </a:lnTo>
                  <a:lnTo>
                    <a:pt x="897" y="794"/>
                  </a:lnTo>
                  <a:lnTo>
                    <a:pt x="903" y="795"/>
                  </a:lnTo>
                  <a:lnTo>
                    <a:pt x="909" y="795"/>
                  </a:lnTo>
                  <a:lnTo>
                    <a:pt x="919" y="796"/>
                  </a:lnTo>
                  <a:lnTo>
                    <a:pt x="924" y="796"/>
                  </a:lnTo>
                  <a:lnTo>
                    <a:pt x="926" y="797"/>
                  </a:lnTo>
                  <a:lnTo>
                    <a:pt x="929" y="797"/>
                  </a:lnTo>
                  <a:lnTo>
                    <a:pt x="932" y="797"/>
                  </a:lnTo>
                  <a:lnTo>
                    <a:pt x="935" y="797"/>
                  </a:lnTo>
                  <a:lnTo>
                    <a:pt x="938" y="797"/>
                  </a:lnTo>
                  <a:lnTo>
                    <a:pt x="939" y="797"/>
                  </a:lnTo>
                  <a:lnTo>
                    <a:pt x="940" y="797"/>
                  </a:lnTo>
                  <a:lnTo>
                    <a:pt x="956" y="799"/>
                  </a:lnTo>
                  <a:lnTo>
                    <a:pt x="959" y="799"/>
                  </a:lnTo>
                  <a:lnTo>
                    <a:pt x="960" y="799"/>
                  </a:lnTo>
                  <a:lnTo>
                    <a:pt x="982" y="800"/>
                  </a:lnTo>
                  <a:lnTo>
                    <a:pt x="990" y="801"/>
                  </a:lnTo>
                  <a:lnTo>
                    <a:pt x="996" y="801"/>
                  </a:lnTo>
                  <a:lnTo>
                    <a:pt x="1004" y="802"/>
                  </a:lnTo>
                  <a:lnTo>
                    <a:pt x="1009" y="802"/>
                  </a:lnTo>
                  <a:lnTo>
                    <a:pt x="1020" y="802"/>
                  </a:lnTo>
                  <a:lnTo>
                    <a:pt x="1026" y="803"/>
                  </a:lnTo>
                  <a:lnTo>
                    <a:pt x="1087" y="806"/>
                  </a:lnTo>
                  <a:lnTo>
                    <a:pt x="1143" y="809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0" name="Freeform 4503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1" name="Freeform 4504"/>
            <p:cNvSpPr>
              <a:spLocks/>
            </p:cNvSpPr>
            <p:nvPr/>
          </p:nvSpPr>
          <p:spPr bwMode="auto">
            <a:xfrm>
              <a:off x="761" y="1776"/>
              <a:ext cx="4154" cy="1746"/>
            </a:xfrm>
            <a:custGeom>
              <a:avLst/>
              <a:gdLst>
                <a:gd name="T0" fmla="*/ 18 w 1190"/>
                <a:gd name="T1" fmla="*/ 174 h 500"/>
                <a:gd name="T2" fmla="*/ 31 w 1190"/>
                <a:gd name="T3" fmla="*/ 240 h 500"/>
                <a:gd name="T4" fmla="*/ 38 w 1190"/>
                <a:gd name="T5" fmla="*/ 267 h 500"/>
                <a:gd name="T6" fmla="*/ 43 w 1190"/>
                <a:gd name="T7" fmla="*/ 285 h 500"/>
                <a:gd name="T8" fmla="*/ 50 w 1190"/>
                <a:gd name="T9" fmla="*/ 302 h 500"/>
                <a:gd name="T10" fmla="*/ 54 w 1190"/>
                <a:gd name="T11" fmla="*/ 312 h 500"/>
                <a:gd name="T12" fmla="*/ 61 w 1190"/>
                <a:gd name="T13" fmla="*/ 327 h 500"/>
                <a:gd name="T14" fmla="*/ 66 w 1190"/>
                <a:gd name="T15" fmla="*/ 336 h 500"/>
                <a:gd name="T16" fmla="*/ 71 w 1190"/>
                <a:gd name="T17" fmla="*/ 345 h 500"/>
                <a:gd name="T18" fmla="*/ 76 w 1190"/>
                <a:gd name="T19" fmla="*/ 353 h 500"/>
                <a:gd name="T20" fmla="*/ 82 w 1190"/>
                <a:gd name="T21" fmla="*/ 362 h 500"/>
                <a:gd name="T22" fmla="*/ 86 w 1190"/>
                <a:gd name="T23" fmla="*/ 366 h 500"/>
                <a:gd name="T24" fmla="*/ 91 w 1190"/>
                <a:gd name="T25" fmla="*/ 373 h 500"/>
                <a:gd name="T26" fmla="*/ 97 w 1190"/>
                <a:gd name="T27" fmla="*/ 379 h 500"/>
                <a:gd name="T28" fmla="*/ 101 w 1190"/>
                <a:gd name="T29" fmla="*/ 382 h 500"/>
                <a:gd name="T30" fmla="*/ 107 w 1190"/>
                <a:gd name="T31" fmla="*/ 388 h 500"/>
                <a:gd name="T32" fmla="*/ 111 w 1190"/>
                <a:gd name="T33" fmla="*/ 391 h 500"/>
                <a:gd name="T34" fmla="*/ 116 w 1190"/>
                <a:gd name="T35" fmla="*/ 396 h 500"/>
                <a:gd name="T36" fmla="*/ 121 w 1190"/>
                <a:gd name="T37" fmla="*/ 399 h 500"/>
                <a:gd name="T38" fmla="*/ 126 w 1190"/>
                <a:gd name="T39" fmla="*/ 403 h 500"/>
                <a:gd name="T40" fmla="*/ 132 w 1190"/>
                <a:gd name="T41" fmla="*/ 407 h 500"/>
                <a:gd name="T42" fmla="*/ 139 w 1190"/>
                <a:gd name="T43" fmla="*/ 412 h 500"/>
                <a:gd name="T44" fmla="*/ 146 w 1190"/>
                <a:gd name="T45" fmla="*/ 415 h 500"/>
                <a:gd name="T46" fmla="*/ 151 w 1190"/>
                <a:gd name="T47" fmla="*/ 418 h 500"/>
                <a:gd name="T48" fmla="*/ 159 w 1190"/>
                <a:gd name="T49" fmla="*/ 422 h 500"/>
                <a:gd name="T50" fmla="*/ 165 w 1190"/>
                <a:gd name="T51" fmla="*/ 425 h 500"/>
                <a:gd name="T52" fmla="*/ 171 w 1190"/>
                <a:gd name="T53" fmla="*/ 428 h 500"/>
                <a:gd name="T54" fmla="*/ 177 w 1190"/>
                <a:gd name="T55" fmla="*/ 430 h 500"/>
                <a:gd name="T56" fmla="*/ 185 w 1190"/>
                <a:gd name="T57" fmla="*/ 433 h 500"/>
                <a:gd name="T58" fmla="*/ 191 w 1190"/>
                <a:gd name="T59" fmla="*/ 435 h 500"/>
                <a:gd name="T60" fmla="*/ 200 w 1190"/>
                <a:gd name="T61" fmla="*/ 438 h 500"/>
                <a:gd name="T62" fmla="*/ 208 w 1190"/>
                <a:gd name="T63" fmla="*/ 441 h 500"/>
                <a:gd name="T64" fmla="*/ 215 w 1190"/>
                <a:gd name="T65" fmla="*/ 443 h 500"/>
                <a:gd name="T66" fmla="*/ 224 w 1190"/>
                <a:gd name="T67" fmla="*/ 445 h 500"/>
                <a:gd name="T68" fmla="*/ 235 w 1190"/>
                <a:gd name="T69" fmla="*/ 448 h 500"/>
                <a:gd name="T70" fmla="*/ 242 w 1190"/>
                <a:gd name="T71" fmla="*/ 450 h 500"/>
                <a:gd name="T72" fmla="*/ 247 w 1190"/>
                <a:gd name="T73" fmla="*/ 451 h 500"/>
                <a:gd name="T74" fmla="*/ 260 w 1190"/>
                <a:gd name="T75" fmla="*/ 454 h 500"/>
                <a:gd name="T76" fmla="*/ 267 w 1190"/>
                <a:gd name="T77" fmla="*/ 455 h 500"/>
                <a:gd name="T78" fmla="*/ 276 w 1190"/>
                <a:gd name="T79" fmla="*/ 457 h 500"/>
                <a:gd name="T80" fmla="*/ 283 w 1190"/>
                <a:gd name="T81" fmla="*/ 458 h 500"/>
                <a:gd name="T82" fmla="*/ 293 w 1190"/>
                <a:gd name="T83" fmla="*/ 460 h 500"/>
                <a:gd name="T84" fmla="*/ 301 w 1190"/>
                <a:gd name="T85" fmla="*/ 461 h 500"/>
                <a:gd name="T86" fmla="*/ 310 w 1190"/>
                <a:gd name="T87" fmla="*/ 463 h 500"/>
                <a:gd name="T88" fmla="*/ 322 w 1190"/>
                <a:gd name="T89" fmla="*/ 464 h 500"/>
                <a:gd name="T90" fmla="*/ 336 w 1190"/>
                <a:gd name="T91" fmla="*/ 466 h 500"/>
                <a:gd name="T92" fmla="*/ 349 w 1190"/>
                <a:gd name="T93" fmla="*/ 468 h 500"/>
                <a:gd name="T94" fmla="*/ 364 w 1190"/>
                <a:gd name="T95" fmla="*/ 470 h 500"/>
                <a:gd name="T96" fmla="*/ 380 w 1190"/>
                <a:gd name="T97" fmla="*/ 471 h 500"/>
                <a:gd name="T98" fmla="*/ 393 w 1190"/>
                <a:gd name="T99" fmla="*/ 473 h 500"/>
                <a:gd name="T100" fmla="*/ 410 w 1190"/>
                <a:gd name="T101" fmla="*/ 474 h 500"/>
                <a:gd name="T102" fmla="*/ 432 w 1190"/>
                <a:gd name="T103" fmla="*/ 476 h 500"/>
                <a:gd name="T104" fmla="*/ 449 w 1190"/>
                <a:gd name="T105" fmla="*/ 477 h 500"/>
                <a:gd name="T106" fmla="*/ 476 w 1190"/>
                <a:gd name="T107" fmla="*/ 479 h 500"/>
                <a:gd name="T108" fmla="*/ 506 w 1190"/>
                <a:gd name="T109" fmla="*/ 481 h 500"/>
                <a:gd name="T110" fmla="*/ 534 w 1190"/>
                <a:gd name="T111" fmla="*/ 483 h 500"/>
                <a:gd name="T112" fmla="*/ 565 w 1190"/>
                <a:gd name="T113" fmla="*/ 485 h 500"/>
                <a:gd name="T114" fmla="*/ 604 w 1190"/>
                <a:gd name="T115" fmla="*/ 486 h 500"/>
                <a:gd name="T116" fmla="*/ 651 w 1190"/>
                <a:gd name="T117" fmla="*/ 488 h 500"/>
                <a:gd name="T118" fmla="*/ 706 w 1190"/>
                <a:gd name="T119" fmla="*/ 490 h 500"/>
                <a:gd name="T120" fmla="*/ 807 w 1190"/>
                <a:gd name="T121" fmla="*/ 493 h 500"/>
                <a:gd name="T122" fmla="*/ 944 w 1190"/>
                <a:gd name="T123" fmla="*/ 49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0" h="500">
                  <a:moveTo>
                    <a:pt x="0" y="0"/>
                  </a:moveTo>
                  <a:lnTo>
                    <a:pt x="4" y="49"/>
                  </a:lnTo>
                  <a:lnTo>
                    <a:pt x="5" y="62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4"/>
                  </a:lnTo>
                  <a:lnTo>
                    <a:pt x="10" y="108"/>
                  </a:lnTo>
                  <a:lnTo>
                    <a:pt x="11" y="120"/>
                  </a:lnTo>
                  <a:lnTo>
                    <a:pt x="12" y="132"/>
                  </a:lnTo>
                  <a:lnTo>
                    <a:pt x="13" y="140"/>
                  </a:lnTo>
                  <a:lnTo>
                    <a:pt x="13" y="141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8" y="171"/>
                  </a:lnTo>
                  <a:lnTo>
                    <a:pt x="18" y="172"/>
                  </a:lnTo>
                  <a:lnTo>
                    <a:pt x="18" y="174"/>
                  </a:lnTo>
                  <a:lnTo>
                    <a:pt x="19" y="177"/>
                  </a:lnTo>
                  <a:lnTo>
                    <a:pt x="19" y="178"/>
                  </a:lnTo>
                  <a:lnTo>
                    <a:pt x="19" y="179"/>
                  </a:lnTo>
                  <a:lnTo>
                    <a:pt x="20" y="185"/>
                  </a:lnTo>
                  <a:lnTo>
                    <a:pt x="20" y="186"/>
                  </a:lnTo>
                  <a:lnTo>
                    <a:pt x="21" y="189"/>
                  </a:lnTo>
                  <a:lnTo>
                    <a:pt x="22" y="195"/>
                  </a:lnTo>
                  <a:lnTo>
                    <a:pt x="22" y="199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4"/>
                  </a:lnTo>
                  <a:lnTo>
                    <a:pt x="23" y="205"/>
                  </a:lnTo>
                  <a:lnTo>
                    <a:pt x="24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5" y="216"/>
                  </a:lnTo>
                  <a:lnTo>
                    <a:pt x="26" y="218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7" y="221"/>
                  </a:lnTo>
                  <a:lnTo>
                    <a:pt x="27" y="222"/>
                  </a:lnTo>
                  <a:lnTo>
                    <a:pt x="27" y="225"/>
                  </a:lnTo>
                  <a:lnTo>
                    <a:pt x="27" y="226"/>
                  </a:lnTo>
                  <a:lnTo>
                    <a:pt x="28" y="230"/>
                  </a:lnTo>
                  <a:lnTo>
                    <a:pt x="29" y="231"/>
                  </a:lnTo>
                  <a:lnTo>
                    <a:pt x="29" y="231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1"/>
                  </a:lnTo>
                  <a:lnTo>
                    <a:pt x="31" y="243"/>
                  </a:lnTo>
                  <a:lnTo>
                    <a:pt x="32" y="244"/>
                  </a:lnTo>
                  <a:lnTo>
                    <a:pt x="32" y="245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7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0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2"/>
                  </a:lnTo>
                  <a:lnTo>
                    <a:pt x="37" y="264"/>
                  </a:lnTo>
                  <a:lnTo>
                    <a:pt x="37" y="264"/>
                  </a:lnTo>
                  <a:lnTo>
                    <a:pt x="37" y="265"/>
                  </a:lnTo>
                  <a:lnTo>
                    <a:pt x="37" y="266"/>
                  </a:lnTo>
                  <a:lnTo>
                    <a:pt x="37" y="266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9"/>
                  </a:lnTo>
                  <a:lnTo>
                    <a:pt x="39" y="270"/>
                  </a:lnTo>
                  <a:lnTo>
                    <a:pt x="39" y="270"/>
                  </a:lnTo>
                  <a:lnTo>
                    <a:pt x="39" y="271"/>
                  </a:lnTo>
                  <a:lnTo>
                    <a:pt x="39" y="272"/>
                  </a:lnTo>
                  <a:lnTo>
                    <a:pt x="39" y="273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5"/>
                  </a:lnTo>
                  <a:lnTo>
                    <a:pt x="40" y="275"/>
                  </a:lnTo>
                  <a:lnTo>
                    <a:pt x="41" y="276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2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2"/>
                  </a:lnTo>
                  <a:lnTo>
                    <a:pt x="43" y="283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5"/>
                  </a:lnTo>
                  <a:lnTo>
                    <a:pt x="44" y="285"/>
                  </a:lnTo>
                  <a:lnTo>
                    <a:pt x="44" y="286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9"/>
                  </a:lnTo>
                  <a:lnTo>
                    <a:pt x="45" y="290"/>
                  </a:lnTo>
                  <a:lnTo>
                    <a:pt x="45" y="290"/>
                  </a:lnTo>
                  <a:lnTo>
                    <a:pt x="45" y="291"/>
                  </a:lnTo>
                  <a:lnTo>
                    <a:pt x="46" y="291"/>
                  </a:lnTo>
                  <a:lnTo>
                    <a:pt x="46" y="293"/>
                  </a:lnTo>
                  <a:lnTo>
                    <a:pt x="46" y="293"/>
                  </a:lnTo>
                  <a:lnTo>
                    <a:pt x="46" y="294"/>
                  </a:lnTo>
                  <a:lnTo>
                    <a:pt x="47" y="294"/>
                  </a:lnTo>
                  <a:lnTo>
                    <a:pt x="47" y="295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9"/>
                  </a:lnTo>
                  <a:lnTo>
                    <a:pt x="49" y="299"/>
                  </a:lnTo>
                  <a:lnTo>
                    <a:pt x="49" y="300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4"/>
                  </a:lnTo>
                  <a:lnTo>
                    <a:pt x="51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8"/>
                  </a:lnTo>
                  <a:lnTo>
                    <a:pt x="52" y="308"/>
                  </a:lnTo>
                  <a:lnTo>
                    <a:pt x="52" y="309"/>
                  </a:lnTo>
                  <a:lnTo>
                    <a:pt x="53" y="309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2"/>
                  </a:lnTo>
                  <a:lnTo>
                    <a:pt x="54" y="312"/>
                  </a:lnTo>
                  <a:lnTo>
                    <a:pt x="54" y="313"/>
                  </a:lnTo>
                  <a:lnTo>
                    <a:pt x="55" y="314"/>
                  </a:lnTo>
                  <a:lnTo>
                    <a:pt x="55" y="314"/>
                  </a:lnTo>
                  <a:lnTo>
                    <a:pt x="55" y="315"/>
                  </a:lnTo>
                  <a:lnTo>
                    <a:pt x="55" y="315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7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7" y="319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8" y="320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2"/>
                  </a:lnTo>
                  <a:lnTo>
                    <a:pt x="59" y="322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60" y="324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1" y="326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2" y="328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3" y="330"/>
                  </a:lnTo>
                  <a:lnTo>
                    <a:pt x="63" y="330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4" y="332"/>
                  </a:lnTo>
                  <a:lnTo>
                    <a:pt x="64" y="332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7" y="337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9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1"/>
                  </a:lnTo>
                  <a:lnTo>
                    <a:pt x="69" y="341"/>
                  </a:lnTo>
                  <a:lnTo>
                    <a:pt x="69" y="341"/>
                  </a:lnTo>
                  <a:lnTo>
                    <a:pt x="69" y="342"/>
                  </a:lnTo>
                  <a:lnTo>
                    <a:pt x="69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4"/>
                  </a:lnTo>
                  <a:lnTo>
                    <a:pt x="70" y="344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6"/>
                  </a:lnTo>
                  <a:lnTo>
                    <a:pt x="72" y="346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3" y="347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9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2"/>
                  </a:lnTo>
                  <a:lnTo>
                    <a:pt x="75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5"/>
                  </a:lnTo>
                  <a:lnTo>
                    <a:pt x="78" y="355"/>
                  </a:lnTo>
                  <a:lnTo>
                    <a:pt x="78" y="355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9" y="357"/>
                  </a:lnTo>
                  <a:lnTo>
                    <a:pt x="79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9"/>
                  </a:lnTo>
                  <a:lnTo>
                    <a:pt x="80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4" y="363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6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9" y="369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6"/>
                  </a:lnTo>
                  <a:lnTo>
                    <a:pt x="104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3"/>
                  </a:lnTo>
                  <a:lnTo>
                    <a:pt x="113" y="393"/>
                  </a:lnTo>
                  <a:lnTo>
                    <a:pt x="113" y="393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20" y="398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4" y="401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7" y="403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5"/>
                  </a:lnTo>
                  <a:lnTo>
                    <a:pt x="128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1" y="406"/>
                  </a:lnTo>
                  <a:lnTo>
                    <a:pt x="131" y="407"/>
                  </a:lnTo>
                  <a:lnTo>
                    <a:pt x="131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6" y="409"/>
                  </a:lnTo>
                  <a:lnTo>
                    <a:pt x="136" y="410"/>
                  </a:lnTo>
                  <a:lnTo>
                    <a:pt x="136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9" y="411"/>
                  </a:lnTo>
                  <a:lnTo>
                    <a:pt x="139" y="412"/>
                  </a:lnTo>
                  <a:lnTo>
                    <a:pt x="139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1" y="412"/>
                  </a:lnTo>
                  <a:lnTo>
                    <a:pt x="141" y="412"/>
                  </a:lnTo>
                  <a:lnTo>
                    <a:pt x="141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3" y="413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2" y="418"/>
                  </a:lnTo>
                  <a:lnTo>
                    <a:pt x="152" y="418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4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8" y="421"/>
                  </a:lnTo>
                  <a:lnTo>
                    <a:pt x="158" y="421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60" y="422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2" y="423"/>
                  </a:lnTo>
                  <a:lnTo>
                    <a:pt x="162" y="423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195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9" y="438"/>
                  </a:lnTo>
                  <a:lnTo>
                    <a:pt x="199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1" y="438"/>
                  </a:lnTo>
                  <a:lnTo>
                    <a:pt x="201" y="439"/>
                  </a:lnTo>
                  <a:lnTo>
                    <a:pt x="201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4" y="439"/>
                  </a:lnTo>
                  <a:lnTo>
                    <a:pt x="204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1"/>
                  </a:lnTo>
                  <a:lnTo>
                    <a:pt x="207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3" y="442"/>
                  </a:lnTo>
                  <a:lnTo>
                    <a:pt x="213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7" y="443"/>
                  </a:lnTo>
                  <a:lnTo>
                    <a:pt x="217" y="443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3" y="445"/>
                  </a:lnTo>
                  <a:lnTo>
                    <a:pt x="223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6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30" y="447"/>
                  </a:lnTo>
                  <a:lnTo>
                    <a:pt x="230" y="447"/>
                  </a:lnTo>
                  <a:lnTo>
                    <a:pt x="232" y="447"/>
                  </a:lnTo>
                  <a:lnTo>
                    <a:pt x="232" y="447"/>
                  </a:lnTo>
                  <a:lnTo>
                    <a:pt x="233" y="448"/>
                  </a:lnTo>
                  <a:lnTo>
                    <a:pt x="233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1" y="449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50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2" y="452"/>
                  </a:lnTo>
                  <a:lnTo>
                    <a:pt x="252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4" y="452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7" y="453"/>
                  </a:lnTo>
                  <a:lnTo>
                    <a:pt x="257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9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4" y="455"/>
                  </a:lnTo>
                  <a:lnTo>
                    <a:pt x="264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8" y="455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5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7" y="457"/>
                  </a:lnTo>
                  <a:lnTo>
                    <a:pt x="277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6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8" y="459"/>
                  </a:lnTo>
                  <a:lnTo>
                    <a:pt x="288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2" y="460"/>
                  </a:lnTo>
                  <a:lnTo>
                    <a:pt x="292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0"/>
                  </a:lnTo>
                  <a:lnTo>
                    <a:pt x="297" y="460"/>
                  </a:lnTo>
                  <a:lnTo>
                    <a:pt x="297" y="460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8" y="461"/>
                  </a:lnTo>
                  <a:lnTo>
                    <a:pt x="298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300" y="461"/>
                  </a:lnTo>
                  <a:lnTo>
                    <a:pt x="300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2" y="461"/>
                  </a:lnTo>
                  <a:lnTo>
                    <a:pt x="302" y="461"/>
                  </a:lnTo>
                  <a:lnTo>
                    <a:pt x="303" y="461"/>
                  </a:lnTo>
                  <a:lnTo>
                    <a:pt x="303" y="462"/>
                  </a:lnTo>
                  <a:lnTo>
                    <a:pt x="303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5" y="462"/>
                  </a:lnTo>
                  <a:lnTo>
                    <a:pt x="305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10" y="462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6" y="463"/>
                  </a:lnTo>
                  <a:lnTo>
                    <a:pt x="316" y="464"/>
                  </a:lnTo>
                  <a:lnTo>
                    <a:pt x="317" y="464"/>
                  </a:lnTo>
                  <a:lnTo>
                    <a:pt x="317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9" y="464"/>
                  </a:lnTo>
                  <a:lnTo>
                    <a:pt x="319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3" y="464"/>
                  </a:lnTo>
                  <a:lnTo>
                    <a:pt x="323" y="464"/>
                  </a:lnTo>
                  <a:lnTo>
                    <a:pt x="324" y="465"/>
                  </a:lnTo>
                  <a:lnTo>
                    <a:pt x="324" y="465"/>
                  </a:lnTo>
                  <a:lnTo>
                    <a:pt x="325" y="465"/>
                  </a:lnTo>
                  <a:lnTo>
                    <a:pt x="325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9" y="465"/>
                  </a:lnTo>
                  <a:lnTo>
                    <a:pt x="330" y="465"/>
                  </a:lnTo>
                  <a:lnTo>
                    <a:pt x="330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1" y="467"/>
                  </a:lnTo>
                  <a:lnTo>
                    <a:pt x="342" y="467"/>
                  </a:lnTo>
                  <a:lnTo>
                    <a:pt x="343" y="467"/>
                  </a:lnTo>
                  <a:lnTo>
                    <a:pt x="343" y="467"/>
                  </a:lnTo>
                  <a:lnTo>
                    <a:pt x="344" y="467"/>
                  </a:lnTo>
                  <a:lnTo>
                    <a:pt x="344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7" y="468"/>
                  </a:lnTo>
                  <a:lnTo>
                    <a:pt x="347" y="468"/>
                  </a:lnTo>
                  <a:lnTo>
                    <a:pt x="348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1" y="468"/>
                  </a:lnTo>
                  <a:lnTo>
                    <a:pt x="352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4" y="468"/>
                  </a:lnTo>
                  <a:lnTo>
                    <a:pt x="354" y="469"/>
                  </a:lnTo>
                  <a:lnTo>
                    <a:pt x="355" y="469"/>
                  </a:lnTo>
                  <a:lnTo>
                    <a:pt x="355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7" y="469"/>
                  </a:lnTo>
                  <a:lnTo>
                    <a:pt x="358" y="469"/>
                  </a:lnTo>
                  <a:lnTo>
                    <a:pt x="358" y="469"/>
                  </a:lnTo>
                  <a:lnTo>
                    <a:pt x="359" y="469"/>
                  </a:lnTo>
                  <a:lnTo>
                    <a:pt x="359" y="469"/>
                  </a:lnTo>
                  <a:lnTo>
                    <a:pt x="360" y="469"/>
                  </a:lnTo>
                  <a:lnTo>
                    <a:pt x="361" y="469"/>
                  </a:lnTo>
                  <a:lnTo>
                    <a:pt x="361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3" y="470"/>
                  </a:lnTo>
                  <a:lnTo>
                    <a:pt x="363" y="470"/>
                  </a:lnTo>
                  <a:lnTo>
                    <a:pt x="364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7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9" y="470"/>
                  </a:lnTo>
                  <a:lnTo>
                    <a:pt x="369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2" y="470"/>
                  </a:lnTo>
                  <a:lnTo>
                    <a:pt x="373" y="471"/>
                  </a:lnTo>
                  <a:lnTo>
                    <a:pt x="374" y="471"/>
                  </a:lnTo>
                  <a:lnTo>
                    <a:pt x="374" y="471"/>
                  </a:lnTo>
                  <a:lnTo>
                    <a:pt x="375" y="471"/>
                  </a:lnTo>
                  <a:lnTo>
                    <a:pt x="376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9" y="471"/>
                  </a:lnTo>
                  <a:lnTo>
                    <a:pt x="379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4" y="472"/>
                  </a:lnTo>
                  <a:lnTo>
                    <a:pt x="385" y="472"/>
                  </a:lnTo>
                  <a:lnTo>
                    <a:pt x="385" y="472"/>
                  </a:lnTo>
                  <a:lnTo>
                    <a:pt x="386" y="472"/>
                  </a:lnTo>
                  <a:lnTo>
                    <a:pt x="386" y="472"/>
                  </a:lnTo>
                  <a:lnTo>
                    <a:pt x="387" y="472"/>
                  </a:lnTo>
                  <a:lnTo>
                    <a:pt x="387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3" y="473"/>
                  </a:lnTo>
                  <a:lnTo>
                    <a:pt x="393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8" y="473"/>
                  </a:lnTo>
                  <a:lnTo>
                    <a:pt x="398" y="473"/>
                  </a:lnTo>
                  <a:lnTo>
                    <a:pt x="400" y="473"/>
                  </a:lnTo>
                  <a:lnTo>
                    <a:pt x="400" y="473"/>
                  </a:lnTo>
                  <a:lnTo>
                    <a:pt x="401" y="473"/>
                  </a:lnTo>
                  <a:lnTo>
                    <a:pt x="401" y="473"/>
                  </a:lnTo>
                  <a:lnTo>
                    <a:pt x="402" y="473"/>
                  </a:lnTo>
                  <a:lnTo>
                    <a:pt x="402" y="473"/>
                  </a:lnTo>
                  <a:lnTo>
                    <a:pt x="402" y="474"/>
                  </a:lnTo>
                  <a:lnTo>
                    <a:pt x="403" y="474"/>
                  </a:lnTo>
                  <a:lnTo>
                    <a:pt x="403" y="474"/>
                  </a:lnTo>
                  <a:lnTo>
                    <a:pt x="404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6" y="474"/>
                  </a:lnTo>
                  <a:lnTo>
                    <a:pt x="407" y="474"/>
                  </a:lnTo>
                  <a:lnTo>
                    <a:pt x="407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10" y="474"/>
                  </a:lnTo>
                  <a:lnTo>
                    <a:pt x="410" y="474"/>
                  </a:lnTo>
                  <a:lnTo>
                    <a:pt x="412" y="474"/>
                  </a:lnTo>
                  <a:lnTo>
                    <a:pt x="412" y="474"/>
                  </a:lnTo>
                  <a:lnTo>
                    <a:pt x="413" y="474"/>
                  </a:lnTo>
                  <a:lnTo>
                    <a:pt x="413" y="474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7" y="475"/>
                  </a:lnTo>
                  <a:lnTo>
                    <a:pt x="417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1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5" y="476"/>
                  </a:lnTo>
                  <a:lnTo>
                    <a:pt x="426" y="476"/>
                  </a:lnTo>
                  <a:lnTo>
                    <a:pt x="427" y="476"/>
                  </a:lnTo>
                  <a:lnTo>
                    <a:pt x="427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9" y="476"/>
                  </a:lnTo>
                  <a:lnTo>
                    <a:pt x="431" y="476"/>
                  </a:lnTo>
                  <a:lnTo>
                    <a:pt x="432" y="476"/>
                  </a:lnTo>
                  <a:lnTo>
                    <a:pt x="432" y="476"/>
                  </a:lnTo>
                  <a:lnTo>
                    <a:pt x="433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5" y="476"/>
                  </a:lnTo>
                  <a:lnTo>
                    <a:pt x="436" y="476"/>
                  </a:lnTo>
                  <a:lnTo>
                    <a:pt x="436" y="477"/>
                  </a:lnTo>
                  <a:lnTo>
                    <a:pt x="436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8" y="477"/>
                  </a:lnTo>
                  <a:lnTo>
                    <a:pt x="439" y="477"/>
                  </a:lnTo>
                  <a:lnTo>
                    <a:pt x="440" y="477"/>
                  </a:lnTo>
                  <a:lnTo>
                    <a:pt x="440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2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4" y="477"/>
                  </a:lnTo>
                  <a:lnTo>
                    <a:pt x="444" y="477"/>
                  </a:lnTo>
                  <a:lnTo>
                    <a:pt x="445" y="477"/>
                  </a:lnTo>
                  <a:lnTo>
                    <a:pt x="445" y="477"/>
                  </a:lnTo>
                  <a:lnTo>
                    <a:pt x="446" y="477"/>
                  </a:lnTo>
                  <a:lnTo>
                    <a:pt x="446" y="477"/>
                  </a:lnTo>
                  <a:lnTo>
                    <a:pt x="447" y="477"/>
                  </a:lnTo>
                  <a:lnTo>
                    <a:pt x="447" y="477"/>
                  </a:lnTo>
                  <a:lnTo>
                    <a:pt x="448" y="477"/>
                  </a:lnTo>
                  <a:lnTo>
                    <a:pt x="448" y="477"/>
                  </a:lnTo>
                  <a:lnTo>
                    <a:pt x="449" y="477"/>
                  </a:lnTo>
                  <a:lnTo>
                    <a:pt x="450" y="478"/>
                  </a:lnTo>
                  <a:lnTo>
                    <a:pt x="452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4" y="478"/>
                  </a:lnTo>
                  <a:lnTo>
                    <a:pt x="455" y="478"/>
                  </a:lnTo>
                  <a:lnTo>
                    <a:pt x="456" y="478"/>
                  </a:lnTo>
                  <a:lnTo>
                    <a:pt x="456" y="478"/>
                  </a:lnTo>
                  <a:lnTo>
                    <a:pt x="457" y="478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0" y="478"/>
                  </a:lnTo>
                  <a:lnTo>
                    <a:pt x="460" y="478"/>
                  </a:lnTo>
                  <a:lnTo>
                    <a:pt x="461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3" y="479"/>
                  </a:lnTo>
                  <a:lnTo>
                    <a:pt x="464" y="479"/>
                  </a:lnTo>
                  <a:lnTo>
                    <a:pt x="464" y="479"/>
                  </a:lnTo>
                  <a:lnTo>
                    <a:pt x="465" y="479"/>
                  </a:lnTo>
                  <a:lnTo>
                    <a:pt x="466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71" y="479"/>
                  </a:lnTo>
                  <a:lnTo>
                    <a:pt x="471" y="479"/>
                  </a:lnTo>
                  <a:lnTo>
                    <a:pt x="472" y="479"/>
                  </a:lnTo>
                  <a:lnTo>
                    <a:pt x="472" y="479"/>
                  </a:lnTo>
                  <a:lnTo>
                    <a:pt x="474" y="479"/>
                  </a:lnTo>
                  <a:lnTo>
                    <a:pt x="474" y="479"/>
                  </a:lnTo>
                  <a:lnTo>
                    <a:pt x="475" y="479"/>
                  </a:lnTo>
                  <a:lnTo>
                    <a:pt x="476" y="479"/>
                  </a:lnTo>
                  <a:lnTo>
                    <a:pt x="476" y="479"/>
                  </a:lnTo>
                  <a:lnTo>
                    <a:pt x="477" y="479"/>
                  </a:lnTo>
                  <a:lnTo>
                    <a:pt x="478" y="480"/>
                  </a:lnTo>
                  <a:lnTo>
                    <a:pt x="478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80" y="480"/>
                  </a:lnTo>
                  <a:lnTo>
                    <a:pt x="481" y="480"/>
                  </a:lnTo>
                  <a:lnTo>
                    <a:pt x="482" y="480"/>
                  </a:lnTo>
                  <a:lnTo>
                    <a:pt x="482" y="480"/>
                  </a:lnTo>
                  <a:lnTo>
                    <a:pt x="484" y="480"/>
                  </a:lnTo>
                  <a:lnTo>
                    <a:pt x="484" y="480"/>
                  </a:lnTo>
                  <a:lnTo>
                    <a:pt x="486" y="480"/>
                  </a:lnTo>
                  <a:lnTo>
                    <a:pt x="486" y="480"/>
                  </a:lnTo>
                  <a:lnTo>
                    <a:pt x="488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90" y="480"/>
                  </a:lnTo>
                  <a:lnTo>
                    <a:pt x="490" y="480"/>
                  </a:lnTo>
                  <a:lnTo>
                    <a:pt x="491" y="480"/>
                  </a:lnTo>
                  <a:lnTo>
                    <a:pt x="491" y="480"/>
                  </a:lnTo>
                  <a:lnTo>
                    <a:pt x="493" y="481"/>
                  </a:lnTo>
                  <a:lnTo>
                    <a:pt x="494" y="481"/>
                  </a:lnTo>
                  <a:lnTo>
                    <a:pt x="495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502" y="481"/>
                  </a:lnTo>
                  <a:lnTo>
                    <a:pt x="502" y="481"/>
                  </a:lnTo>
                  <a:lnTo>
                    <a:pt x="506" y="481"/>
                  </a:lnTo>
                  <a:lnTo>
                    <a:pt x="507" y="481"/>
                  </a:lnTo>
                  <a:lnTo>
                    <a:pt x="509" y="482"/>
                  </a:lnTo>
                  <a:lnTo>
                    <a:pt x="510" y="482"/>
                  </a:lnTo>
                  <a:lnTo>
                    <a:pt x="512" y="482"/>
                  </a:lnTo>
                  <a:lnTo>
                    <a:pt x="512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4" y="482"/>
                  </a:lnTo>
                  <a:lnTo>
                    <a:pt x="514" y="482"/>
                  </a:lnTo>
                  <a:lnTo>
                    <a:pt x="516" y="482"/>
                  </a:lnTo>
                  <a:lnTo>
                    <a:pt x="516" y="482"/>
                  </a:lnTo>
                  <a:lnTo>
                    <a:pt x="517" y="482"/>
                  </a:lnTo>
                  <a:lnTo>
                    <a:pt x="517" y="482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0" y="482"/>
                  </a:lnTo>
                  <a:lnTo>
                    <a:pt x="520" y="482"/>
                  </a:lnTo>
                  <a:lnTo>
                    <a:pt x="521" y="482"/>
                  </a:lnTo>
                  <a:lnTo>
                    <a:pt x="523" y="482"/>
                  </a:lnTo>
                  <a:lnTo>
                    <a:pt x="524" y="482"/>
                  </a:lnTo>
                  <a:lnTo>
                    <a:pt x="526" y="483"/>
                  </a:lnTo>
                  <a:lnTo>
                    <a:pt x="526" y="483"/>
                  </a:lnTo>
                  <a:lnTo>
                    <a:pt x="527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2" y="483"/>
                  </a:lnTo>
                  <a:lnTo>
                    <a:pt x="533" y="483"/>
                  </a:lnTo>
                  <a:lnTo>
                    <a:pt x="533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5" y="483"/>
                  </a:lnTo>
                  <a:lnTo>
                    <a:pt x="536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40" y="483"/>
                  </a:lnTo>
                  <a:lnTo>
                    <a:pt x="541" y="483"/>
                  </a:lnTo>
                  <a:lnTo>
                    <a:pt x="541" y="483"/>
                  </a:lnTo>
                  <a:lnTo>
                    <a:pt x="542" y="483"/>
                  </a:lnTo>
                  <a:lnTo>
                    <a:pt x="542" y="483"/>
                  </a:lnTo>
                  <a:lnTo>
                    <a:pt x="543" y="484"/>
                  </a:lnTo>
                  <a:lnTo>
                    <a:pt x="543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46" y="484"/>
                  </a:lnTo>
                  <a:lnTo>
                    <a:pt x="547" y="484"/>
                  </a:lnTo>
                  <a:lnTo>
                    <a:pt x="548" y="484"/>
                  </a:lnTo>
                  <a:lnTo>
                    <a:pt x="549" y="484"/>
                  </a:lnTo>
                  <a:lnTo>
                    <a:pt x="550" y="484"/>
                  </a:lnTo>
                  <a:lnTo>
                    <a:pt x="551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7" y="484"/>
                  </a:lnTo>
                  <a:lnTo>
                    <a:pt x="557" y="484"/>
                  </a:lnTo>
                  <a:lnTo>
                    <a:pt x="559" y="484"/>
                  </a:lnTo>
                  <a:lnTo>
                    <a:pt x="559" y="484"/>
                  </a:lnTo>
                  <a:lnTo>
                    <a:pt x="560" y="484"/>
                  </a:lnTo>
                  <a:lnTo>
                    <a:pt x="561" y="484"/>
                  </a:lnTo>
                  <a:lnTo>
                    <a:pt x="563" y="485"/>
                  </a:lnTo>
                  <a:lnTo>
                    <a:pt x="565" y="485"/>
                  </a:lnTo>
                  <a:lnTo>
                    <a:pt x="565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72" y="485"/>
                  </a:lnTo>
                  <a:lnTo>
                    <a:pt x="572" y="485"/>
                  </a:lnTo>
                  <a:lnTo>
                    <a:pt x="573" y="485"/>
                  </a:lnTo>
                  <a:lnTo>
                    <a:pt x="573" y="485"/>
                  </a:lnTo>
                  <a:lnTo>
                    <a:pt x="574" y="485"/>
                  </a:lnTo>
                  <a:lnTo>
                    <a:pt x="574" y="485"/>
                  </a:lnTo>
                  <a:lnTo>
                    <a:pt x="578" y="485"/>
                  </a:lnTo>
                  <a:lnTo>
                    <a:pt x="581" y="485"/>
                  </a:lnTo>
                  <a:lnTo>
                    <a:pt x="583" y="486"/>
                  </a:lnTo>
                  <a:lnTo>
                    <a:pt x="583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9" y="486"/>
                  </a:lnTo>
                  <a:lnTo>
                    <a:pt x="591" y="486"/>
                  </a:lnTo>
                  <a:lnTo>
                    <a:pt x="593" y="486"/>
                  </a:lnTo>
                  <a:lnTo>
                    <a:pt x="593" y="486"/>
                  </a:lnTo>
                  <a:lnTo>
                    <a:pt x="594" y="486"/>
                  </a:lnTo>
                  <a:lnTo>
                    <a:pt x="596" y="486"/>
                  </a:lnTo>
                  <a:lnTo>
                    <a:pt x="596" y="486"/>
                  </a:lnTo>
                  <a:lnTo>
                    <a:pt x="597" y="486"/>
                  </a:lnTo>
                  <a:lnTo>
                    <a:pt x="597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601" y="486"/>
                  </a:lnTo>
                  <a:lnTo>
                    <a:pt x="602" y="486"/>
                  </a:lnTo>
                  <a:lnTo>
                    <a:pt x="602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6" y="487"/>
                  </a:lnTo>
                  <a:lnTo>
                    <a:pt x="607" y="487"/>
                  </a:lnTo>
                  <a:lnTo>
                    <a:pt x="608" y="487"/>
                  </a:lnTo>
                  <a:lnTo>
                    <a:pt x="609" y="487"/>
                  </a:lnTo>
                  <a:lnTo>
                    <a:pt x="610" y="487"/>
                  </a:lnTo>
                  <a:lnTo>
                    <a:pt x="611" y="487"/>
                  </a:lnTo>
                  <a:lnTo>
                    <a:pt x="611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3" y="487"/>
                  </a:lnTo>
                  <a:lnTo>
                    <a:pt x="614" y="487"/>
                  </a:lnTo>
                  <a:lnTo>
                    <a:pt x="615" y="487"/>
                  </a:lnTo>
                  <a:lnTo>
                    <a:pt x="617" y="487"/>
                  </a:lnTo>
                  <a:lnTo>
                    <a:pt x="617" y="487"/>
                  </a:lnTo>
                  <a:lnTo>
                    <a:pt x="619" y="487"/>
                  </a:lnTo>
                  <a:lnTo>
                    <a:pt x="620" y="487"/>
                  </a:lnTo>
                  <a:lnTo>
                    <a:pt x="620" y="487"/>
                  </a:lnTo>
                  <a:lnTo>
                    <a:pt x="621" y="487"/>
                  </a:lnTo>
                  <a:lnTo>
                    <a:pt x="624" y="487"/>
                  </a:lnTo>
                  <a:lnTo>
                    <a:pt x="627" y="487"/>
                  </a:lnTo>
                  <a:lnTo>
                    <a:pt x="628" y="487"/>
                  </a:lnTo>
                  <a:lnTo>
                    <a:pt x="631" y="488"/>
                  </a:lnTo>
                  <a:lnTo>
                    <a:pt x="634" y="488"/>
                  </a:lnTo>
                  <a:lnTo>
                    <a:pt x="634" y="488"/>
                  </a:lnTo>
                  <a:lnTo>
                    <a:pt x="635" y="488"/>
                  </a:lnTo>
                  <a:lnTo>
                    <a:pt x="636" y="488"/>
                  </a:lnTo>
                  <a:lnTo>
                    <a:pt x="637" y="488"/>
                  </a:lnTo>
                  <a:lnTo>
                    <a:pt x="638" y="488"/>
                  </a:lnTo>
                  <a:lnTo>
                    <a:pt x="638" y="488"/>
                  </a:lnTo>
                  <a:lnTo>
                    <a:pt x="639" y="488"/>
                  </a:lnTo>
                  <a:lnTo>
                    <a:pt x="641" y="488"/>
                  </a:lnTo>
                  <a:lnTo>
                    <a:pt x="642" y="488"/>
                  </a:lnTo>
                  <a:lnTo>
                    <a:pt x="642" y="488"/>
                  </a:lnTo>
                  <a:lnTo>
                    <a:pt x="651" y="488"/>
                  </a:lnTo>
                  <a:lnTo>
                    <a:pt x="651" y="488"/>
                  </a:lnTo>
                  <a:lnTo>
                    <a:pt x="653" y="488"/>
                  </a:lnTo>
                  <a:lnTo>
                    <a:pt x="653" y="488"/>
                  </a:lnTo>
                  <a:lnTo>
                    <a:pt x="654" y="489"/>
                  </a:lnTo>
                  <a:lnTo>
                    <a:pt x="658" y="489"/>
                  </a:lnTo>
                  <a:lnTo>
                    <a:pt x="663" y="489"/>
                  </a:lnTo>
                  <a:lnTo>
                    <a:pt x="665" y="489"/>
                  </a:lnTo>
                  <a:lnTo>
                    <a:pt x="669" y="489"/>
                  </a:lnTo>
                  <a:lnTo>
                    <a:pt x="670" y="489"/>
                  </a:lnTo>
                  <a:lnTo>
                    <a:pt x="675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7" y="489"/>
                  </a:lnTo>
                  <a:lnTo>
                    <a:pt x="677" y="489"/>
                  </a:lnTo>
                  <a:lnTo>
                    <a:pt x="678" y="489"/>
                  </a:lnTo>
                  <a:lnTo>
                    <a:pt x="679" y="489"/>
                  </a:lnTo>
                  <a:lnTo>
                    <a:pt x="679" y="489"/>
                  </a:lnTo>
                  <a:lnTo>
                    <a:pt x="680" y="489"/>
                  </a:lnTo>
                  <a:lnTo>
                    <a:pt x="680" y="489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5" y="490"/>
                  </a:lnTo>
                  <a:lnTo>
                    <a:pt x="686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700" y="490"/>
                  </a:lnTo>
                  <a:lnTo>
                    <a:pt x="702" y="490"/>
                  </a:lnTo>
                  <a:lnTo>
                    <a:pt x="702" y="490"/>
                  </a:lnTo>
                  <a:lnTo>
                    <a:pt x="705" y="490"/>
                  </a:lnTo>
                  <a:lnTo>
                    <a:pt x="705" y="490"/>
                  </a:lnTo>
                  <a:lnTo>
                    <a:pt x="706" y="490"/>
                  </a:lnTo>
                  <a:lnTo>
                    <a:pt x="709" y="490"/>
                  </a:lnTo>
                  <a:lnTo>
                    <a:pt x="711" y="491"/>
                  </a:lnTo>
                  <a:lnTo>
                    <a:pt x="716" y="491"/>
                  </a:lnTo>
                  <a:lnTo>
                    <a:pt x="720" y="491"/>
                  </a:lnTo>
                  <a:lnTo>
                    <a:pt x="722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9" y="491"/>
                  </a:lnTo>
                  <a:lnTo>
                    <a:pt x="732" y="491"/>
                  </a:lnTo>
                  <a:lnTo>
                    <a:pt x="732" y="491"/>
                  </a:lnTo>
                  <a:lnTo>
                    <a:pt x="733" y="491"/>
                  </a:lnTo>
                  <a:lnTo>
                    <a:pt x="735" y="491"/>
                  </a:lnTo>
                  <a:lnTo>
                    <a:pt x="740" y="491"/>
                  </a:lnTo>
                  <a:lnTo>
                    <a:pt x="741" y="491"/>
                  </a:lnTo>
                  <a:lnTo>
                    <a:pt x="745" y="492"/>
                  </a:lnTo>
                  <a:lnTo>
                    <a:pt x="745" y="492"/>
                  </a:lnTo>
                  <a:lnTo>
                    <a:pt x="755" y="492"/>
                  </a:lnTo>
                  <a:lnTo>
                    <a:pt x="755" y="492"/>
                  </a:lnTo>
                  <a:lnTo>
                    <a:pt x="756" y="492"/>
                  </a:lnTo>
                  <a:lnTo>
                    <a:pt x="763" y="492"/>
                  </a:lnTo>
                  <a:lnTo>
                    <a:pt x="763" y="492"/>
                  </a:lnTo>
                  <a:lnTo>
                    <a:pt x="769" y="492"/>
                  </a:lnTo>
                  <a:lnTo>
                    <a:pt x="770" y="492"/>
                  </a:lnTo>
                  <a:lnTo>
                    <a:pt x="771" y="492"/>
                  </a:lnTo>
                  <a:lnTo>
                    <a:pt x="775" y="492"/>
                  </a:lnTo>
                  <a:lnTo>
                    <a:pt x="779" y="492"/>
                  </a:lnTo>
                  <a:lnTo>
                    <a:pt x="786" y="493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1" y="493"/>
                  </a:lnTo>
                  <a:lnTo>
                    <a:pt x="796" y="493"/>
                  </a:lnTo>
                  <a:lnTo>
                    <a:pt x="797" y="493"/>
                  </a:lnTo>
                  <a:lnTo>
                    <a:pt x="805" y="493"/>
                  </a:lnTo>
                  <a:lnTo>
                    <a:pt x="807" y="493"/>
                  </a:lnTo>
                  <a:lnTo>
                    <a:pt x="807" y="493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4" y="493"/>
                  </a:lnTo>
                  <a:lnTo>
                    <a:pt x="814" y="493"/>
                  </a:lnTo>
                  <a:lnTo>
                    <a:pt x="819" y="494"/>
                  </a:lnTo>
                  <a:lnTo>
                    <a:pt x="821" y="494"/>
                  </a:lnTo>
                  <a:lnTo>
                    <a:pt x="823" y="494"/>
                  </a:lnTo>
                  <a:lnTo>
                    <a:pt x="824" y="494"/>
                  </a:lnTo>
                  <a:lnTo>
                    <a:pt x="825" y="494"/>
                  </a:lnTo>
                  <a:lnTo>
                    <a:pt x="826" y="494"/>
                  </a:lnTo>
                  <a:lnTo>
                    <a:pt x="828" y="494"/>
                  </a:lnTo>
                  <a:lnTo>
                    <a:pt x="829" y="494"/>
                  </a:lnTo>
                  <a:lnTo>
                    <a:pt x="831" y="494"/>
                  </a:lnTo>
                  <a:lnTo>
                    <a:pt x="831" y="494"/>
                  </a:lnTo>
                  <a:lnTo>
                    <a:pt x="844" y="494"/>
                  </a:lnTo>
                  <a:lnTo>
                    <a:pt x="851" y="494"/>
                  </a:lnTo>
                  <a:lnTo>
                    <a:pt x="862" y="495"/>
                  </a:lnTo>
                  <a:lnTo>
                    <a:pt x="866" y="495"/>
                  </a:lnTo>
                  <a:lnTo>
                    <a:pt x="867" y="495"/>
                  </a:lnTo>
                  <a:lnTo>
                    <a:pt x="871" y="495"/>
                  </a:lnTo>
                  <a:lnTo>
                    <a:pt x="875" y="495"/>
                  </a:lnTo>
                  <a:lnTo>
                    <a:pt x="877" y="495"/>
                  </a:lnTo>
                  <a:lnTo>
                    <a:pt x="887" y="495"/>
                  </a:lnTo>
                  <a:lnTo>
                    <a:pt x="893" y="495"/>
                  </a:lnTo>
                  <a:lnTo>
                    <a:pt x="908" y="496"/>
                  </a:lnTo>
                  <a:lnTo>
                    <a:pt x="912" y="496"/>
                  </a:lnTo>
                  <a:lnTo>
                    <a:pt x="921" y="496"/>
                  </a:lnTo>
                  <a:lnTo>
                    <a:pt x="922" y="496"/>
                  </a:lnTo>
                  <a:lnTo>
                    <a:pt x="924" y="496"/>
                  </a:lnTo>
                  <a:lnTo>
                    <a:pt x="927" y="496"/>
                  </a:lnTo>
                  <a:lnTo>
                    <a:pt x="931" y="496"/>
                  </a:lnTo>
                  <a:lnTo>
                    <a:pt x="932" y="496"/>
                  </a:lnTo>
                  <a:lnTo>
                    <a:pt x="935" y="496"/>
                  </a:lnTo>
                  <a:lnTo>
                    <a:pt x="944" y="496"/>
                  </a:lnTo>
                  <a:lnTo>
                    <a:pt x="950" y="496"/>
                  </a:lnTo>
                  <a:lnTo>
                    <a:pt x="956" y="496"/>
                  </a:lnTo>
                  <a:lnTo>
                    <a:pt x="966" y="497"/>
                  </a:lnTo>
                  <a:lnTo>
                    <a:pt x="971" y="497"/>
                  </a:lnTo>
                  <a:lnTo>
                    <a:pt x="973" y="497"/>
                  </a:lnTo>
                  <a:lnTo>
                    <a:pt x="976" y="497"/>
                  </a:lnTo>
                  <a:lnTo>
                    <a:pt x="979" y="497"/>
                  </a:lnTo>
                  <a:lnTo>
                    <a:pt x="982" y="497"/>
                  </a:lnTo>
                  <a:lnTo>
                    <a:pt x="985" y="497"/>
                  </a:lnTo>
                  <a:lnTo>
                    <a:pt x="986" y="497"/>
                  </a:lnTo>
                  <a:lnTo>
                    <a:pt x="987" y="497"/>
                  </a:lnTo>
                  <a:lnTo>
                    <a:pt x="1003" y="497"/>
                  </a:lnTo>
                  <a:lnTo>
                    <a:pt x="1006" y="497"/>
                  </a:lnTo>
                  <a:lnTo>
                    <a:pt x="1007" y="497"/>
                  </a:lnTo>
                  <a:lnTo>
                    <a:pt x="1029" y="498"/>
                  </a:lnTo>
                  <a:lnTo>
                    <a:pt x="1037" y="498"/>
                  </a:lnTo>
                  <a:lnTo>
                    <a:pt x="1043" y="498"/>
                  </a:lnTo>
                  <a:lnTo>
                    <a:pt x="1051" y="498"/>
                  </a:lnTo>
                  <a:lnTo>
                    <a:pt x="1056" y="498"/>
                  </a:lnTo>
                  <a:lnTo>
                    <a:pt x="1067" y="498"/>
                  </a:lnTo>
                  <a:lnTo>
                    <a:pt x="1073" y="498"/>
                  </a:lnTo>
                  <a:lnTo>
                    <a:pt x="1134" y="499"/>
                  </a:lnTo>
                  <a:lnTo>
                    <a:pt x="1190" y="50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2" name="Oval 4505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3" name="Oval 4506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4" name="Oval 4507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5" name="Oval 4508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6" name="Oval 4509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7" name="Oval 4510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8" name="Oval 4511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9" name="Oval 4512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0" name="Oval 4513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1" name="Oval 4514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2" name="Oval 4515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3" name="Oval 4516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4" name="Line 4517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5" name="Line 4518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6" name="Rectangle 4519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37" name="Line 4520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8" name="Rectangle 4521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39" name="Line 4522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40" name="Rectangle 4523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41" name="Line 4524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42" name="Rectangle 4525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43" name="Line 4526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44" name="Rectangle 4527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45" name="Line 4528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46" name="Rectangle 4529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47" name="Rectangle 4530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48" name="Line 4531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49" name="Line 4532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50" name="Rectangle 4533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51" name="Line 4534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52" name="Rectangle 4535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53" name="Line 4536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54" name="Rectangle 4537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55" name="Line 4538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56" name="Rectangle 4539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57" name="Rectangle 4540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58" name="Rectangle 4541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6983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 and Expenditures per Student</a:t>
            </a:r>
          </a:p>
        </p:txBody>
      </p:sp>
      <p:sp>
        <p:nvSpPr>
          <p:cNvPr id="6984" name="TextBox 6983"/>
          <p:cNvSpPr txBox="1"/>
          <p:nvPr/>
        </p:nvSpPr>
        <p:spPr>
          <a:xfrm>
            <a:off x="2809081" y="1057959"/>
            <a:ext cx="4191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Ivy-Plus Colleges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Median Instr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.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Exp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= </a:t>
            </a:r>
            <a:r>
              <a:rPr kumimoji="0" 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$42,688</a:t>
            </a: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/student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cxnSp>
        <p:nvCxnSpPr>
          <p:cNvPr id="6985" name="Straight Arrow Connector 6984"/>
          <p:cNvCxnSpPr/>
          <p:nvPr/>
        </p:nvCxnSpPr>
        <p:spPr>
          <a:xfrm flipH="1">
            <a:off x="1712912" y="1674813"/>
            <a:ext cx="1335088" cy="750887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7198891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1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32171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2172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3655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6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7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8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9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0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1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2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3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4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5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6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7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8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9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0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1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2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3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4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5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6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7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8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9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0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1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2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3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4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5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6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7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8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9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0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1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2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3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4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5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6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7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8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9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0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1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2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3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4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5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6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7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8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9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0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1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2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3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4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5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6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7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8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9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0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1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2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3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4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5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6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7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8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9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0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1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2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3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4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5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6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7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8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9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0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1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2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3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4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5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6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7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8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9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0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1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2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3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4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5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6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7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8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9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0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1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2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3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4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5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6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7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8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9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0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1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2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3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4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5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6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7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8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9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0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1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2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3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4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5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6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7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8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9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0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1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2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3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4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5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6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7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8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9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0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1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2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3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4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5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6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7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8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9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0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1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2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3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4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5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6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7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8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9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0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1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2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3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4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5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6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7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8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9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0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1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2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3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4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5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6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7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8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9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0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1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2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3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4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5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6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7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8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9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0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1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2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3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4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73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43455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6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7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8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9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0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1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2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3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4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5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6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7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8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9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0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1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2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3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4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5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6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7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8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9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0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1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2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3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4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5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6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7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8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9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0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1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2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3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4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5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6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7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8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9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0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1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2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3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4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5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6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7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8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9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0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1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2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3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4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5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6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7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8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9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0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1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2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3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4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5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6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7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8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9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0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1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2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3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4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5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6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7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8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9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0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1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2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3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4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5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6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7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8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9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0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1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2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3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4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5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6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7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8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9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0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1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2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3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4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5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6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7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8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9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0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1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2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3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4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5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6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7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8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9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0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1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2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3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4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5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6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7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8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9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0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1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2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3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4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5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6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7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8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9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0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1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2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3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4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5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6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7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8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9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0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1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2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3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4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5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6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7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8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9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0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1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2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3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4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5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6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7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8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9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0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1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2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3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4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5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6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7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8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9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0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1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2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3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4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5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6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7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8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9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0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1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2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3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4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74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43255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6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7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8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9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0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1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2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3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4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5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6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7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8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9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0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1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2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3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4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5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6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7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8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9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0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1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2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3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4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5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6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7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8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9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0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1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2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3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4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5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6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7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8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9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0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1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2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3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4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5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6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7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8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9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0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1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2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3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4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5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6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7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8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9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0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1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2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3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4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5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6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7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8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9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0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1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2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3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4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5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6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7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8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9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0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1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2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3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4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5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6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7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8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9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0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1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2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3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4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5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6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7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8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9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0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1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2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3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4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5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6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7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8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9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0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1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2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3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4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5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6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7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8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9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0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1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2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3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4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5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6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7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8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9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0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1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2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3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4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5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6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7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8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9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0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1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2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3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4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5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6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7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8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9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0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1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2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3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4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5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6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7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8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9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0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1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2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3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4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5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6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7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8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9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0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1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2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3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4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5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6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7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8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9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0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1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2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3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4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5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6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7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8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9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0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1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2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3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4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75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43055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6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7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8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9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0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1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2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3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4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5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6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7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8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9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0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1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2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3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4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5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6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7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8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9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0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1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2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3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4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5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6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7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8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9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0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1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2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3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4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5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6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7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8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9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0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1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2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3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4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5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6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7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8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9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0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1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2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3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4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5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6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7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8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9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0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1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2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3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4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5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6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7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8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9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0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1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2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3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4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5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6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7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8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9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0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1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2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3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4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5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6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7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8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9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0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1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2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3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4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5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6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7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8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9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0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1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2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3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4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5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6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7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8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9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0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1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2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3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4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5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6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7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8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9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0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1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2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3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4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5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6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7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8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9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0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1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2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3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4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5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6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7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8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9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0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1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2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3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4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5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6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7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8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9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0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1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2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3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4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5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6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7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8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9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0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1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2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3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4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5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6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7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8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9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0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1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2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3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4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5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6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7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8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9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0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1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2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3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4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5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6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7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8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9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0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1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2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3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4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76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42855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6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7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8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9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0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1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2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3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4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5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6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7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8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9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0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1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2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3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4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5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6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7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8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9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0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1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2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3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4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5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6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7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8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9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0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1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2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3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4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5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6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7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8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9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0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1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2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3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4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5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6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7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8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9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0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1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2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3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4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5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6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7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8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9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0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1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2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3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4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5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6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7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8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9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0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1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2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3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4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5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6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7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8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9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0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1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2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3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4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5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6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7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8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9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0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1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2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3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4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5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6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7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8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9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0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1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2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3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4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5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6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7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8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9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0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1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2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3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4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5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6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7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8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9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0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1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2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3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4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5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6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7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8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9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0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1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2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3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4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5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6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7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8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9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0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1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2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3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4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5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6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7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8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9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0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1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2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3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4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5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6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7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8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9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0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1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2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3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4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5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6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7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8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9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0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1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2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3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4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5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6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7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8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9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0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1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2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3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4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5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6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7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8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9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0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1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2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3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4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77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42655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6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7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8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9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0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1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2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3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4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5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6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7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8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9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0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1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2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3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4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5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6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7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8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9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0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1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2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3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4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5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6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7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8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9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0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1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2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3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4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5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6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7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8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9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0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1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2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3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4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5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6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7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8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9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0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1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2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3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4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5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6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7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8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9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0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1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2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3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4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5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6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7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8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9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0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1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2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3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4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5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6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7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8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9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0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1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2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3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4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5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6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7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8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9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0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1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2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3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4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5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6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7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8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9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0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1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2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3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4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5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6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7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8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9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0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1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2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3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4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5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6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7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8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9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0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1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2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3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4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5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6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7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8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9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0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1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2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3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4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5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6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7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8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9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0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1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2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3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4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5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6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7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8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9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0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1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2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3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4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5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6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7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8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9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0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1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2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3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4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5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6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7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8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9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0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1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2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3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4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5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6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7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8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9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0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1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2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3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4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5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6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7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8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9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0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1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2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3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4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78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42455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6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7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8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9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0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1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2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3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4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5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6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7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8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9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0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1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2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3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4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5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6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7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8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9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0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1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2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3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4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5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6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7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8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9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0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1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2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3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4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5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6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7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8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9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0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1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2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3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4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5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6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7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8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9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0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1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2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3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4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5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6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7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8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9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0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1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2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3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4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5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6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7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8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9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0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1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2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3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4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5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6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7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8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9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0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1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2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3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4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5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6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7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8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9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0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1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2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3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4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5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6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7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8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9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0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1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2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3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4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5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6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7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8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9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0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1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2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3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4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5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6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7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8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9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0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1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2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3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4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5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6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7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8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9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0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1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2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3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4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5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6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7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8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9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0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1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2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3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4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5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6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7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8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9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0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1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2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3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4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5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6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7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8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9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0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1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2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3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4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5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6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7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8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9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0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1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2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3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4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5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6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7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8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9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0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1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2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3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4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5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6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7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8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9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0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1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2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3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4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79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42255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6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7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8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9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0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1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2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3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4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5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6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7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8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9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0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1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2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3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4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5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6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7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8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9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0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1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2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3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4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5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6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7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8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9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0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1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2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3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4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5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6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7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8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9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0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1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2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3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4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5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6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7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8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9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0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1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2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3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4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5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6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7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8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9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0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1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2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3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4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5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6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7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8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9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0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1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2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3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4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5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6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7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8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9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0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1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2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3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4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5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6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7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8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9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0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1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2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3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4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5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6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7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8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9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0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1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2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3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4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5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6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7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8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9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0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1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2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3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4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5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6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7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8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9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0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1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2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3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4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5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6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7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8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9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0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1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2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3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4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5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6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7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8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9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0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1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2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3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4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5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6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7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8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9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0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1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2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3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4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5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6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7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8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9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0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1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2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3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4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5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6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7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8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9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0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1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2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3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4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5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6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7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8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9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0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1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2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3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4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5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6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7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8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9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0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1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2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3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4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80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42055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6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7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8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9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0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1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2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3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4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5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6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7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8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9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0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1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2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3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4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5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6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7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8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9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0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1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2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3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4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5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6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7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8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9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0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1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2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3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4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5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6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7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8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9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0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1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2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3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4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5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6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7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8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9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0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1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2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3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4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5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6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7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8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9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0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1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2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3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4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5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6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7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8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9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0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1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2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3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4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5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6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7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8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9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0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1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2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3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4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5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6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7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8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9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0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1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2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3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4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5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6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7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8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9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0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1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2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3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4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5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6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7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8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9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0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1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2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3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4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5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6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7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8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9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0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1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2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3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4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5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6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7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8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9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0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1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2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3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4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5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6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7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8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9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0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1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2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3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4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5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6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7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8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9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0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1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2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3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4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5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6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7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8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9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0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1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2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3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4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5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6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7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8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9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0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1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2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3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4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5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6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7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8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9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0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1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2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3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4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5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6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7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8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9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0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1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2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3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4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81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41855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6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7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8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9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0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1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2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3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4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5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6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7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8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9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0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1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2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3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4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5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6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7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8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9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0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1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2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3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4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5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6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7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8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9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0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1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2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3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4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5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6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7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8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9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0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1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2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3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4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5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6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7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8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9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0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1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2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3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4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5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6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7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8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9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0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1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2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3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4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5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6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7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8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9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0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1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2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3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4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5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6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7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8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9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0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1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2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3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4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5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6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7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8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9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0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1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2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3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4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5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6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7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8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9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0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1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2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3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4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5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6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7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8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9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0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1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2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3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4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5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6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7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8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9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0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1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2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3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4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5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6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7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8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9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0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1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2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3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4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5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6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7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8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9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0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1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2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3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4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5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6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7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8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9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0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1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2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3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4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5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6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7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8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9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0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1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2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3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4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5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6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7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8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9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0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1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2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3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4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5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6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7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8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9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0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1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2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3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4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5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6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7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8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9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0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1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2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3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4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82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41655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6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7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8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9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0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1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2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3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4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5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6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7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8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9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0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1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2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3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4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5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6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7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8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9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0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1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2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3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4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5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6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7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8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9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0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1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2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3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4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5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6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7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8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9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0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1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2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3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4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5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6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7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8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9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0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1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2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3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4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5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6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7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8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9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0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1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2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3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4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5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6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7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8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9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0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1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2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3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4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5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6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7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8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9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0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1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2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3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4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5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6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7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8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9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0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1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2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3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4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5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6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7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8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9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0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1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2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3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4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5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6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7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8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9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0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1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2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3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4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5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6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7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8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9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0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1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2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3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4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5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6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7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8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9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0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1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2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3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4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5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6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7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8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9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0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1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2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3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4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5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6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7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8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9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0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1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2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3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4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5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6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7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8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9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0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1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2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3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4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5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6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7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8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9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0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1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2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3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4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5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6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7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8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9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0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1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2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3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4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5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6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7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8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9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0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1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2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3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4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2183" name="Group 2416"/>
            <p:cNvGrpSpPr>
              <a:grpSpLocks/>
            </p:cNvGrpSpPr>
            <p:nvPr/>
          </p:nvGrpSpPr>
          <p:grpSpPr bwMode="auto">
            <a:xfrm>
              <a:off x="290" y="449"/>
              <a:ext cx="4646" cy="3216"/>
              <a:chOff x="290" y="449"/>
              <a:chExt cx="4646" cy="3216"/>
            </a:xfrm>
          </p:grpSpPr>
          <p:sp>
            <p:nvSpPr>
              <p:cNvPr id="5038" name="Oval 2216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Oval 2217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0" name="Oval 2218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Oval 2219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Oval 2220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Oval 2221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Oval 2222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Freeform 2223"/>
              <p:cNvSpPr>
                <a:spLocks/>
              </p:cNvSpPr>
              <p:nvPr/>
            </p:nvSpPr>
            <p:spPr bwMode="auto">
              <a:xfrm>
                <a:off x="925" y="547"/>
                <a:ext cx="3990" cy="2825"/>
              </a:xfrm>
              <a:custGeom>
                <a:avLst/>
                <a:gdLst>
                  <a:gd name="T0" fmla="*/ 4 w 1143"/>
                  <a:gd name="T1" fmla="*/ 45 h 809"/>
                  <a:gd name="T2" fmla="*/ 9 w 1143"/>
                  <a:gd name="T3" fmla="*/ 88 h 809"/>
                  <a:gd name="T4" fmla="*/ 15 w 1143"/>
                  <a:gd name="T5" fmla="*/ 134 h 809"/>
                  <a:gd name="T6" fmla="*/ 19 w 1143"/>
                  <a:gd name="T7" fmla="*/ 166 h 809"/>
                  <a:gd name="T8" fmla="*/ 24 w 1143"/>
                  <a:gd name="T9" fmla="*/ 199 h 809"/>
                  <a:gd name="T10" fmla="*/ 29 w 1143"/>
                  <a:gd name="T11" fmla="*/ 228 h 809"/>
                  <a:gd name="T12" fmla="*/ 35 w 1143"/>
                  <a:gd name="T13" fmla="*/ 261 h 809"/>
                  <a:gd name="T14" fmla="*/ 38 w 1143"/>
                  <a:gd name="T15" fmla="*/ 278 h 809"/>
                  <a:gd name="T16" fmla="*/ 43 w 1143"/>
                  <a:gd name="T17" fmla="*/ 299 h 809"/>
                  <a:gd name="T18" fmla="*/ 48 w 1143"/>
                  <a:gd name="T19" fmla="*/ 321 h 809"/>
                  <a:gd name="T20" fmla="*/ 52 w 1143"/>
                  <a:gd name="T21" fmla="*/ 340 h 809"/>
                  <a:gd name="T22" fmla="*/ 56 w 1143"/>
                  <a:gd name="T23" fmla="*/ 354 h 809"/>
                  <a:gd name="T24" fmla="*/ 61 w 1143"/>
                  <a:gd name="T25" fmla="*/ 371 h 809"/>
                  <a:gd name="T26" fmla="*/ 65 w 1143"/>
                  <a:gd name="T27" fmla="*/ 384 h 809"/>
                  <a:gd name="T28" fmla="*/ 70 w 1143"/>
                  <a:gd name="T29" fmla="*/ 402 h 809"/>
                  <a:gd name="T30" fmla="*/ 74 w 1143"/>
                  <a:gd name="T31" fmla="*/ 413 h 809"/>
                  <a:gd name="T32" fmla="*/ 79 w 1143"/>
                  <a:gd name="T33" fmla="*/ 428 h 809"/>
                  <a:gd name="T34" fmla="*/ 85 w 1143"/>
                  <a:gd name="T35" fmla="*/ 443 h 809"/>
                  <a:gd name="T36" fmla="*/ 91 w 1143"/>
                  <a:gd name="T37" fmla="*/ 458 h 809"/>
                  <a:gd name="T38" fmla="*/ 97 w 1143"/>
                  <a:gd name="T39" fmla="*/ 472 h 809"/>
                  <a:gd name="T40" fmla="*/ 101 w 1143"/>
                  <a:gd name="T41" fmla="*/ 481 h 809"/>
                  <a:gd name="T42" fmla="*/ 109 w 1143"/>
                  <a:gd name="T43" fmla="*/ 496 h 809"/>
                  <a:gd name="T44" fmla="*/ 116 w 1143"/>
                  <a:gd name="T45" fmla="*/ 509 h 809"/>
                  <a:gd name="T46" fmla="*/ 121 w 1143"/>
                  <a:gd name="T47" fmla="*/ 519 h 809"/>
                  <a:gd name="T48" fmla="*/ 126 w 1143"/>
                  <a:gd name="T49" fmla="*/ 527 h 809"/>
                  <a:gd name="T50" fmla="*/ 132 w 1143"/>
                  <a:gd name="T51" fmla="*/ 536 h 809"/>
                  <a:gd name="T52" fmla="*/ 138 w 1143"/>
                  <a:gd name="T53" fmla="*/ 546 h 809"/>
                  <a:gd name="T54" fmla="*/ 144 w 1143"/>
                  <a:gd name="T55" fmla="*/ 554 h 809"/>
                  <a:gd name="T56" fmla="*/ 153 w 1143"/>
                  <a:gd name="T57" fmla="*/ 566 h 809"/>
                  <a:gd name="T58" fmla="*/ 161 w 1143"/>
                  <a:gd name="T59" fmla="*/ 575 h 809"/>
                  <a:gd name="T60" fmla="*/ 167 w 1143"/>
                  <a:gd name="T61" fmla="*/ 583 h 809"/>
                  <a:gd name="T62" fmla="*/ 174 w 1143"/>
                  <a:gd name="T63" fmla="*/ 590 h 809"/>
                  <a:gd name="T64" fmla="*/ 182 w 1143"/>
                  <a:gd name="T65" fmla="*/ 599 h 809"/>
                  <a:gd name="T66" fmla="*/ 191 w 1143"/>
                  <a:gd name="T67" fmla="*/ 608 h 809"/>
                  <a:gd name="T68" fmla="*/ 198 w 1143"/>
                  <a:gd name="T69" fmla="*/ 614 h 809"/>
                  <a:gd name="T70" fmla="*/ 204 w 1143"/>
                  <a:gd name="T71" fmla="*/ 620 h 809"/>
                  <a:gd name="T72" fmla="*/ 215 w 1143"/>
                  <a:gd name="T73" fmla="*/ 629 h 809"/>
                  <a:gd name="T74" fmla="*/ 223 w 1143"/>
                  <a:gd name="T75" fmla="*/ 635 h 809"/>
                  <a:gd name="T76" fmla="*/ 231 w 1143"/>
                  <a:gd name="T77" fmla="*/ 641 h 809"/>
                  <a:gd name="T78" fmla="*/ 236 w 1143"/>
                  <a:gd name="T79" fmla="*/ 644 h 809"/>
                  <a:gd name="T80" fmla="*/ 246 w 1143"/>
                  <a:gd name="T81" fmla="*/ 651 h 809"/>
                  <a:gd name="T82" fmla="*/ 254 w 1143"/>
                  <a:gd name="T83" fmla="*/ 656 h 809"/>
                  <a:gd name="T84" fmla="*/ 262 w 1143"/>
                  <a:gd name="T85" fmla="*/ 661 h 809"/>
                  <a:gd name="T86" fmla="*/ 272 w 1143"/>
                  <a:gd name="T87" fmla="*/ 667 h 809"/>
                  <a:gd name="T88" fmla="*/ 281 w 1143"/>
                  <a:gd name="T89" fmla="*/ 672 h 809"/>
                  <a:gd name="T90" fmla="*/ 294 w 1143"/>
                  <a:gd name="T91" fmla="*/ 679 h 809"/>
                  <a:gd name="T92" fmla="*/ 307 w 1143"/>
                  <a:gd name="T93" fmla="*/ 685 h 809"/>
                  <a:gd name="T94" fmla="*/ 322 w 1143"/>
                  <a:gd name="T95" fmla="*/ 692 h 809"/>
                  <a:gd name="T96" fmla="*/ 336 w 1143"/>
                  <a:gd name="T97" fmla="*/ 698 h 809"/>
                  <a:gd name="T98" fmla="*/ 348 w 1143"/>
                  <a:gd name="T99" fmla="*/ 702 h 809"/>
                  <a:gd name="T100" fmla="*/ 365 w 1143"/>
                  <a:gd name="T101" fmla="*/ 709 h 809"/>
                  <a:gd name="T102" fmla="*/ 385 w 1143"/>
                  <a:gd name="T103" fmla="*/ 715 h 809"/>
                  <a:gd name="T104" fmla="*/ 400 w 1143"/>
                  <a:gd name="T105" fmla="*/ 720 h 809"/>
                  <a:gd name="T106" fmla="*/ 424 w 1143"/>
                  <a:gd name="T107" fmla="*/ 727 h 809"/>
                  <a:gd name="T108" fmla="*/ 448 w 1143"/>
                  <a:gd name="T109" fmla="*/ 733 h 809"/>
                  <a:gd name="T110" fmla="*/ 479 w 1143"/>
                  <a:gd name="T111" fmla="*/ 741 h 809"/>
                  <a:gd name="T112" fmla="*/ 500 w 1143"/>
                  <a:gd name="T113" fmla="*/ 745 h 809"/>
                  <a:gd name="T114" fmla="*/ 541 w 1143"/>
                  <a:gd name="T115" fmla="*/ 753 h 809"/>
                  <a:gd name="T116" fmla="*/ 570 w 1143"/>
                  <a:gd name="T117" fmla="*/ 758 h 809"/>
                  <a:gd name="T118" fmla="*/ 629 w 1143"/>
                  <a:gd name="T119" fmla="*/ 767 h 809"/>
                  <a:gd name="T120" fmla="*/ 680 w 1143"/>
                  <a:gd name="T121" fmla="*/ 774 h 809"/>
                  <a:gd name="T122" fmla="*/ 767 w 1143"/>
                  <a:gd name="T123" fmla="*/ 783 h 809"/>
                  <a:gd name="T124" fmla="*/ 909 w 1143"/>
                  <a:gd name="T125" fmla="*/ 795 h 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43" h="809">
                    <a:moveTo>
                      <a:pt x="0" y="0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1" y="16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3" y="36"/>
                    </a:lnTo>
                    <a:lnTo>
                      <a:pt x="4" y="37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4" y="41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4" y="45"/>
                    </a:lnTo>
                    <a:lnTo>
                      <a:pt x="4" y="45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6" y="59"/>
                    </a:lnTo>
                    <a:lnTo>
                      <a:pt x="6" y="60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3"/>
                    </a:lnTo>
                    <a:lnTo>
                      <a:pt x="6" y="64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7"/>
                    </a:lnTo>
                    <a:lnTo>
                      <a:pt x="7" y="71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8" y="79"/>
                    </a:lnTo>
                    <a:lnTo>
                      <a:pt x="8" y="80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8"/>
                    </a:lnTo>
                    <a:lnTo>
                      <a:pt x="10" y="92"/>
                    </a:lnTo>
                    <a:lnTo>
                      <a:pt x="10" y="93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1" y="100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4"/>
                    </a:lnTo>
                    <a:lnTo>
                      <a:pt x="11" y="104"/>
                    </a:lnTo>
                    <a:lnTo>
                      <a:pt x="11" y="107"/>
                    </a:lnTo>
                    <a:lnTo>
                      <a:pt x="12" y="109"/>
                    </a:lnTo>
                    <a:lnTo>
                      <a:pt x="12" y="113"/>
                    </a:lnTo>
                    <a:lnTo>
                      <a:pt x="12" y="113"/>
                    </a:lnTo>
                    <a:lnTo>
                      <a:pt x="12" y="113"/>
                    </a:lnTo>
                    <a:lnTo>
                      <a:pt x="13" y="117"/>
                    </a:lnTo>
                    <a:lnTo>
                      <a:pt x="13" y="118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4" y="128"/>
                    </a:lnTo>
                    <a:lnTo>
                      <a:pt x="14" y="129"/>
                    </a:lnTo>
                    <a:lnTo>
                      <a:pt x="14" y="130"/>
                    </a:lnTo>
                    <a:lnTo>
                      <a:pt x="14" y="130"/>
                    </a:lnTo>
                    <a:lnTo>
                      <a:pt x="15" y="133"/>
                    </a:lnTo>
                    <a:lnTo>
                      <a:pt x="15" y="133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5" y="135"/>
                    </a:lnTo>
                    <a:lnTo>
                      <a:pt x="15" y="138"/>
                    </a:lnTo>
                    <a:lnTo>
                      <a:pt x="15" y="138"/>
                    </a:lnTo>
                    <a:lnTo>
                      <a:pt x="16" y="139"/>
                    </a:lnTo>
                    <a:lnTo>
                      <a:pt x="16" y="141"/>
                    </a:lnTo>
                    <a:lnTo>
                      <a:pt x="16" y="141"/>
                    </a:lnTo>
                    <a:lnTo>
                      <a:pt x="16" y="143"/>
                    </a:lnTo>
                    <a:lnTo>
                      <a:pt x="16" y="143"/>
                    </a:lnTo>
                    <a:lnTo>
                      <a:pt x="16" y="145"/>
                    </a:lnTo>
                    <a:lnTo>
                      <a:pt x="17" y="148"/>
                    </a:lnTo>
                    <a:lnTo>
                      <a:pt x="17" y="148"/>
                    </a:lnTo>
                    <a:lnTo>
                      <a:pt x="17" y="149"/>
                    </a:lnTo>
                    <a:lnTo>
                      <a:pt x="17" y="150"/>
                    </a:lnTo>
                    <a:lnTo>
                      <a:pt x="17" y="15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8" y="155"/>
                    </a:lnTo>
                    <a:lnTo>
                      <a:pt x="18" y="155"/>
                    </a:lnTo>
                    <a:lnTo>
                      <a:pt x="18" y="156"/>
                    </a:lnTo>
                    <a:lnTo>
                      <a:pt x="18" y="157"/>
                    </a:lnTo>
                    <a:lnTo>
                      <a:pt x="18" y="158"/>
                    </a:lnTo>
                    <a:lnTo>
                      <a:pt x="18" y="160"/>
                    </a:lnTo>
                    <a:lnTo>
                      <a:pt x="18" y="160"/>
                    </a:lnTo>
                    <a:lnTo>
                      <a:pt x="19" y="162"/>
                    </a:lnTo>
                    <a:lnTo>
                      <a:pt x="19" y="163"/>
                    </a:lnTo>
                    <a:lnTo>
                      <a:pt x="19" y="164"/>
                    </a:lnTo>
                    <a:lnTo>
                      <a:pt x="19" y="165"/>
                    </a:lnTo>
                    <a:lnTo>
                      <a:pt x="19" y="166"/>
                    </a:lnTo>
                    <a:lnTo>
                      <a:pt x="19" y="166"/>
                    </a:lnTo>
                    <a:lnTo>
                      <a:pt x="19" y="167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0" y="168"/>
                    </a:lnTo>
                    <a:lnTo>
                      <a:pt x="20" y="171"/>
                    </a:lnTo>
                    <a:lnTo>
                      <a:pt x="20" y="171"/>
                    </a:lnTo>
                    <a:lnTo>
                      <a:pt x="20" y="172"/>
                    </a:lnTo>
                    <a:lnTo>
                      <a:pt x="20" y="174"/>
                    </a:lnTo>
                    <a:lnTo>
                      <a:pt x="21" y="175"/>
                    </a:lnTo>
                    <a:lnTo>
                      <a:pt x="21" y="176"/>
                    </a:lnTo>
                    <a:lnTo>
                      <a:pt x="21" y="177"/>
                    </a:lnTo>
                    <a:lnTo>
                      <a:pt x="21" y="177"/>
                    </a:lnTo>
                    <a:lnTo>
                      <a:pt x="21" y="178"/>
                    </a:lnTo>
                    <a:lnTo>
                      <a:pt x="21" y="180"/>
                    </a:lnTo>
                    <a:lnTo>
                      <a:pt x="21" y="180"/>
                    </a:lnTo>
                    <a:lnTo>
                      <a:pt x="21" y="181"/>
                    </a:lnTo>
                    <a:lnTo>
                      <a:pt x="22" y="182"/>
                    </a:lnTo>
                    <a:lnTo>
                      <a:pt x="22" y="184"/>
                    </a:lnTo>
                    <a:lnTo>
                      <a:pt x="22" y="187"/>
                    </a:lnTo>
                    <a:lnTo>
                      <a:pt x="22" y="188"/>
                    </a:lnTo>
                    <a:lnTo>
                      <a:pt x="23" y="189"/>
                    </a:lnTo>
                    <a:lnTo>
                      <a:pt x="23" y="189"/>
                    </a:lnTo>
                    <a:lnTo>
                      <a:pt x="23" y="190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4"/>
                    </a:lnTo>
                    <a:lnTo>
                      <a:pt x="23" y="194"/>
                    </a:lnTo>
                    <a:lnTo>
                      <a:pt x="24" y="196"/>
                    </a:lnTo>
                    <a:lnTo>
                      <a:pt x="24" y="197"/>
                    </a:lnTo>
                    <a:lnTo>
                      <a:pt x="24" y="199"/>
                    </a:lnTo>
                    <a:lnTo>
                      <a:pt x="24" y="199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4" y="201"/>
                    </a:lnTo>
                    <a:lnTo>
                      <a:pt x="25" y="202"/>
                    </a:lnTo>
                    <a:lnTo>
                      <a:pt x="25" y="205"/>
                    </a:lnTo>
                    <a:lnTo>
                      <a:pt x="25" y="206"/>
                    </a:lnTo>
                    <a:lnTo>
                      <a:pt x="25" y="207"/>
                    </a:lnTo>
                    <a:lnTo>
                      <a:pt x="25" y="207"/>
                    </a:lnTo>
                    <a:lnTo>
                      <a:pt x="26" y="208"/>
                    </a:lnTo>
                    <a:lnTo>
                      <a:pt x="26" y="209"/>
                    </a:lnTo>
                    <a:lnTo>
                      <a:pt x="26" y="210"/>
                    </a:lnTo>
                    <a:lnTo>
                      <a:pt x="26" y="210"/>
                    </a:lnTo>
                    <a:lnTo>
                      <a:pt x="26" y="210"/>
                    </a:lnTo>
                    <a:lnTo>
                      <a:pt x="26" y="211"/>
                    </a:lnTo>
                    <a:lnTo>
                      <a:pt x="26" y="212"/>
                    </a:lnTo>
                    <a:lnTo>
                      <a:pt x="27" y="216"/>
                    </a:lnTo>
                    <a:lnTo>
                      <a:pt x="27" y="217"/>
                    </a:lnTo>
                    <a:lnTo>
                      <a:pt x="27" y="217"/>
                    </a:lnTo>
                    <a:lnTo>
                      <a:pt x="27" y="218"/>
                    </a:lnTo>
                    <a:lnTo>
                      <a:pt x="27" y="218"/>
                    </a:lnTo>
                    <a:lnTo>
                      <a:pt x="27" y="219"/>
                    </a:lnTo>
                    <a:lnTo>
                      <a:pt x="28" y="220"/>
                    </a:lnTo>
                    <a:lnTo>
                      <a:pt x="28" y="221"/>
                    </a:lnTo>
                    <a:lnTo>
                      <a:pt x="28" y="223"/>
                    </a:lnTo>
                    <a:lnTo>
                      <a:pt x="28" y="224"/>
                    </a:lnTo>
                    <a:lnTo>
                      <a:pt x="28" y="225"/>
                    </a:lnTo>
                    <a:lnTo>
                      <a:pt x="29" y="226"/>
                    </a:lnTo>
                    <a:lnTo>
                      <a:pt x="29" y="226"/>
                    </a:lnTo>
                    <a:lnTo>
                      <a:pt x="29" y="226"/>
                    </a:lnTo>
                    <a:lnTo>
                      <a:pt x="29" y="227"/>
                    </a:lnTo>
                    <a:lnTo>
                      <a:pt x="29" y="228"/>
                    </a:lnTo>
                    <a:lnTo>
                      <a:pt x="29" y="228"/>
                    </a:lnTo>
                    <a:lnTo>
                      <a:pt x="29" y="228"/>
                    </a:lnTo>
                    <a:lnTo>
                      <a:pt x="29" y="230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34"/>
                    </a:lnTo>
                    <a:lnTo>
                      <a:pt x="30" y="235"/>
                    </a:lnTo>
                    <a:lnTo>
                      <a:pt x="30" y="237"/>
                    </a:lnTo>
                    <a:lnTo>
                      <a:pt x="31" y="238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2" y="246"/>
                    </a:lnTo>
                    <a:lnTo>
                      <a:pt x="32" y="248"/>
                    </a:lnTo>
                    <a:lnTo>
                      <a:pt x="33" y="248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50"/>
                    </a:lnTo>
                    <a:lnTo>
                      <a:pt x="33" y="250"/>
                    </a:lnTo>
                    <a:lnTo>
                      <a:pt x="33" y="251"/>
                    </a:lnTo>
                    <a:lnTo>
                      <a:pt x="33" y="251"/>
                    </a:lnTo>
                    <a:lnTo>
                      <a:pt x="33" y="252"/>
                    </a:lnTo>
                    <a:lnTo>
                      <a:pt x="33" y="252"/>
                    </a:lnTo>
                    <a:lnTo>
                      <a:pt x="34" y="254"/>
                    </a:lnTo>
                    <a:lnTo>
                      <a:pt x="34" y="254"/>
                    </a:lnTo>
                    <a:lnTo>
                      <a:pt x="34" y="255"/>
                    </a:lnTo>
                    <a:lnTo>
                      <a:pt x="34" y="255"/>
                    </a:lnTo>
                    <a:lnTo>
                      <a:pt x="34" y="256"/>
                    </a:lnTo>
                    <a:lnTo>
                      <a:pt x="35" y="260"/>
                    </a:lnTo>
                    <a:lnTo>
                      <a:pt x="35" y="261"/>
                    </a:lnTo>
                    <a:lnTo>
                      <a:pt x="35" y="262"/>
                    </a:lnTo>
                    <a:lnTo>
                      <a:pt x="35" y="263"/>
                    </a:lnTo>
                    <a:lnTo>
                      <a:pt x="35" y="263"/>
                    </a:lnTo>
                    <a:lnTo>
                      <a:pt x="35" y="264"/>
                    </a:lnTo>
                    <a:lnTo>
                      <a:pt x="35" y="264"/>
                    </a:lnTo>
                    <a:lnTo>
                      <a:pt x="36" y="265"/>
                    </a:lnTo>
                    <a:lnTo>
                      <a:pt x="36" y="265"/>
                    </a:lnTo>
                    <a:lnTo>
                      <a:pt x="36" y="265"/>
                    </a:lnTo>
                    <a:lnTo>
                      <a:pt x="36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7"/>
                    </a:lnTo>
                    <a:lnTo>
                      <a:pt x="36" y="267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6" y="268"/>
                    </a:lnTo>
                    <a:lnTo>
                      <a:pt x="37" y="271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3"/>
                    </a:lnTo>
                    <a:lnTo>
                      <a:pt x="37" y="274"/>
                    </a:lnTo>
                    <a:lnTo>
                      <a:pt x="37" y="274"/>
                    </a:lnTo>
                    <a:lnTo>
                      <a:pt x="38" y="275"/>
                    </a:lnTo>
                    <a:lnTo>
                      <a:pt x="38" y="276"/>
                    </a:lnTo>
                    <a:lnTo>
                      <a:pt x="38" y="276"/>
                    </a:lnTo>
                    <a:lnTo>
                      <a:pt x="38" y="276"/>
                    </a:lnTo>
                    <a:lnTo>
                      <a:pt x="38" y="276"/>
                    </a:lnTo>
                    <a:lnTo>
                      <a:pt x="38" y="277"/>
                    </a:lnTo>
                    <a:lnTo>
                      <a:pt x="38" y="277"/>
                    </a:lnTo>
                    <a:lnTo>
                      <a:pt x="38" y="278"/>
                    </a:lnTo>
                    <a:lnTo>
                      <a:pt x="38" y="279"/>
                    </a:lnTo>
                    <a:lnTo>
                      <a:pt x="39" y="279"/>
                    </a:lnTo>
                    <a:lnTo>
                      <a:pt x="39" y="280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2"/>
                    </a:lnTo>
                    <a:lnTo>
                      <a:pt x="39" y="282"/>
                    </a:lnTo>
                    <a:lnTo>
                      <a:pt x="39" y="282"/>
                    </a:lnTo>
                    <a:lnTo>
                      <a:pt x="39" y="283"/>
                    </a:lnTo>
                    <a:lnTo>
                      <a:pt x="39" y="283"/>
                    </a:lnTo>
                    <a:lnTo>
                      <a:pt x="40" y="284"/>
                    </a:lnTo>
                    <a:lnTo>
                      <a:pt x="40" y="284"/>
                    </a:lnTo>
                    <a:lnTo>
                      <a:pt x="40" y="285"/>
                    </a:lnTo>
                    <a:lnTo>
                      <a:pt x="40" y="285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90"/>
                    </a:lnTo>
                    <a:lnTo>
                      <a:pt x="41" y="291"/>
                    </a:lnTo>
                    <a:lnTo>
                      <a:pt x="41" y="292"/>
                    </a:lnTo>
                    <a:lnTo>
                      <a:pt x="41" y="292"/>
                    </a:lnTo>
                    <a:lnTo>
                      <a:pt x="42" y="293"/>
                    </a:lnTo>
                    <a:lnTo>
                      <a:pt x="42" y="295"/>
                    </a:lnTo>
                    <a:lnTo>
                      <a:pt x="42" y="295"/>
                    </a:lnTo>
                    <a:lnTo>
                      <a:pt x="42" y="295"/>
                    </a:lnTo>
                    <a:lnTo>
                      <a:pt x="42" y="296"/>
                    </a:lnTo>
                    <a:lnTo>
                      <a:pt x="42" y="296"/>
                    </a:lnTo>
                    <a:lnTo>
                      <a:pt x="42" y="296"/>
                    </a:lnTo>
                    <a:lnTo>
                      <a:pt x="42" y="297"/>
                    </a:lnTo>
                    <a:lnTo>
                      <a:pt x="43" y="299"/>
                    </a:lnTo>
                    <a:lnTo>
                      <a:pt x="43" y="299"/>
                    </a:lnTo>
                    <a:lnTo>
                      <a:pt x="43" y="299"/>
                    </a:lnTo>
                    <a:lnTo>
                      <a:pt x="43" y="301"/>
                    </a:lnTo>
                    <a:lnTo>
                      <a:pt x="43" y="301"/>
                    </a:lnTo>
                    <a:lnTo>
                      <a:pt x="43" y="302"/>
                    </a:lnTo>
                    <a:lnTo>
                      <a:pt x="43" y="302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4" y="306"/>
                    </a:lnTo>
                    <a:lnTo>
                      <a:pt x="44" y="307"/>
                    </a:lnTo>
                    <a:lnTo>
                      <a:pt x="45" y="307"/>
                    </a:lnTo>
                    <a:lnTo>
                      <a:pt x="45" y="308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5" y="310"/>
                    </a:lnTo>
                    <a:lnTo>
                      <a:pt x="45" y="310"/>
                    </a:lnTo>
                    <a:lnTo>
                      <a:pt x="45" y="311"/>
                    </a:lnTo>
                    <a:lnTo>
                      <a:pt x="46" y="313"/>
                    </a:lnTo>
                    <a:lnTo>
                      <a:pt x="46" y="313"/>
                    </a:lnTo>
                    <a:lnTo>
                      <a:pt x="46" y="314"/>
                    </a:lnTo>
                    <a:lnTo>
                      <a:pt x="46" y="314"/>
                    </a:lnTo>
                    <a:lnTo>
                      <a:pt x="47" y="316"/>
                    </a:lnTo>
                    <a:lnTo>
                      <a:pt x="47" y="317"/>
                    </a:lnTo>
                    <a:lnTo>
                      <a:pt x="47" y="317"/>
                    </a:lnTo>
                    <a:lnTo>
                      <a:pt x="47" y="317"/>
                    </a:lnTo>
                    <a:lnTo>
                      <a:pt x="47" y="318"/>
                    </a:lnTo>
                    <a:lnTo>
                      <a:pt x="47" y="319"/>
                    </a:lnTo>
                    <a:lnTo>
                      <a:pt x="48" y="320"/>
                    </a:lnTo>
                    <a:lnTo>
                      <a:pt x="48" y="320"/>
                    </a:lnTo>
                    <a:lnTo>
                      <a:pt x="48" y="321"/>
                    </a:lnTo>
                    <a:lnTo>
                      <a:pt x="48" y="321"/>
                    </a:lnTo>
                    <a:lnTo>
                      <a:pt x="48" y="322"/>
                    </a:lnTo>
                    <a:lnTo>
                      <a:pt x="49" y="324"/>
                    </a:lnTo>
                    <a:lnTo>
                      <a:pt x="49" y="325"/>
                    </a:lnTo>
                    <a:lnTo>
                      <a:pt x="49" y="325"/>
                    </a:lnTo>
                    <a:lnTo>
                      <a:pt x="49" y="326"/>
                    </a:lnTo>
                    <a:lnTo>
                      <a:pt x="49" y="326"/>
                    </a:lnTo>
                    <a:lnTo>
                      <a:pt x="49" y="327"/>
                    </a:lnTo>
                    <a:lnTo>
                      <a:pt x="49" y="327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50" y="330"/>
                    </a:lnTo>
                    <a:lnTo>
                      <a:pt x="50" y="331"/>
                    </a:lnTo>
                    <a:lnTo>
                      <a:pt x="50" y="332"/>
                    </a:lnTo>
                    <a:lnTo>
                      <a:pt x="51" y="332"/>
                    </a:lnTo>
                    <a:lnTo>
                      <a:pt x="51" y="333"/>
                    </a:lnTo>
                    <a:lnTo>
                      <a:pt x="51" y="334"/>
                    </a:lnTo>
                    <a:lnTo>
                      <a:pt x="51" y="334"/>
                    </a:lnTo>
                    <a:lnTo>
                      <a:pt x="51" y="334"/>
                    </a:lnTo>
                    <a:lnTo>
                      <a:pt x="51" y="335"/>
                    </a:lnTo>
                    <a:lnTo>
                      <a:pt x="51" y="336"/>
                    </a:lnTo>
                    <a:lnTo>
                      <a:pt x="52" y="336"/>
                    </a:lnTo>
                    <a:lnTo>
                      <a:pt x="52" y="336"/>
                    </a:lnTo>
                    <a:lnTo>
                      <a:pt x="52" y="336"/>
                    </a:lnTo>
                    <a:lnTo>
                      <a:pt x="52" y="337"/>
                    </a:lnTo>
                    <a:lnTo>
                      <a:pt x="52" y="337"/>
                    </a:lnTo>
                    <a:lnTo>
                      <a:pt x="52" y="338"/>
                    </a:lnTo>
                    <a:lnTo>
                      <a:pt x="52" y="339"/>
                    </a:lnTo>
                    <a:lnTo>
                      <a:pt x="52" y="339"/>
                    </a:lnTo>
                    <a:lnTo>
                      <a:pt x="52" y="340"/>
                    </a:lnTo>
                    <a:lnTo>
                      <a:pt x="52" y="340"/>
                    </a:lnTo>
                    <a:lnTo>
                      <a:pt x="53" y="340"/>
                    </a:lnTo>
                    <a:lnTo>
                      <a:pt x="53" y="341"/>
                    </a:lnTo>
                    <a:lnTo>
                      <a:pt x="53" y="341"/>
                    </a:lnTo>
                    <a:lnTo>
                      <a:pt x="53" y="341"/>
                    </a:lnTo>
                    <a:lnTo>
                      <a:pt x="53" y="341"/>
                    </a:lnTo>
                    <a:lnTo>
                      <a:pt x="53" y="342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4"/>
                    </a:lnTo>
                    <a:lnTo>
                      <a:pt x="54" y="344"/>
                    </a:lnTo>
                    <a:lnTo>
                      <a:pt x="54" y="345"/>
                    </a:lnTo>
                    <a:lnTo>
                      <a:pt x="54" y="345"/>
                    </a:lnTo>
                    <a:lnTo>
                      <a:pt x="54" y="346"/>
                    </a:lnTo>
                    <a:lnTo>
                      <a:pt x="54" y="346"/>
                    </a:lnTo>
                    <a:lnTo>
                      <a:pt x="54" y="346"/>
                    </a:lnTo>
                    <a:lnTo>
                      <a:pt x="54" y="346"/>
                    </a:lnTo>
                    <a:lnTo>
                      <a:pt x="55" y="349"/>
                    </a:lnTo>
                    <a:lnTo>
                      <a:pt x="55" y="349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6" y="353"/>
                    </a:lnTo>
                    <a:lnTo>
                      <a:pt x="56" y="353"/>
                    </a:lnTo>
                    <a:lnTo>
                      <a:pt x="56" y="353"/>
                    </a:lnTo>
                    <a:lnTo>
                      <a:pt x="56" y="353"/>
                    </a:lnTo>
                    <a:lnTo>
                      <a:pt x="56" y="354"/>
                    </a:lnTo>
                    <a:lnTo>
                      <a:pt x="56" y="354"/>
                    </a:lnTo>
                    <a:lnTo>
                      <a:pt x="56" y="355"/>
                    </a:lnTo>
                    <a:lnTo>
                      <a:pt x="57" y="356"/>
                    </a:lnTo>
                    <a:lnTo>
                      <a:pt x="57" y="356"/>
                    </a:lnTo>
                    <a:lnTo>
                      <a:pt x="57" y="357"/>
                    </a:lnTo>
                    <a:lnTo>
                      <a:pt x="57" y="357"/>
                    </a:lnTo>
                    <a:lnTo>
                      <a:pt x="57" y="357"/>
                    </a:lnTo>
                    <a:lnTo>
                      <a:pt x="57" y="358"/>
                    </a:lnTo>
                    <a:lnTo>
                      <a:pt x="57" y="358"/>
                    </a:lnTo>
                    <a:lnTo>
                      <a:pt x="57" y="358"/>
                    </a:lnTo>
                    <a:lnTo>
                      <a:pt x="58" y="361"/>
                    </a:lnTo>
                    <a:lnTo>
                      <a:pt x="58" y="361"/>
                    </a:lnTo>
                    <a:lnTo>
                      <a:pt x="58" y="361"/>
                    </a:lnTo>
                    <a:lnTo>
                      <a:pt x="58" y="362"/>
                    </a:lnTo>
                    <a:lnTo>
                      <a:pt x="59" y="363"/>
                    </a:lnTo>
                    <a:lnTo>
                      <a:pt x="59" y="364"/>
                    </a:lnTo>
                    <a:lnTo>
                      <a:pt x="59" y="364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60" y="367"/>
                    </a:lnTo>
                    <a:lnTo>
                      <a:pt x="60" y="369"/>
                    </a:lnTo>
                    <a:lnTo>
                      <a:pt x="60" y="369"/>
                    </a:lnTo>
                    <a:lnTo>
                      <a:pt x="60" y="370"/>
                    </a:lnTo>
                    <a:lnTo>
                      <a:pt x="60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1"/>
                    </a:lnTo>
                    <a:lnTo>
                      <a:pt x="61" y="371"/>
                    </a:lnTo>
                    <a:lnTo>
                      <a:pt x="61" y="371"/>
                    </a:lnTo>
                    <a:lnTo>
                      <a:pt x="61" y="372"/>
                    </a:lnTo>
                    <a:lnTo>
                      <a:pt x="61" y="372"/>
                    </a:lnTo>
                    <a:lnTo>
                      <a:pt x="61" y="372"/>
                    </a:lnTo>
                    <a:lnTo>
                      <a:pt x="61" y="372"/>
                    </a:lnTo>
                    <a:lnTo>
                      <a:pt x="61" y="373"/>
                    </a:lnTo>
                    <a:lnTo>
                      <a:pt x="62" y="374"/>
                    </a:lnTo>
                    <a:lnTo>
                      <a:pt x="62" y="374"/>
                    </a:lnTo>
                    <a:lnTo>
                      <a:pt x="62" y="374"/>
                    </a:lnTo>
                    <a:lnTo>
                      <a:pt x="62" y="375"/>
                    </a:lnTo>
                    <a:lnTo>
                      <a:pt x="62" y="375"/>
                    </a:lnTo>
                    <a:lnTo>
                      <a:pt x="62" y="376"/>
                    </a:lnTo>
                    <a:lnTo>
                      <a:pt x="62" y="376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3" y="378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3" y="379"/>
                    </a:lnTo>
                    <a:lnTo>
                      <a:pt x="63" y="379"/>
                    </a:lnTo>
                    <a:lnTo>
                      <a:pt x="64" y="381"/>
                    </a:lnTo>
                    <a:lnTo>
                      <a:pt x="64" y="381"/>
                    </a:lnTo>
                    <a:lnTo>
                      <a:pt x="64" y="381"/>
                    </a:lnTo>
                    <a:lnTo>
                      <a:pt x="64" y="381"/>
                    </a:lnTo>
                    <a:lnTo>
                      <a:pt x="64" y="382"/>
                    </a:lnTo>
                    <a:lnTo>
                      <a:pt x="64" y="382"/>
                    </a:lnTo>
                    <a:lnTo>
                      <a:pt x="64" y="382"/>
                    </a:lnTo>
                    <a:lnTo>
                      <a:pt x="64" y="383"/>
                    </a:lnTo>
                    <a:lnTo>
                      <a:pt x="65" y="384"/>
                    </a:lnTo>
                    <a:lnTo>
                      <a:pt x="65" y="384"/>
                    </a:lnTo>
                    <a:lnTo>
                      <a:pt x="65" y="384"/>
                    </a:lnTo>
                    <a:lnTo>
                      <a:pt x="65" y="384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5" y="386"/>
                    </a:lnTo>
                    <a:lnTo>
                      <a:pt x="66" y="388"/>
                    </a:lnTo>
                    <a:lnTo>
                      <a:pt x="66" y="389"/>
                    </a:lnTo>
                    <a:lnTo>
                      <a:pt x="66" y="389"/>
                    </a:lnTo>
                    <a:lnTo>
                      <a:pt x="66" y="389"/>
                    </a:lnTo>
                    <a:lnTo>
                      <a:pt x="67" y="390"/>
                    </a:lnTo>
                    <a:lnTo>
                      <a:pt x="67" y="390"/>
                    </a:lnTo>
                    <a:lnTo>
                      <a:pt x="67" y="391"/>
                    </a:lnTo>
                    <a:lnTo>
                      <a:pt x="67" y="391"/>
                    </a:lnTo>
                    <a:lnTo>
                      <a:pt x="67" y="391"/>
                    </a:lnTo>
                    <a:lnTo>
                      <a:pt x="67" y="391"/>
                    </a:lnTo>
                    <a:lnTo>
                      <a:pt x="67" y="392"/>
                    </a:lnTo>
                    <a:lnTo>
                      <a:pt x="68" y="395"/>
                    </a:lnTo>
                    <a:lnTo>
                      <a:pt x="68" y="396"/>
                    </a:lnTo>
                    <a:lnTo>
                      <a:pt x="68" y="396"/>
                    </a:lnTo>
                    <a:lnTo>
                      <a:pt x="69" y="396"/>
                    </a:lnTo>
                    <a:lnTo>
                      <a:pt x="69" y="396"/>
                    </a:lnTo>
                    <a:lnTo>
                      <a:pt x="69" y="397"/>
                    </a:lnTo>
                    <a:lnTo>
                      <a:pt x="69" y="398"/>
                    </a:lnTo>
                    <a:lnTo>
                      <a:pt x="69" y="398"/>
                    </a:lnTo>
                    <a:lnTo>
                      <a:pt x="69" y="398"/>
                    </a:lnTo>
                    <a:lnTo>
                      <a:pt x="69" y="398"/>
                    </a:lnTo>
                    <a:lnTo>
                      <a:pt x="69" y="399"/>
                    </a:lnTo>
                    <a:lnTo>
                      <a:pt x="70" y="400"/>
                    </a:lnTo>
                    <a:lnTo>
                      <a:pt x="70" y="401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3"/>
                    </a:lnTo>
                    <a:lnTo>
                      <a:pt x="71" y="404"/>
                    </a:lnTo>
                    <a:lnTo>
                      <a:pt x="71" y="404"/>
                    </a:lnTo>
                    <a:lnTo>
                      <a:pt x="71" y="405"/>
                    </a:lnTo>
                    <a:lnTo>
                      <a:pt x="71" y="405"/>
                    </a:lnTo>
                    <a:lnTo>
                      <a:pt x="71" y="405"/>
                    </a:lnTo>
                    <a:lnTo>
                      <a:pt x="71" y="405"/>
                    </a:lnTo>
                    <a:lnTo>
                      <a:pt x="71" y="406"/>
                    </a:lnTo>
                    <a:lnTo>
                      <a:pt x="72" y="406"/>
                    </a:lnTo>
                    <a:lnTo>
                      <a:pt x="72" y="406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8"/>
                    </a:lnTo>
                    <a:lnTo>
                      <a:pt x="72" y="408"/>
                    </a:lnTo>
                    <a:lnTo>
                      <a:pt x="72" y="408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3" y="410"/>
                    </a:lnTo>
                    <a:lnTo>
                      <a:pt x="73" y="410"/>
                    </a:lnTo>
                    <a:lnTo>
                      <a:pt x="73" y="410"/>
                    </a:lnTo>
                    <a:lnTo>
                      <a:pt x="73" y="411"/>
                    </a:lnTo>
                    <a:lnTo>
                      <a:pt x="74" y="412"/>
                    </a:lnTo>
                    <a:lnTo>
                      <a:pt x="74" y="412"/>
                    </a:lnTo>
                    <a:lnTo>
                      <a:pt x="74" y="413"/>
                    </a:lnTo>
                    <a:lnTo>
                      <a:pt x="74" y="413"/>
                    </a:lnTo>
                    <a:lnTo>
                      <a:pt x="74" y="413"/>
                    </a:lnTo>
                    <a:lnTo>
                      <a:pt x="74" y="413"/>
                    </a:lnTo>
                    <a:lnTo>
                      <a:pt x="74" y="414"/>
                    </a:lnTo>
                    <a:lnTo>
                      <a:pt x="74" y="414"/>
                    </a:lnTo>
                    <a:lnTo>
                      <a:pt x="75" y="416"/>
                    </a:lnTo>
                    <a:lnTo>
                      <a:pt x="75" y="416"/>
                    </a:lnTo>
                    <a:lnTo>
                      <a:pt x="75" y="417"/>
                    </a:lnTo>
                    <a:lnTo>
                      <a:pt x="75" y="417"/>
                    </a:lnTo>
                    <a:lnTo>
                      <a:pt x="76" y="417"/>
                    </a:lnTo>
                    <a:lnTo>
                      <a:pt x="76" y="418"/>
                    </a:lnTo>
                    <a:lnTo>
                      <a:pt x="76" y="419"/>
                    </a:lnTo>
                    <a:lnTo>
                      <a:pt x="76" y="419"/>
                    </a:lnTo>
                    <a:lnTo>
                      <a:pt x="76" y="419"/>
                    </a:lnTo>
                    <a:lnTo>
                      <a:pt x="76" y="420"/>
                    </a:lnTo>
                    <a:lnTo>
                      <a:pt x="76" y="420"/>
                    </a:lnTo>
                    <a:lnTo>
                      <a:pt x="76" y="420"/>
                    </a:lnTo>
                    <a:lnTo>
                      <a:pt x="76" y="420"/>
                    </a:lnTo>
                    <a:lnTo>
                      <a:pt x="77" y="421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8" y="424"/>
                    </a:lnTo>
                    <a:lnTo>
                      <a:pt x="78" y="424"/>
                    </a:lnTo>
                    <a:lnTo>
                      <a:pt x="78" y="424"/>
                    </a:lnTo>
                    <a:lnTo>
                      <a:pt x="78" y="424"/>
                    </a:lnTo>
                    <a:lnTo>
                      <a:pt x="78" y="425"/>
                    </a:lnTo>
                    <a:lnTo>
                      <a:pt x="78" y="425"/>
                    </a:lnTo>
                    <a:lnTo>
                      <a:pt x="79" y="426"/>
                    </a:lnTo>
                    <a:lnTo>
                      <a:pt x="79" y="426"/>
                    </a:lnTo>
                    <a:lnTo>
                      <a:pt x="79" y="427"/>
                    </a:lnTo>
                    <a:lnTo>
                      <a:pt x="79" y="427"/>
                    </a:lnTo>
                    <a:lnTo>
                      <a:pt x="79" y="428"/>
                    </a:lnTo>
                    <a:lnTo>
                      <a:pt x="79" y="428"/>
                    </a:lnTo>
                    <a:lnTo>
                      <a:pt x="79" y="428"/>
                    </a:lnTo>
                    <a:lnTo>
                      <a:pt x="80" y="429"/>
                    </a:lnTo>
                    <a:lnTo>
                      <a:pt x="80" y="429"/>
                    </a:lnTo>
                    <a:lnTo>
                      <a:pt x="80" y="430"/>
                    </a:lnTo>
                    <a:lnTo>
                      <a:pt x="80" y="430"/>
                    </a:lnTo>
                    <a:lnTo>
                      <a:pt x="80" y="431"/>
                    </a:lnTo>
                    <a:lnTo>
                      <a:pt x="80" y="431"/>
                    </a:lnTo>
                    <a:lnTo>
                      <a:pt x="81" y="432"/>
                    </a:lnTo>
                    <a:lnTo>
                      <a:pt x="81" y="432"/>
                    </a:lnTo>
                    <a:lnTo>
                      <a:pt x="81" y="432"/>
                    </a:lnTo>
                    <a:lnTo>
                      <a:pt x="81" y="433"/>
                    </a:lnTo>
                    <a:lnTo>
                      <a:pt x="81" y="434"/>
                    </a:lnTo>
                    <a:lnTo>
                      <a:pt x="82" y="434"/>
                    </a:lnTo>
                    <a:lnTo>
                      <a:pt x="82" y="434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3" y="437"/>
                    </a:lnTo>
                    <a:lnTo>
                      <a:pt x="83" y="437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4" y="440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5" y="442"/>
                    </a:lnTo>
                    <a:lnTo>
                      <a:pt x="85" y="442"/>
                    </a:lnTo>
                    <a:lnTo>
                      <a:pt x="85" y="442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5" y="444"/>
                    </a:lnTo>
                    <a:lnTo>
                      <a:pt x="86" y="445"/>
                    </a:lnTo>
                    <a:lnTo>
                      <a:pt x="86" y="445"/>
                    </a:lnTo>
                    <a:lnTo>
                      <a:pt x="86" y="446"/>
                    </a:lnTo>
                    <a:lnTo>
                      <a:pt x="86" y="446"/>
                    </a:lnTo>
                    <a:lnTo>
                      <a:pt x="86" y="446"/>
                    </a:lnTo>
                    <a:lnTo>
                      <a:pt x="86" y="447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7" y="448"/>
                    </a:lnTo>
                    <a:lnTo>
                      <a:pt x="87" y="448"/>
                    </a:lnTo>
                    <a:lnTo>
                      <a:pt x="87" y="448"/>
                    </a:lnTo>
                    <a:lnTo>
                      <a:pt x="87" y="449"/>
                    </a:lnTo>
                    <a:lnTo>
                      <a:pt x="88" y="449"/>
                    </a:lnTo>
                    <a:lnTo>
                      <a:pt x="88" y="450"/>
                    </a:lnTo>
                    <a:lnTo>
                      <a:pt x="88" y="451"/>
                    </a:lnTo>
                    <a:lnTo>
                      <a:pt x="88" y="451"/>
                    </a:lnTo>
                    <a:lnTo>
                      <a:pt x="88" y="451"/>
                    </a:lnTo>
                    <a:lnTo>
                      <a:pt x="89" y="452"/>
                    </a:lnTo>
                    <a:lnTo>
                      <a:pt x="89" y="453"/>
                    </a:lnTo>
                    <a:lnTo>
                      <a:pt x="89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90" y="455"/>
                    </a:lnTo>
                    <a:lnTo>
                      <a:pt x="90" y="455"/>
                    </a:lnTo>
                    <a:lnTo>
                      <a:pt x="91" y="457"/>
                    </a:lnTo>
                    <a:lnTo>
                      <a:pt x="91" y="457"/>
                    </a:lnTo>
                    <a:lnTo>
                      <a:pt x="91" y="457"/>
                    </a:lnTo>
                    <a:lnTo>
                      <a:pt x="91" y="458"/>
                    </a:lnTo>
                    <a:lnTo>
                      <a:pt x="91" y="458"/>
                    </a:lnTo>
                    <a:lnTo>
                      <a:pt x="91" y="458"/>
                    </a:lnTo>
                    <a:lnTo>
                      <a:pt x="91" y="458"/>
                    </a:lnTo>
                    <a:lnTo>
                      <a:pt x="91" y="459"/>
                    </a:lnTo>
                    <a:lnTo>
                      <a:pt x="92" y="459"/>
                    </a:lnTo>
                    <a:lnTo>
                      <a:pt x="92" y="460"/>
                    </a:lnTo>
                    <a:lnTo>
                      <a:pt x="92" y="461"/>
                    </a:lnTo>
                    <a:lnTo>
                      <a:pt x="93" y="461"/>
                    </a:lnTo>
                    <a:lnTo>
                      <a:pt x="93" y="462"/>
                    </a:lnTo>
                    <a:lnTo>
                      <a:pt x="93" y="462"/>
                    </a:lnTo>
                    <a:lnTo>
                      <a:pt x="93" y="463"/>
                    </a:lnTo>
                    <a:lnTo>
                      <a:pt x="93" y="463"/>
                    </a:lnTo>
                    <a:lnTo>
                      <a:pt x="93" y="464"/>
                    </a:lnTo>
                    <a:lnTo>
                      <a:pt x="94" y="464"/>
                    </a:lnTo>
                    <a:lnTo>
                      <a:pt x="94" y="464"/>
                    </a:lnTo>
                    <a:lnTo>
                      <a:pt x="94" y="465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8"/>
                    </a:lnTo>
                    <a:lnTo>
                      <a:pt x="96" y="468"/>
                    </a:lnTo>
                    <a:lnTo>
                      <a:pt x="96" y="469"/>
                    </a:lnTo>
                    <a:lnTo>
                      <a:pt x="96" y="470"/>
                    </a:lnTo>
                    <a:lnTo>
                      <a:pt x="97" y="470"/>
                    </a:lnTo>
                    <a:lnTo>
                      <a:pt x="97" y="471"/>
                    </a:lnTo>
                    <a:lnTo>
                      <a:pt x="97" y="471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8" y="473"/>
                    </a:lnTo>
                    <a:lnTo>
                      <a:pt x="98" y="473"/>
                    </a:lnTo>
                    <a:lnTo>
                      <a:pt x="98" y="473"/>
                    </a:lnTo>
                    <a:lnTo>
                      <a:pt x="98" y="474"/>
                    </a:lnTo>
                    <a:lnTo>
                      <a:pt x="98" y="474"/>
                    </a:lnTo>
                    <a:lnTo>
                      <a:pt x="99" y="475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7"/>
                    </a:lnTo>
                    <a:lnTo>
                      <a:pt x="99" y="477"/>
                    </a:lnTo>
                    <a:lnTo>
                      <a:pt x="99" y="477"/>
                    </a:lnTo>
                    <a:lnTo>
                      <a:pt x="100" y="477"/>
                    </a:lnTo>
                    <a:lnTo>
                      <a:pt x="100" y="478"/>
                    </a:lnTo>
                    <a:lnTo>
                      <a:pt x="100" y="478"/>
                    </a:lnTo>
                    <a:lnTo>
                      <a:pt x="100" y="479"/>
                    </a:lnTo>
                    <a:lnTo>
                      <a:pt x="100" y="479"/>
                    </a:lnTo>
                    <a:lnTo>
                      <a:pt x="101" y="479"/>
                    </a:lnTo>
                    <a:lnTo>
                      <a:pt x="101" y="480"/>
                    </a:lnTo>
                    <a:lnTo>
                      <a:pt x="101" y="480"/>
                    </a:lnTo>
                    <a:lnTo>
                      <a:pt x="101" y="480"/>
                    </a:lnTo>
                    <a:lnTo>
                      <a:pt x="101" y="480"/>
                    </a:lnTo>
                    <a:lnTo>
                      <a:pt x="101" y="481"/>
                    </a:lnTo>
                    <a:lnTo>
                      <a:pt x="101" y="481"/>
                    </a:lnTo>
                    <a:lnTo>
                      <a:pt x="101" y="481"/>
                    </a:lnTo>
                    <a:lnTo>
                      <a:pt x="101" y="481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3"/>
                    </a:lnTo>
                    <a:lnTo>
                      <a:pt x="103" y="484"/>
                    </a:lnTo>
                    <a:lnTo>
                      <a:pt x="103" y="484"/>
                    </a:lnTo>
                    <a:lnTo>
                      <a:pt x="103" y="484"/>
                    </a:lnTo>
                    <a:lnTo>
                      <a:pt x="103" y="484"/>
                    </a:lnTo>
                    <a:lnTo>
                      <a:pt x="103" y="485"/>
                    </a:lnTo>
                    <a:lnTo>
                      <a:pt x="104" y="485"/>
                    </a:lnTo>
                    <a:lnTo>
                      <a:pt x="104" y="486"/>
                    </a:lnTo>
                    <a:lnTo>
                      <a:pt x="104" y="486"/>
                    </a:lnTo>
                    <a:lnTo>
                      <a:pt x="104" y="486"/>
                    </a:lnTo>
                    <a:lnTo>
                      <a:pt x="104" y="487"/>
                    </a:lnTo>
                    <a:lnTo>
                      <a:pt x="105" y="488"/>
                    </a:lnTo>
                    <a:lnTo>
                      <a:pt x="105" y="488"/>
                    </a:lnTo>
                    <a:lnTo>
                      <a:pt x="105" y="489"/>
                    </a:lnTo>
                    <a:lnTo>
                      <a:pt x="106" y="490"/>
                    </a:lnTo>
                    <a:lnTo>
                      <a:pt x="106" y="490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7" y="493"/>
                    </a:lnTo>
                    <a:lnTo>
                      <a:pt x="108" y="494"/>
                    </a:lnTo>
                    <a:lnTo>
                      <a:pt x="108" y="494"/>
                    </a:lnTo>
                    <a:lnTo>
                      <a:pt x="108" y="494"/>
                    </a:lnTo>
                    <a:lnTo>
                      <a:pt x="109" y="496"/>
                    </a:lnTo>
                    <a:lnTo>
                      <a:pt x="109" y="496"/>
                    </a:lnTo>
                    <a:lnTo>
                      <a:pt x="109" y="496"/>
                    </a:lnTo>
                    <a:lnTo>
                      <a:pt x="110" y="497"/>
                    </a:lnTo>
                    <a:lnTo>
                      <a:pt x="110" y="498"/>
                    </a:lnTo>
                    <a:lnTo>
                      <a:pt x="110" y="498"/>
                    </a:lnTo>
                    <a:lnTo>
                      <a:pt x="110" y="498"/>
                    </a:lnTo>
                    <a:lnTo>
                      <a:pt x="110" y="499"/>
                    </a:lnTo>
                    <a:lnTo>
                      <a:pt x="110" y="499"/>
                    </a:lnTo>
                    <a:lnTo>
                      <a:pt x="111" y="499"/>
                    </a:lnTo>
                    <a:lnTo>
                      <a:pt x="111" y="499"/>
                    </a:lnTo>
                    <a:lnTo>
                      <a:pt x="111" y="500"/>
                    </a:lnTo>
                    <a:lnTo>
                      <a:pt x="111" y="501"/>
                    </a:lnTo>
                    <a:lnTo>
                      <a:pt x="112" y="502"/>
                    </a:lnTo>
                    <a:lnTo>
                      <a:pt x="112" y="502"/>
                    </a:lnTo>
                    <a:lnTo>
                      <a:pt x="112" y="502"/>
                    </a:lnTo>
                    <a:lnTo>
                      <a:pt x="112" y="502"/>
                    </a:lnTo>
                    <a:lnTo>
                      <a:pt x="112" y="503"/>
                    </a:lnTo>
                    <a:lnTo>
                      <a:pt x="112" y="503"/>
                    </a:lnTo>
                    <a:lnTo>
                      <a:pt x="113" y="503"/>
                    </a:lnTo>
                    <a:lnTo>
                      <a:pt x="113" y="504"/>
                    </a:lnTo>
                    <a:lnTo>
                      <a:pt x="113" y="505"/>
                    </a:lnTo>
                    <a:lnTo>
                      <a:pt x="113" y="505"/>
                    </a:lnTo>
                    <a:lnTo>
                      <a:pt x="114" y="505"/>
                    </a:lnTo>
                    <a:lnTo>
                      <a:pt x="114" y="506"/>
                    </a:lnTo>
                    <a:lnTo>
                      <a:pt x="114" y="506"/>
                    </a:lnTo>
                    <a:lnTo>
                      <a:pt x="114" y="506"/>
                    </a:lnTo>
                    <a:lnTo>
                      <a:pt x="115" y="507"/>
                    </a:lnTo>
                    <a:lnTo>
                      <a:pt x="115" y="508"/>
                    </a:lnTo>
                    <a:lnTo>
                      <a:pt x="115" y="508"/>
                    </a:lnTo>
                    <a:lnTo>
                      <a:pt x="115" y="508"/>
                    </a:lnTo>
                    <a:lnTo>
                      <a:pt x="115" y="508"/>
                    </a:lnTo>
                    <a:lnTo>
                      <a:pt x="116" y="509"/>
                    </a:lnTo>
                    <a:lnTo>
                      <a:pt x="116" y="509"/>
                    </a:lnTo>
                    <a:lnTo>
                      <a:pt x="116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7" y="510"/>
                    </a:lnTo>
                    <a:lnTo>
                      <a:pt x="117" y="511"/>
                    </a:lnTo>
                    <a:lnTo>
                      <a:pt x="117" y="511"/>
                    </a:lnTo>
                    <a:lnTo>
                      <a:pt x="117" y="512"/>
                    </a:lnTo>
                    <a:lnTo>
                      <a:pt x="117" y="512"/>
                    </a:lnTo>
                    <a:lnTo>
                      <a:pt x="117" y="512"/>
                    </a:lnTo>
                    <a:lnTo>
                      <a:pt x="118" y="512"/>
                    </a:lnTo>
                    <a:lnTo>
                      <a:pt x="118" y="512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4"/>
                    </a:lnTo>
                    <a:lnTo>
                      <a:pt x="119" y="514"/>
                    </a:lnTo>
                    <a:lnTo>
                      <a:pt x="119" y="514"/>
                    </a:lnTo>
                    <a:lnTo>
                      <a:pt x="119" y="515"/>
                    </a:lnTo>
                    <a:lnTo>
                      <a:pt x="119" y="515"/>
                    </a:lnTo>
                    <a:lnTo>
                      <a:pt x="119" y="515"/>
                    </a:lnTo>
                    <a:lnTo>
                      <a:pt x="120" y="516"/>
                    </a:lnTo>
                    <a:lnTo>
                      <a:pt x="120" y="516"/>
                    </a:lnTo>
                    <a:lnTo>
                      <a:pt x="121" y="518"/>
                    </a:lnTo>
                    <a:lnTo>
                      <a:pt x="121" y="518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2" y="520"/>
                    </a:lnTo>
                    <a:lnTo>
                      <a:pt x="122" y="520"/>
                    </a:lnTo>
                    <a:lnTo>
                      <a:pt x="122" y="520"/>
                    </a:lnTo>
                    <a:lnTo>
                      <a:pt x="122" y="521"/>
                    </a:lnTo>
                    <a:lnTo>
                      <a:pt x="123" y="521"/>
                    </a:lnTo>
                    <a:lnTo>
                      <a:pt x="123" y="522"/>
                    </a:lnTo>
                    <a:lnTo>
                      <a:pt x="123" y="522"/>
                    </a:lnTo>
                    <a:lnTo>
                      <a:pt x="123" y="522"/>
                    </a:lnTo>
                    <a:lnTo>
                      <a:pt x="123" y="523"/>
                    </a:lnTo>
                    <a:lnTo>
                      <a:pt x="124" y="523"/>
                    </a:lnTo>
                    <a:lnTo>
                      <a:pt x="124" y="523"/>
                    </a:lnTo>
                    <a:lnTo>
                      <a:pt x="124" y="523"/>
                    </a:lnTo>
                    <a:lnTo>
                      <a:pt x="124" y="523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6"/>
                    </a:lnTo>
                    <a:lnTo>
                      <a:pt x="126" y="526"/>
                    </a:lnTo>
                    <a:lnTo>
                      <a:pt x="126" y="527"/>
                    </a:lnTo>
                    <a:lnTo>
                      <a:pt x="126" y="527"/>
                    </a:lnTo>
                    <a:lnTo>
                      <a:pt x="126" y="527"/>
                    </a:lnTo>
                    <a:lnTo>
                      <a:pt x="126" y="527"/>
                    </a:lnTo>
                    <a:lnTo>
                      <a:pt x="127" y="528"/>
                    </a:lnTo>
                    <a:lnTo>
                      <a:pt x="127" y="528"/>
                    </a:lnTo>
                    <a:lnTo>
                      <a:pt x="127" y="528"/>
                    </a:lnTo>
                    <a:lnTo>
                      <a:pt x="127" y="528"/>
                    </a:lnTo>
                    <a:lnTo>
                      <a:pt x="127" y="529"/>
                    </a:lnTo>
                    <a:lnTo>
                      <a:pt x="128" y="529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9" y="531"/>
                    </a:lnTo>
                    <a:lnTo>
                      <a:pt x="129" y="531"/>
                    </a:lnTo>
                    <a:lnTo>
                      <a:pt x="129" y="531"/>
                    </a:lnTo>
                    <a:lnTo>
                      <a:pt x="129" y="532"/>
                    </a:lnTo>
                    <a:lnTo>
                      <a:pt x="129" y="532"/>
                    </a:lnTo>
                    <a:lnTo>
                      <a:pt x="129" y="532"/>
                    </a:lnTo>
                    <a:lnTo>
                      <a:pt x="130" y="533"/>
                    </a:lnTo>
                    <a:lnTo>
                      <a:pt x="130" y="533"/>
                    </a:lnTo>
                    <a:lnTo>
                      <a:pt x="130" y="533"/>
                    </a:lnTo>
                    <a:lnTo>
                      <a:pt x="130" y="534"/>
                    </a:lnTo>
                    <a:lnTo>
                      <a:pt x="131" y="534"/>
                    </a:lnTo>
                    <a:lnTo>
                      <a:pt x="131" y="534"/>
                    </a:lnTo>
                    <a:lnTo>
                      <a:pt x="131" y="535"/>
                    </a:lnTo>
                    <a:lnTo>
                      <a:pt x="131" y="535"/>
                    </a:lnTo>
                    <a:lnTo>
                      <a:pt x="131" y="535"/>
                    </a:lnTo>
                    <a:lnTo>
                      <a:pt x="132" y="536"/>
                    </a:lnTo>
                    <a:lnTo>
                      <a:pt x="132" y="536"/>
                    </a:lnTo>
                    <a:lnTo>
                      <a:pt x="132" y="536"/>
                    </a:lnTo>
                    <a:lnTo>
                      <a:pt x="132" y="536"/>
                    </a:lnTo>
                    <a:lnTo>
                      <a:pt x="132" y="537"/>
                    </a:lnTo>
                    <a:lnTo>
                      <a:pt x="133" y="538"/>
                    </a:lnTo>
                    <a:lnTo>
                      <a:pt x="133" y="538"/>
                    </a:lnTo>
                    <a:lnTo>
                      <a:pt x="134" y="539"/>
                    </a:lnTo>
                    <a:lnTo>
                      <a:pt x="134" y="539"/>
                    </a:lnTo>
                    <a:lnTo>
                      <a:pt x="134" y="539"/>
                    </a:lnTo>
                    <a:lnTo>
                      <a:pt x="134" y="540"/>
                    </a:lnTo>
                    <a:lnTo>
                      <a:pt x="134" y="540"/>
                    </a:lnTo>
                    <a:lnTo>
                      <a:pt x="135" y="540"/>
                    </a:lnTo>
                    <a:lnTo>
                      <a:pt x="135" y="541"/>
                    </a:lnTo>
                    <a:lnTo>
                      <a:pt x="135" y="541"/>
                    </a:lnTo>
                    <a:lnTo>
                      <a:pt x="136" y="542"/>
                    </a:lnTo>
                    <a:lnTo>
                      <a:pt x="136" y="542"/>
                    </a:lnTo>
                    <a:lnTo>
                      <a:pt x="136" y="542"/>
                    </a:lnTo>
                    <a:lnTo>
                      <a:pt x="136" y="542"/>
                    </a:lnTo>
                    <a:lnTo>
                      <a:pt x="136" y="543"/>
                    </a:lnTo>
                    <a:lnTo>
                      <a:pt x="136" y="543"/>
                    </a:lnTo>
                    <a:lnTo>
                      <a:pt x="136" y="543"/>
                    </a:lnTo>
                    <a:lnTo>
                      <a:pt x="136" y="543"/>
                    </a:lnTo>
                    <a:lnTo>
                      <a:pt x="137" y="543"/>
                    </a:lnTo>
                    <a:lnTo>
                      <a:pt x="137" y="544"/>
                    </a:lnTo>
                    <a:lnTo>
                      <a:pt x="137" y="544"/>
                    </a:lnTo>
                    <a:lnTo>
                      <a:pt x="137" y="544"/>
                    </a:lnTo>
                    <a:lnTo>
                      <a:pt x="137" y="544"/>
                    </a:lnTo>
                    <a:lnTo>
                      <a:pt x="138" y="545"/>
                    </a:lnTo>
                    <a:lnTo>
                      <a:pt x="138" y="545"/>
                    </a:lnTo>
                    <a:lnTo>
                      <a:pt x="138" y="545"/>
                    </a:lnTo>
                    <a:lnTo>
                      <a:pt x="138" y="545"/>
                    </a:lnTo>
                    <a:lnTo>
                      <a:pt x="138" y="546"/>
                    </a:lnTo>
                    <a:lnTo>
                      <a:pt x="138" y="546"/>
                    </a:lnTo>
                    <a:lnTo>
                      <a:pt x="138" y="546"/>
                    </a:lnTo>
                    <a:lnTo>
                      <a:pt x="138" y="546"/>
                    </a:lnTo>
                    <a:lnTo>
                      <a:pt x="139" y="546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1" y="550"/>
                    </a:lnTo>
                    <a:lnTo>
                      <a:pt x="142" y="551"/>
                    </a:lnTo>
                    <a:lnTo>
                      <a:pt x="142" y="551"/>
                    </a:lnTo>
                    <a:lnTo>
                      <a:pt x="143" y="552"/>
                    </a:lnTo>
                    <a:lnTo>
                      <a:pt x="143" y="552"/>
                    </a:lnTo>
                    <a:lnTo>
                      <a:pt x="143" y="553"/>
                    </a:lnTo>
                    <a:lnTo>
                      <a:pt x="143" y="553"/>
                    </a:lnTo>
                    <a:lnTo>
                      <a:pt x="144" y="553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5" y="555"/>
                    </a:lnTo>
                    <a:lnTo>
                      <a:pt x="145" y="556"/>
                    </a:lnTo>
                    <a:lnTo>
                      <a:pt x="146" y="556"/>
                    </a:lnTo>
                    <a:lnTo>
                      <a:pt x="146" y="556"/>
                    </a:lnTo>
                    <a:lnTo>
                      <a:pt x="146" y="556"/>
                    </a:lnTo>
                    <a:lnTo>
                      <a:pt x="146" y="557"/>
                    </a:lnTo>
                    <a:lnTo>
                      <a:pt x="146" y="557"/>
                    </a:lnTo>
                    <a:lnTo>
                      <a:pt x="146" y="557"/>
                    </a:lnTo>
                    <a:lnTo>
                      <a:pt x="147" y="558"/>
                    </a:lnTo>
                    <a:lnTo>
                      <a:pt x="148" y="559"/>
                    </a:lnTo>
                    <a:lnTo>
                      <a:pt x="148" y="559"/>
                    </a:lnTo>
                    <a:lnTo>
                      <a:pt x="148" y="560"/>
                    </a:lnTo>
                    <a:lnTo>
                      <a:pt x="149" y="561"/>
                    </a:lnTo>
                    <a:lnTo>
                      <a:pt x="149" y="561"/>
                    </a:lnTo>
                    <a:lnTo>
                      <a:pt x="149" y="561"/>
                    </a:lnTo>
                    <a:lnTo>
                      <a:pt x="150" y="561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1" y="563"/>
                    </a:lnTo>
                    <a:lnTo>
                      <a:pt x="151" y="563"/>
                    </a:lnTo>
                    <a:lnTo>
                      <a:pt x="151" y="563"/>
                    </a:lnTo>
                    <a:lnTo>
                      <a:pt x="151" y="564"/>
                    </a:lnTo>
                    <a:lnTo>
                      <a:pt x="152" y="564"/>
                    </a:lnTo>
                    <a:lnTo>
                      <a:pt x="152" y="565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4" y="567"/>
                    </a:lnTo>
                    <a:lnTo>
                      <a:pt x="154" y="567"/>
                    </a:lnTo>
                    <a:lnTo>
                      <a:pt x="154" y="567"/>
                    </a:lnTo>
                    <a:lnTo>
                      <a:pt x="155" y="568"/>
                    </a:lnTo>
                    <a:lnTo>
                      <a:pt x="155" y="568"/>
                    </a:lnTo>
                    <a:lnTo>
                      <a:pt x="155" y="568"/>
                    </a:lnTo>
                    <a:lnTo>
                      <a:pt x="155" y="569"/>
                    </a:lnTo>
                    <a:lnTo>
                      <a:pt x="156" y="569"/>
                    </a:lnTo>
                    <a:lnTo>
                      <a:pt x="156" y="569"/>
                    </a:lnTo>
                    <a:lnTo>
                      <a:pt x="156" y="570"/>
                    </a:lnTo>
                    <a:lnTo>
                      <a:pt x="156" y="570"/>
                    </a:lnTo>
                    <a:lnTo>
                      <a:pt x="157" y="570"/>
                    </a:lnTo>
                    <a:lnTo>
                      <a:pt x="157" y="571"/>
                    </a:lnTo>
                    <a:lnTo>
                      <a:pt x="158" y="572"/>
                    </a:lnTo>
                    <a:lnTo>
                      <a:pt x="158" y="572"/>
                    </a:lnTo>
                    <a:lnTo>
                      <a:pt x="158" y="572"/>
                    </a:lnTo>
                    <a:lnTo>
                      <a:pt x="158" y="573"/>
                    </a:lnTo>
                    <a:lnTo>
                      <a:pt x="159" y="573"/>
                    </a:lnTo>
                    <a:lnTo>
                      <a:pt x="159" y="573"/>
                    </a:lnTo>
                    <a:lnTo>
                      <a:pt x="159" y="573"/>
                    </a:lnTo>
                    <a:lnTo>
                      <a:pt x="159" y="574"/>
                    </a:lnTo>
                    <a:lnTo>
                      <a:pt x="159" y="574"/>
                    </a:lnTo>
                    <a:lnTo>
                      <a:pt x="160" y="574"/>
                    </a:lnTo>
                    <a:lnTo>
                      <a:pt x="160" y="574"/>
                    </a:lnTo>
                    <a:lnTo>
                      <a:pt x="160" y="574"/>
                    </a:lnTo>
                    <a:lnTo>
                      <a:pt x="160" y="575"/>
                    </a:lnTo>
                    <a:lnTo>
                      <a:pt x="160" y="575"/>
                    </a:lnTo>
                    <a:lnTo>
                      <a:pt x="160" y="575"/>
                    </a:lnTo>
                    <a:lnTo>
                      <a:pt x="160" y="575"/>
                    </a:lnTo>
                    <a:lnTo>
                      <a:pt x="161" y="575"/>
                    </a:lnTo>
                    <a:lnTo>
                      <a:pt x="161" y="575"/>
                    </a:lnTo>
                    <a:lnTo>
                      <a:pt x="161" y="575"/>
                    </a:lnTo>
                    <a:lnTo>
                      <a:pt x="161" y="576"/>
                    </a:lnTo>
                    <a:lnTo>
                      <a:pt x="161" y="576"/>
                    </a:lnTo>
                    <a:lnTo>
                      <a:pt x="161" y="576"/>
                    </a:lnTo>
                    <a:lnTo>
                      <a:pt x="162" y="576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4" y="579"/>
                    </a:lnTo>
                    <a:lnTo>
                      <a:pt x="164" y="579"/>
                    </a:lnTo>
                    <a:lnTo>
                      <a:pt x="164" y="579"/>
                    </a:lnTo>
                    <a:lnTo>
                      <a:pt x="164" y="579"/>
                    </a:lnTo>
                    <a:lnTo>
                      <a:pt x="164" y="580"/>
                    </a:lnTo>
                    <a:lnTo>
                      <a:pt x="165" y="581"/>
                    </a:lnTo>
                    <a:lnTo>
                      <a:pt x="165" y="581"/>
                    </a:lnTo>
                    <a:lnTo>
                      <a:pt x="165" y="581"/>
                    </a:lnTo>
                    <a:lnTo>
                      <a:pt x="166" y="582"/>
                    </a:lnTo>
                    <a:lnTo>
                      <a:pt x="166" y="582"/>
                    </a:lnTo>
                    <a:lnTo>
                      <a:pt x="167" y="582"/>
                    </a:lnTo>
                    <a:lnTo>
                      <a:pt x="167" y="582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8" y="584"/>
                    </a:lnTo>
                    <a:lnTo>
                      <a:pt x="168" y="584"/>
                    </a:lnTo>
                    <a:lnTo>
                      <a:pt x="168" y="584"/>
                    </a:lnTo>
                    <a:lnTo>
                      <a:pt x="169" y="585"/>
                    </a:lnTo>
                    <a:lnTo>
                      <a:pt x="169" y="585"/>
                    </a:lnTo>
                    <a:lnTo>
                      <a:pt x="169" y="585"/>
                    </a:lnTo>
                    <a:lnTo>
                      <a:pt x="170" y="586"/>
                    </a:lnTo>
                    <a:lnTo>
                      <a:pt x="170" y="586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2" y="588"/>
                    </a:lnTo>
                    <a:lnTo>
                      <a:pt x="172" y="589"/>
                    </a:lnTo>
                    <a:lnTo>
                      <a:pt x="172" y="589"/>
                    </a:lnTo>
                    <a:lnTo>
                      <a:pt x="172" y="589"/>
                    </a:lnTo>
                    <a:lnTo>
                      <a:pt x="173" y="589"/>
                    </a:lnTo>
                    <a:lnTo>
                      <a:pt x="173" y="589"/>
                    </a:lnTo>
                    <a:lnTo>
                      <a:pt x="173" y="590"/>
                    </a:lnTo>
                    <a:lnTo>
                      <a:pt x="173" y="590"/>
                    </a:lnTo>
                    <a:lnTo>
                      <a:pt x="173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5" y="591"/>
                    </a:lnTo>
                    <a:lnTo>
                      <a:pt x="175" y="592"/>
                    </a:lnTo>
                    <a:lnTo>
                      <a:pt x="175" y="592"/>
                    </a:lnTo>
                    <a:lnTo>
                      <a:pt x="176" y="593"/>
                    </a:lnTo>
                    <a:lnTo>
                      <a:pt x="176" y="593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9" y="596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1" y="597"/>
                    </a:lnTo>
                    <a:lnTo>
                      <a:pt x="181" y="598"/>
                    </a:lnTo>
                    <a:lnTo>
                      <a:pt x="181" y="598"/>
                    </a:lnTo>
                    <a:lnTo>
                      <a:pt x="181" y="598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3" y="600"/>
                    </a:lnTo>
                    <a:lnTo>
                      <a:pt x="183" y="600"/>
                    </a:lnTo>
                    <a:lnTo>
                      <a:pt x="185" y="601"/>
                    </a:lnTo>
                    <a:lnTo>
                      <a:pt x="185" y="602"/>
                    </a:lnTo>
                    <a:lnTo>
                      <a:pt x="186" y="603"/>
                    </a:lnTo>
                    <a:lnTo>
                      <a:pt x="186" y="603"/>
                    </a:lnTo>
                    <a:lnTo>
                      <a:pt x="187" y="604"/>
                    </a:lnTo>
                    <a:lnTo>
                      <a:pt x="187" y="604"/>
                    </a:lnTo>
                    <a:lnTo>
                      <a:pt x="187" y="604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9" y="605"/>
                    </a:lnTo>
                    <a:lnTo>
                      <a:pt x="189" y="606"/>
                    </a:lnTo>
                    <a:lnTo>
                      <a:pt x="189" y="606"/>
                    </a:lnTo>
                    <a:lnTo>
                      <a:pt x="190" y="606"/>
                    </a:lnTo>
                    <a:lnTo>
                      <a:pt x="190" y="606"/>
                    </a:lnTo>
                    <a:lnTo>
                      <a:pt x="190" y="607"/>
                    </a:lnTo>
                    <a:lnTo>
                      <a:pt x="190" y="607"/>
                    </a:lnTo>
                    <a:lnTo>
                      <a:pt x="190" y="607"/>
                    </a:lnTo>
                    <a:lnTo>
                      <a:pt x="190" y="607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2" y="608"/>
                    </a:lnTo>
                    <a:lnTo>
                      <a:pt x="192" y="608"/>
                    </a:lnTo>
                    <a:lnTo>
                      <a:pt x="192" y="609"/>
                    </a:lnTo>
                    <a:lnTo>
                      <a:pt x="193" y="609"/>
                    </a:lnTo>
                    <a:lnTo>
                      <a:pt x="193" y="609"/>
                    </a:lnTo>
                    <a:lnTo>
                      <a:pt x="193" y="610"/>
                    </a:lnTo>
                    <a:lnTo>
                      <a:pt x="193" y="610"/>
                    </a:lnTo>
                    <a:lnTo>
                      <a:pt x="193" y="610"/>
                    </a:lnTo>
                    <a:lnTo>
                      <a:pt x="193" y="610"/>
                    </a:lnTo>
                    <a:lnTo>
                      <a:pt x="194" y="610"/>
                    </a:lnTo>
                    <a:lnTo>
                      <a:pt x="194" y="611"/>
                    </a:lnTo>
                    <a:lnTo>
                      <a:pt x="194" y="611"/>
                    </a:lnTo>
                    <a:lnTo>
                      <a:pt x="194" y="611"/>
                    </a:lnTo>
                    <a:lnTo>
                      <a:pt x="195" y="611"/>
                    </a:lnTo>
                    <a:lnTo>
                      <a:pt x="195" y="611"/>
                    </a:lnTo>
                    <a:lnTo>
                      <a:pt x="195" y="611"/>
                    </a:lnTo>
                    <a:lnTo>
                      <a:pt x="195" y="612"/>
                    </a:lnTo>
                    <a:lnTo>
                      <a:pt x="195" y="612"/>
                    </a:lnTo>
                    <a:lnTo>
                      <a:pt x="196" y="612"/>
                    </a:lnTo>
                    <a:lnTo>
                      <a:pt x="196" y="612"/>
                    </a:lnTo>
                    <a:lnTo>
                      <a:pt x="196" y="612"/>
                    </a:lnTo>
                    <a:lnTo>
                      <a:pt x="196" y="612"/>
                    </a:lnTo>
                    <a:lnTo>
                      <a:pt x="196" y="613"/>
                    </a:lnTo>
                    <a:lnTo>
                      <a:pt x="196" y="613"/>
                    </a:lnTo>
                    <a:lnTo>
                      <a:pt x="197" y="613"/>
                    </a:lnTo>
                    <a:lnTo>
                      <a:pt x="197" y="613"/>
                    </a:lnTo>
                    <a:lnTo>
                      <a:pt x="197" y="613"/>
                    </a:lnTo>
                    <a:lnTo>
                      <a:pt x="197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5"/>
                    </a:lnTo>
                    <a:lnTo>
                      <a:pt x="198" y="615"/>
                    </a:lnTo>
                    <a:lnTo>
                      <a:pt x="198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2" y="617"/>
                    </a:lnTo>
                    <a:lnTo>
                      <a:pt x="202" y="618"/>
                    </a:lnTo>
                    <a:lnTo>
                      <a:pt x="202" y="618"/>
                    </a:lnTo>
                    <a:lnTo>
                      <a:pt x="203" y="619"/>
                    </a:lnTo>
                    <a:lnTo>
                      <a:pt x="204" y="619"/>
                    </a:lnTo>
                    <a:lnTo>
                      <a:pt x="204" y="620"/>
                    </a:lnTo>
                    <a:lnTo>
                      <a:pt x="204" y="620"/>
                    </a:lnTo>
                    <a:lnTo>
                      <a:pt x="204" y="620"/>
                    </a:lnTo>
                    <a:lnTo>
                      <a:pt x="205" y="620"/>
                    </a:lnTo>
                    <a:lnTo>
                      <a:pt x="205" y="620"/>
                    </a:lnTo>
                    <a:lnTo>
                      <a:pt x="206" y="621"/>
                    </a:lnTo>
                    <a:lnTo>
                      <a:pt x="206" y="621"/>
                    </a:lnTo>
                    <a:lnTo>
                      <a:pt x="206" y="621"/>
                    </a:lnTo>
                    <a:lnTo>
                      <a:pt x="207" y="622"/>
                    </a:lnTo>
                    <a:lnTo>
                      <a:pt x="208" y="623"/>
                    </a:lnTo>
                    <a:lnTo>
                      <a:pt x="208" y="623"/>
                    </a:lnTo>
                    <a:lnTo>
                      <a:pt x="208" y="623"/>
                    </a:lnTo>
                    <a:lnTo>
                      <a:pt x="209" y="624"/>
                    </a:lnTo>
                    <a:lnTo>
                      <a:pt x="209" y="624"/>
                    </a:lnTo>
                    <a:lnTo>
                      <a:pt x="210" y="624"/>
                    </a:lnTo>
                    <a:lnTo>
                      <a:pt x="210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6"/>
                    </a:lnTo>
                    <a:lnTo>
                      <a:pt x="211" y="626"/>
                    </a:lnTo>
                    <a:lnTo>
                      <a:pt x="212" y="626"/>
                    </a:lnTo>
                    <a:lnTo>
                      <a:pt x="213" y="627"/>
                    </a:lnTo>
                    <a:lnTo>
                      <a:pt x="213" y="627"/>
                    </a:lnTo>
                    <a:lnTo>
                      <a:pt x="213" y="627"/>
                    </a:lnTo>
                    <a:lnTo>
                      <a:pt x="214" y="628"/>
                    </a:lnTo>
                    <a:lnTo>
                      <a:pt x="214" y="628"/>
                    </a:lnTo>
                    <a:lnTo>
                      <a:pt x="214" y="628"/>
                    </a:lnTo>
                    <a:lnTo>
                      <a:pt x="215" y="628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30"/>
                    </a:lnTo>
                    <a:lnTo>
                      <a:pt x="216" y="630"/>
                    </a:lnTo>
                    <a:lnTo>
                      <a:pt x="216" y="630"/>
                    </a:lnTo>
                    <a:lnTo>
                      <a:pt x="216" y="630"/>
                    </a:lnTo>
                    <a:lnTo>
                      <a:pt x="217" y="630"/>
                    </a:lnTo>
                    <a:lnTo>
                      <a:pt x="217" y="630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20" y="632"/>
                    </a:lnTo>
                    <a:lnTo>
                      <a:pt x="220" y="632"/>
                    </a:lnTo>
                    <a:lnTo>
                      <a:pt x="220" y="633"/>
                    </a:lnTo>
                    <a:lnTo>
                      <a:pt x="220" y="633"/>
                    </a:lnTo>
                    <a:lnTo>
                      <a:pt x="221" y="633"/>
                    </a:lnTo>
                    <a:lnTo>
                      <a:pt x="222" y="634"/>
                    </a:lnTo>
                    <a:lnTo>
                      <a:pt x="222" y="634"/>
                    </a:lnTo>
                    <a:lnTo>
                      <a:pt x="222" y="634"/>
                    </a:lnTo>
                    <a:lnTo>
                      <a:pt x="223" y="635"/>
                    </a:lnTo>
                    <a:lnTo>
                      <a:pt x="223" y="635"/>
                    </a:lnTo>
                    <a:lnTo>
                      <a:pt x="223" y="635"/>
                    </a:lnTo>
                    <a:lnTo>
                      <a:pt x="223" y="635"/>
                    </a:lnTo>
                    <a:lnTo>
                      <a:pt x="224" y="635"/>
                    </a:lnTo>
                    <a:lnTo>
                      <a:pt x="224" y="636"/>
                    </a:lnTo>
                    <a:lnTo>
                      <a:pt x="224" y="636"/>
                    </a:lnTo>
                    <a:lnTo>
                      <a:pt x="224" y="636"/>
                    </a:lnTo>
                    <a:lnTo>
                      <a:pt x="225" y="636"/>
                    </a:lnTo>
                    <a:lnTo>
                      <a:pt x="225" y="636"/>
                    </a:lnTo>
                    <a:lnTo>
                      <a:pt x="225" y="636"/>
                    </a:lnTo>
                    <a:lnTo>
                      <a:pt x="225" y="636"/>
                    </a:lnTo>
                    <a:lnTo>
                      <a:pt x="225" y="637"/>
                    </a:lnTo>
                    <a:lnTo>
                      <a:pt x="225" y="637"/>
                    </a:lnTo>
                    <a:lnTo>
                      <a:pt x="225" y="637"/>
                    </a:lnTo>
                    <a:lnTo>
                      <a:pt x="226" y="637"/>
                    </a:lnTo>
                    <a:lnTo>
                      <a:pt x="226" y="637"/>
                    </a:lnTo>
                    <a:lnTo>
                      <a:pt x="226" y="637"/>
                    </a:lnTo>
                    <a:lnTo>
                      <a:pt x="226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8" y="639"/>
                    </a:lnTo>
                    <a:lnTo>
                      <a:pt x="229" y="639"/>
                    </a:lnTo>
                    <a:lnTo>
                      <a:pt x="229" y="639"/>
                    </a:lnTo>
                    <a:lnTo>
                      <a:pt x="229" y="639"/>
                    </a:lnTo>
                    <a:lnTo>
                      <a:pt x="229" y="640"/>
                    </a:lnTo>
                    <a:lnTo>
                      <a:pt x="230" y="640"/>
                    </a:lnTo>
                    <a:lnTo>
                      <a:pt x="230" y="640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2" y="641"/>
                    </a:lnTo>
                    <a:lnTo>
                      <a:pt x="232" y="641"/>
                    </a:lnTo>
                    <a:lnTo>
                      <a:pt x="232" y="642"/>
                    </a:lnTo>
                    <a:lnTo>
                      <a:pt x="232" y="642"/>
                    </a:lnTo>
                    <a:lnTo>
                      <a:pt x="232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3"/>
                    </a:lnTo>
                    <a:lnTo>
                      <a:pt x="233" y="643"/>
                    </a:lnTo>
                    <a:lnTo>
                      <a:pt x="233" y="643"/>
                    </a:lnTo>
                    <a:lnTo>
                      <a:pt x="233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5" y="643"/>
                    </a:lnTo>
                    <a:lnTo>
                      <a:pt x="235" y="643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6" y="644"/>
                    </a:lnTo>
                    <a:lnTo>
                      <a:pt x="236" y="644"/>
                    </a:lnTo>
                    <a:lnTo>
                      <a:pt x="236" y="645"/>
                    </a:lnTo>
                    <a:lnTo>
                      <a:pt x="237" y="645"/>
                    </a:lnTo>
                    <a:lnTo>
                      <a:pt x="237" y="645"/>
                    </a:lnTo>
                    <a:lnTo>
                      <a:pt x="237" y="645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9" y="646"/>
                    </a:lnTo>
                    <a:lnTo>
                      <a:pt x="240" y="647"/>
                    </a:lnTo>
                    <a:lnTo>
                      <a:pt x="240" y="647"/>
                    </a:lnTo>
                    <a:lnTo>
                      <a:pt x="240" y="647"/>
                    </a:lnTo>
                    <a:lnTo>
                      <a:pt x="241" y="648"/>
                    </a:lnTo>
                    <a:lnTo>
                      <a:pt x="241" y="648"/>
                    </a:lnTo>
                    <a:lnTo>
                      <a:pt x="242" y="648"/>
                    </a:lnTo>
                    <a:lnTo>
                      <a:pt x="242" y="649"/>
                    </a:lnTo>
                    <a:lnTo>
                      <a:pt x="242" y="649"/>
                    </a:lnTo>
                    <a:lnTo>
                      <a:pt x="243" y="649"/>
                    </a:lnTo>
                    <a:lnTo>
                      <a:pt x="243" y="649"/>
                    </a:lnTo>
                    <a:lnTo>
                      <a:pt x="243" y="649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5" y="650"/>
                    </a:lnTo>
                    <a:lnTo>
                      <a:pt x="245" y="651"/>
                    </a:lnTo>
                    <a:lnTo>
                      <a:pt x="246" y="651"/>
                    </a:lnTo>
                    <a:lnTo>
                      <a:pt x="246" y="651"/>
                    </a:lnTo>
                    <a:lnTo>
                      <a:pt x="246" y="651"/>
                    </a:lnTo>
                    <a:lnTo>
                      <a:pt x="246" y="651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8" y="652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9" y="653"/>
                    </a:lnTo>
                    <a:lnTo>
                      <a:pt x="249" y="653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1" y="654"/>
                    </a:lnTo>
                    <a:lnTo>
                      <a:pt x="251" y="654"/>
                    </a:lnTo>
                    <a:lnTo>
                      <a:pt x="252" y="655"/>
                    </a:lnTo>
                    <a:lnTo>
                      <a:pt x="252" y="655"/>
                    </a:lnTo>
                    <a:lnTo>
                      <a:pt x="252" y="655"/>
                    </a:lnTo>
                    <a:lnTo>
                      <a:pt x="252" y="655"/>
                    </a:lnTo>
                    <a:lnTo>
                      <a:pt x="253" y="656"/>
                    </a:lnTo>
                    <a:lnTo>
                      <a:pt x="253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5" y="657"/>
                    </a:lnTo>
                    <a:lnTo>
                      <a:pt x="255" y="657"/>
                    </a:lnTo>
                    <a:lnTo>
                      <a:pt x="256" y="657"/>
                    </a:lnTo>
                    <a:lnTo>
                      <a:pt x="256" y="658"/>
                    </a:lnTo>
                    <a:lnTo>
                      <a:pt x="256" y="658"/>
                    </a:lnTo>
                    <a:lnTo>
                      <a:pt x="257" y="658"/>
                    </a:lnTo>
                    <a:lnTo>
                      <a:pt x="257" y="658"/>
                    </a:lnTo>
                    <a:lnTo>
                      <a:pt x="257" y="658"/>
                    </a:lnTo>
                    <a:lnTo>
                      <a:pt x="257" y="658"/>
                    </a:lnTo>
                    <a:lnTo>
                      <a:pt x="257" y="659"/>
                    </a:lnTo>
                    <a:lnTo>
                      <a:pt x="258" y="659"/>
                    </a:lnTo>
                    <a:lnTo>
                      <a:pt x="258" y="659"/>
                    </a:lnTo>
                    <a:lnTo>
                      <a:pt x="259" y="659"/>
                    </a:lnTo>
                    <a:lnTo>
                      <a:pt x="259" y="660"/>
                    </a:lnTo>
                    <a:lnTo>
                      <a:pt x="259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1" y="660"/>
                    </a:lnTo>
                    <a:lnTo>
                      <a:pt x="261" y="660"/>
                    </a:lnTo>
                    <a:lnTo>
                      <a:pt x="261" y="661"/>
                    </a:lnTo>
                    <a:lnTo>
                      <a:pt x="261" y="661"/>
                    </a:lnTo>
                    <a:lnTo>
                      <a:pt x="262" y="661"/>
                    </a:lnTo>
                    <a:lnTo>
                      <a:pt x="262" y="661"/>
                    </a:lnTo>
                    <a:lnTo>
                      <a:pt x="262" y="661"/>
                    </a:lnTo>
                    <a:lnTo>
                      <a:pt x="262" y="661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4" y="663"/>
                    </a:lnTo>
                    <a:lnTo>
                      <a:pt x="264" y="663"/>
                    </a:lnTo>
                    <a:lnTo>
                      <a:pt x="264" y="663"/>
                    </a:lnTo>
                    <a:lnTo>
                      <a:pt x="265" y="663"/>
                    </a:lnTo>
                    <a:lnTo>
                      <a:pt x="265" y="663"/>
                    </a:lnTo>
                    <a:lnTo>
                      <a:pt x="266" y="663"/>
                    </a:lnTo>
                    <a:lnTo>
                      <a:pt x="266" y="664"/>
                    </a:lnTo>
                    <a:lnTo>
                      <a:pt x="266" y="664"/>
                    </a:lnTo>
                    <a:lnTo>
                      <a:pt x="267" y="664"/>
                    </a:lnTo>
                    <a:lnTo>
                      <a:pt x="267" y="664"/>
                    </a:lnTo>
                    <a:lnTo>
                      <a:pt x="267" y="664"/>
                    </a:lnTo>
                    <a:lnTo>
                      <a:pt x="267" y="664"/>
                    </a:lnTo>
                    <a:lnTo>
                      <a:pt x="268" y="665"/>
                    </a:lnTo>
                    <a:lnTo>
                      <a:pt x="268" y="665"/>
                    </a:lnTo>
                    <a:lnTo>
                      <a:pt x="268" y="665"/>
                    </a:lnTo>
                    <a:lnTo>
                      <a:pt x="268" y="665"/>
                    </a:lnTo>
                    <a:lnTo>
                      <a:pt x="269" y="665"/>
                    </a:lnTo>
                    <a:lnTo>
                      <a:pt x="269" y="665"/>
                    </a:lnTo>
                    <a:lnTo>
                      <a:pt x="270" y="666"/>
                    </a:lnTo>
                    <a:lnTo>
                      <a:pt x="270" y="666"/>
                    </a:lnTo>
                    <a:lnTo>
                      <a:pt x="271" y="666"/>
                    </a:lnTo>
                    <a:lnTo>
                      <a:pt x="271" y="667"/>
                    </a:lnTo>
                    <a:lnTo>
                      <a:pt x="271" y="667"/>
                    </a:lnTo>
                    <a:lnTo>
                      <a:pt x="272" y="667"/>
                    </a:lnTo>
                    <a:lnTo>
                      <a:pt x="272" y="667"/>
                    </a:lnTo>
                    <a:lnTo>
                      <a:pt x="273" y="667"/>
                    </a:lnTo>
                    <a:lnTo>
                      <a:pt x="273" y="668"/>
                    </a:lnTo>
                    <a:lnTo>
                      <a:pt x="273" y="668"/>
                    </a:lnTo>
                    <a:lnTo>
                      <a:pt x="273" y="668"/>
                    </a:lnTo>
                    <a:lnTo>
                      <a:pt x="273" y="668"/>
                    </a:lnTo>
                    <a:lnTo>
                      <a:pt x="274" y="668"/>
                    </a:lnTo>
                    <a:lnTo>
                      <a:pt x="274" y="668"/>
                    </a:lnTo>
                    <a:lnTo>
                      <a:pt x="274" y="668"/>
                    </a:lnTo>
                    <a:lnTo>
                      <a:pt x="275" y="669"/>
                    </a:lnTo>
                    <a:lnTo>
                      <a:pt x="275" y="669"/>
                    </a:lnTo>
                    <a:lnTo>
                      <a:pt x="275" y="669"/>
                    </a:lnTo>
                    <a:lnTo>
                      <a:pt x="276" y="669"/>
                    </a:lnTo>
                    <a:lnTo>
                      <a:pt x="276" y="669"/>
                    </a:lnTo>
                    <a:lnTo>
                      <a:pt x="277" y="670"/>
                    </a:lnTo>
                    <a:lnTo>
                      <a:pt x="277" y="670"/>
                    </a:lnTo>
                    <a:lnTo>
                      <a:pt x="278" y="670"/>
                    </a:lnTo>
                    <a:lnTo>
                      <a:pt x="278" y="670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80" y="671"/>
                    </a:lnTo>
                    <a:lnTo>
                      <a:pt x="280" y="671"/>
                    </a:lnTo>
                    <a:lnTo>
                      <a:pt x="280" y="671"/>
                    </a:lnTo>
                    <a:lnTo>
                      <a:pt x="280" y="671"/>
                    </a:lnTo>
                    <a:lnTo>
                      <a:pt x="280" y="672"/>
                    </a:lnTo>
                    <a:lnTo>
                      <a:pt x="281" y="672"/>
                    </a:lnTo>
                    <a:lnTo>
                      <a:pt x="281" y="672"/>
                    </a:lnTo>
                    <a:lnTo>
                      <a:pt x="281" y="672"/>
                    </a:lnTo>
                    <a:lnTo>
                      <a:pt x="282" y="672"/>
                    </a:lnTo>
                    <a:lnTo>
                      <a:pt x="283" y="673"/>
                    </a:lnTo>
                    <a:lnTo>
                      <a:pt x="283" y="673"/>
                    </a:lnTo>
                    <a:lnTo>
                      <a:pt x="284" y="674"/>
                    </a:lnTo>
                    <a:lnTo>
                      <a:pt x="285" y="674"/>
                    </a:lnTo>
                    <a:lnTo>
                      <a:pt x="285" y="674"/>
                    </a:lnTo>
                    <a:lnTo>
                      <a:pt x="285" y="674"/>
                    </a:lnTo>
                    <a:lnTo>
                      <a:pt x="286" y="675"/>
                    </a:lnTo>
                    <a:lnTo>
                      <a:pt x="286" y="675"/>
                    </a:lnTo>
                    <a:lnTo>
                      <a:pt x="286" y="675"/>
                    </a:lnTo>
                    <a:lnTo>
                      <a:pt x="286" y="675"/>
                    </a:lnTo>
                    <a:lnTo>
                      <a:pt x="287" y="675"/>
                    </a:lnTo>
                    <a:lnTo>
                      <a:pt x="289" y="676"/>
                    </a:lnTo>
                    <a:lnTo>
                      <a:pt x="289" y="676"/>
                    </a:lnTo>
                    <a:lnTo>
                      <a:pt x="289" y="676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1" y="677"/>
                    </a:lnTo>
                    <a:lnTo>
                      <a:pt x="291" y="677"/>
                    </a:lnTo>
                    <a:lnTo>
                      <a:pt x="291" y="677"/>
                    </a:lnTo>
                    <a:lnTo>
                      <a:pt x="292" y="677"/>
                    </a:lnTo>
                    <a:lnTo>
                      <a:pt x="292" y="678"/>
                    </a:lnTo>
                    <a:lnTo>
                      <a:pt x="292" y="678"/>
                    </a:lnTo>
                    <a:lnTo>
                      <a:pt x="293" y="678"/>
                    </a:lnTo>
                    <a:lnTo>
                      <a:pt x="293" y="678"/>
                    </a:lnTo>
                    <a:lnTo>
                      <a:pt x="293" y="678"/>
                    </a:lnTo>
                    <a:lnTo>
                      <a:pt x="293" y="678"/>
                    </a:lnTo>
                    <a:lnTo>
                      <a:pt x="294" y="679"/>
                    </a:lnTo>
                    <a:lnTo>
                      <a:pt x="295" y="679"/>
                    </a:lnTo>
                    <a:lnTo>
                      <a:pt x="296" y="680"/>
                    </a:lnTo>
                    <a:lnTo>
                      <a:pt x="296" y="680"/>
                    </a:lnTo>
                    <a:lnTo>
                      <a:pt x="297" y="680"/>
                    </a:lnTo>
                    <a:lnTo>
                      <a:pt x="297" y="680"/>
                    </a:lnTo>
                    <a:lnTo>
                      <a:pt x="298" y="681"/>
                    </a:lnTo>
                    <a:lnTo>
                      <a:pt x="298" y="681"/>
                    </a:lnTo>
                    <a:lnTo>
                      <a:pt x="298" y="681"/>
                    </a:lnTo>
                    <a:lnTo>
                      <a:pt x="298" y="681"/>
                    </a:lnTo>
                    <a:lnTo>
                      <a:pt x="299" y="681"/>
                    </a:lnTo>
                    <a:lnTo>
                      <a:pt x="299" y="681"/>
                    </a:lnTo>
                    <a:lnTo>
                      <a:pt x="299" y="681"/>
                    </a:lnTo>
                    <a:lnTo>
                      <a:pt x="300" y="682"/>
                    </a:lnTo>
                    <a:lnTo>
                      <a:pt x="300" y="682"/>
                    </a:lnTo>
                    <a:lnTo>
                      <a:pt x="301" y="682"/>
                    </a:lnTo>
                    <a:lnTo>
                      <a:pt x="302" y="683"/>
                    </a:lnTo>
                    <a:lnTo>
                      <a:pt x="302" y="683"/>
                    </a:lnTo>
                    <a:lnTo>
                      <a:pt x="302" y="683"/>
                    </a:lnTo>
                    <a:lnTo>
                      <a:pt x="302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4" y="684"/>
                    </a:lnTo>
                    <a:lnTo>
                      <a:pt x="305" y="684"/>
                    </a:lnTo>
                    <a:lnTo>
                      <a:pt x="306" y="684"/>
                    </a:lnTo>
                    <a:lnTo>
                      <a:pt x="306" y="685"/>
                    </a:lnTo>
                    <a:lnTo>
                      <a:pt x="306" y="685"/>
                    </a:lnTo>
                    <a:lnTo>
                      <a:pt x="306" y="685"/>
                    </a:lnTo>
                    <a:lnTo>
                      <a:pt x="307" y="685"/>
                    </a:lnTo>
                    <a:lnTo>
                      <a:pt x="307" y="685"/>
                    </a:lnTo>
                    <a:lnTo>
                      <a:pt x="308" y="686"/>
                    </a:lnTo>
                    <a:lnTo>
                      <a:pt x="308" y="686"/>
                    </a:lnTo>
                    <a:lnTo>
                      <a:pt x="309" y="686"/>
                    </a:lnTo>
                    <a:lnTo>
                      <a:pt x="309" y="686"/>
                    </a:lnTo>
                    <a:lnTo>
                      <a:pt x="309" y="686"/>
                    </a:lnTo>
                    <a:lnTo>
                      <a:pt x="310" y="686"/>
                    </a:lnTo>
                    <a:lnTo>
                      <a:pt x="311" y="687"/>
                    </a:lnTo>
                    <a:lnTo>
                      <a:pt x="311" y="687"/>
                    </a:lnTo>
                    <a:lnTo>
                      <a:pt x="312" y="687"/>
                    </a:lnTo>
                    <a:lnTo>
                      <a:pt x="312" y="687"/>
                    </a:lnTo>
                    <a:lnTo>
                      <a:pt x="313" y="688"/>
                    </a:lnTo>
                    <a:lnTo>
                      <a:pt x="314" y="688"/>
                    </a:lnTo>
                    <a:lnTo>
                      <a:pt x="314" y="688"/>
                    </a:lnTo>
                    <a:lnTo>
                      <a:pt x="315" y="689"/>
                    </a:lnTo>
                    <a:lnTo>
                      <a:pt x="315" y="689"/>
                    </a:lnTo>
                    <a:lnTo>
                      <a:pt x="315" y="689"/>
                    </a:lnTo>
                    <a:lnTo>
                      <a:pt x="316" y="689"/>
                    </a:lnTo>
                    <a:lnTo>
                      <a:pt x="316" y="689"/>
                    </a:lnTo>
                    <a:lnTo>
                      <a:pt x="317" y="689"/>
                    </a:lnTo>
                    <a:lnTo>
                      <a:pt x="318" y="690"/>
                    </a:lnTo>
                    <a:lnTo>
                      <a:pt x="318" y="690"/>
                    </a:lnTo>
                    <a:lnTo>
                      <a:pt x="318" y="690"/>
                    </a:lnTo>
                    <a:lnTo>
                      <a:pt x="319" y="690"/>
                    </a:lnTo>
                    <a:lnTo>
                      <a:pt x="319" y="690"/>
                    </a:lnTo>
                    <a:lnTo>
                      <a:pt x="319" y="691"/>
                    </a:lnTo>
                    <a:lnTo>
                      <a:pt x="320" y="691"/>
                    </a:lnTo>
                    <a:lnTo>
                      <a:pt x="321" y="691"/>
                    </a:lnTo>
                    <a:lnTo>
                      <a:pt x="321" y="691"/>
                    </a:lnTo>
                    <a:lnTo>
                      <a:pt x="321" y="692"/>
                    </a:lnTo>
                    <a:lnTo>
                      <a:pt x="322" y="692"/>
                    </a:lnTo>
                    <a:lnTo>
                      <a:pt x="322" y="692"/>
                    </a:lnTo>
                    <a:lnTo>
                      <a:pt x="323" y="692"/>
                    </a:lnTo>
                    <a:lnTo>
                      <a:pt x="323" y="692"/>
                    </a:lnTo>
                    <a:lnTo>
                      <a:pt x="323" y="692"/>
                    </a:lnTo>
                    <a:lnTo>
                      <a:pt x="323" y="692"/>
                    </a:lnTo>
                    <a:lnTo>
                      <a:pt x="325" y="693"/>
                    </a:lnTo>
                    <a:lnTo>
                      <a:pt x="326" y="693"/>
                    </a:lnTo>
                    <a:lnTo>
                      <a:pt x="327" y="694"/>
                    </a:lnTo>
                    <a:lnTo>
                      <a:pt x="327" y="694"/>
                    </a:lnTo>
                    <a:lnTo>
                      <a:pt x="328" y="694"/>
                    </a:lnTo>
                    <a:lnTo>
                      <a:pt x="329" y="695"/>
                    </a:lnTo>
                    <a:lnTo>
                      <a:pt x="330" y="695"/>
                    </a:lnTo>
                    <a:lnTo>
                      <a:pt x="330" y="695"/>
                    </a:lnTo>
                    <a:lnTo>
                      <a:pt x="330" y="695"/>
                    </a:lnTo>
                    <a:lnTo>
                      <a:pt x="331" y="695"/>
                    </a:lnTo>
                    <a:lnTo>
                      <a:pt x="331" y="695"/>
                    </a:lnTo>
                    <a:lnTo>
                      <a:pt x="331" y="696"/>
                    </a:lnTo>
                    <a:lnTo>
                      <a:pt x="331" y="696"/>
                    </a:lnTo>
                    <a:lnTo>
                      <a:pt x="331" y="696"/>
                    </a:lnTo>
                    <a:lnTo>
                      <a:pt x="332" y="696"/>
                    </a:lnTo>
                    <a:lnTo>
                      <a:pt x="332" y="696"/>
                    </a:lnTo>
                    <a:lnTo>
                      <a:pt x="333" y="696"/>
                    </a:lnTo>
                    <a:lnTo>
                      <a:pt x="333" y="696"/>
                    </a:lnTo>
                    <a:lnTo>
                      <a:pt x="333" y="697"/>
                    </a:lnTo>
                    <a:lnTo>
                      <a:pt x="334" y="697"/>
                    </a:lnTo>
                    <a:lnTo>
                      <a:pt x="334" y="697"/>
                    </a:lnTo>
                    <a:lnTo>
                      <a:pt x="334" y="697"/>
                    </a:lnTo>
                    <a:lnTo>
                      <a:pt x="335" y="697"/>
                    </a:lnTo>
                    <a:lnTo>
                      <a:pt x="335" y="697"/>
                    </a:lnTo>
                    <a:lnTo>
                      <a:pt x="336" y="697"/>
                    </a:lnTo>
                    <a:lnTo>
                      <a:pt x="336" y="698"/>
                    </a:lnTo>
                    <a:lnTo>
                      <a:pt x="336" y="698"/>
                    </a:lnTo>
                    <a:lnTo>
                      <a:pt x="336" y="698"/>
                    </a:lnTo>
                    <a:lnTo>
                      <a:pt x="337" y="698"/>
                    </a:lnTo>
                    <a:lnTo>
                      <a:pt x="338" y="698"/>
                    </a:lnTo>
                    <a:lnTo>
                      <a:pt x="338" y="699"/>
                    </a:lnTo>
                    <a:lnTo>
                      <a:pt x="339" y="699"/>
                    </a:lnTo>
                    <a:lnTo>
                      <a:pt x="339" y="699"/>
                    </a:lnTo>
                    <a:lnTo>
                      <a:pt x="340" y="699"/>
                    </a:lnTo>
                    <a:lnTo>
                      <a:pt x="340" y="699"/>
                    </a:lnTo>
                    <a:lnTo>
                      <a:pt x="341" y="700"/>
                    </a:lnTo>
                    <a:lnTo>
                      <a:pt x="341" y="700"/>
                    </a:lnTo>
                    <a:lnTo>
                      <a:pt x="341" y="700"/>
                    </a:lnTo>
                    <a:lnTo>
                      <a:pt x="342" y="700"/>
                    </a:lnTo>
                    <a:lnTo>
                      <a:pt x="342" y="700"/>
                    </a:lnTo>
                    <a:lnTo>
                      <a:pt x="342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4" y="701"/>
                    </a:lnTo>
                    <a:lnTo>
                      <a:pt x="344" y="701"/>
                    </a:lnTo>
                    <a:lnTo>
                      <a:pt x="344" y="701"/>
                    </a:lnTo>
                    <a:lnTo>
                      <a:pt x="345" y="701"/>
                    </a:lnTo>
                    <a:lnTo>
                      <a:pt x="345" y="701"/>
                    </a:lnTo>
                    <a:lnTo>
                      <a:pt x="345" y="701"/>
                    </a:lnTo>
                    <a:lnTo>
                      <a:pt x="345" y="701"/>
                    </a:lnTo>
                    <a:lnTo>
                      <a:pt x="346" y="701"/>
                    </a:lnTo>
                    <a:lnTo>
                      <a:pt x="346" y="702"/>
                    </a:lnTo>
                    <a:lnTo>
                      <a:pt x="347" y="702"/>
                    </a:lnTo>
                    <a:lnTo>
                      <a:pt x="347" y="702"/>
                    </a:lnTo>
                    <a:lnTo>
                      <a:pt x="347" y="702"/>
                    </a:lnTo>
                    <a:lnTo>
                      <a:pt x="347" y="702"/>
                    </a:lnTo>
                    <a:lnTo>
                      <a:pt x="348" y="702"/>
                    </a:lnTo>
                    <a:lnTo>
                      <a:pt x="349" y="703"/>
                    </a:lnTo>
                    <a:lnTo>
                      <a:pt x="349" y="703"/>
                    </a:lnTo>
                    <a:lnTo>
                      <a:pt x="349" y="703"/>
                    </a:lnTo>
                    <a:lnTo>
                      <a:pt x="349" y="703"/>
                    </a:lnTo>
                    <a:lnTo>
                      <a:pt x="351" y="703"/>
                    </a:lnTo>
                    <a:lnTo>
                      <a:pt x="351" y="704"/>
                    </a:lnTo>
                    <a:lnTo>
                      <a:pt x="353" y="704"/>
                    </a:lnTo>
                    <a:lnTo>
                      <a:pt x="353" y="704"/>
                    </a:lnTo>
                    <a:lnTo>
                      <a:pt x="354" y="705"/>
                    </a:lnTo>
                    <a:lnTo>
                      <a:pt x="354" y="705"/>
                    </a:lnTo>
                    <a:lnTo>
                      <a:pt x="355" y="705"/>
                    </a:lnTo>
                    <a:lnTo>
                      <a:pt x="355" y="705"/>
                    </a:lnTo>
                    <a:lnTo>
                      <a:pt x="355" y="705"/>
                    </a:lnTo>
                    <a:lnTo>
                      <a:pt x="356" y="705"/>
                    </a:lnTo>
                    <a:lnTo>
                      <a:pt x="356" y="705"/>
                    </a:lnTo>
                    <a:lnTo>
                      <a:pt x="357" y="706"/>
                    </a:lnTo>
                    <a:lnTo>
                      <a:pt x="358" y="706"/>
                    </a:lnTo>
                    <a:lnTo>
                      <a:pt x="358" y="706"/>
                    </a:lnTo>
                    <a:lnTo>
                      <a:pt x="358" y="706"/>
                    </a:lnTo>
                    <a:lnTo>
                      <a:pt x="359" y="707"/>
                    </a:lnTo>
                    <a:lnTo>
                      <a:pt x="360" y="707"/>
                    </a:lnTo>
                    <a:lnTo>
                      <a:pt x="360" y="707"/>
                    </a:lnTo>
                    <a:lnTo>
                      <a:pt x="361" y="707"/>
                    </a:lnTo>
                    <a:lnTo>
                      <a:pt x="361" y="707"/>
                    </a:lnTo>
                    <a:lnTo>
                      <a:pt x="361" y="707"/>
                    </a:lnTo>
                    <a:lnTo>
                      <a:pt x="362" y="707"/>
                    </a:lnTo>
                    <a:lnTo>
                      <a:pt x="362" y="707"/>
                    </a:lnTo>
                    <a:lnTo>
                      <a:pt x="362" y="708"/>
                    </a:lnTo>
                    <a:lnTo>
                      <a:pt x="363" y="708"/>
                    </a:lnTo>
                    <a:lnTo>
                      <a:pt x="363" y="708"/>
                    </a:lnTo>
                    <a:lnTo>
                      <a:pt x="365" y="709"/>
                    </a:lnTo>
                    <a:lnTo>
                      <a:pt x="365" y="709"/>
                    </a:lnTo>
                    <a:lnTo>
                      <a:pt x="366" y="709"/>
                    </a:lnTo>
                    <a:lnTo>
                      <a:pt x="366" y="709"/>
                    </a:lnTo>
                    <a:lnTo>
                      <a:pt x="368" y="710"/>
                    </a:lnTo>
                    <a:lnTo>
                      <a:pt x="368" y="710"/>
                    </a:lnTo>
                    <a:lnTo>
                      <a:pt x="368" y="710"/>
                    </a:lnTo>
                    <a:lnTo>
                      <a:pt x="370" y="710"/>
                    </a:lnTo>
                    <a:lnTo>
                      <a:pt x="370" y="710"/>
                    </a:lnTo>
                    <a:lnTo>
                      <a:pt x="372" y="711"/>
                    </a:lnTo>
                    <a:lnTo>
                      <a:pt x="372" y="711"/>
                    </a:lnTo>
                    <a:lnTo>
                      <a:pt x="372" y="711"/>
                    </a:lnTo>
                    <a:lnTo>
                      <a:pt x="373" y="711"/>
                    </a:lnTo>
                    <a:lnTo>
                      <a:pt x="373" y="711"/>
                    </a:lnTo>
                    <a:lnTo>
                      <a:pt x="373" y="712"/>
                    </a:lnTo>
                    <a:lnTo>
                      <a:pt x="374" y="712"/>
                    </a:lnTo>
                    <a:lnTo>
                      <a:pt x="376" y="712"/>
                    </a:lnTo>
                    <a:lnTo>
                      <a:pt x="376" y="712"/>
                    </a:lnTo>
                    <a:lnTo>
                      <a:pt x="376" y="712"/>
                    </a:lnTo>
                    <a:lnTo>
                      <a:pt x="376" y="712"/>
                    </a:lnTo>
                    <a:lnTo>
                      <a:pt x="377" y="713"/>
                    </a:lnTo>
                    <a:lnTo>
                      <a:pt x="377" y="713"/>
                    </a:lnTo>
                    <a:lnTo>
                      <a:pt x="377" y="713"/>
                    </a:lnTo>
                    <a:lnTo>
                      <a:pt x="378" y="713"/>
                    </a:lnTo>
                    <a:lnTo>
                      <a:pt x="379" y="713"/>
                    </a:lnTo>
                    <a:lnTo>
                      <a:pt x="380" y="714"/>
                    </a:lnTo>
                    <a:lnTo>
                      <a:pt x="380" y="714"/>
                    </a:lnTo>
                    <a:lnTo>
                      <a:pt x="381" y="714"/>
                    </a:lnTo>
                    <a:lnTo>
                      <a:pt x="381" y="714"/>
                    </a:lnTo>
                    <a:lnTo>
                      <a:pt x="381" y="714"/>
                    </a:lnTo>
                    <a:lnTo>
                      <a:pt x="381" y="714"/>
                    </a:lnTo>
                    <a:lnTo>
                      <a:pt x="382" y="714"/>
                    </a:lnTo>
                    <a:lnTo>
                      <a:pt x="384" y="715"/>
                    </a:lnTo>
                    <a:lnTo>
                      <a:pt x="385" y="715"/>
                    </a:lnTo>
                    <a:lnTo>
                      <a:pt x="385" y="715"/>
                    </a:lnTo>
                    <a:lnTo>
                      <a:pt x="386" y="716"/>
                    </a:lnTo>
                    <a:lnTo>
                      <a:pt x="387" y="716"/>
                    </a:lnTo>
                    <a:lnTo>
                      <a:pt x="387" y="716"/>
                    </a:lnTo>
                    <a:lnTo>
                      <a:pt x="387" y="716"/>
                    </a:lnTo>
                    <a:lnTo>
                      <a:pt x="388" y="716"/>
                    </a:lnTo>
                    <a:lnTo>
                      <a:pt x="389" y="717"/>
                    </a:lnTo>
                    <a:lnTo>
                      <a:pt x="389" y="717"/>
                    </a:lnTo>
                    <a:lnTo>
                      <a:pt x="389" y="717"/>
                    </a:lnTo>
                    <a:lnTo>
                      <a:pt x="390" y="717"/>
                    </a:lnTo>
                    <a:lnTo>
                      <a:pt x="390" y="717"/>
                    </a:lnTo>
                    <a:lnTo>
                      <a:pt x="390" y="717"/>
                    </a:lnTo>
                    <a:lnTo>
                      <a:pt x="391" y="717"/>
                    </a:lnTo>
                    <a:lnTo>
                      <a:pt x="392" y="718"/>
                    </a:lnTo>
                    <a:lnTo>
                      <a:pt x="393" y="718"/>
                    </a:lnTo>
                    <a:lnTo>
                      <a:pt x="393" y="718"/>
                    </a:lnTo>
                    <a:lnTo>
                      <a:pt x="394" y="718"/>
                    </a:lnTo>
                    <a:lnTo>
                      <a:pt x="394" y="718"/>
                    </a:lnTo>
                    <a:lnTo>
                      <a:pt x="394" y="718"/>
                    </a:lnTo>
                    <a:lnTo>
                      <a:pt x="395" y="719"/>
                    </a:lnTo>
                    <a:lnTo>
                      <a:pt x="396" y="719"/>
                    </a:lnTo>
                    <a:lnTo>
                      <a:pt x="396" y="719"/>
                    </a:lnTo>
                    <a:lnTo>
                      <a:pt x="396" y="719"/>
                    </a:lnTo>
                    <a:lnTo>
                      <a:pt x="396" y="719"/>
                    </a:lnTo>
                    <a:lnTo>
                      <a:pt x="397" y="719"/>
                    </a:lnTo>
                    <a:lnTo>
                      <a:pt x="397" y="719"/>
                    </a:lnTo>
                    <a:lnTo>
                      <a:pt x="398" y="719"/>
                    </a:lnTo>
                    <a:lnTo>
                      <a:pt x="398" y="719"/>
                    </a:lnTo>
                    <a:lnTo>
                      <a:pt x="399" y="720"/>
                    </a:lnTo>
                    <a:lnTo>
                      <a:pt x="399" y="720"/>
                    </a:lnTo>
                    <a:lnTo>
                      <a:pt x="400" y="720"/>
                    </a:lnTo>
                    <a:lnTo>
                      <a:pt x="400" y="720"/>
                    </a:lnTo>
                    <a:lnTo>
                      <a:pt x="401" y="720"/>
                    </a:lnTo>
                    <a:lnTo>
                      <a:pt x="401" y="720"/>
                    </a:lnTo>
                    <a:lnTo>
                      <a:pt x="402" y="721"/>
                    </a:lnTo>
                    <a:lnTo>
                      <a:pt x="403" y="721"/>
                    </a:lnTo>
                    <a:lnTo>
                      <a:pt x="405" y="722"/>
                    </a:lnTo>
                    <a:lnTo>
                      <a:pt x="406" y="722"/>
                    </a:lnTo>
                    <a:lnTo>
                      <a:pt x="406" y="722"/>
                    </a:lnTo>
                    <a:lnTo>
                      <a:pt x="406" y="722"/>
                    </a:lnTo>
                    <a:lnTo>
                      <a:pt x="406" y="722"/>
                    </a:lnTo>
                    <a:lnTo>
                      <a:pt x="407" y="722"/>
                    </a:lnTo>
                    <a:lnTo>
                      <a:pt x="408" y="723"/>
                    </a:lnTo>
                    <a:lnTo>
                      <a:pt x="409" y="723"/>
                    </a:lnTo>
                    <a:lnTo>
                      <a:pt x="409" y="723"/>
                    </a:lnTo>
                    <a:lnTo>
                      <a:pt x="410" y="723"/>
                    </a:lnTo>
                    <a:lnTo>
                      <a:pt x="410" y="723"/>
                    </a:lnTo>
                    <a:lnTo>
                      <a:pt x="412" y="724"/>
                    </a:lnTo>
                    <a:lnTo>
                      <a:pt x="413" y="724"/>
                    </a:lnTo>
                    <a:lnTo>
                      <a:pt x="413" y="724"/>
                    </a:lnTo>
                    <a:lnTo>
                      <a:pt x="414" y="724"/>
                    </a:lnTo>
                    <a:lnTo>
                      <a:pt x="415" y="724"/>
                    </a:lnTo>
                    <a:lnTo>
                      <a:pt x="415" y="724"/>
                    </a:lnTo>
                    <a:lnTo>
                      <a:pt x="415" y="725"/>
                    </a:lnTo>
                    <a:lnTo>
                      <a:pt x="416" y="725"/>
                    </a:lnTo>
                    <a:lnTo>
                      <a:pt x="417" y="725"/>
                    </a:lnTo>
                    <a:lnTo>
                      <a:pt x="417" y="725"/>
                    </a:lnTo>
                    <a:lnTo>
                      <a:pt x="418" y="725"/>
                    </a:lnTo>
                    <a:lnTo>
                      <a:pt x="419" y="726"/>
                    </a:lnTo>
                    <a:lnTo>
                      <a:pt x="421" y="726"/>
                    </a:lnTo>
                    <a:lnTo>
                      <a:pt x="421" y="726"/>
                    </a:lnTo>
                    <a:lnTo>
                      <a:pt x="421" y="726"/>
                    </a:lnTo>
                    <a:lnTo>
                      <a:pt x="424" y="727"/>
                    </a:lnTo>
                    <a:lnTo>
                      <a:pt x="424" y="727"/>
                    </a:lnTo>
                    <a:lnTo>
                      <a:pt x="425" y="727"/>
                    </a:lnTo>
                    <a:lnTo>
                      <a:pt x="425" y="727"/>
                    </a:lnTo>
                    <a:lnTo>
                      <a:pt x="427" y="728"/>
                    </a:lnTo>
                    <a:lnTo>
                      <a:pt x="427" y="728"/>
                    </a:lnTo>
                    <a:lnTo>
                      <a:pt x="428" y="728"/>
                    </a:lnTo>
                    <a:lnTo>
                      <a:pt x="429" y="728"/>
                    </a:lnTo>
                    <a:lnTo>
                      <a:pt x="429" y="728"/>
                    </a:lnTo>
                    <a:lnTo>
                      <a:pt x="430" y="729"/>
                    </a:lnTo>
                    <a:lnTo>
                      <a:pt x="431" y="729"/>
                    </a:lnTo>
                    <a:lnTo>
                      <a:pt x="431" y="729"/>
                    </a:lnTo>
                    <a:lnTo>
                      <a:pt x="432" y="729"/>
                    </a:lnTo>
                    <a:lnTo>
                      <a:pt x="432" y="729"/>
                    </a:lnTo>
                    <a:lnTo>
                      <a:pt x="432" y="729"/>
                    </a:lnTo>
                    <a:lnTo>
                      <a:pt x="433" y="729"/>
                    </a:lnTo>
                    <a:lnTo>
                      <a:pt x="434" y="730"/>
                    </a:lnTo>
                    <a:lnTo>
                      <a:pt x="435" y="730"/>
                    </a:lnTo>
                    <a:lnTo>
                      <a:pt x="435" y="730"/>
                    </a:lnTo>
                    <a:lnTo>
                      <a:pt x="437" y="730"/>
                    </a:lnTo>
                    <a:lnTo>
                      <a:pt x="437" y="731"/>
                    </a:lnTo>
                    <a:lnTo>
                      <a:pt x="439" y="731"/>
                    </a:lnTo>
                    <a:lnTo>
                      <a:pt x="439" y="731"/>
                    </a:lnTo>
                    <a:lnTo>
                      <a:pt x="441" y="732"/>
                    </a:lnTo>
                    <a:lnTo>
                      <a:pt x="442" y="732"/>
                    </a:lnTo>
                    <a:lnTo>
                      <a:pt x="442" y="732"/>
                    </a:lnTo>
                    <a:lnTo>
                      <a:pt x="442" y="732"/>
                    </a:lnTo>
                    <a:lnTo>
                      <a:pt x="443" y="732"/>
                    </a:lnTo>
                    <a:lnTo>
                      <a:pt x="443" y="732"/>
                    </a:lnTo>
                    <a:lnTo>
                      <a:pt x="444" y="732"/>
                    </a:lnTo>
                    <a:lnTo>
                      <a:pt x="444" y="732"/>
                    </a:lnTo>
                    <a:lnTo>
                      <a:pt x="446" y="733"/>
                    </a:lnTo>
                    <a:lnTo>
                      <a:pt x="447" y="733"/>
                    </a:lnTo>
                    <a:lnTo>
                      <a:pt x="448" y="733"/>
                    </a:lnTo>
                    <a:lnTo>
                      <a:pt x="449" y="734"/>
                    </a:lnTo>
                    <a:lnTo>
                      <a:pt x="449" y="734"/>
                    </a:lnTo>
                    <a:lnTo>
                      <a:pt x="451" y="734"/>
                    </a:lnTo>
                    <a:lnTo>
                      <a:pt x="452" y="734"/>
                    </a:lnTo>
                    <a:lnTo>
                      <a:pt x="452" y="734"/>
                    </a:lnTo>
                    <a:lnTo>
                      <a:pt x="452" y="734"/>
                    </a:lnTo>
                    <a:lnTo>
                      <a:pt x="455" y="735"/>
                    </a:lnTo>
                    <a:lnTo>
                      <a:pt x="455" y="735"/>
                    </a:lnTo>
                    <a:lnTo>
                      <a:pt x="459" y="736"/>
                    </a:lnTo>
                    <a:lnTo>
                      <a:pt x="460" y="736"/>
                    </a:lnTo>
                    <a:lnTo>
                      <a:pt x="462" y="737"/>
                    </a:lnTo>
                    <a:lnTo>
                      <a:pt x="463" y="737"/>
                    </a:lnTo>
                    <a:lnTo>
                      <a:pt x="465" y="737"/>
                    </a:lnTo>
                    <a:lnTo>
                      <a:pt x="465" y="737"/>
                    </a:lnTo>
                    <a:lnTo>
                      <a:pt x="466" y="738"/>
                    </a:lnTo>
                    <a:lnTo>
                      <a:pt x="466" y="738"/>
                    </a:lnTo>
                    <a:lnTo>
                      <a:pt x="466" y="738"/>
                    </a:lnTo>
                    <a:lnTo>
                      <a:pt x="467" y="738"/>
                    </a:lnTo>
                    <a:lnTo>
                      <a:pt x="467" y="738"/>
                    </a:lnTo>
                    <a:lnTo>
                      <a:pt x="469" y="738"/>
                    </a:lnTo>
                    <a:lnTo>
                      <a:pt x="469" y="738"/>
                    </a:lnTo>
                    <a:lnTo>
                      <a:pt x="470" y="739"/>
                    </a:lnTo>
                    <a:lnTo>
                      <a:pt x="470" y="739"/>
                    </a:lnTo>
                    <a:lnTo>
                      <a:pt x="472" y="739"/>
                    </a:lnTo>
                    <a:lnTo>
                      <a:pt x="472" y="739"/>
                    </a:lnTo>
                    <a:lnTo>
                      <a:pt x="473" y="739"/>
                    </a:lnTo>
                    <a:lnTo>
                      <a:pt x="473" y="739"/>
                    </a:lnTo>
                    <a:lnTo>
                      <a:pt x="474" y="740"/>
                    </a:lnTo>
                    <a:lnTo>
                      <a:pt x="476" y="740"/>
                    </a:lnTo>
                    <a:lnTo>
                      <a:pt x="477" y="740"/>
                    </a:lnTo>
                    <a:lnTo>
                      <a:pt x="479" y="741"/>
                    </a:lnTo>
                    <a:lnTo>
                      <a:pt x="479" y="741"/>
                    </a:lnTo>
                    <a:lnTo>
                      <a:pt x="480" y="741"/>
                    </a:lnTo>
                    <a:lnTo>
                      <a:pt x="482" y="741"/>
                    </a:lnTo>
                    <a:lnTo>
                      <a:pt x="482" y="741"/>
                    </a:lnTo>
                    <a:lnTo>
                      <a:pt x="484" y="742"/>
                    </a:lnTo>
                    <a:lnTo>
                      <a:pt x="484" y="742"/>
                    </a:lnTo>
                    <a:lnTo>
                      <a:pt x="484" y="742"/>
                    </a:lnTo>
                    <a:lnTo>
                      <a:pt x="485" y="742"/>
                    </a:lnTo>
                    <a:lnTo>
                      <a:pt x="486" y="742"/>
                    </a:lnTo>
                    <a:lnTo>
                      <a:pt x="486" y="742"/>
                    </a:lnTo>
                    <a:lnTo>
                      <a:pt x="487" y="742"/>
                    </a:lnTo>
                    <a:lnTo>
                      <a:pt x="487" y="742"/>
                    </a:lnTo>
                    <a:lnTo>
                      <a:pt x="487" y="743"/>
                    </a:lnTo>
                    <a:lnTo>
                      <a:pt x="488" y="743"/>
                    </a:lnTo>
                    <a:lnTo>
                      <a:pt x="489" y="743"/>
                    </a:lnTo>
                    <a:lnTo>
                      <a:pt x="490" y="743"/>
                    </a:lnTo>
                    <a:lnTo>
                      <a:pt x="490" y="743"/>
                    </a:lnTo>
                    <a:lnTo>
                      <a:pt x="490" y="743"/>
                    </a:lnTo>
                    <a:lnTo>
                      <a:pt x="493" y="744"/>
                    </a:lnTo>
                    <a:lnTo>
                      <a:pt x="494" y="744"/>
                    </a:lnTo>
                    <a:lnTo>
                      <a:pt x="494" y="744"/>
                    </a:lnTo>
                    <a:lnTo>
                      <a:pt x="495" y="744"/>
                    </a:lnTo>
                    <a:lnTo>
                      <a:pt x="495" y="744"/>
                    </a:lnTo>
                    <a:lnTo>
                      <a:pt x="496" y="744"/>
                    </a:lnTo>
                    <a:lnTo>
                      <a:pt x="496" y="744"/>
                    </a:lnTo>
                    <a:lnTo>
                      <a:pt x="497" y="745"/>
                    </a:lnTo>
                    <a:lnTo>
                      <a:pt x="497" y="745"/>
                    </a:lnTo>
                    <a:lnTo>
                      <a:pt x="497" y="745"/>
                    </a:lnTo>
                    <a:lnTo>
                      <a:pt x="497" y="745"/>
                    </a:lnTo>
                    <a:lnTo>
                      <a:pt x="498" y="745"/>
                    </a:lnTo>
                    <a:lnTo>
                      <a:pt x="498" y="745"/>
                    </a:lnTo>
                    <a:lnTo>
                      <a:pt x="499" y="745"/>
                    </a:lnTo>
                    <a:lnTo>
                      <a:pt x="500" y="745"/>
                    </a:lnTo>
                    <a:lnTo>
                      <a:pt x="501" y="746"/>
                    </a:lnTo>
                    <a:lnTo>
                      <a:pt x="502" y="746"/>
                    </a:lnTo>
                    <a:lnTo>
                      <a:pt x="503" y="746"/>
                    </a:lnTo>
                    <a:lnTo>
                      <a:pt x="504" y="746"/>
                    </a:lnTo>
                    <a:lnTo>
                      <a:pt x="508" y="747"/>
                    </a:lnTo>
                    <a:lnTo>
                      <a:pt x="508" y="747"/>
                    </a:lnTo>
                    <a:lnTo>
                      <a:pt x="508" y="747"/>
                    </a:lnTo>
                    <a:lnTo>
                      <a:pt x="510" y="747"/>
                    </a:lnTo>
                    <a:lnTo>
                      <a:pt x="510" y="747"/>
                    </a:lnTo>
                    <a:lnTo>
                      <a:pt x="512" y="748"/>
                    </a:lnTo>
                    <a:lnTo>
                      <a:pt x="512" y="748"/>
                    </a:lnTo>
                    <a:lnTo>
                      <a:pt x="513" y="748"/>
                    </a:lnTo>
                    <a:lnTo>
                      <a:pt x="514" y="748"/>
                    </a:lnTo>
                    <a:lnTo>
                      <a:pt x="516" y="748"/>
                    </a:lnTo>
                    <a:lnTo>
                      <a:pt x="518" y="749"/>
                    </a:lnTo>
                    <a:lnTo>
                      <a:pt x="518" y="749"/>
                    </a:lnTo>
                    <a:lnTo>
                      <a:pt x="521" y="749"/>
                    </a:lnTo>
                    <a:lnTo>
                      <a:pt x="521" y="750"/>
                    </a:lnTo>
                    <a:lnTo>
                      <a:pt x="521" y="750"/>
                    </a:lnTo>
                    <a:lnTo>
                      <a:pt x="525" y="750"/>
                    </a:lnTo>
                    <a:lnTo>
                      <a:pt x="525" y="750"/>
                    </a:lnTo>
                    <a:lnTo>
                      <a:pt x="526" y="750"/>
                    </a:lnTo>
                    <a:lnTo>
                      <a:pt x="526" y="750"/>
                    </a:lnTo>
                    <a:lnTo>
                      <a:pt x="527" y="751"/>
                    </a:lnTo>
                    <a:lnTo>
                      <a:pt x="527" y="751"/>
                    </a:lnTo>
                    <a:lnTo>
                      <a:pt x="531" y="751"/>
                    </a:lnTo>
                    <a:lnTo>
                      <a:pt x="534" y="752"/>
                    </a:lnTo>
                    <a:lnTo>
                      <a:pt x="536" y="752"/>
                    </a:lnTo>
                    <a:lnTo>
                      <a:pt x="536" y="752"/>
                    </a:lnTo>
                    <a:lnTo>
                      <a:pt x="541" y="753"/>
                    </a:lnTo>
                    <a:lnTo>
                      <a:pt x="541" y="753"/>
                    </a:lnTo>
                    <a:lnTo>
                      <a:pt x="541" y="753"/>
                    </a:lnTo>
                    <a:lnTo>
                      <a:pt x="542" y="753"/>
                    </a:lnTo>
                    <a:lnTo>
                      <a:pt x="544" y="754"/>
                    </a:lnTo>
                    <a:lnTo>
                      <a:pt x="546" y="754"/>
                    </a:lnTo>
                    <a:lnTo>
                      <a:pt x="546" y="754"/>
                    </a:lnTo>
                    <a:lnTo>
                      <a:pt x="547" y="754"/>
                    </a:lnTo>
                    <a:lnTo>
                      <a:pt x="549" y="755"/>
                    </a:lnTo>
                    <a:lnTo>
                      <a:pt x="549" y="755"/>
                    </a:lnTo>
                    <a:lnTo>
                      <a:pt x="550" y="755"/>
                    </a:lnTo>
                    <a:lnTo>
                      <a:pt x="550" y="755"/>
                    </a:lnTo>
                    <a:lnTo>
                      <a:pt x="552" y="755"/>
                    </a:lnTo>
                    <a:lnTo>
                      <a:pt x="552" y="755"/>
                    </a:lnTo>
                    <a:lnTo>
                      <a:pt x="552" y="755"/>
                    </a:lnTo>
                    <a:lnTo>
                      <a:pt x="554" y="756"/>
                    </a:lnTo>
                    <a:lnTo>
                      <a:pt x="555" y="756"/>
                    </a:lnTo>
                    <a:lnTo>
                      <a:pt x="555" y="756"/>
                    </a:lnTo>
                    <a:lnTo>
                      <a:pt x="557" y="756"/>
                    </a:lnTo>
                    <a:lnTo>
                      <a:pt x="557" y="756"/>
                    </a:lnTo>
                    <a:lnTo>
                      <a:pt x="557" y="756"/>
                    </a:lnTo>
                    <a:lnTo>
                      <a:pt x="559" y="756"/>
                    </a:lnTo>
                    <a:lnTo>
                      <a:pt x="560" y="757"/>
                    </a:lnTo>
                    <a:lnTo>
                      <a:pt x="561" y="757"/>
                    </a:lnTo>
                    <a:lnTo>
                      <a:pt x="562" y="757"/>
                    </a:lnTo>
                    <a:lnTo>
                      <a:pt x="563" y="757"/>
                    </a:lnTo>
                    <a:lnTo>
                      <a:pt x="564" y="757"/>
                    </a:lnTo>
                    <a:lnTo>
                      <a:pt x="564" y="757"/>
                    </a:lnTo>
                    <a:lnTo>
                      <a:pt x="565" y="757"/>
                    </a:lnTo>
                    <a:lnTo>
                      <a:pt x="565" y="757"/>
                    </a:lnTo>
                    <a:lnTo>
                      <a:pt x="565" y="758"/>
                    </a:lnTo>
                    <a:lnTo>
                      <a:pt x="566" y="758"/>
                    </a:lnTo>
                    <a:lnTo>
                      <a:pt x="567" y="758"/>
                    </a:lnTo>
                    <a:lnTo>
                      <a:pt x="568" y="758"/>
                    </a:lnTo>
                    <a:lnTo>
                      <a:pt x="570" y="758"/>
                    </a:lnTo>
                    <a:lnTo>
                      <a:pt x="570" y="758"/>
                    </a:lnTo>
                    <a:lnTo>
                      <a:pt x="572" y="759"/>
                    </a:lnTo>
                    <a:lnTo>
                      <a:pt x="573" y="759"/>
                    </a:lnTo>
                    <a:lnTo>
                      <a:pt x="573" y="759"/>
                    </a:lnTo>
                    <a:lnTo>
                      <a:pt x="574" y="759"/>
                    </a:lnTo>
                    <a:lnTo>
                      <a:pt x="577" y="759"/>
                    </a:lnTo>
                    <a:lnTo>
                      <a:pt x="580" y="760"/>
                    </a:lnTo>
                    <a:lnTo>
                      <a:pt x="581" y="760"/>
                    </a:lnTo>
                    <a:lnTo>
                      <a:pt x="584" y="761"/>
                    </a:lnTo>
                    <a:lnTo>
                      <a:pt x="587" y="761"/>
                    </a:lnTo>
                    <a:lnTo>
                      <a:pt x="587" y="761"/>
                    </a:lnTo>
                    <a:lnTo>
                      <a:pt x="588" y="761"/>
                    </a:lnTo>
                    <a:lnTo>
                      <a:pt x="589" y="761"/>
                    </a:lnTo>
                    <a:lnTo>
                      <a:pt x="590" y="762"/>
                    </a:lnTo>
                    <a:lnTo>
                      <a:pt x="591" y="762"/>
                    </a:lnTo>
                    <a:lnTo>
                      <a:pt x="591" y="762"/>
                    </a:lnTo>
                    <a:lnTo>
                      <a:pt x="592" y="762"/>
                    </a:lnTo>
                    <a:lnTo>
                      <a:pt x="594" y="762"/>
                    </a:lnTo>
                    <a:lnTo>
                      <a:pt x="595" y="762"/>
                    </a:lnTo>
                    <a:lnTo>
                      <a:pt x="595" y="762"/>
                    </a:lnTo>
                    <a:lnTo>
                      <a:pt x="604" y="764"/>
                    </a:lnTo>
                    <a:lnTo>
                      <a:pt x="604" y="764"/>
                    </a:lnTo>
                    <a:lnTo>
                      <a:pt x="606" y="764"/>
                    </a:lnTo>
                    <a:lnTo>
                      <a:pt x="606" y="764"/>
                    </a:lnTo>
                    <a:lnTo>
                      <a:pt x="607" y="764"/>
                    </a:lnTo>
                    <a:lnTo>
                      <a:pt x="611" y="765"/>
                    </a:lnTo>
                    <a:lnTo>
                      <a:pt x="616" y="765"/>
                    </a:lnTo>
                    <a:lnTo>
                      <a:pt x="618" y="766"/>
                    </a:lnTo>
                    <a:lnTo>
                      <a:pt x="622" y="766"/>
                    </a:lnTo>
                    <a:lnTo>
                      <a:pt x="623" y="766"/>
                    </a:lnTo>
                    <a:lnTo>
                      <a:pt x="628" y="767"/>
                    </a:lnTo>
                    <a:lnTo>
                      <a:pt x="629" y="767"/>
                    </a:lnTo>
                    <a:lnTo>
                      <a:pt x="629" y="767"/>
                    </a:lnTo>
                    <a:lnTo>
                      <a:pt x="629" y="767"/>
                    </a:lnTo>
                    <a:lnTo>
                      <a:pt x="630" y="767"/>
                    </a:lnTo>
                    <a:lnTo>
                      <a:pt x="630" y="767"/>
                    </a:lnTo>
                    <a:lnTo>
                      <a:pt x="631" y="768"/>
                    </a:lnTo>
                    <a:lnTo>
                      <a:pt x="632" y="768"/>
                    </a:lnTo>
                    <a:lnTo>
                      <a:pt x="632" y="768"/>
                    </a:lnTo>
                    <a:lnTo>
                      <a:pt x="633" y="768"/>
                    </a:lnTo>
                    <a:lnTo>
                      <a:pt x="633" y="768"/>
                    </a:lnTo>
                    <a:lnTo>
                      <a:pt x="636" y="768"/>
                    </a:lnTo>
                    <a:lnTo>
                      <a:pt x="636" y="768"/>
                    </a:lnTo>
                    <a:lnTo>
                      <a:pt x="638" y="769"/>
                    </a:lnTo>
                    <a:lnTo>
                      <a:pt x="639" y="769"/>
                    </a:lnTo>
                    <a:lnTo>
                      <a:pt x="640" y="769"/>
                    </a:lnTo>
                    <a:lnTo>
                      <a:pt x="640" y="769"/>
                    </a:lnTo>
                    <a:lnTo>
                      <a:pt x="642" y="769"/>
                    </a:lnTo>
                    <a:lnTo>
                      <a:pt x="649" y="770"/>
                    </a:lnTo>
                    <a:lnTo>
                      <a:pt x="650" y="770"/>
                    </a:lnTo>
                    <a:lnTo>
                      <a:pt x="653" y="770"/>
                    </a:lnTo>
                    <a:lnTo>
                      <a:pt x="655" y="771"/>
                    </a:lnTo>
                    <a:lnTo>
                      <a:pt x="655" y="771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9" y="771"/>
                    </a:lnTo>
                    <a:lnTo>
                      <a:pt x="662" y="772"/>
                    </a:lnTo>
                    <a:lnTo>
                      <a:pt x="664" y="772"/>
                    </a:lnTo>
                    <a:lnTo>
                      <a:pt x="669" y="773"/>
                    </a:lnTo>
                    <a:lnTo>
                      <a:pt x="673" y="773"/>
                    </a:lnTo>
                    <a:lnTo>
                      <a:pt x="675" y="773"/>
                    </a:lnTo>
                    <a:lnTo>
                      <a:pt x="680" y="774"/>
                    </a:lnTo>
                    <a:lnTo>
                      <a:pt x="680" y="774"/>
                    </a:lnTo>
                    <a:lnTo>
                      <a:pt x="680" y="774"/>
                    </a:lnTo>
                    <a:lnTo>
                      <a:pt x="682" y="774"/>
                    </a:lnTo>
                    <a:lnTo>
                      <a:pt x="685" y="774"/>
                    </a:lnTo>
                    <a:lnTo>
                      <a:pt x="685" y="775"/>
                    </a:lnTo>
                    <a:lnTo>
                      <a:pt x="686" y="775"/>
                    </a:lnTo>
                    <a:lnTo>
                      <a:pt x="688" y="775"/>
                    </a:lnTo>
                    <a:lnTo>
                      <a:pt x="693" y="775"/>
                    </a:lnTo>
                    <a:lnTo>
                      <a:pt x="694" y="776"/>
                    </a:lnTo>
                    <a:lnTo>
                      <a:pt x="698" y="776"/>
                    </a:lnTo>
                    <a:lnTo>
                      <a:pt x="698" y="776"/>
                    </a:lnTo>
                    <a:lnTo>
                      <a:pt x="708" y="777"/>
                    </a:lnTo>
                    <a:lnTo>
                      <a:pt x="708" y="777"/>
                    </a:lnTo>
                    <a:lnTo>
                      <a:pt x="709" y="777"/>
                    </a:lnTo>
                    <a:lnTo>
                      <a:pt x="716" y="778"/>
                    </a:lnTo>
                    <a:lnTo>
                      <a:pt x="716" y="778"/>
                    </a:lnTo>
                    <a:lnTo>
                      <a:pt x="722" y="779"/>
                    </a:lnTo>
                    <a:lnTo>
                      <a:pt x="723" y="779"/>
                    </a:lnTo>
                    <a:lnTo>
                      <a:pt x="724" y="779"/>
                    </a:lnTo>
                    <a:lnTo>
                      <a:pt x="728" y="779"/>
                    </a:lnTo>
                    <a:lnTo>
                      <a:pt x="732" y="780"/>
                    </a:lnTo>
                    <a:lnTo>
                      <a:pt x="739" y="781"/>
                    </a:lnTo>
                    <a:lnTo>
                      <a:pt x="740" y="781"/>
                    </a:lnTo>
                    <a:lnTo>
                      <a:pt x="743" y="781"/>
                    </a:lnTo>
                    <a:lnTo>
                      <a:pt x="744" y="781"/>
                    </a:lnTo>
                    <a:lnTo>
                      <a:pt x="749" y="782"/>
                    </a:lnTo>
                    <a:lnTo>
                      <a:pt x="750" y="782"/>
                    </a:lnTo>
                    <a:lnTo>
                      <a:pt x="758" y="782"/>
                    </a:lnTo>
                    <a:lnTo>
                      <a:pt x="760" y="783"/>
                    </a:lnTo>
                    <a:lnTo>
                      <a:pt x="760" y="783"/>
                    </a:lnTo>
                    <a:lnTo>
                      <a:pt x="764" y="783"/>
                    </a:lnTo>
                    <a:lnTo>
                      <a:pt x="765" y="783"/>
                    </a:lnTo>
                    <a:lnTo>
                      <a:pt x="767" y="783"/>
                    </a:lnTo>
                    <a:lnTo>
                      <a:pt x="767" y="783"/>
                    </a:lnTo>
                    <a:lnTo>
                      <a:pt x="772" y="784"/>
                    </a:lnTo>
                    <a:lnTo>
                      <a:pt x="774" y="784"/>
                    </a:lnTo>
                    <a:lnTo>
                      <a:pt x="776" y="784"/>
                    </a:lnTo>
                    <a:lnTo>
                      <a:pt x="777" y="784"/>
                    </a:lnTo>
                    <a:lnTo>
                      <a:pt x="778" y="785"/>
                    </a:lnTo>
                    <a:lnTo>
                      <a:pt x="779" y="785"/>
                    </a:lnTo>
                    <a:lnTo>
                      <a:pt x="781" y="785"/>
                    </a:lnTo>
                    <a:lnTo>
                      <a:pt x="782" y="785"/>
                    </a:lnTo>
                    <a:lnTo>
                      <a:pt x="784" y="785"/>
                    </a:lnTo>
                    <a:lnTo>
                      <a:pt x="784" y="785"/>
                    </a:lnTo>
                    <a:lnTo>
                      <a:pt x="797" y="786"/>
                    </a:lnTo>
                    <a:lnTo>
                      <a:pt x="804" y="787"/>
                    </a:lnTo>
                    <a:lnTo>
                      <a:pt x="815" y="788"/>
                    </a:lnTo>
                    <a:lnTo>
                      <a:pt x="819" y="788"/>
                    </a:lnTo>
                    <a:lnTo>
                      <a:pt x="820" y="788"/>
                    </a:lnTo>
                    <a:lnTo>
                      <a:pt x="824" y="789"/>
                    </a:lnTo>
                    <a:lnTo>
                      <a:pt x="828" y="789"/>
                    </a:lnTo>
                    <a:lnTo>
                      <a:pt x="830" y="789"/>
                    </a:lnTo>
                    <a:lnTo>
                      <a:pt x="840" y="790"/>
                    </a:lnTo>
                    <a:lnTo>
                      <a:pt x="846" y="790"/>
                    </a:lnTo>
                    <a:lnTo>
                      <a:pt x="861" y="792"/>
                    </a:lnTo>
                    <a:lnTo>
                      <a:pt x="865" y="792"/>
                    </a:lnTo>
                    <a:lnTo>
                      <a:pt x="874" y="793"/>
                    </a:lnTo>
                    <a:lnTo>
                      <a:pt x="875" y="793"/>
                    </a:lnTo>
                    <a:lnTo>
                      <a:pt x="877" y="793"/>
                    </a:lnTo>
                    <a:lnTo>
                      <a:pt x="880" y="793"/>
                    </a:lnTo>
                    <a:lnTo>
                      <a:pt x="884" y="793"/>
                    </a:lnTo>
                    <a:lnTo>
                      <a:pt x="885" y="794"/>
                    </a:lnTo>
                    <a:lnTo>
                      <a:pt x="888" y="794"/>
                    </a:lnTo>
                    <a:lnTo>
                      <a:pt x="897" y="794"/>
                    </a:lnTo>
                    <a:lnTo>
                      <a:pt x="903" y="795"/>
                    </a:lnTo>
                    <a:lnTo>
                      <a:pt x="909" y="795"/>
                    </a:lnTo>
                    <a:lnTo>
                      <a:pt x="919" y="796"/>
                    </a:lnTo>
                    <a:lnTo>
                      <a:pt x="924" y="796"/>
                    </a:lnTo>
                    <a:lnTo>
                      <a:pt x="926" y="797"/>
                    </a:lnTo>
                    <a:lnTo>
                      <a:pt x="929" y="797"/>
                    </a:lnTo>
                    <a:lnTo>
                      <a:pt x="932" y="797"/>
                    </a:lnTo>
                    <a:lnTo>
                      <a:pt x="935" y="797"/>
                    </a:lnTo>
                    <a:lnTo>
                      <a:pt x="938" y="797"/>
                    </a:lnTo>
                    <a:lnTo>
                      <a:pt x="939" y="797"/>
                    </a:lnTo>
                    <a:lnTo>
                      <a:pt x="940" y="797"/>
                    </a:lnTo>
                    <a:lnTo>
                      <a:pt x="956" y="799"/>
                    </a:lnTo>
                    <a:lnTo>
                      <a:pt x="959" y="799"/>
                    </a:lnTo>
                    <a:lnTo>
                      <a:pt x="960" y="799"/>
                    </a:lnTo>
                    <a:lnTo>
                      <a:pt x="982" y="800"/>
                    </a:lnTo>
                    <a:lnTo>
                      <a:pt x="990" y="801"/>
                    </a:lnTo>
                    <a:lnTo>
                      <a:pt x="996" y="801"/>
                    </a:lnTo>
                    <a:lnTo>
                      <a:pt x="1004" y="802"/>
                    </a:lnTo>
                    <a:lnTo>
                      <a:pt x="1009" y="802"/>
                    </a:lnTo>
                    <a:lnTo>
                      <a:pt x="1020" y="802"/>
                    </a:lnTo>
                    <a:lnTo>
                      <a:pt x="1026" y="803"/>
                    </a:lnTo>
                    <a:lnTo>
                      <a:pt x="1087" y="806"/>
                    </a:lnTo>
                    <a:lnTo>
                      <a:pt x="1143" y="809"/>
                    </a:lnTo>
                  </a:path>
                </a:pathLst>
              </a:custGeom>
              <a:noFill/>
              <a:ln w="22225">
                <a:solidFill>
                  <a:srgbClr val="70707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Freeform 2224"/>
              <p:cNvSpPr>
                <a:spLocks/>
              </p:cNvSpPr>
              <p:nvPr/>
            </p:nvSpPr>
            <p:spPr bwMode="auto">
              <a:xfrm>
                <a:off x="803" y="1175"/>
                <a:ext cx="4112" cy="2305"/>
              </a:xfrm>
              <a:custGeom>
                <a:avLst/>
                <a:gdLst>
                  <a:gd name="T0" fmla="*/ 12 w 1178"/>
                  <a:gd name="T1" fmla="*/ 137 h 660"/>
                  <a:gd name="T2" fmla="*/ 22 w 1178"/>
                  <a:gd name="T3" fmla="*/ 217 h 660"/>
                  <a:gd name="T4" fmla="*/ 28 w 1178"/>
                  <a:gd name="T5" fmla="*/ 256 h 660"/>
                  <a:gd name="T6" fmla="*/ 34 w 1178"/>
                  <a:gd name="T7" fmla="*/ 290 h 660"/>
                  <a:gd name="T8" fmla="*/ 40 w 1178"/>
                  <a:gd name="T9" fmla="*/ 314 h 660"/>
                  <a:gd name="T10" fmla="*/ 45 w 1178"/>
                  <a:gd name="T11" fmla="*/ 337 h 660"/>
                  <a:gd name="T12" fmla="*/ 51 w 1178"/>
                  <a:gd name="T13" fmla="*/ 357 h 660"/>
                  <a:gd name="T14" fmla="*/ 56 w 1178"/>
                  <a:gd name="T15" fmla="*/ 373 h 660"/>
                  <a:gd name="T16" fmla="*/ 61 w 1178"/>
                  <a:gd name="T17" fmla="*/ 388 h 660"/>
                  <a:gd name="T18" fmla="*/ 68 w 1178"/>
                  <a:gd name="T19" fmla="*/ 405 h 660"/>
                  <a:gd name="T20" fmla="*/ 72 w 1178"/>
                  <a:gd name="T21" fmla="*/ 416 h 660"/>
                  <a:gd name="T22" fmla="*/ 76 w 1178"/>
                  <a:gd name="T23" fmla="*/ 425 h 660"/>
                  <a:gd name="T24" fmla="*/ 82 w 1178"/>
                  <a:gd name="T25" fmla="*/ 437 h 660"/>
                  <a:gd name="T26" fmla="*/ 87 w 1178"/>
                  <a:gd name="T27" fmla="*/ 447 h 660"/>
                  <a:gd name="T28" fmla="*/ 91 w 1178"/>
                  <a:gd name="T29" fmla="*/ 454 h 660"/>
                  <a:gd name="T30" fmla="*/ 96 w 1178"/>
                  <a:gd name="T31" fmla="*/ 462 h 660"/>
                  <a:gd name="T32" fmla="*/ 101 w 1178"/>
                  <a:gd name="T33" fmla="*/ 469 h 660"/>
                  <a:gd name="T34" fmla="*/ 106 w 1178"/>
                  <a:gd name="T35" fmla="*/ 477 h 660"/>
                  <a:gd name="T36" fmla="*/ 111 w 1178"/>
                  <a:gd name="T37" fmla="*/ 483 h 660"/>
                  <a:gd name="T38" fmla="*/ 117 w 1178"/>
                  <a:gd name="T39" fmla="*/ 490 h 660"/>
                  <a:gd name="T40" fmla="*/ 123 w 1178"/>
                  <a:gd name="T41" fmla="*/ 497 h 660"/>
                  <a:gd name="T42" fmla="*/ 130 w 1178"/>
                  <a:gd name="T43" fmla="*/ 505 h 660"/>
                  <a:gd name="T44" fmla="*/ 136 w 1178"/>
                  <a:gd name="T45" fmla="*/ 510 h 660"/>
                  <a:gd name="T46" fmla="*/ 141 w 1178"/>
                  <a:gd name="T47" fmla="*/ 516 h 660"/>
                  <a:gd name="T48" fmla="*/ 150 w 1178"/>
                  <a:gd name="T49" fmla="*/ 524 h 660"/>
                  <a:gd name="T50" fmla="*/ 156 w 1178"/>
                  <a:gd name="T51" fmla="*/ 528 h 660"/>
                  <a:gd name="T52" fmla="*/ 162 w 1178"/>
                  <a:gd name="T53" fmla="*/ 532 h 660"/>
                  <a:gd name="T54" fmla="*/ 169 w 1178"/>
                  <a:gd name="T55" fmla="*/ 538 h 660"/>
                  <a:gd name="T56" fmla="*/ 174 w 1178"/>
                  <a:gd name="T57" fmla="*/ 541 h 660"/>
                  <a:gd name="T58" fmla="*/ 184 w 1178"/>
                  <a:gd name="T59" fmla="*/ 547 h 660"/>
                  <a:gd name="T60" fmla="*/ 193 w 1178"/>
                  <a:gd name="T61" fmla="*/ 552 h 660"/>
                  <a:gd name="T62" fmla="*/ 199 w 1178"/>
                  <a:gd name="T63" fmla="*/ 556 h 660"/>
                  <a:gd name="T64" fmla="*/ 207 w 1178"/>
                  <a:gd name="T65" fmla="*/ 560 h 660"/>
                  <a:gd name="T66" fmla="*/ 216 w 1178"/>
                  <a:gd name="T67" fmla="*/ 564 h 660"/>
                  <a:gd name="T68" fmla="*/ 226 w 1178"/>
                  <a:gd name="T69" fmla="*/ 569 h 660"/>
                  <a:gd name="T70" fmla="*/ 233 w 1178"/>
                  <a:gd name="T71" fmla="*/ 572 h 660"/>
                  <a:gd name="T72" fmla="*/ 240 w 1178"/>
                  <a:gd name="T73" fmla="*/ 575 h 660"/>
                  <a:gd name="T74" fmla="*/ 251 w 1178"/>
                  <a:gd name="T75" fmla="*/ 579 h 660"/>
                  <a:gd name="T76" fmla="*/ 260 w 1178"/>
                  <a:gd name="T77" fmla="*/ 582 h 660"/>
                  <a:gd name="T78" fmla="*/ 268 w 1178"/>
                  <a:gd name="T79" fmla="*/ 584 h 660"/>
                  <a:gd name="T80" fmla="*/ 275 w 1178"/>
                  <a:gd name="T81" fmla="*/ 587 h 660"/>
                  <a:gd name="T82" fmla="*/ 284 w 1178"/>
                  <a:gd name="T83" fmla="*/ 590 h 660"/>
                  <a:gd name="T84" fmla="*/ 294 w 1178"/>
                  <a:gd name="T85" fmla="*/ 592 h 660"/>
                  <a:gd name="T86" fmla="*/ 303 w 1178"/>
                  <a:gd name="T87" fmla="*/ 595 h 660"/>
                  <a:gd name="T88" fmla="*/ 315 w 1178"/>
                  <a:gd name="T89" fmla="*/ 598 h 660"/>
                  <a:gd name="T90" fmla="*/ 328 w 1178"/>
                  <a:gd name="T91" fmla="*/ 601 h 660"/>
                  <a:gd name="T92" fmla="*/ 342 w 1178"/>
                  <a:gd name="T93" fmla="*/ 604 h 660"/>
                  <a:gd name="T94" fmla="*/ 358 w 1178"/>
                  <a:gd name="T95" fmla="*/ 607 h 660"/>
                  <a:gd name="T96" fmla="*/ 375 w 1178"/>
                  <a:gd name="T97" fmla="*/ 610 h 660"/>
                  <a:gd name="T98" fmla="*/ 389 w 1178"/>
                  <a:gd name="T99" fmla="*/ 613 h 660"/>
                  <a:gd name="T100" fmla="*/ 408 w 1178"/>
                  <a:gd name="T101" fmla="*/ 616 h 660"/>
                  <a:gd name="T102" fmla="*/ 428 w 1178"/>
                  <a:gd name="T103" fmla="*/ 619 h 660"/>
                  <a:gd name="T104" fmla="*/ 448 w 1178"/>
                  <a:gd name="T105" fmla="*/ 622 h 660"/>
                  <a:gd name="T106" fmla="*/ 474 w 1178"/>
                  <a:gd name="T107" fmla="*/ 625 h 660"/>
                  <a:gd name="T108" fmla="*/ 507 w 1178"/>
                  <a:gd name="T109" fmla="*/ 629 h 660"/>
                  <a:gd name="T110" fmla="*/ 532 w 1178"/>
                  <a:gd name="T111" fmla="*/ 631 h 660"/>
                  <a:gd name="T112" fmla="*/ 576 w 1178"/>
                  <a:gd name="T113" fmla="*/ 635 h 660"/>
                  <a:gd name="T114" fmla="*/ 605 w 1178"/>
                  <a:gd name="T115" fmla="*/ 637 h 660"/>
                  <a:gd name="T116" fmla="*/ 665 w 1178"/>
                  <a:gd name="T117" fmla="*/ 641 h 660"/>
                  <a:gd name="T118" fmla="*/ 729 w 1178"/>
                  <a:gd name="T119" fmla="*/ 645 h 660"/>
                  <a:gd name="T120" fmla="*/ 819 w 1178"/>
                  <a:gd name="T121" fmla="*/ 649 h 660"/>
                  <a:gd name="T122" fmla="*/ 1017 w 1178"/>
                  <a:gd name="T123" fmla="*/ 656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78" h="660">
                    <a:moveTo>
                      <a:pt x="0" y="0"/>
                    </a:moveTo>
                    <a:lnTo>
                      <a:pt x="1" y="16"/>
                    </a:lnTo>
                    <a:lnTo>
                      <a:pt x="1" y="17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22"/>
                    </a:lnTo>
                    <a:lnTo>
                      <a:pt x="2" y="30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43"/>
                    </a:lnTo>
                    <a:lnTo>
                      <a:pt x="3" y="45"/>
                    </a:lnTo>
                    <a:lnTo>
                      <a:pt x="4" y="47"/>
                    </a:lnTo>
                    <a:lnTo>
                      <a:pt x="4" y="53"/>
                    </a:lnTo>
                    <a:lnTo>
                      <a:pt x="4" y="56"/>
                    </a:lnTo>
                    <a:lnTo>
                      <a:pt x="5" y="64"/>
                    </a:lnTo>
                    <a:lnTo>
                      <a:pt x="5" y="66"/>
                    </a:lnTo>
                    <a:lnTo>
                      <a:pt x="5" y="67"/>
                    </a:lnTo>
                    <a:lnTo>
                      <a:pt x="6" y="70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7" y="82"/>
                    </a:lnTo>
                    <a:lnTo>
                      <a:pt x="7" y="83"/>
                    </a:lnTo>
                    <a:lnTo>
                      <a:pt x="7" y="85"/>
                    </a:lnTo>
                    <a:lnTo>
                      <a:pt x="8" y="96"/>
                    </a:lnTo>
                    <a:lnTo>
                      <a:pt x="8" y="98"/>
                    </a:lnTo>
                    <a:lnTo>
                      <a:pt x="9" y="103"/>
                    </a:lnTo>
                    <a:lnTo>
                      <a:pt x="10" y="114"/>
                    </a:lnTo>
                    <a:lnTo>
                      <a:pt x="10" y="121"/>
                    </a:lnTo>
                    <a:lnTo>
                      <a:pt x="11" y="125"/>
                    </a:lnTo>
                    <a:lnTo>
                      <a:pt x="11" y="128"/>
                    </a:lnTo>
                    <a:lnTo>
                      <a:pt x="11" y="130"/>
                    </a:lnTo>
                    <a:lnTo>
                      <a:pt x="11" y="132"/>
                    </a:lnTo>
                    <a:lnTo>
                      <a:pt x="12" y="134"/>
                    </a:lnTo>
                    <a:lnTo>
                      <a:pt x="12" y="135"/>
                    </a:lnTo>
                    <a:lnTo>
                      <a:pt x="12" y="137"/>
                    </a:lnTo>
                    <a:lnTo>
                      <a:pt x="12" y="141"/>
                    </a:lnTo>
                    <a:lnTo>
                      <a:pt x="13" y="151"/>
                    </a:lnTo>
                    <a:lnTo>
                      <a:pt x="14" y="155"/>
                    </a:lnTo>
                    <a:lnTo>
                      <a:pt x="14" y="157"/>
                    </a:lnTo>
                    <a:lnTo>
                      <a:pt x="14" y="159"/>
                    </a:lnTo>
                    <a:lnTo>
                      <a:pt x="15" y="161"/>
                    </a:lnTo>
                    <a:lnTo>
                      <a:pt x="15" y="161"/>
                    </a:lnTo>
                    <a:lnTo>
                      <a:pt x="15" y="167"/>
                    </a:lnTo>
                    <a:lnTo>
                      <a:pt x="15" y="169"/>
                    </a:lnTo>
                    <a:lnTo>
                      <a:pt x="16" y="177"/>
                    </a:lnTo>
                    <a:lnTo>
                      <a:pt x="17" y="177"/>
                    </a:lnTo>
                    <a:lnTo>
                      <a:pt x="17" y="179"/>
                    </a:lnTo>
                    <a:lnTo>
                      <a:pt x="17" y="180"/>
                    </a:lnTo>
                    <a:lnTo>
                      <a:pt x="17" y="181"/>
                    </a:lnTo>
                    <a:lnTo>
                      <a:pt x="17" y="182"/>
                    </a:lnTo>
                    <a:lnTo>
                      <a:pt x="18" y="189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2"/>
                    </a:lnTo>
                    <a:lnTo>
                      <a:pt x="19" y="193"/>
                    </a:lnTo>
                    <a:lnTo>
                      <a:pt x="19" y="195"/>
                    </a:lnTo>
                    <a:lnTo>
                      <a:pt x="19" y="197"/>
                    </a:lnTo>
                    <a:lnTo>
                      <a:pt x="19" y="199"/>
                    </a:lnTo>
                    <a:lnTo>
                      <a:pt x="20" y="201"/>
                    </a:lnTo>
                    <a:lnTo>
                      <a:pt x="20" y="203"/>
                    </a:lnTo>
                    <a:lnTo>
                      <a:pt x="20" y="205"/>
                    </a:lnTo>
                    <a:lnTo>
                      <a:pt x="20" y="205"/>
                    </a:lnTo>
                    <a:lnTo>
                      <a:pt x="20" y="206"/>
                    </a:lnTo>
                    <a:lnTo>
                      <a:pt x="21" y="209"/>
                    </a:lnTo>
                    <a:lnTo>
                      <a:pt x="21" y="211"/>
                    </a:lnTo>
                    <a:lnTo>
                      <a:pt x="21" y="212"/>
                    </a:lnTo>
                    <a:lnTo>
                      <a:pt x="21" y="213"/>
                    </a:lnTo>
                    <a:lnTo>
                      <a:pt x="21" y="214"/>
                    </a:lnTo>
                    <a:lnTo>
                      <a:pt x="22" y="215"/>
                    </a:lnTo>
                    <a:lnTo>
                      <a:pt x="22" y="217"/>
                    </a:lnTo>
                    <a:lnTo>
                      <a:pt x="22" y="217"/>
                    </a:lnTo>
                    <a:lnTo>
                      <a:pt x="22" y="217"/>
                    </a:lnTo>
                    <a:lnTo>
                      <a:pt x="22" y="220"/>
                    </a:lnTo>
                    <a:lnTo>
                      <a:pt x="22" y="221"/>
                    </a:lnTo>
                    <a:lnTo>
                      <a:pt x="23" y="226"/>
                    </a:lnTo>
                    <a:lnTo>
                      <a:pt x="23" y="227"/>
                    </a:lnTo>
                    <a:lnTo>
                      <a:pt x="24" y="228"/>
                    </a:lnTo>
                    <a:lnTo>
                      <a:pt x="24" y="229"/>
                    </a:lnTo>
                    <a:lnTo>
                      <a:pt x="24" y="229"/>
                    </a:lnTo>
                    <a:lnTo>
                      <a:pt x="24" y="231"/>
                    </a:lnTo>
                    <a:lnTo>
                      <a:pt x="24" y="232"/>
                    </a:lnTo>
                    <a:lnTo>
                      <a:pt x="24" y="234"/>
                    </a:lnTo>
                    <a:lnTo>
                      <a:pt x="25" y="237"/>
                    </a:lnTo>
                    <a:lnTo>
                      <a:pt x="25" y="238"/>
                    </a:lnTo>
                    <a:lnTo>
                      <a:pt x="25" y="240"/>
                    </a:lnTo>
                    <a:lnTo>
                      <a:pt x="25" y="240"/>
                    </a:lnTo>
                    <a:lnTo>
                      <a:pt x="25" y="240"/>
                    </a:lnTo>
                    <a:lnTo>
                      <a:pt x="26" y="242"/>
                    </a:lnTo>
                    <a:lnTo>
                      <a:pt x="26" y="243"/>
                    </a:lnTo>
                    <a:lnTo>
                      <a:pt x="26" y="243"/>
                    </a:lnTo>
                    <a:lnTo>
                      <a:pt x="26" y="244"/>
                    </a:lnTo>
                    <a:lnTo>
                      <a:pt x="26" y="244"/>
                    </a:lnTo>
                    <a:lnTo>
                      <a:pt x="26" y="245"/>
                    </a:lnTo>
                    <a:lnTo>
                      <a:pt x="26" y="246"/>
                    </a:lnTo>
                    <a:lnTo>
                      <a:pt x="27" y="248"/>
                    </a:lnTo>
                    <a:lnTo>
                      <a:pt x="27" y="249"/>
                    </a:lnTo>
                    <a:lnTo>
                      <a:pt x="27" y="250"/>
                    </a:lnTo>
                    <a:lnTo>
                      <a:pt x="27" y="252"/>
                    </a:lnTo>
                    <a:lnTo>
                      <a:pt x="27" y="253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8" y="255"/>
                    </a:lnTo>
                    <a:lnTo>
                      <a:pt x="28" y="255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8" y="257"/>
                    </a:lnTo>
                    <a:lnTo>
                      <a:pt x="28" y="258"/>
                    </a:lnTo>
                    <a:lnTo>
                      <a:pt x="29" y="259"/>
                    </a:lnTo>
                    <a:lnTo>
                      <a:pt x="29" y="260"/>
                    </a:lnTo>
                    <a:lnTo>
                      <a:pt x="29" y="260"/>
                    </a:lnTo>
                    <a:lnTo>
                      <a:pt x="29" y="260"/>
                    </a:lnTo>
                    <a:lnTo>
                      <a:pt x="29" y="261"/>
                    </a:lnTo>
                    <a:lnTo>
                      <a:pt x="29" y="263"/>
                    </a:lnTo>
                    <a:lnTo>
                      <a:pt x="30" y="265"/>
                    </a:lnTo>
                    <a:lnTo>
                      <a:pt x="30" y="265"/>
                    </a:lnTo>
                    <a:lnTo>
                      <a:pt x="30" y="266"/>
                    </a:lnTo>
                    <a:lnTo>
                      <a:pt x="30" y="267"/>
                    </a:lnTo>
                    <a:lnTo>
                      <a:pt x="30" y="268"/>
                    </a:lnTo>
                    <a:lnTo>
                      <a:pt x="30" y="269"/>
                    </a:lnTo>
                    <a:lnTo>
                      <a:pt x="31" y="270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1" y="274"/>
                    </a:lnTo>
                    <a:lnTo>
                      <a:pt x="31" y="275"/>
                    </a:lnTo>
                    <a:lnTo>
                      <a:pt x="32" y="275"/>
                    </a:lnTo>
                    <a:lnTo>
                      <a:pt x="32" y="276"/>
                    </a:lnTo>
                    <a:lnTo>
                      <a:pt x="32" y="279"/>
                    </a:lnTo>
                    <a:lnTo>
                      <a:pt x="32" y="279"/>
                    </a:lnTo>
                    <a:lnTo>
                      <a:pt x="32" y="279"/>
                    </a:lnTo>
                    <a:lnTo>
                      <a:pt x="32" y="280"/>
                    </a:lnTo>
                    <a:lnTo>
                      <a:pt x="33" y="280"/>
                    </a:lnTo>
                    <a:lnTo>
                      <a:pt x="33" y="282"/>
                    </a:lnTo>
                    <a:lnTo>
                      <a:pt x="33" y="284"/>
                    </a:lnTo>
                    <a:lnTo>
                      <a:pt x="33" y="284"/>
                    </a:lnTo>
                    <a:lnTo>
                      <a:pt x="33" y="285"/>
                    </a:lnTo>
                    <a:lnTo>
                      <a:pt x="34" y="286"/>
                    </a:lnTo>
                    <a:lnTo>
                      <a:pt x="34" y="290"/>
                    </a:lnTo>
                    <a:lnTo>
                      <a:pt x="34" y="290"/>
                    </a:lnTo>
                    <a:lnTo>
                      <a:pt x="34" y="290"/>
                    </a:lnTo>
                    <a:lnTo>
                      <a:pt x="35" y="290"/>
                    </a:lnTo>
                    <a:lnTo>
                      <a:pt x="35" y="293"/>
                    </a:lnTo>
                    <a:lnTo>
                      <a:pt x="35" y="295"/>
                    </a:lnTo>
                    <a:lnTo>
                      <a:pt x="35" y="295"/>
                    </a:lnTo>
                    <a:lnTo>
                      <a:pt x="35" y="295"/>
                    </a:lnTo>
                    <a:lnTo>
                      <a:pt x="36" y="296"/>
                    </a:lnTo>
                    <a:lnTo>
                      <a:pt x="36" y="296"/>
                    </a:lnTo>
                    <a:lnTo>
                      <a:pt x="36" y="296"/>
                    </a:lnTo>
                    <a:lnTo>
                      <a:pt x="36" y="298"/>
                    </a:lnTo>
                    <a:lnTo>
                      <a:pt x="36" y="298"/>
                    </a:lnTo>
                    <a:lnTo>
                      <a:pt x="36" y="299"/>
                    </a:lnTo>
                    <a:lnTo>
                      <a:pt x="36" y="299"/>
                    </a:lnTo>
                    <a:lnTo>
                      <a:pt x="36" y="300"/>
                    </a:lnTo>
                    <a:lnTo>
                      <a:pt x="37" y="300"/>
                    </a:lnTo>
                    <a:lnTo>
                      <a:pt x="37" y="301"/>
                    </a:lnTo>
                    <a:lnTo>
                      <a:pt x="37" y="304"/>
                    </a:lnTo>
                    <a:lnTo>
                      <a:pt x="37" y="304"/>
                    </a:lnTo>
                    <a:lnTo>
                      <a:pt x="38" y="306"/>
                    </a:lnTo>
                    <a:lnTo>
                      <a:pt x="38" y="306"/>
                    </a:lnTo>
                    <a:lnTo>
                      <a:pt x="38" y="306"/>
                    </a:lnTo>
                    <a:lnTo>
                      <a:pt x="38" y="306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8"/>
                    </a:lnTo>
                    <a:lnTo>
                      <a:pt x="38" y="309"/>
                    </a:lnTo>
                    <a:lnTo>
                      <a:pt x="39" y="309"/>
                    </a:lnTo>
                    <a:lnTo>
                      <a:pt x="39" y="310"/>
                    </a:lnTo>
                    <a:lnTo>
                      <a:pt x="39" y="310"/>
                    </a:lnTo>
                    <a:lnTo>
                      <a:pt x="39" y="311"/>
                    </a:lnTo>
                    <a:lnTo>
                      <a:pt x="39" y="311"/>
                    </a:lnTo>
                    <a:lnTo>
                      <a:pt x="39" y="312"/>
                    </a:lnTo>
                    <a:lnTo>
                      <a:pt x="39" y="312"/>
                    </a:lnTo>
                    <a:lnTo>
                      <a:pt x="39" y="313"/>
                    </a:lnTo>
                    <a:lnTo>
                      <a:pt x="39" y="313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0" y="315"/>
                    </a:lnTo>
                    <a:lnTo>
                      <a:pt x="40" y="315"/>
                    </a:lnTo>
                    <a:lnTo>
                      <a:pt x="40" y="316"/>
                    </a:lnTo>
                    <a:lnTo>
                      <a:pt x="40" y="316"/>
                    </a:lnTo>
                    <a:lnTo>
                      <a:pt x="40" y="318"/>
                    </a:lnTo>
                    <a:lnTo>
                      <a:pt x="41" y="318"/>
                    </a:lnTo>
                    <a:lnTo>
                      <a:pt x="41" y="319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1"/>
                    </a:lnTo>
                    <a:lnTo>
                      <a:pt x="41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3"/>
                    </a:lnTo>
                    <a:lnTo>
                      <a:pt x="42" y="325"/>
                    </a:lnTo>
                    <a:lnTo>
                      <a:pt x="43" y="327"/>
                    </a:lnTo>
                    <a:lnTo>
                      <a:pt x="43" y="328"/>
                    </a:lnTo>
                    <a:lnTo>
                      <a:pt x="43" y="328"/>
                    </a:lnTo>
                    <a:lnTo>
                      <a:pt x="43" y="329"/>
                    </a:lnTo>
                    <a:lnTo>
                      <a:pt x="44" y="331"/>
                    </a:lnTo>
                    <a:lnTo>
                      <a:pt x="44" y="331"/>
                    </a:lnTo>
                    <a:lnTo>
                      <a:pt x="44" y="331"/>
                    </a:lnTo>
                    <a:lnTo>
                      <a:pt x="44" y="331"/>
                    </a:lnTo>
                    <a:lnTo>
                      <a:pt x="44" y="333"/>
                    </a:lnTo>
                    <a:lnTo>
                      <a:pt x="45" y="334"/>
                    </a:lnTo>
                    <a:lnTo>
                      <a:pt x="45" y="335"/>
                    </a:lnTo>
                    <a:lnTo>
                      <a:pt x="45" y="336"/>
                    </a:lnTo>
                    <a:lnTo>
                      <a:pt x="45" y="337"/>
                    </a:lnTo>
                    <a:lnTo>
                      <a:pt x="45" y="337"/>
                    </a:lnTo>
                    <a:lnTo>
                      <a:pt x="45" y="338"/>
                    </a:lnTo>
                    <a:lnTo>
                      <a:pt x="46" y="338"/>
                    </a:lnTo>
                    <a:lnTo>
                      <a:pt x="46" y="339"/>
                    </a:lnTo>
                    <a:lnTo>
                      <a:pt x="46" y="339"/>
                    </a:lnTo>
                    <a:lnTo>
                      <a:pt x="46" y="340"/>
                    </a:lnTo>
                    <a:lnTo>
                      <a:pt x="46" y="340"/>
                    </a:lnTo>
                    <a:lnTo>
                      <a:pt x="46" y="341"/>
                    </a:lnTo>
                    <a:lnTo>
                      <a:pt x="47" y="342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8" y="346"/>
                    </a:lnTo>
                    <a:lnTo>
                      <a:pt x="48" y="346"/>
                    </a:lnTo>
                    <a:lnTo>
                      <a:pt x="48" y="347"/>
                    </a:lnTo>
                    <a:lnTo>
                      <a:pt x="48" y="347"/>
                    </a:lnTo>
                    <a:lnTo>
                      <a:pt x="49" y="349"/>
                    </a:lnTo>
                    <a:lnTo>
                      <a:pt x="49" y="350"/>
                    </a:lnTo>
                    <a:lnTo>
                      <a:pt x="49" y="350"/>
                    </a:lnTo>
                    <a:lnTo>
                      <a:pt x="49" y="350"/>
                    </a:lnTo>
                    <a:lnTo>
                      <a:pt x="49" y="351"/>
                    </a:lnTo>
                    <a:lnTo>
                      <a:pt x="49" y="351"/>
                    </a:lnTo>
                    <a:lnTo>
                      <a:pt x="49" y="352"/>
                    </a:lnTo>
                    <a:lnTo>
                      <a:pt x="49" y="352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4"/>
                    </a:lnTo>
                    <a:lnTo>
                      <a:pt x="50" y="355"/>
                    </a:lnTo>
                    <a:lnTo>
                      <a:pt x="50" y="355"/>
                    </a:lnTo>
                    <a:lnTo>
                      <a:pt x="51" y="356"/>
                    </a:lnTo>
                    <a:lnTo>
                      <a:pt x="51" y="356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8"/>
                    </a:lnTo>
                    <a:lnTo>
                      <a:pt x="51" y="359"/>
                    </a:lnTo>
                    <a:lnTo>
                      <a:pt x="52" y="360"/>
                    </a:lnTo>
                    <a:lnTo>
                      <a:pt x="52" y="360"/>
                    </a:lnTo>
                    <a:lnTo>
                      <a:pt x="52" y="360"/>
                    </a:lnTo>
                    <a:lnTo>
                      <a:pt x="52" y="361"/>
                    </a:lnTo>
                    <a:lnTo>
                      <a:pt x="52" y="361"/>
                    </a:lnTo>
                    <a:lnTo>
                      <a:pt x="52" y="361"/>
                    </a:lnTo>
                    <a:lnTo>
                      <a:pt x="52" y="361"/>
                    </a:lnTo>
                    <a:lnTo>
                      <a:pt x="52" y="362"/>
                    </a:lnTo>
                    <a:lnTo>
                      <a:pt x="52" y="362"/>
                    </a:lnTo>
                    <a:lnTo>
                      <a:pt x="53" y="363"/>
                    </a:lnTo>
                    <a:lnTo>
                      <a:pt x="53" y="363"/>
                    </a:lnTo>
                    <a:lnTo>
                      <a:pt x="53" y="364"/>
                    </a:lnTo>
                    <a:lnTo>
                      <a:pt x="53" y="364"/>
                    </a:lnTo>
                    <a:lnTo>
                      <a:pt x="53" y="365"/>
                    </a:lnTo>
                    <a:lnTo>
                      <a:pt x="53" y="365"/>
                    </a:lnTo>
                    <a:lnTo>
                      <a:pt x="53" y="365"/>
                    </a:lnTo>
                    <a:lnTo>
                      <a:pt x="54" y="366"/>
                    </a:lnTo>
                    <a:lnTo>
                      <a:pt x="54" y="366"/>
                    </a:lnTo>
                    <a:lnTo>
                      <a:pt x="54" y="367"/>
                    </a:lnTo>
                    <a:lnTo>
                      <a:pt x="54" y="368"/>
                    </a:lnTo>
                    <a:lnTo>
                      <a:pt x="54" y="368"/>
                    </a:lnTo>
                    <a:lnTo>
                      <a:pt x="54" y="368"/>
                    </a:lnTo>
                    <a:lnTo>
                      <a:pt x="54" y="368"/>
                    </a:lnTo>
                    <a:lnTo>
                      <a:pt x="54" y="369"/>
                    </a:lnTo>
                    <a:lnTo>
                      <a:pt x="54" y="369"/>
                    </a:lnTo>
                    <a:lnTo>
                      <a:pt x="55" y="369"/>
                    </a:lnTo>
                    <a:lnTo>
                      <a:pt x="55" y="370"/>
                    </a:lnTo>
                    <a:lnTo>
                      <a:pt x="55" y="370"/>
                    </a:lnTo>
                    <a:lnTo>
                      <a:pt x="55" y="371"/>
                    </a:lnTo>
                    <a:lnTo>
                      <a:pt x="55" y="372"/>
                    </a:lnTo>
                    <a:lnTo>
                      <a:pt x="56" y="372"/>
                    </a:lnTo>
                    <a:lnTo>
                      <a:pt x="56" y="373"/>
                    </a:lnTo>
                    <a:lnTo>
                      <a:pt x="56" y="373"/>
                    </a:lnTo>
                    <a:lnTo>
                      <a:pt x="56" y="373"/>
                    </a:lnTo>
                    <a:lnTo>
                      <a:pt x="56" y="373"/>
                    </a:lnTo>
                    <a:lnTo>
                      <a:pt x="56" y="374"/>
                    </a:lnTo>
                    <a:lnTo>
                      <a:pt x="56" y="374"/>
                    </a:lnTo>
                    <a:lnTo>
                      <a:pt x="56" y="375"/>
                    </a:lnTo>
                    <a:lnTo>
                      <a:pt x="57" y="375"/>
                    </a:lnTo>
                    <a:lnTo>
                      <a:pt x="57" y="376"/>
                    </a:lnTo>
                    <a:lnTo>
                      <a:pt x="57" y="378"/>
                    </a:lnTo>
                    <a:lnTo>
                      <a:pt x="57" y="378"/>
                    </a:lnTo>
                    <a:lnTo>
                      <a:pt x="58" y="378"/>
                    </a:lnTo>
                    <a:lnTo>
                      <a:pt x="58" y="379"/>
                    </a:lnTo>
                    <a:lnTo>
                      <a:pt x="58" y="379"/>
                    </a:lnTo>
                    <a:lnTo>
                      <a:pt x="58" y="379"/>
                    </a:lnTo>
                    <a:lnTo>
                      <a:pt x="58" y="379"/>
                    </a:lnTo>
                    <a:lnTo>
                      <a:pt x="58" y="381"/>
                    </a:lnTo>
                    <a:lnTo>
                      <a:pt x="58" y="381"/>
                    </a:lnTo>
                    <a:lnTo>
                      <a:pt x="59" y="382"/>
                    </a:lnTo>
                    <a:lnTo>
                      <a:pt x="59" y="382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61" y="387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9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2"/>
                    </a:lnTo>
                    <a:lnTo>
                      <a:pt x="63" y="392"/>
                    </a:lnTo>
                    <a:lnTo>
                      <a:pt x="63" y="393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3" y="395"/>
                    </a:lnTo>
                    <a:lnTo>
                      <a:pt x="64" y="395"/>
                    </a:lnTo>
                    <a:lnTo>
                      <a:pt x="64" y="395"/>
                    </a:lnTo>
                    <a:lnTo>
                      <a:pt x="64" y="395"/>
                    </a:lnTo>
                    <a:lnTo>
                      <a:pt x="64" y="396"/>
                    </a:lnTo>
                    <a:lnTo>
                      <a:pt x="64" y="396"/>
                    </a:lnTo>
                    <a:lnTo>
                      <a:pt x="64" y="396"/>
                    </a:lnTo>
                    <a:lnTo>
                      <a:pt x="64" y="396"/>
                    </a:lnTo>
                    <a:lnTo>
                      <a:pt x="64" y="397"/>
                    </a:lnTo>
                    <a:lnTo>
                      <a:pt x="65" y="398"/>
                    </a:lnTo>
                    <a:lnTo>
                      <a:pt x="65" y="398"/>
                    </a:lnTo>
                    <a:lnTo>
                      <a:pt x="65" y="399"/>
                    </a:lnTo>
                    <a:lnTo>
                      <a:pt x="65" y="399"/>
                    </a:lnTo>
                    <a:lnTo>
                      <a:pt x="65" y="399"/>
                    </a:lnTo>
                    <a:lnTo>
                      <a:pt x="65" y="400"/>
                    </a:lnTo>
                    <a:lnTo>
                      <a:pt x="66" y="401"/>
                    </a:lnTo>
                    <a:lnTo>
                      <a:pt x="66" y="401"/>
                    </a:lnTo>
                    <a:lnTo>
                      <a:pt x="66" y="401"/>
                    </a:lnTo>
                    <a:lnTo>
                      <a:pt x="66" y="402"/>
                    </a:lnTo>
                    <a:lnTo>
                      <a:pt x="66" y="402"/>
                    </a:lnTo>
                    <a:lnTo>
                      <a:pt x="67" y="404"/>
                    </a:lnTo>
                    <a:lnTo>
                      <a:pt x="67" y="405"/>
                    </a:lnTo>
                    <a:lnTo>
                      <a:pt x="68" y="405"/>
                    </a:lnTo>
                    <a:lnTo>
                      <a:pt x="68" y="405"/>
                    </a:lnTo>
                    <a:lnTo>
                      <a:pt x="68" y="405"/>
                    </a:lnTo>
                    <a:lnTo>
                      <a:pt x="68" y="406"/>
                    </a:lnTo>
                    <a:lnTo>
                      <a:pt x="68" y="406"/>
                    </a:lnTo>
                    <a:lnTo>
                      <a:pt x="68" y="407"/>
                    </a:lnTo>
                    <a:lnTo>
                      <a:pt x="68" y="407"/>
                    </a:lnTo>
                    <a:lnTo>
                      <a:pt x="68" y="407"/>
                    </a:lnTo>
                    <a:lnTo>
                      <a:pt x="68" y="407"/>
                    </a:lnTo>
                    <a:lnTo>
                      <a:pt x="69" y="408"/>
                    </a:lnTo>
                    <a:lnTo>
                      <a:pt x="69" y="408"/>
                    </a:lnTo>
                    <a:lnTo>
                      <a:pt x="69" y="408"/>
                    </a:lnTo>
                    <a:lnTo>
                      <a:pt x="69" y="408"/>
                    </a:lnTo>
                    <a:lnTo>
                      <a:pt x="69" y="409"/>
                    </a:lnTo>
                    <a:lnTo>
                      <a:pt x="70" y="411"/>
                    </a:lnTo>
                    <a:lnTo>
                      <a:pt x="70" y="411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1" y="413"/>
                    </a:lnTo>
                    <a:lnTo>
                      <a:pt x="71" y="413"/>
                    </a:lnTo>
                    <a:lnTo>
                      <a:pt x="71" y="413"/>
                    </a:lnTo>
                    <a:lnTo>
                      <a:pt x="71" y="413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7"/>
                    </a:lnTo>
                    <a:lnTo>
                      <a:pt x="72" y="417"/>
                    </a:lnTo>
                    <a:lnTo>
                      <a:pt x="72" y="417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9"/>
                    </a:lnTo>
                    <a:lnTo>
                      <a:pt x="73" y="419"/>
                    </a:lnTo>
                    <a:lnTo>
                      <a:pt x="73" y="419"/>
                    </a:lnTo>
                    <a:lnTo>
                      <a:pt x="74" y="419"/>
                    </a:lnTo>
                    <a:lnTo>
                      <a:pt x="74" y="420"/>
                    </a:lnTo>
                    <a:lnTo>
                      <a:pt x="74" y="420"/>
                    </a:lnTo>
                    <a:lnTo>
                      <a:pt x="74" y="420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5"/>
                    </a:lnTo>
                    <a:lnTo>
                      <a:pt x="76" y="425"/>
                    </a:lnTo>
                    <a:lnTo>
                      <a:pt x="76" y="425"/>
                    </a:lnTo>
                    <a:lnTo>
                      <a:pt x="77" y="426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8" y="428"/>
                    </a:lnTo>
                    <a:lnTo>
                      <a:pt x="78" y="428"/>
                    </a:lnTo>
                    <a:lnTo>
                      <a:pt x="78" y="428"/>
                    </a:lnTo>
                    <a:lnTo>
                      <a:pt x="78" y="429"/>
                    </a:lnTo>
                    <a:lnTo>
                      <a:pt x="78" y="429"/>
                    </a:lnTo>
                    <a:lnTo>
                      <a:pt x="78" y="430"/>
                    </a:lnTo>
                    <a:lnTo>
                      <a:pt x="78" y="430"/>
                    </a:lnTo>
                    <a:lnTo>
                      <a:pt x="79" y="430"/>
                    </a:lnTo>
                    <a:lnTo>
                      <a:pt x="79" y="431"/>
                    </a:lnTo>
                    <a:lnTo>
                      <a:pt x="79" y="431"/>
                    </a:lnTo>
                    <a:lnTo>
                      <a:pt x="79" y="432"/>
                    </a:lnTo>
                    <a:lnTo>
                      <a:pt x="79" y="432"/>
                    </a:lnTo>
                    <a:lnTo>
                      <a:pt x="80" y="432"/>
                    </a:lnTo>
                    <a:lnTo>
                      <a:pt x="80" y="433"/>
                    </a:lnTo>
                    <a:lnTo>
                      <a:pt x="80" y="433"/>
                    </a:lnTo>
                    <a:lnTo>
                      <a:pt x="80" y="433"/>
                    </a:lnTo>
                    <a:lnTo>
                      <a:pt x="80" y="434"/>
                    </a:lnTo>
                    <a:lnTo>
                      <a:pt x="80" y="434"/>
                    </a:lnTo>
                    <a:lnTo>
                      <a:pt x="80" y="434"/>
                    </a:lnTo>
                    <a:lnTo>
                      <a:pt x="81" y="435"/>
                    </a:lnTo>
                    <a:lnTo>
                      <a:pt x="81" y="435"/>
                    </a:lnTo>
                    <a:lnTo>
                      <a:pt x="81" y="435"/>
                    </a:lnTo>
                    <a:lnTo>
                      <a:pt x="81" y="435"/>
                    </a:lnTo>
                    <a:lnTo>
                      <a:pt x="82" y="436"/>
                    </a:lnTo>
                    <a:lnTo>
                      <a:pt x="82" y="437"/>
                    </a:lnTo>
                    <a:lnTo>
                      <a:pt x="82" y="437"/>
                    </a:lnTo>
                    <a:lnTo>
                      <a:pt x="82" y="437"/>
                    </a:lnTo>
                    <a:lnTo>
                      <a:pt x="82" y="437"/>
                    </a:lnTo>
                    <a:lnTo>
                      <a:pt x="82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9"/>
                    </a:lnTo>
                    <a:lnTo>
                      <a:pt x="84" y="440"/>
                    </a:lnTo>
                    <a:lnTo>
                      <a:pt x="84" y="440"/>
                    </a:lnTo>
                    <a:lnTo>
                      <a:pt x="84" y="440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2"/>
                    </a:lnTo>
                    <a:lnTo>
                      <a:pt x="84" y="442"/>
                    </a:lnTo>
                    <a:lnTo>
                      <a:pt x="84" y="442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6" y="444"/>
                    </a:lnTo>
                    <a:lnTo>
                      <a:pt x="86" y="444"/>
                    </a:lnTo>
                    <a:lnTo>
                      <a:pt x="86" y="444"/>
                    </a:lnTo>
                    <a:lnTo>
                      <a:pt x="86" y="444"/>
                    </a:lnTo>
                    <a:lnTo>
                      <a:pt x="86" y="445"/>
                    </a:lnTo>
                    <a:lnTo>
                      <a:pt x="86" y="445"/>
                    </a:lnTo>
                    <a:lnTo>
                      <a:pt x="86" y="445"/>
                    </a:lnTo>
                    <a:lnTo>
                      <a:pt x="87" y="445"/>
                    </a:lnTo>
                    <a:lnTo>
                      <a:pt x="87" y="445"/>
                    </a:lnTo>
                    <a:lnTo>
                      <a:pt x="87" y="445"/>
                    </a:lnTo>
                    <a:lnTo>
                      <a:pt x="87" y="446"/>
                    </a:lnTo>
                    <a:lnTo>
                      <a:pt x="87" y="446"/>
                    </a:lnTo>
                    <a:lnTo>
                      <a:pt x="87" y="446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8" y="447"/>
                    </a:lnTo>
                    <a:lnTo>
                      <a:pt x="88" y="447"/>
                    </a:lnTo>
                    <a:lnTo>
                      <a:pt x="88" y="447"/>
                    </a:lnTo>
                    <a:lnTo>
                      <a:pt x="88" y="448"/>
                    </a:lnTo>
                    <a:lnTo>
                      <a:pt x="88" y="448"/>
                    </a:lnTo>
                    <a:lnTo>
                      <a:pt x="88" y="448"/>
                    </a:lnTo>
                    <a:lnTo>
                      <a:pt x="88" y="448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9" y="449"/>
                    </a:lnTo>
                    <a:lnTo>
                      <a:pt x="89" y="449"/>
                    </a:lnTo>
                    <a:lnTo>
                      <a:pt x="89" y="449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90" y="451"/>
                    </a:lnTo>
                    <a:lnTo>
                      <a:pt x="90" y="451"/>
                    </a:lnTo>
                    <a:lnTo>
                      <a:pt x="90" y="451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1" y="453"/>
                    </a:lnTo>
                    <a:lnTo>
                      <a:pt x="91" y="453"/>
                    </a:lnTo>
                    <a:lnTo>
                      <a:pt x="91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1" y="454"/>
                    </a:lnTo>
                    <a:lnTo>
                      <a:pt x="91" y="454"/>
                    </a:lnTo>
                    <a:lnTo>
                      <a:pt x="92" y="454"/>
                    </a:lnTo>
                    <a:lnTo>
                      <a:pt x="92" y="454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3" y="456"/>
                    </a:lnTo>
                    <a:lnTo>
                      <a:pt x="93" y="457"/>
                    </a:lnTo>
                    <a:lnTo>
                      <a:pt x="93" y="457"/>
                    </a:lnTo>
                    <a:lnTo>
                      <a:pt x="93" y="457"/>
                    </a:lnTo>
                    <a:lnTo>
                      <a:pt x="94" y="458"/>
                    </a:lnTo>
                    <a:lnTo>
                      <a:pt x="94" y="458"/>
                    </a:lnTo>
                    <a:lnTo>
                      <a:pt x="94" y="458"/>
                    </a:lnTo>
                    <a:lnTo>
                      <a:pt x="94" y="458"/>
                    </a:lnTo>
                    <a:lnTo>
                      <a:pt x="94" y="459"/>
                    </a:lnTo>
                    <a:lnTo>
                      <a:pt x="95" y="459"/>
                    </a:lnTo>
                    <a:lnTo>
                      <a:pt x="95" y="460"/>
                    </a:lnTo>
                    <a:lnTo>
                      <a:pt x="95" y="460"/>
                    </a:lnTo>
                    <a:lnTo>
                      <a:pt x="95" y="461"/>
                    </a:lnTo>
                    <a:lnTo>
                      <a:pt x="95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7" y="462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8" y="464"/>
                    </a:lnTo>
                    <a:lnTo>
                      <a:pt x="98" y="464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8"/>
                    </a:lnTo>
                    <a:lnTo>
                      <a:pt x="100" y="468"/>
                    </a:lnTo>
                    <a:lnTo>
                      <a:pt x="101" y="469"/>
                    </a:lnTo>
                    <a:lnTo>
                      <a:pt x="101" y="469"/>
                    </a:lnTo>
                    <a:lnTo>
                      <a:pt x="101" y="470"/>
                    </a:lnTo>
                    <a:lnTo>
                      <a:pt x="101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1"/>
                    </a:lnTo>
                    <a:lnTo>
                      <a:pt x="103" y="472"/>
                    </a:lnTo>
                    <a:lnTo>
                      <a:pt x="103" y="472"/>
                    </a:lnTo>
                    <a:lnTo>
                      <a:pt x="103" y="472"/>
                    </a:lnTo>
                    <a:lnTo>
                      <a:pt x="104" y="473"/>
                    </a:lnTo>
                    <a:lnTo>
                      <a:pt x="104" y="473"/>
                    </a:lnTo>
                    <a:lnTo>
                      <a:pt x="104" y="473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4"/>
                    </a:lnTo>
                    <a:lnTo>
                      <a:pt x="104" y="474"/>
                    </a:lnTo>
                    <a:lnTo>
                      <a:pt x="104" y="474"/>
                    </a:lnTo>
                    <a:lnTo>
                      <a:pt x="105" y="474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6" y="476"/>
                    </a:lnTo>
                    <a:lnTo>
                      <a:pt x="106" y="476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8" y="478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1"/>
                    </a:lnTo>
                    <a:lnTo>
                      <a:pt x="109" y="481"/>
                    </a:lnTo>
                    <a:lnTo>
                      <a:pt x="110" y="482"/>
                    </a:lnTo>
                    <a:lnTo>
                      <a:pt x="110" y="482"/>
                    </a:lnTo>
                    <a:lnTo>
                      <a:pt x="110" y="482"/>
                    </a:lnTo>
                    <a:lnTo>
                      <a:pt x="110" y="482"/>
                    </a:lnTo>
                    <a:lnTo>
                      <a:pt x="111" y="482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4"/>
                    </a:lnTo>
                    <a:lnTo>
                      <a:pt x="111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3" y="485"/>
                    </a:lnTo>
                    <a:lnTo>
                      <a:pt x="113" y="485"/>
                    </a:lnTo>
                    <a:lnTo>
                      <a:pt x="113" y="485"/>
                    </a:lnTo>
                    <a:lnTo>
                      <a:pt x="113" y="485"/>
                    </a:lnTo>
                    <a:lnTo>
                      <a:pt x="113" y="486"/>
                    </a:lnTo>
                    <a:lnTo>
                      <a:pt x="113" y="486"/>
                    </a:lnTo>
                    <a:lnTo>
                      <a:pt x="114" y="486"/>
                    </a:lnTo>
                    <a:lnTo>
                      <a:pt x="114" y="486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5" y="487"/>
                    </a:lnTo>
                    <a:lnTo>
                      <a:pt x="115" y="487"/>
                    </a:lnTo>
                    <a:lnTo>
                      <a:pt x="115" y="488"/>
                    </a:lnTo>
                    <a:lnTo>
                      <a:pt x="115" y="488"/>
                    </a:lnTo>
                    <a:lnTo>
                      <a:pt x="115" y="488"/>
                    </a:lnTo>
                    <a:lnTo>
                      <a:pt x="115" y="489"/>
                    </a:lnTo>
                    <a:lnTo>
                      <a:pt x="116" y="489"/>
                    </a:lnTo>
                    <a:lnTo>
                      <a:pt x="116" y="489"/>
                    </a:lnTo>
                    <a:lnTo>
                      <a:pt x="116" y="489"/>
                    </a:lnTo>
                    <a:lnTo>
                      <a:pt x="116" y="489"/>
                    </a:lnTo>
                    <a:lnTo>
                      <a:pt x="116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9" y="493"/>
                    </a:lnTo>
                    <a:lnTo>
                      <a:pt x="119" y="493"/>
                    </a:lnTo>
                    <a:lnTo>
                      <a:pt x="119" y="493"/>
                    </a:lnTo>
                    <a:lnTo>
                      <a:pt x="120" y="493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7"/>
                    </a:lnTo>
                    <a:lnTo>
                      <a:pt x="123" y="497"/>
                    </a:lnTo>
                    <a:lnTo>
                      <a:pt x="123" y="497"/>
                    </a:lnTo>
                    <a:lnTo>
                      <a:pt x="123" y="497"/>
                    </a:lnTo>
                    <a:lnTo>
                      <a:pt x="123" y="498"/>
                    </a:lnTo>
                    <a:lnTo>
                      <a:pt x="123" y="498"/>
                    </a:lnTo>
                    <a:lnTo>
                      <a:pt x="124" y="498"/>
                    </a:lnTo>
                    <a:lnTo>
                      <a:pt x="124" y="499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499"/>
                    </a:lnTo>
                    <a:lnTo>
                      <a:pt x="125" y="500"/>
                    </a:lnTo>
                    <a:lnTo>
                      <a:pt x="125" y="500"/>
                    </a:lnTo>
                    <a:lnTo>
                      <a:pt x="126" y="500"/>
                    </a:lnTo>
                    <a:lnTo>
                      <a:pt x="126" y="500"/>
                    </a:lnTo>
                    <a:lnTo>
                      <a:pt x="126" y="500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7" y="501"/>
                    </a:lnTo>
                    <a:lnTo>
                      <a:pt x="127" y="502"/>
                    </a:lnTo>
                    <a:lnTo>
                      <a:pt x="127" y="502"/>
                    </a:lnTo>
                    <a:lnTo>
                      <a:pt x="128" y="502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9" y="503"/>
                    </a:lnTo>
                    <a:lnTo>
                      <a:pt x="129" y="503"/>
                    </a:lnTo>
                    <a:lnTo>
                      <a:pt x="129" y="504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1" y="505"/>
                    </a:lnTo>
                    <a:lnTo>
                      <a:pt x="131" y="506"/>
                    </a:lnTo>
                    <a:lnTo>
                      <a:pt x="131" y="506"/>
                    </a:lnTo>
                    <a:lnTo>
                      <a:pt x="132" y="506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3" y="507"/>
                    </a:lnTo>
                    <a:lnTo>
                      <a:pt x="133" y="507"/>
                    </a:lnTo>
                    <a:lnTo>
                      <a:pt x="133" y="507"/>
                    </a:lnTo>
                    <a:lnTo>
                      <a:pt x="133" y="508"/>
                    </a:lnTo>
                    <a:lnTo>
                      <a:pt x="133" y="508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5" y="509"/>
                    </a:lnTo>
                    <a:lnTo>
                      <a:pt x="135" y="510"/>
                    </a:lnTo>
                    <a:lnTo>
                      <a:pt x="135" y="510"/>
                    </a:lnTo>
                    <a:lnTo>
                      <a:pt x="135" y="510"/>
                    </a:lnTo>
                    <a:lnTo>
                      <a:pt x="135" y="510"/>
                    </a:lnTo>
                    <a:lnTo>
                      <a:pt x="136" y="510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7" y="511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8" y="512"/>
                    </a:lnTo>
                    <a:lnTo>
                      <a:pt x="138" y="513"/>
                    </a:lnTo>
                    <a:lnTo>
                      <a:pt x="138" y="513"/>
                    </a:lnTo>
                    <a:lnTo>
                      <a:pt x="138" y="513"/>
                    </a:lnTo>
                    <a:lnTo>
                      <a:pt x="138" y="513"/>
                    </a:lnTo>
                    <a:lnTo>
                      <a:pt x="139" y="513"/>
                    </a:lnTo>
                    <a:lnTo>
                      <a:pt x="139" y="513"/>
                    </a:lnTo>
                    <a:lnTo>
                      <a:pt x="139" y="514"/>
                    </a:lnTo>
                    <a:lnTo>
                      <a:pt x="139" y="514"/>
                    </a:lnTo>
                    <a:lnTo>
                      <a:pt x="139" y="514"/>
                    </a:lnTo>
                    <a:lnTo>
                      <a:pt x="140" y="514"/>
                    </a:lnTo>
                    <a:lnTo>
                      <a:pt x="140" y="514"/>
                    </a:lnTo>
                    <a:lnTo>
                      <a:pt x="140" y="515"/>
                    </a:lnTo>
                    <a:lnTo>
                      <a:pt x="141" y="515"/>
                    </a:lnTo>
                    <a:lnTo>
                      <a:pt x="141" y="515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2" y="517"/>
                    </a:lnTo>
                    <a:lnTo>
                      <a:pt x="143" y="517"/>
                    </a:lnTo>
                    <a:lnTo>
                      <a:pt x="143" y="517"/>
                    </a:lnTo>
                    <a:lnTo>
                      <a:pt x="143" y="517"/>
                    </a:lnTo>
                    <a:lnTo>
                      <a:pt x="144" y="518"/>
                    </a:lnTo>
                    <a:lnTo>
                      <a:pt x="144" y="518"/>
                    </a:lnTo>
                    <a:lnTo>
                      <a:pt x="144" y="518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6" y="520"/>
                    </a:lnTo>
                    <a:lnTo>
                      <a:pt x="146" y="520"/>
                    </a:lnTo>
                    <a:lnTo>
                      <a:pt x="146" y="520"/>
                    </a:lnTo>
                    <a:lnTo>
                      <a:pt x="146" y="520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8" y="521"/>
                    </a:lnTo>
                    <a:lnTo>
                      <a:pt x="148" y="522"/>
                    </a:lnTo>
                    <a:lnTo>
                      <a:pt x="148" y="522"/>
                    </a:lnTo>
                    <a:lnTo>
                      <a:pt x="148" y="522"/>
                    </a:lnTo>
                    <a:lnTo>
                      <a:pt x="149" y="522"/>
                    </a:lnTo>
                    <a:lnTo>
                      <a:pt x="149" y="522"/>
                    </a:lnTo>
                    <a:lnTo>
                      <a:pt x="149" y="522"/>
                    </a:lnTo>
                    <a:lnTo>
                      <a:pt x="149" y="523"/>
                    </a:lnTo>
                    <a:lnTo>
                      <a:pt x="150" y="523"/>
                    </a:lnTo>
                    <a:lnTo>
                      <a:pt x="150" y="523"/>
                    </a:lnTo>
                    <a:lnTo>
                      <a:pt x="150" y="524"/>
                    </a:lnTo>
                    <a:lnTo>
                      <a:pt x="150" y="524"/>
                    </a:lnTo>
                    <a:lnTo>
                      <a:pt x="150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3" y="525"/>
                    </a:lnTo>
                    <a:lnTo>
                      <a:pt x="153" y="525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4" y="526"/>
                    </a:lnTo>
                    <a:lnTo>
                      <a:pt x="154" y="526"/>
                    </a:lnTo>
                    <a:lnTo>
                      <a:pt x="154" y="526"/>
                    </a:lnTo>
                    <a:lnTo>
                      <a:pt x="154" y="527"/>
                    </a:lnTo>
                    <a:lnTo>
                      <a:pt x="154" y="527"/>
                    </a:lnTo>
                    <a:lnTo>
                      <a:pt x="155" y="527"/>
                    </a:lnTo>
                    <a:lnTo>
                      <a:pt x="155" y="527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9"/>
                    </a:lnTo>
                    <a:lnTo>
                      <a:pt x="157" y="529"/>
                    </a:lnTo>
                    <a:lnTo>
                      <a:pt x="157" y="529"/>
                    </a:lnTo>
                    <a:lnTo>
                      <a:pt x="157" y="529"/>
                    </a:lnTo>
                    <a:lnTo>
                      <a:pt x="157" y="529"/>
                    </a:lnTo>
                    <a:lnTo>
                      <a:pt x="158" y="529"/>
                    </a:lnTo>
                    <a:lnTo>
                      <a:pt x="158" y="530"/>
                    </a:lnTo>
                    <a:lnTo>
                      <a:pt x="158" y="530"/>
                    </a:lnTo>
                    <a:lnTo>
                      <a:pt x="158" y="530"/>
                    </a:lnTo>
                    <a:lnTo>
                      <a:pt x="158" y="530"/>
                    </a:lnTo>
                    <a:lnTo>
                      <a:pt x="159" y="530"/>
                    </a:lnTo>
                    <a:lnTo>
                      <a:pt x="159" y="530"/>
                    </a:lnTo>
                    <a:lnTo>
                      <a:pt x="159" y="530"/>
                    </a:lnTo>
                    <a:lnTo>
                      <a:pt x="159" y="530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2" y="532"/>
                    </a:lnTo>
                    <a:lnTo>
                      <a:pt x="162" y="532"/>
                    </a:lnTo>
                    <a:lnTo>
                      <a:pt x="162" y="533"/>
                    </a:lnTo>
                    <a:lnTo>
                      <a:pt x="162" y="533"/>
                    </a:lnTo>
                    <a:lnTo>
                      <a:pt x="162" y="533"/>
                    </a:lnTo>
                    <a:lnTo>
                      <a:pt x="163" y="533"/>
                    </a:lnTo>
                    <a:lnTo>
                      <a:pt x="163" y="533"/>
                    </a:lnTo>
                    <a:lnTo>
                      <a:pt x="163" y="534"/>
                    </a:lnTo>
                    <a:lnTo>
                      <a:pt x="163" y="534"/>
                    </a:lnTo>
                    <a:lnTo>
                      <a:pt x="163" y="534"/>
                    </a:lnTo>
                    <a:lnTo>
                      <a:pt x="163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5" y="535"/>
                    </a:lnTo>
                    <a:lnTo>
                      <a:pt x="165" y="535"/>
                    </a:lnTo>
                    <a:lnTo>
                      <a:pt x="165" y="535"/>
                    </a:lnTo>
                    <a:lnTo>
                      <a:pt x="165" y="535"/>
                    </a:lnTo>
                    <a:lnTo>
                      <a:pt x="166" y="535"/>
                    </a:lnTo>
                    <a:lnTo>
                      <a:pt x="166" y="535"/>
                    </a:lnTo>
                    <a:lnTo>
                      <a:pt x="166" y="536"/>
                    </a:lnTo>
                    <a:lnTo>
                      <a:pt x="166" y="536"/>
                    </a:lnTo>
                    <a:lnTo>
                      <a:pt x="166" y="536"/>
                    </a:lnTo>
                    <a:lnTo>
                      <a:pt x="167" y="536"/>
                    </a:lnTo>
                    <a:lnTo>
                      <a:pt x="167" y="536"/>
                    </a:lnTo>
                    <a:lnTo>
                      <a:pt x="167" y="536"/>
                    </a:lnTo>
                    <a:lnTo>
                      <a:pt x="167" y="536"/>
                    </a:lnTo>
                    <a:lnTo>
                      <a:pt x="167" y="537"/>
                    </a:lnTo>
                    <a:lnTo>
                      <a:pt x="168" y="537"/>
                    </a:lnTo>
                    <a:lnTo>
                      <a:pt x="168" y="537"/>
                    </a:lnTo>
                    <a:lnTo>
                      <a:pt x="169" y="537"/>
                    </a:lnTo>
                    <a:lnTo>
                      <a:pt x="169" y="538"/>
                    </a:lnTo>
                    <a:lnTo>
                      <a:pt x="169" y="538"/>
                    </a:lnTo>
                    <a:lnTo>
                      <a:pt x="169" y="538"/>
                    </a:lnTo>
                    <a:lnTo>
                      <a:pt x="169" y="538"/>
                    </a:lnTo>
                    <a:lnTo>
                      <a:pt x="170" y="538"/>
                    </a:lnTo>
                    <a:lnTo>
                      <a:pt x="170" y="539"/>
                    </a:lnTo>
                    <a:lnTo>
                      <a:pt x="170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3" y="540"/>
                    </a:lnTo>
                    <a:lnTo>
                      <a:pt x="173" y="540"/>
                    </a:lnTo>
                    <a:lnTo>
                      <a:pt x="173" y="540"/>
                    </a:lnTo>
                    <a:lnTo>
                      <a:pt x="173" y="540"/>
                    </a:lnTo>
                    <a:lnTo>
                      <a:pt x="173" y="541"/>
                    </a:lnTo>
                    <a:lnTo>
                      <a:pt x="173" y="541"/>
                    </a:lnTo>
                    <a:lnTo>
                      <a:pt x="173" y="541"/>
                    </a:lnTo>
                    <a:lnTo>
                      <a:pt x="173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5" y="541"/>
                    </a:lnTo>
                    <a:lnTo>
                      <a:pt x="175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6" y="542"/>
                    </a:lnTo>
                    <a:lnTo>
                      <a:pt x="176" y="542"/>
                    </a:lnTo>
                    <a:lnTo>
                      <a:pt x="176" y="542"/>
                    </a:lnTo>
                    <a:lnTo>
                      <a:pt x="177" y="543"/>
                    </a:lnTo>
                    <a:lnTo>
                      <a:pt x="177" y="543"/>
                    </a:lnTo>
                    <a:lnTo>
                      <a:pt x="178" y="543"/>
                    </a:lnTo>
                    <a:lnTo>
                      <a:pt x="178" y="544"/>
                    </a:lnTo>
                    <a:lnTo>
                      <a:pt x="178" y="544"/>
                    </a:lnTo>
                    <a:lnTo>
                      <a:pt x="178" y="544"/>
                    </a:lnTo>
                    <a:lnTo>
                      <a:pt x="179" y="544"/>
                    </a:lnTo>
                    <a:lnTo>
                      <a:pt x="179" y="544"/>
                    </a:lnTo>
                    <a:lnTo>
                      <a:pt x="179" y="544"/>
                    </a:lnTo>
                    <a:lnTo>
                      <a:pt x="179" y="544"/>
                    </a:lnTo>
                    <a:lnTo>
                      <a:pt x="179" y="545"/>
                    </a:lnTo>
                    <a:lnTo>
                      <a:pt x="179" y="545"/>
                    </a:lnTo>
                    <a:lnTo>
                      <a:pt x="180" y="545"/>
                    </a:lnTo>
                    <a:lnTo>
                      <a:pt x="180" y="545"/>
                    </a:lnTo>
                    <a:lnTo>
                      <a:pt x="181" y="545"/>
                    </a:lnTo>
                    <a:lnTo>
                      <a:pt x="181" y="545"/>
                    </a:lnTo>
                    <a:lnTo>
                      <a:pt x="181" y="545"/>
                    </a:lnTo>
                    <a:lnTo>
                      <a:pt x="181" y="546"/>
                    </a:lnTo>
                    <a:lnTo>
                      <a:pt x="181" y="546"/>
                    </a:lnTo>
                    <a:lnTo>
                      <a:pt x="181" y="546"/>
                    </a:lnTo>
                    <a:lnTo>
                      <a:pt x="182" y="546"/>
                    </a:lnTo>
                    <a:lnTo>
                      <a:pt x="183" y="547"/>
                    </a:lnTo>
                    <a:lnTo>
                      <a:pt x="183" y="547"/>
                    </a:lnTo>
                    <a:lnTo>
                      <a:pt x="183" y="547"/>
                    </a:lnTo>
                    <a:lnTo>
                      <a:pt x="184" y="547"/>
                    </a:lnTo>
                    <a:lnTo>
                      <a:pt x="184" y="548"/>
                    </a:lnTo>
                    <a:lnTo>
                      <a:pt x="184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6" y="548"/>
                    </a:lnTo>
                    <a:lnTo>
                      <a:pt x="186" y="549"/>
                    </a:lnTo>
                    <a:lnTo>
                      <a:pt x="186" y="549"/>
                    </a:lnTo>
                    <a:lnTo>
                      <a:pt x="186" y="549"/>
                    </a:lnTo>
                    <a:lnTo>
                      <a:pt x="187" y="549"/>
                    </a:lnTo>
                    <a:lnTo>
                      <a:pt x="187" y="549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9" y="550"/>
                    </a:lnTo>
                    <a:lnTo>
                      <a:pt x="189" y="550"/>
                    </a:lnTo>
                    <a:lnTo>
                      <a:pt x="189" y="550"/>
                    </a:lnTo>
                    <a:lnTo>
                      <a:pt x="190" y="551"/>
                    </a:lnTo>
                    <a:lnTo>
                      <a:pt x="190" y="551"/>
                    </a:lnTo>
                    <a:lnTo>
                      <a:pt x="190" y="551"/>
                    </a:lnTo>
                    <a:lnTo>
                      <a:pt x="190" y="551"/>
                    </a:lnTo>
                    <a:lnTo>
                      <a:pt x="191" y="551"/>
                    </a:lnTo>
                    <a:lnTo>
                      <a:pt x="191" y="551"/>
                    </a:lnTo>
                    <a:lnTo>
                      <a:pt x="191" y="551"/>
                    </a:lnTo>
                    <a:lnTo>
                      <a:pt x="191" y="552"/>
                    </a:lnTo>
                    <a:lnTo>
                      <a:pt x="192" y="552"/>
                    </a:lnTo>
                    <a:lnTo>
                      <a:pt x="192" y="552"/>
                    </a:lnTo>
                    <a:lnTo>
                      <a:pt x="193" y="552"/>
                    </a:lnTo>
                    <a:lnTo>
                      <a:pt x="193" y="553"/>
                    </a:lnTo>
                    <a:lnTo>
                      <a:pt x="193" y="553"/>
                    </a:lnTo>
                    <a:lnTo>
                      <a:pt x="193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8" y="555"/>
                    </a:lnTo>
                    <a:lnTo>
                      <a:pt x="198" y="555"/>
                    </a:lnTo>
                    <a:lnTo>
                      <a:pt x="198" y="555"/>
                    </a:lnTo>
                    <a:lnTo>
                      <a:pt x="198" y="555"/>
                    </a:lnTo>
                    <a:lnTo>
                      <a:pt x="198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200" y="556"/>
                    </a:lnTo>
                    <a:lnTo>
                      <a:pt x="200" y="557"/>
                    </a:lnTo>
                    <a:lnTo>
                      <a:pt x="200" y="557"/>
                    </a:lnTo>
                    <a:lnTo>
                      <a:pt x="201" y="557"/>
                    </a:lnTo>
                    <a:lnTo>
                      <a:pt x="201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3" y="558"/>
                    </a:lnTo>
                    <a:lnTo>
                      <a:pt x="203" y="558"/>
                    </a:lnTo>
                    <a:lnTo>
                      <a:pt x="203" y="558"/>
                    </a:lnTo>
                    <a:lnTo>
                      <a:pt x="204" y="558"/>
                    </a:lnTo>
                    <a:lnTo>
                      <a:pt x="204" y="558"/>
                    </a:lnTo>
                    <a:lnTo>
                      <a:pt x="204" y="559"/>
                    </a:lnTo>
                    <a:lnTo>
                      <a:pt x="205" y="559"/>
                    </a:lnTo>
                    <a:lnTo>
                      <a:pt x="205" y="559"/>
                    </a:lnTo>
                    <a:lnTo>
                      <a:pt x="206" y="559"/>
                    </a:lnTo>
                    <a:lnTo>
                      <a:pt x="206" y="559"/>
                    </a:lnTo>
                    <a:lnTo>
                      <a:pt x="206" y="559"/>
                    </a:lnTo>
                    <a:lnTo>
                      <a:pt x="206" y="559"/>
                    </a:lnTo>
                    <a:lnTo>
                      <a:pt x="206" y="560"/>
                    </a:lnTo>
                    <a:lnTo>
                      <a:pt x="207" y="560"/>
                    </a:lnTo>
                    <a:lnTo>
                      <a:pt x="207" y="560"/>
                    </a:lnTo>
                    <a:lnTo>
                      <a:pt x="207" y="560"/>
                    </a:lnTo>
                    <a:lnTo>
                      <a:pt x="207" y="560"/>
                    </a:lnTo>
                    <a:lnTo>
                      <a:pt x="208" y="560"/>
                    </a:lnTo>
                    <a:lnTo>
                      <a:pt x="208" y="560"/>
                    </a:lnTo>
                    <a:lnTo>
                      <a:pt x="208" y="561"/>
                    </a:lnTo>
                    <a:lnTo>
                      <a:pt x="208" y="561"/>
                    </a:lnTo>
                    <a:lnTo>
                      <a:pt x="208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10" y="561"/>
                    </a:lnTo>
                    <a:lnTo>
                      <a:pt x="210" y="561"/>
                    </a:lnTo>
                    <a:lnTo>
                      <a:pt x="210" y="562"/>
                    </a:lnTo>
                    <a:lnTo>
                      <a:pt x="211" y="562"/>
                    </a:lnTo>
                    <a:lnTo>
                      <a:pt x="211" y="562"/>
                    </a:lnTo>
                    <a:lnTo>
                      <a:pt x="212" y="562"/>
                    </a:lnTo>
                    <a:lnTo>
                      <a:pt x="212" y="562"/>
                    </a:lnTo>
                    <a:lnTo>
                      <a:pt x="212" y="563"/>
                    </a:lnTo>
                    <a:lnTo>
                      <a:pt x="212" y="563"/>
                    </a:lnTo>
                    <a:lnTo>
                      <a:pt x="212" y="563"/>
                    </a:lnTo>
                    <a:lnTo>
                      <a:pt x="212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4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6" y="564"/>
                    </a:lnTo>
                    <a:lnTo>
                      <a:pt x="216" y="564"/>
                    </a:lnTo>
                    <a:lnTo>
                      <a:pt x="216" y="564"/>
                    </a:lnTo>
                    <a:lnTo>
                      <a:pt x="216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8" y="565"/>
                    </a:lnTo>
                    <a:lnTo>
                      <a:pt x="218" y="565"/>
                    </a:lnTo>
                    <a:lnTo>
                      <a:pt x="220" y="566"/>
                    </a:lnTo>
                    <a:lnTo>
                      <a:pt x="220" y="566"/>
                    </a:lnTo>
                    <a:lnTo>
                      <a:pt x="221" y="567"/>
                    </a:lnTo>
                    <a:lnTo>
                      <a:pt x="221" y="567"/>
                    </a:lnTo>
                    <a:lnTo>
                      <a:pt x="222" y="567"/>
                    </a:lnTo>
                    <a:lnTo>
                      <a:pt x="222" y="567"/>
                    </a:lnTo>
                    <a:lnTo>
                      <a:pt x="222" y="567"/>
                    </a:lnTo>
                    <a:lnTo>
                      <a:pt x="223" y="567"/>
                    </a:lnTo>
                    <a:lnTo>
                      <a:pt x="223" y="567"/>
                    </a:lnTo>
                    <a:lnTo>
                      <a:pt x="223" y="568"/>
                    </a:lnTo>
                    <a:lnTo>
                      <a:pt x="223" y="568"/>
                    </a:lnTo>
                    <a:lnTo>
                      <a:pt x="223" y="568"/>
                    </a:lnTo>
                    <a:lnTo>
                      <a:pt x="224" y="568"/>
                    </a:lnTo>
                    <a:lnTo>
                      <a:pt x="224" y="568"/>
                    </a:lnTo>
                    <a:lnTo>
                      <a:pt x="224" y="568"/>
                    </a:lnTo>
                    <a:lnTo>
                      <a:pt x="225" y="568"/>
                    </a:lnTo>
                    <a:lnTo>
                      <a:pt x="225" y="568"/>
                    </a:lnTo>
                    <a:lnTo>
                      <a:pt x="225" y="568"/>
                    </a:lnTo>
                    <a:lnTo>
                      <a:pt x="225" y="569"/>
                    </a:lnTo>
                    <a:lnTo>
                      <a:pt x="225" y="569"/>
                    </a:lnTo>
                    <a:lnTo>
                      <a:pt x="225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7" y="569"/>
                    </a:lnTo>
                    <a:lnTo>
                      <a:pt x="227" y="569"/>
                    </a:lnTo>
                    <a:lnTo>
                      <a:pt x="227" y="569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9" y="570"/>
                    </a:lnTo>
                    <a:lnTo>
                      <a:pt x="229" y="570"/>
                    </a:lnTo>
                    <a:lnTo>
                      <a:pt x="229" y="570"/>
                    </a:lnTo>
                    <a:lnTo>
                      <a:pt x="229" y="570"/>
                    </a:lnTo>
                    <a:lnTo>
                      <a:pt x="230" y="570"/>
                    </a:lnTo>
                    <a:lnTo>
                      <a:pt x="230" y="570"/>
                    </a:lnTo>
                    <a:lnTo>
                      <a:pt x="230" y="570"/>
                    </a:lnTo>
                    <a:lnTo>
                      <a:pt x="230" y="571"/>
                    </a:lnTo>
                    <a:lnTo>
                      <a:pt x="230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2" y="571"/>
                    </a:lnTo>
                    <a:lnTo>
                      <a:pt x="232" y="571"/>
                    </a:lnTo>
                    <a:lnTo>
                      <a:pt x="232" y="571"/>
                    </a:lnTo>
                    <a:lnTo>
                      <a:pt x="232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5" y="572"/>
                    </a:lnTo>
                    <a:lnTo>
                      <a:pt x="235" y="572"/>
                    </a:lnTo>
                    <a:lnTo>
                      <a:pt x="235" y="573"/>
                    </a:lnTo>
                    <a:lnTo>
                      <a:pt x="235" y="573"/>
                    </a:lnTo>
                    <a:lnTo>
                      <a:pt x="235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7" y="573"/>
                    </a:lnTo>
                    <a:lnTo>
                      <a:pt x="237" y="573"/>
                    </a:lnTo>
                    <a:lnTo>
                      <a:pt x="237" y="574"/>
                    </a:lnTo>
                    <a:lnTo>
                      <a:pt x="238" y="574"/>
                    </a:lnTo>
                    <a:lnTo>
                      <a:pt x="239" y="574"/>
                    </a:lnTo>
                    <a:lnTo>
                      <a:pt x="239" y="574"/>
                    </a:lnTo>
                    <a:lnTo>
                      <a:pt x="239" y="574"/>
                    </a:lnTo>
                    <a:lnTo>
                      <a:pt x="239" y="574"/>
                    </a:lnTo>
                    <a:lnTo>
                      <a:pt x="240" y="574"/>
                    </a:lnTo>
                    <a:lnTo>
                      <a:pt x="240" y="575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2" y="575"/>
                    </a:lnTo>
                    <a:lnTo>
                      <a:pt x="243" y="576"/>
                    </a:lnTo>
                    <a:lnTo>
                      <a:pt x="243" y="576"/>
                    </a:lnTo>
                    <a:lnTo>
                      <a:pt x="243" y="576"/>
                    </a:lnTo>
                    <a:lnTo>
                      <a:pt x="244" y="576"/>
                    </a:lnTo>
                    <a:lnTo>
                      <a:pt x="244" y="576"/>
                    </a:lnTo>
                    <a:lnTo>
                      <a:pt x="245" y="576"/>
                    </a:lnTo>
                    <a:lnTo>
                      <a:pt x="245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7" y="577"/>
                    </a:lnTo>
                    <a:lnTo>
                      <a:pt x="248" y="578"/>
                    </a:lnTo>
                    <a:lnTo>
                      <a:pt x="248" y="578"/>
                    </a:lnTo>
                    <a:lnTo>
                      <a:pt x="248" y="578"/>
                    </a:lnTo>
                    <a:lnTo>
                      <a:pt x="249" y="578"/>
                    </a:lnTo>
                    <a:lnTo>
                      <a:pt x="249" y="578"/>
                    </a:lnTo>
                    <a:lnTo>
                      <a:pt x="249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2" y="579"/>
                    </a:lnTo>
                    <a:lnTo>
                      <a:pt x="252" y="579"/>
                    </a:lnTo>
                    <a:lnTo>
                      <a:pt x="253" y="579"/>
                    </a:lnTo>
                    <a:lnTo>
                      <a:pt x="253" y="579"/>
                    </a:lnTo>
                    <a:lnTo>
                      <a:pt x="253" y="579"/>
                    </a:lnTo>
                    <a:lnTo>
                      <a:pt x="253" y="580"/>
                    </a:lnTo>
                    <a:lnTo>
                      <a:pt x="253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5" y="580"/>
                    </a:lnTo>
                    <a:lnTo>
                      <a:pt x="255" y="580"/>
                    </a:lnTo>
                    <a:lnTo>
                      <a:pt x="255" y="580"/>
                    </a:lnTo>
                    <a:lnTo>
                      <a:pt x="255" y="580"/>
                    </a:lnTo>
                    <a:lnTo>
                      <a:pt x="256" y="580"/>
                    </a:lnTo>
                    <a:lnTo>
                      <a:pt x="257" y="581"/>
                    </a:lnTo>
                    <a:lnTo>
                      <a:pt x="257" y="581"/>
                    </a:lnTo>
                    <a:lnTo>
                      <a:pt x="257" y="581"/>
                    </a:lnTo>
                    <a:lnTo>
                      <a:pt x="258" y="581"/>
                    </a:lnTo>
                    <a:lnTo>
                      <a:pt x="258" y="581"/>
                    </a:lnTo>
                    <a:lnTo>
                      <a:pt x="258" y="581"/>
                    </a:lnTo>
                    <a:lnTo>
                      <a:pt x="258" y="581"/>
                    </a:lnTo>
                    <a:lnTo>
                      <a:pt x="259" y="581"/>
                    </a:lnTo>
                    <a:lnTo>
                      <a:pt x="259" y="581"/>
                    </a:lnTo>
                    <a:lnTo>
                      <a:pt x="259" y="581"/>
                    </a:lnTo>
                    <a:lnTo>
                      <a:pt x="259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1" y="582"/>
                    </a:lnTo>
                    <a:lnTo>
                      <a:pt x="261" y="582"/>
                    </a:lnTo>
                    <a:lnTo>
                      <a:pt x="261" y="582"/>
                    </a:lnTo>
                    <a:lnTo>
                      <a:pt x="261" y="582"/>
                    </a:lnTo>
                    <a:lnTo>
                      <a:pt x="262" y="582"/>
                    </a:lnTo>
                    <a:lnTo>
                      <a:pt x="262" y="583"/>
                    </a:lnTo>
                    <a:lnTo>
                      <a:pt x="262" y="583"/>
                    </a:lnTo>
                    <a:lnTo>
                      <a:pt x="262" y="583"/>
                    </a:lnTo>
                    <a:lnTo>
                      <a:pt x="262" y="583"/>
                    </a:lnTo>
                    <a:lnTo>
                      <a:pt x="263" y="583"/>
                    </a:lnTo>
                    <a:lnTo>
                      <a:pt x="264" y="583"/>
                    </a:lnTo>
                    <a:lnTo>
                      <a:pt x="264" y="583"/>
                    </a:lnTo>
                    <a:lnTo>
                      <a:pt x="264" y="583"/>
                    </a:lnTo>
                    <a:lnTo>
                      <a:pt x="264" y="583"/>
                    </a:lnTo>
                    <a:lnTo>
                      <a:pt x="265" y="584"/>
                    </a:lnTo>
                    <a:lnTo>
                      <a:pt x="265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8" y="584"/>
                    </a:lnTo>
                    <a:lnTo>
                      <a:pt x="268" y="584"/>
                    </a:lnTo>
                    <a:lnTo>
                      <a:pt x="268" y="584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1" y="585"/>
                    </a:lnTo>
                    <a:lnTo>
                      <a:pt x="271" y="585"/>
                    </a:lnTo>
                    <a:lnTo>
                      <a:pt x="271" y="586"/>
                    </a:lnTo>
                    <a:lnTo>
                      <a:pt x="272" y="586"/>
                    </a:lnTo>
                    <a:lnTo>
                      <a:pt x="272" y="586"/>
                    </a:lnTo>
                    <a:lnTo>
                      <a:pt x="272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4" y="586"/>
                    </a:lnTo>
                    <a:lnTo>
                      <a:pt x="275" y="587"/>
                    </a:lnTo>
                    <a:lnTo>
                      <a:pt x="275" y="587"/>
                    </a:lnTo>
                    <a:lnTo>
                      <a:pt x="275" y="587"/>
                    </a:lnTo>
                    <a:lnTo>
                      <a:pt x="276" y="587"/>
                    </a:lnTo>
                    <a:lnTo>
                      <a:pt x="276" y="587"/>
                    </a:lnTo>
                    <a:lnTo>
                      <a:pt x="277" y="587"/>
                    </a:lnTo>
                    <a:lnTo>
                      <a:pt x="277" y="587"/>
                    </a:lnTo>
                    <a:lnTo>
                      <a:pt x="277" y="587"/>
                    </a:lnTo>
                    <a:lnTo>
                      <a:pt x="278" y="588"/>
                    </a:lnTo>
                    <a:lnTo>
                      <a:pt x="278" y="588"/>
                    </a:lnTo>
                    <a:lnTo>
                      <a:pt x="278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80" y="588"/>
                    </a:lnTo>
                    <a:lnTo>
                      <a:pt x="280" y="588"/>
                    </a:lnTo>
                    <a:lnTo>
                      <a:pt x="281" y="588"/>
                    </a:lnTo>
                    <a:lnTo>
                      <a:pt x="281" y="589"/>
                    </a:lnTo>
                    <a:lnTo>
                      <a:pt x="281" y="589"/>
                    </a:lnTo>
                    <a:lnTo>
                      <a:pt x="281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4" y="590"/>
                    </a:lnTo>
                    <a:lnTo>
                      <a:pt x="284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6" y="590"/>
                    </a:lnTo>
                    <a:lnTo>
                      <a:pt x="286" y="590"/>
                    </a:lnTo>
                    <a:lnTo>
                      <a:pt x="287" y="590"/>
                    </a:lnTo>
                    <a:lnTo>
                      <a:pt x="287" y="590"/>
                    </a:lnTo>
                    <a:lnTo>
                      <a:pt x="287" y="590"/>
                    </a:lnTo>
                    <a:lnTo>
                      <a:pt x="287" y="590"/>
                    </a:lnTo>
                    <a:lnTo>
                      <a:pt x="288" y="591"/>
                    </a:lnTo>
                    <a:lnTo>
                      <a:pt x="288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90" y="591"/>
                    </a:lnTo>
                    <a:lnTo>
                      <a:pt x="290" y="591"/>
                    </a:lnTo>
                    <a:lnTo>
                      <a:pt x="291" y="591"/>
                    </a:lnTo>
                    <a:lnTo>
                      <a:pt x="291" y="592"/>
                    </a:lnTo>
                    <a:lnTo>
                      <a:pt x="291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3" y="592"/>
                    </a:lnTo>
                    <a:lnTo>
                      <a:pt x="293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6" y="593"/>
                    </a:lnTo>
                    <a:lnTo>
                      <a:pt x="296" y="593"/>
                    </a:lnTo>
                    <a:lnTo>
                      <a:pt x="296" y="593"/>
                    </a:lnTo>
                    <a:lnTo>
                      <a:pt x="296" y="593"/>
                    </a:lnTo>
                    <a:lnTo>
                      <a:pt x="297" y="593"/>
                    </a:lnTo>
                    <a:lnTo>
                      <a:pt x="297" y="593"/>
                    </a:lnTo>
                    <a:lnTo>
                      <a:pt x="297" y="593"/>
                    </a:lnTo>
                    <a:lnTo>
                      <a:pt x="297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4"/>
                    </a:lnTo>
                    <a:lnTo>
                      <a:pt x="299" y="594"/>
                    </a:lnTo>
                    <a:lnTo>
                      <a:pt x="299" y="594"/>
                    </a:lnTo>
                    <a:lnTo>
                      <a:pt x="299" y="594"/>
                    </a:lnTo>
                    <a:lnTo>
                      <a:pt x="300" y="594"/>
                    </a:lnTo>
                    <a:lnTo>
                      <a:pt x="300" y="594"/>
                    </a:lnTo>
                    <a:lnTo>
                      <a:pt x="301" y="594"/>
                    </a:lnTo>
                    <a:lnTo>
                      <a:pt x="301" y="594"/>
                    </a:lnTo>
                    <a:lnTo>
                      <a:pt x="301" y="594"/>
                    </a:lnTo>
                    <a:lnTo>
                      <a:pt x="302" y="595"/>
                    </a:lnTo>
                    <a:lnTo>
                      <a:pt x="302" y="595"/>
                    </a:lnTo>
                    <a:lnTo>
                      <a:pt x="302" y="595"/>
                    </a:lnTo>
                    <a:lnTo>
                      <a:pt x="302" y="595"/>
                    </a:lnTo>
                    <a:lnTo>
                      <a:pt x="303" y="595"/>
                    </a:lnTo>
                    <a:lnTo>
                      <a:pt x="303" y="595"/>
                    </a:lnTo>
                    <a:lnTo>
                      <a:pt x="303" y="595"/>
                    </a:lnTo>
                    <a:lnTo>
                      <a:pt x="303" y="595"/>
                    </a:lnTo>
                    <a:lnTo>
                      <a:pt x="304" y="595"/>
                    </a:lnTo>
                    <a:lnTo>
                      <a:pt x="304" y="595"/>
                    </a:lnTo>
                    <a:lnTo>
                      <a:pt x="305" y="595"/>
                    </a:lnTo>
                    <a:lnTo>
                      <a:pt x="305" y="595"/>
                    </a:lnTo>
                    <a:lnTo>
                      <a:pt x="306" y="595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09" y="596"/>
                    </a:lnTo>
                    <a:lnTo>
                      <a:pt x="309" y="596"/>
                    </a:lnTo>
                    <a:lnTo>
                      <a:pt x="310" y="597"/>
                    </a:lnTo>
                    <a:lnTo>
                      <a:pt x="310" y="597"/>
                    </a:lnTo>
                    <a:lnTo>
                      <a:pt x="310" y="597"/>
                    </a:lnTo>
                    <a:lnTo>
                      <a:pt x="311" y="597"/>
                    </a:lnTo>
                    <a:lnTo>
                      <a:pt x="311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13" y="597"/>
                    </a:lnTo>
                    <a:lnTo>
                      <a:pt x="313" y="597"/>
                    </a:lnTo>
                    <a:lnTo>
                      <a:pt x="314" y="597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6" y="598"/>
                    </a:lnTo>
                    <a:lnTo>
                      <a:pt x="316" y="598"/>
                    </a:lnTo>
                    <a:lnTo>
                      <a:pt x="316" y="598"/>
                    </a:lnTo>
                    <a:lnTo>
                      <a:pt x="317" y="598"/>
                    </a:lnTo>
                    <a:lnTo>
                      <a:pt x="318" y="599"/>
                    </a:lnTo>
                    <a:lnTo>
                      <a:pt x="318" y="599"/>
                    </a:lnTo>
                    <a:lnTo>
                      <a:pt x="319" y="599"/>
                    </a:lnTo>
                    <a:lnTo>
                      <a:pt x="320" y="599"/>
                    </a:lnTo>
                    <a:lnTo>
                      <a:pt x="320" y="599"/>
                    </a:lnTo>
                    <a:lnTo>
                      <a:pt x="320" y="599"/>
                    </a:lnTo>
                    <a:lnTo>
                      <a:pt x="321" y="599"/>
                    </a:lnTo>
                    <a:lnTo>
                      <a:pt x="321" y="599"/>
                    </a:lnTo>
                    <a:lnTo>
                      <a:pt x="321" y="599"/>
                    </a:lnTo>
                    <a:lnTo>
                      <a:pt x="321" y="599"/>
                    </a:lnTo>
                    <a:lnTo>
                      <a:pt x="322" y="599"/>
                    </a:lnTo>
                    <a:lnTo>
                      <a:pt x="324" y="600"/>
                    </a:lnTo>
                    <a:lnTo>
                      <a:pt x="324" y="600"/>
                    </a:lnTo>
                    <a:lnTo>
                      <a:pt x="324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6" y="600"/>
                    </a:lnTo>
                    <a:lnTo>
                      <a:pt x="326" y="600"/>
                    </a:lnTo>
                    <a:lnTo>
                      <a:pt x="326" y="601"/>
                    </a:lnTo>
                    <a:lnTo>
                      <a:pt x="327" y="601"/>
                    </a:lnTo>
                    <a:lnTo>
                      <a:pt x="327" y="601"/>
                    </a:lnTo>
                    <a:lnTo>
                      <a:pt x="327" y="601"/>
                    </a:lnTo>
                    <a:lnTo>
                      <a:pt x="328" y="601"/>
                    </a:lnTo>
                    <a:lnTo>
                      <a:pt x="328" y="601"/>
                    </a:lnTo>
                    <a:lnTo>
                      <a:pt x="328" y="601"/>
                    </a:lnTo>
                    <a:lnTo>
                      <a:pt x="328" y="601"/>
                    </a:lnTo>
                    <a:lnTo>
                      <a:pt x="329" y="601"/>
                    </a:lnTo>
                    <a:lnTo>
                      <a:pt x="330" y="601"/>
                    </a:lnTo>
                    <a:lnTo>
                      <a:pt x="331" y="602"/>
                    </a:lnTo>
                    <a:lnTo>
                      <a:pt x="331" y="602"/>
                    </a:lnTo>
                    <a:lnTo>
                      <a:pt x="332" y="602"/>
                    </a:lnTo>
                    <a:lnTo>
                      <a:pt x="332" y="602"/>
                    </a:lnTo>
                    <a:lnTo>
                      <a:pt x="333" y="602"/>
                    </a:lnTo>
                    <a:lnTo>
                      <a:pt x="333" y="602"/>
                    </a:lnTo>
                    <a:lnTo>
                      <a:pt x="333" y="602"/>
                    </a:lnTo>
                    <a:lnTo>
                      <a:pt x="333" y="602"/>
                    </a:lnTo>
                    <a:lnTo>
                      <a:pt x="334" y="602"/>
                    </a:lnTo>
                    <a:lnTo>
                      <a:pt x="334" y="602"/>
                    </a:lnTo>
                    <a:lnTo>
                      <a:pt x="334" y="602"/>
                    </a:lnTo>
                    <a:lnTo>
                      <a:pt x="335" y="602"/>
                    </a:lnTo>
                    <a:lnTo>
                      <a:pt x="335" y="602"/>
                    </a:lnTo>
                    <a:lnTo>
                      <a:pt x="336" y="603"/>
                    </a:lnTo>
                    <a:lnTo>
                      <a:pt x="337" y="603"/>
                    </a:lnTo>
                    <a:lnTo>
                      <a:pt x="337" y="603"/>
                    </a:lnTo>
                    <a:lnTo>
                      <a:pt x="337" y="603"/>
                    </a:lnTo>
                    <a:lnTo>
                      <a:pt x="337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9" y="603"/>
                    </a:lnTo>
                    <a:lnTo>
                      <a:pt x="340" y="604"/>
                    </a:lnTo>
                    <a:lnTo>
                      <a:pt x="341" y="604"/>
                    </a:lnTo>
                    <a:lnTo>
                      <a:pt x="341" y="604"/>
                    </a:lnTo>
                    <a:lnTo>
                      <a:pt x="341" y="604"/>
                    </a:lnTo>
                    <a:lnTo>
                      <a:pt x="341" y="604"/>
                    </a:lnTo>
                    <a:lnTo>
                      <a:pt x="342" y="604"/>
                    </a:lnTo>
                    <a:lnTo>
                      <a:pt x="342" y="604"/>
                    </a:lnTo>
                    <a:lnTo>
                      <a:pt x="343" y="604"/>
                    </a:lnTo>
                    <a:lnTo>
                      <a:pt x="343" y="604"/>
                    </a:lnTo>
                    <a:lnTo>
                      <a:pt x="344" y="604"/>
                    </a:lnTo>
                    <a:lnTo>
                      <a:pt x="344" y="604"/>
                    </a:lnTo>
                    <a:lnTo>
                      <a:pt x="344" y="604"/>
                    </a:lnTo>
                    <a:lnTo>
                      <a:pt x="345" y="605"/>
                    </a:lnTo>
                    <a:lnTo>
                      <a:pt x="346" y="605"/>
                    </a:lnTo>
                    <a:lnTo>
                      <a:pt x="346" y="605"/>
                    </a:lnTo>
                    <a:lnTo>
                      <a:pt x="347" y="605"/>
                    </a:lnTo>
                    <a:lnTo>
                      <a:pt x="347" y="605"/>
                    </a:lnTo>
                    <a:lnTo>
                      <a:pt x="348" y="605"/>
                    </a:lnTo>
                    <a:lnTo>
                      <a:pt x="349" y="605"/>
                    </a:lnTo>
                    <a:lnTo>
                      <a:pt x="349" y="605"/>
                    </a:lnTo>
                    <a:lnTo>
                      <a:pt x="350" y="606"/>
                    </a:lnTo>
                    <a:lnTo>
                      <a:pt x="350" y="606"/>
                    </a:lnTo>
                    <a:lnTo>
                      <a:pt x="350" y="606"/>
                    </a:lnTo>
                    <a:lnTo>
                      <a:pt x="351" y="606"/>
                    </a:lnTo>
                    <a:lnTo>
                      <a:pt x="351" y="606"/>
                    </a:lnTo>
                    <a:lnTo>
                      <a:pt x="352" y="606"/>
                    </a:lnTo>
                    <a:lnTo>
                      <a:pt x="353" y="606"/>
                    </a:lnTo>
                    <a:lnTo>
                      <a:pt x="353" y="606"/>
                    </a:lnTo>
                    <a:lnTo>
                      <a:pt x="353" y="606"/>
                    </a:lnTo>
                    <a:lnTo>
                      <a:pt x="354" y="606"/>
                    </a:lnTo>
                    <a:lnTo>
                      <a:pt x="354" y="606"/>
                    </a:lnTo>
                    <a:lnTo>
                      <a:pt x="354" y="607"/>
                    </a:lnTo>
                    <a:lnTo>
                      <a:pt x="355" y="607"/>
                    </a:lnTo>
                    <a:lnTo>
                      <a:pt x="356" y="607"/>
                    </a:lnTo>
                    <a:lnTo>
                      <a:pt x="356" y="607"/>
                    </a:lnTo>
                    <a:lnTo>
                      <a:pt x="356" y="607"/>
                    </a:lnTo>
                    <a:lnTo>
                      <a:pt x="357" y="607"/>
                    </a:lnTo>
                    <a:lnTo>
                      <a:pt x="357" y="607"/>
                    </a:lnTo>
                    <a:lnTo>
                      <a:pt x="358" y="607"/>
                    </a:lnTo>
                    <a:lnTo>
                      <a:pt x="358" y="607"/>
                    </a:lnTo>
                    <a:lnTo>
                      <a:pt x="358" y="607"/>
                    </a:lnTo>
                    <a:lnTo>
                      <a:pt x="358" y="607"/>
                    </a:lnTo>
                    <a:lnTo>
                      <a:pt x="360" y="608"/>
                    </a:lnTo>
                    <a:lnTo>
                      <a:pt x="361" y="608"/>
                    </a:lnTo>
                    <a:lnTo>
                      <a:pt x="362" y="608"/>
                    </a:lnTo>
                    <a:lnTo>
                      <a:pt x="362" y="608"/>
                    </a:lnTo>
                    <a:lnTo>
                      <a:pt x="363" y="608"/>
                    </a:lnTo>
                    <a:lnTo>
                      <a:pt x="364" y="608"/>
                    </a:lnTo>
                    <a:lnTo>
                      <a:pt x="365" y="609"/>
                    </a:lnTo>
                    <a:lnTo>
                      <a:pt x="365" y="609"/>
                    </a:lnTo>
                    <a:lnTo>
                      <a:pt x="365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7" y="609"/>
                    </a:lnTo>
                    <a:lnTo>
                      <a:pt x="367" y="609"/>
                    </a:lnTo>
                    <a:lnTo>
                      <a:pt x="368" y="609"/>
                    </a:lnTo>
                    <a:lnTo>
                      <a:pt x="368" y="609"/>
                    </a:lnTo>
                    <a:lnTo>
                      <a:pt x="368" y="609"/>
                    </a:lnTo>
                    <a:lnTo>
                      <a:pt x="369" y="609"/>
                    </a:lnTo>
                    <a:lnTo>
                      <a:pt x="369" y="609"/>
                    </a:lnTo>
                    <a:lnTo>
                      <a:pt x="369" y="609"/>
                    </a:lnTo>
                    <a:lnTo>
                      <a:pt x="370" y="609"/>
                    </a:lnTo>
                    <a:lnTo>
                      <a:pt x="370" y="610"/>
                    </a:lnTo>
                    <a:lnTo>
                      <a:pt x="371" y="610"/>
                    </a:lnTo>
                    <a:lnTo>
                      <a:pt x="371" y="610"/>
                    </a:lnTo>
                    <a:lnTo>
                      <a:pt x="371" y="610"/>
                    </a:lnTo>
                    <a:lnTo>
                      <a:pt x="371" y="610"/>
                    </a:lnTo>
                    <a:lnTo>
                      <a:pt x="372" y="610"/>
                    </a:lnTo>
                    <a:lnTo>
                      <a:pt x="373" y="610"/>
                    </a:lnTo>
                    <a:lnTo>
                      <a:pt x="373" y="610"/>
                    </a:lnTo>
                    <a:lnTo>
                      <a:pt x="374" y="610"/>
                    </a:lnTo>
                    <a:lnTo>
                      <a:pt x="374" y="610"/>
                    </a:lnTo>
                    <a:lnTo>
                      <a:pt x="375" y="610"/>
                    </a:lnTo>
                    <a:lnTo>
                      <a:pt x="375" y="610"/>
                    </a:lnTo>
                    <a:lnTo>
                      <a:pt x="376" y="611"/>
                    </a:lnTo>
                    <a:lnTo>
                      <a:pt x="376" y="611"/>
                    </a:lnTo>
                    <a:lnTo>
                      <a:pt x="376" y="611"/>
                    </a:lnTo>
                    <a:lnTo>
                      <a:pt x="377" y="611"/>
                    </a:lnTo>
                    <a:lnTo>
                      <a:pt x="377" y="611"/>
                    </a:lnTo>
                    <a:lnTo>
                      <a:pt x="377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9" y="611"/>
                    </a:lnTo>
                    <a:lnTo>
                      <a:pt x="379" y="611"/>
                    </a:lnTo>
                    <a:lnTo>
                      <a:pt x="379" y="611"/>
                    </a:lnTo>
                    <a:lnTo>
                      <a:pt x="380" y="611"/>
                    </a:lnTo>
                    <a:lnTo>
                      <a:pt x="380" y="611"/>
                    </a:lnTo>
                    <a:lnTo>
                      <a:pt x="380" y="611"/>
                    </a:lnTo>
                    <a:lnTo>
                      <a:pt x="380" y="611"/>
                    </a:lnTo>
                    <a:lnTo>
                      <a:pt x="381" y="611"/>
                    </a:lnTo>
                    <a:lnTo>
                      <a:pt x="381" y="612"/>
                    </a:lnTo>
                    <a:lnTo>
                      <a:pt x="382" y="612"/>
                    </a:lnTo>
                    <a:lnTo>
                      <a:pt x="382" y="612"/>
                    </a:lnTo>
                    <a:lnTo>
                      <a:pt x="382" y="612"/>
                    </a:lnTo>
                    <a:lnTo>
                      <a:pt x="382" y="612"/>
                    </a:lnTo>
                    <a:lnTo>
                      <a:pt x="383" y="612"/>
                    </a:lnTo>
                    <a:lnTo>
                      <a:pt x="384" y="612"/>
                    </a:lnTo>
                    <a:lnTo>
                      <a:pt x="384" y="612"/>
                    </a:lnTo>
                    <a:lnTo>
                      <a:pt x="384" y="612"/>
                    </a:lnTo>
                    <a:lnTo>
                      <a:pt x="384" y="612"/>
                    </a:lnTo>
                    <a:lnTo>
                      <a:pt x="386" y="612"/>
                    </a:lnTo>
                    <a:lnTo>
                      <a:pt x="386" y="612"/>
                    </a:lnTo>
                    <a:lnTo>
                      <a:pt x="388" y="613"/>
                    </a:lnTo>
                    <a:lnTo>
                      <a:pt x="388" y="613"/>
                    </a:lnTo>
                    <a:lnTo>
                      <a:pt x="389" y="613"/>
                    </a:lnTo>
                    <a:lnTo>
                      <a:pt x="389" y="613"/>
                    </a:lnTo>
                    <a:lnTo>
                      <a:pt x="390" y="613"/>
                    </a:lnTo>
                    <a:lnTo>
                      <a:pt x="390" y="613"/>
                    </a:lnTo>
                    <a:lnTo>
                      <a:pt x="390" y="613"/>
                    </a:lnTo>
                    <a:lnTo>
                      <a:pt x="391" y="613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3" y="613"/>
                    </a:lnTo>
                    <a:lnTo>
                      <a:pt x="393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5" y="614"/>
                    </a:lnTo>
                    <a:lnTo>
                      <a:pt x="395" y="614"/>
                    </a:lnTo>
                    <a:lnTo>
                      <a:pt x="396" y="614"/>
                    </a:lnTo>
                    <a:lnTo>
                      <a:pt x="396" y="614"/>
                    </a:lnTo>
                    <a:lnTo>
                      <a:pt x="396" y="614"/>
                    </a:lnTo>
                    <a:lnTo>
                      <a:pt x="397" y="614"/>
                    </a:lnTo>
                    <a:lnTo>
                      <a:pt x="397" y="614"/>
                    </a:lnTo>
                    <a:lnTo>
                      <a:pt x="397" y="614"/>
                    </a:lnTo>
                    <a:lnTo>
                      <a:pt x="398" y="614"/>
                    </a:lnTo>
                    <a:lnTo>
                      <a:pt x="398" y="614"/>
                    </a:lnTo>
                    <a:lnTo>
                      <a:pt x="400" y="615"/>
                    </a:lnTo>
                    <a:lnTo>
                      <a:pt x="400" y="615"/>
                    </a:lnTo>
                    <a:lnTo>
                      <a:pt x="401" y="615"/>
                    </a:lnTo>
                    <a:lnTo>
                      <a:pt x="401" y="615"/>
                    </a:lnTo>
                    <a:lnTo>
                      <a:pt x="403" y="615"/>
                    </a:lnTo>
                    <a:lnTo>
                      <a:pt x="403" y="615"/>
                    </a:lnTo>
                    <a:lnTo>
                      <a:pt x="403" y="615"/>
                    </a:lnTo>
                    <a:lnTo>
                      <a:pt x="405" y="615"/>
                    </a:lnTo>
                    <a:lnTo>
                      <a:pt x="405" y="615"/>
                    </a:lnTo>
                    <a:lnTo>
                      <a:pt x="407" y="616"/>
                    </a:lnTo>
                    <a:lnTo>
                      <a:pt x="407" y="616"/>
                    </a:lnTo>
                    <a:lnTo>
                      <a:pt x="407" y="616"/>
                    </a:lnTo>
                    <a:lnTo>
                      <a:pt x="408" y="616"/>
                    </a:lnTo>
                    <a:lnTo>
                      <a:pt x="408" y="616"/>
                    </a:lnTo>
                    <a:lnTo>
                      <a:pt x="408" y="616"/>
                    </a:lnTo>
                    <a:lnTo>
                      <a:pt x="409" y="616"/>
                    </a:lnTo>
                    <a:lnTo>
                      <a:pt x="411" y="616"/>
                    </a:lnTo>
                    <a:lnTo>
                      <a:pt x="411" y="616"/>
                    </a:lnTo>
                    <a:lnTo>
                      <a:pt x="411" y="616"/>
                    </a:lnTo>
                    <a:lnTo>
                      <a:pt x="411" y="616"/>
                    </a:lnTo>
                    <a:lnTo>
                      <a:pt x="412" y="617"/>
                    </a:lnTo>
                    <a:lnTo>
                      <a:pt x="412" y="617"/>
                    </a:lnTo>
                    <a:lnTo>
                      <a:pt x="412" y="617"/>
                    </a:lnTo>
                    <a:lnTo>
                      <a:pt x="413" y="617"/>
                    </a:lnTo>
                    <a:lnTo>
                      <a:pt x="414" y="617"/>
                    </a:lnTo>
                    <a:lnTo>
                      <a:pt x="415" y="617"/>
                    </a:lnTo>
                    <a:lnTo>
                      <a:pt x="415" y="617"/>
                    </a:lnTo>
                    <a:lnTo>
                      <a:pt x="416" y="617"/>
                    </a:lnTo>
                    <a:lnTo>
                      <a:pt x="416" y="617"/>
                    </a:lnTo>
                    <a:lnTo>
                      <a:pt x="416" y="617"/>
                    </a:lnTo>
                    <a:lnTo>
                      <a:pt x="416" y="617"/>
                    </a:lnTo>
                    <a:lnTo>
                      <a:pt x="417" y="617"/>
                    </a:lnTo>
                    <a:lnTo>
                      <a:pt x="419" y="618"/>
                    </a:lnTo>
                    <a:lnTo>
                      <a:pt x="420" y="618"/>
                    </a:lnTo>
                    <a:lnTo>
                      <a:pt x="420" y="618"/>
                    </a:lnTo>
                    <a:lnTo>
                      <a:pt x="421" y="618"/>
                    </a:lnTo>
                    <a:lnTo>
                      <a:pt x="422" y="618"/>
                    </a:lnTo>
                    <a:lnTo>
                      <a:pt x="422" y="618"/>
                    </a:lnTo>
                    <a:lnTo>
                      <a:pt x="422" y="618"/>
                    </a:lnTo>
                    <a:lnTo>
                      <a:pt x="423" y="618"/>
                    </a:lnTo>
                    <a:lnTo>
                      <a:pt x="424" y="618"/>
                    </a:lnTo>
                    <a:lnTo>
                      <a:pt x="424" y="618"/>
                    </a:lnTo>
                    <a:lnTo>
                      <a:pt x="424" y="618"/>
                    </a:lnTo>
                    <a:lnTo>
                      <a:pt x="425" y="618"/>
                    </a:lnTo>
                    <a:lnTo>
                      <a:pt x="425" y="618"/>
                    </a:lnTo>
                    <a:lnTo>
                      <a:pt x="425" y="619"/>
                    </a:lnTo>
                    <a:lnTo>
                      <a:pt x="426" y="619"/>
                    </a:lnTo>
                    <a:lnTo>
                      <a:pt x="427" y="619"/>
                    </a:lnTo>
                    <a:lnTo>
                      <a:pt x="428" y="619"/>
                    </a:lnTo>
                    <a:lnTo>
                      <a:pt x="428" y="619"/>
                    </a:lnTo>
                    <a:lnTo>
                      <a:pt x="429" y="619"/>
                    </a:lnTo>
                    <a:lnTo>
                      <a:pt x="429" y="619"/>
                    </a:lnTo>
                    <a:lnTo>
                      <a:pt x="429" y="619"/>
                    </a:lnTo>
                    <a:lnTo>
                      <a:pt x="430" y="619"/>
                    </a:lnTo>
                    <a:lnTo>
                      <a:pt x="431" y="619"/>
                    </a:lnTo>
                    <a:lnTo>
                      <a:pt x="431" y="619"/>
                    </a:lnTo>
                    <a:lnTo>
                      <a:pt x="431" y="619"/>
                    </a:lnTo>
                    <a:lnTo>
                      <a:pt x="431" y="619"/>
                    </a:lnTo>
                    <a:lnTo>
                      <a:pt x="432" y="619"/>
                    </a:lnTo>
                    <a:lnTo>
                      <a:pt x="432" y="619"/>
                    </a:lnTo>
                    <a:lnTo>
                      <a:pt x="433" y="620"/>
                    </a:lnTo>
                    <a:lnTo>
                      <a:pt x="433" y="620"/>
                    </a:lnTo>
                    <a:lnTo>
                      <a:pt x="434" y="620"/>
                    </a:lnTo>
                    <a:lnTo>
                      <a:pt x="434" y="620"/>
                    </a:lnTo>
                    <a:lnTo>
                      <a:pt x="435" y="620"/>
                    </a:lnTo>
                    <a:lnTo>
                      <a:pt x="435" y="620"/>
                    </a:lnTo>
                    <a:lnTo>
                      <a:pt x="436" y="620"/>
                    </a:lnTo>
                    <a:lnTo>
                      <a:pt x="436" y="620"/>
                    </a:lnTo>
                    <a:lnTo>
                      <a:pt x="437" y="620"/>
                    </a:lnTo>
                    <a:lnTo>
                      <a:pt x="438" y="620"/>
                    </a:lnTo>
                    <a:lnTo>
                      <a:pt x="440" y="621"/>
                    </a:lnTo>
                    <a:lnTo>
                      <a:pt x="441" y="621"/>
                    </a:lnTo>
                    <a:lnTo>
                      <a:pt x="441" y="621"/>
                    </a:lnTo>
                    <a:lnTo>
                      <a:pt x="441" y="621"/>
                    </a:lnTo>
                    <a:lnTo>
                      <a:pt x="441" y="621"/>
                    </a:lnTo>
                    <a:lnTo>
                      <a:pt x="442" y="621"/>
                    </a:lnTo>
                    <a:lnTo>
                      <a:pt x="443" y="621"/>
                    </a:lnTo>
                    <a:lnTo>
                      <a:pt x="444" y="621"/>
                    </a:lnTo>
                    <a:lnTo>
                      <a:pt x="444" y="621"/>
                    </a:lnTo>
                    <a:lnTo>
                      <a:pt x="445" y="621"/>
                    </a:lnTo>
                    <a:lnTo>
                      <a:pt x="445" y="621"/>
                    </a:lnTo>
                    <a:lnTo>
                      <a:pt x="447" y="622"/>
                    </a:lnTo>
                    <a:lnTo>
                      <a:pt x="448" y="622"/>
                    </a:lnTo>
                    <a:lnTo>
                      <a:pt x="448" y="622"/>
                    </a:lnTo>
                    <a:lnTo>
                      <a:pt x="449" y="622"/>
                    </a:lnTo>
                    <a:lnTo>
                      <a:pt x="450" y="622"/>
                    </a:lnTo>
                    <a:lnTo>
                      <a:pt x="450" y="622"/>
                    </a:lnTo>
                    <a:lnTo>
                      <a:pt x="450" y="622"/>
                    </a:lnTo>
                    <a:lnTo>
                      <a:pt x="451" y="622"/>
                    </a:lnTo>
                    <a:lnTo>
                      <a:pt x="452" y="622"/>
                    </a:lnTo>
                    <a:lnTo>
                      <a:pt x="452" y="622"/>
                    </a:lnTo>
                    <a:lnTo>
                      <a:pt x="453" y="622"/>
                    </a:lnTo>
                    <a:lnTo>
                      <a:pt x="454" y="622"/>
                    </a:lnTo>
                    <a:lnTo>
                      <a:pt x="456" y="623"/>
                    </a:lnTo>
                    <a:lnTo>
                      <a:pt x="456" y="623"/>
                    </a:lnTo>
                    <a:lnTo>
                      <a:pt x="456" y="623"/>
                    </a:lnTo>
                    <a:lnTo>
                      <a:pt x="459" y="623"/>
                    </a:lnTo>
                    <a:lnTo>
                      <a:pt x="459" y="623"/>
                    </a:lnTo>
                    <a:lnTo>
                      <a:pt x="460" y="623"/>
                    </a:lnTo>
                    <a:lnTo>
                      <a:pt x="460" y="623"/>
                    </a:lnTo>
                    <a:lnTo>
                      <a:pt x="462" y="623"/>
                    </a:lnTo>
                    <a:lnTo>
                      <a:pt x="462" y="623"/>
                    </a:lnTo>
                    <a:lnTo>
                      <a:pt x="463" y="624"/>
                    </a:lnTo>
                    <a:lnTo>
                      <a:pt x="464" y="624"/>
                    </a:lnTo>
                    <a:lnTo>
                      <a:pt x="464" y="624"/>
                    </a:lnTo>
                    <a:lnTo>
                      <a:pt x="465" y="624"/>
                    </a:lnTo>
                    <a:lnTo>
                      <a:pt x="466" y="624"/>
                    </a:lnTo>
                    <a:lnTo>
                      <a:pt x="466" y="624"/>
                    </a:lnTo>
                    <a:lnTo>
                      <a:pt x="467" y="624"/>
                    </a:lnTo>
                    <a:lnTo>
                      <a:pt x="467" y="624"/>
                    </a:lnTo>
                    <a:lnTo>
                      <a:pt x="467" y="624"/>
                    </a:lnTo>
                    <a:lnTo>
                      <a:pt x="468" y="624"/>
                    </a:lnTo>
                    <a:lnTo>
                      <a:pt x="469" y="624"/>
                    </a:lnTo>
                    <a:lnTo>
                      <a:pt x="470" y="624"/>
                    </a:lnTo>
                    <a:lnTo>
                      <a:pt x="470" y="624"/>
                    </a:lnTo>
                    <a:lnTo>
                      <a:pt x="472" y="625"/>
                    </a:lnTo>
                    <a:lnTo>
                      <a:pt x="472" y="625"/>
                    </a:lnTo>
                    <a:lnTo>
                      <a:pt x="474" y="625"/>
                    </a:lnTo>
                    <a:lnTo>
                      <a:pt x="474" y="625"/>
                    </a:lnTo>
                    <a:lnTo>
                      <a:pt x="476" y="625"/>
                    </a:lnTo>
                    <a:lnTo>
                      <a:pt x="477" y="625"/>
                    </a:lnTo>
                    <a:lnTo>
                      <a:pt x="477" y="625"/>
                    </a:lnTo>
                    <a:lnTo>
                      <a:pt x="477" y="625"/>
                    </a:lnTo>
                    <a:lnTo>
                      <a:pt x="478" y="625"/>
                    </a:lnTo>
                    <a:lnTo>
                      <a:pt x="478" y="625"/>
                    </a:lnTo>
                    <a:lnTo>
                      <a:pt x="479" y="626"/>
                    </a:lnTo>
                    <a:lnTo>
                      <a:pt x="479" y="626"/>
                    </a:lnTo>
                    <a:lnTo>
                      <a:pt x="481" y="626"/>
                    </a:lnTo>
                    <a:lnTo>
                      <a:pt x="482" y="626"/>
                    </a:lnTo>
                    <a:lnTo>
                      <a:pt x="483" y="626"/>
                    </a:lnTo>
                    <a:lnTo>
                      <a:pt x="484" y="626"/>
                    </a:lnTo>
                    <a:lnTo>
                      <a:pt x="484" y="626"/>
                    </a:lnTo>
                    <a:lnTo>
                      <a:pt x="486" y="626"/>
                    </a:lnTo>
                    <a:lnTo>
                      <a:pt x="487" y="626"/>
                    </a:lnTo>
                    <a:lnTo>
                      <a:pt x="487" y="626"/>
                    </a:lnTo>
                    <a:lnTo>
                      <a:pt x="487" y="626"/>
                    </a:lnTo>
                    <a:lnTo>
                      <a:pt x="490" y="627"/>
                    </a:lnTo>
                    <a:lnTo>
                      <a:pt x="490" y="627"/>
                    </a:lnTo>
                    <a:lnTo>
                      <a:pt x="494" y="627"/>
                    </a:lnTo>
                    <a:lnTo>
                      <a:pt x="495" y="627"/>
                    </a:lnTo>
                    <a:lnTo>
                      <a:pt x="497" y="628"/>
                    </a:lnTo>
                    <a:lnTo>
                      <a:pt x="498" y="628"/>
                    </a:lnTo>
                    <a:lnTo>
                      <a:pt x="500" y="628"/>
                    </a:lnTo>
                    <a:lnTo>
                      <a:pt x="500" y="628"/>
                    </a:lnTo>
                    <a:lnTo>
                      <a:pt x="501" y="628"/>
                    </a:lnTo>
                    <a:lnTo>
                      <a:pt x="501" y="628"/>
                    </a:lnTo>
                    <a:lnTo>
                      <a:pt x="501" y="628"/>
                    </a:lnTo>
                    <a:lnTo>
                      <a:pt x="502" y="628"/>
                    </a:lnTo>
                    <a:lnTo>
                      <a:pt x="502" y="628"/>
                    </a:lnTo>
                    <a:lnTo>
                      <a:pt x="504" y="628"/>
                    </a:lnTo>
                    <a:lnTo>
                      <a:pt x="504" y="628"/>
                    </a:lnTo>
                    <a:lnTo>
                      <a:pt x="505" y="628"/>
                    </a:lnTo>
                    <a:lnTo>
                      <a:pt x="505" y="628"/>
                    </a:lnTo>
                    <a:lnTo>
                      <a:pt x="507" y="629"/>
                    </a:lnTo>
                    <a:lnTo>
                      <a:pt x="507" y="629"/>
                    </a:lnTo>
                    <a:lnTo>
                      <a:pt x="508" y="629"/>
                    </a:lnTo>
                    <a:lnTo>
                      <a:pt x="508" y="629"/>
                    </a:lnTo>
                    <a:lnTo>
                      <a:pt x="509" y="629"/>
                    </a:lnTo>
                    <a:lnTo>
                      <a:pt x="511" y="629"/>
                    </a:lnTo>
                    <a:lnTo>
                      <a:pt x="512" y="629"/>
                    </a:lnTo>
                    <a:lnTo>
                      <a:pt x="514" y="629"/>
                    </a:lnTo>
                    <a:lnTo>
                      <a:pt x="514" y="629"/>
                    </a:lnTo>
                    <a:lnTo>
                      <a:pt x="515" y="629"/>
                    </a:lnTo>
                    <a:lnTo>
                      <a:pt x="517" y="630"/>
                    </a:lnTo>
                    <a:lnTo>
                      <a:pt x="517" y="630"/>
                    </a:lnTo>
                    <a:lnTo>
                      <a:pt x="519" y="630"/>
                    </a:lnTo>
                    <a:lnTo>
                      <a:pt x="519" y="630"/>
                    </a:lnTo>
                    <a:lnTo>
                      <a:pt x="519" y="630"/>
                    </a:lnTo>
                    <a:lnTo>
                      <a:pt x="520" y="630"/>
                    </a:lnTo>
                    <a:lnTo>
                      <a:pt x="521" y="630"/>
                    </a:lnTo>
                    <a:lnTo>
                      <a:pt x="521" y="630"/>
                    </a:lnTo>
                    <a:lnTo>
                      <a:pt x="522" y="630"/>
                    </a:lnTo>
                    <a:lnTo>
                      <a:pt x="522" y="630"/>
                    </a:lnTo>
                    <a:lnTo>
                      <a:pt x="522" y="630"/>
                    </a:lnTo>
                    <a:lnTo>
                      <a:pt x="523" y="630"/>
                    </a:lnTo>
                    <a:lnTo>
                      <a:pt x="524" y="630"/>
                    </a:lnTo>
                    <a:lnTo>
                      <a:pt x="525" y="630"/>
                    </a:lnTo>
                    <a:lnTo>
                      <a:pt x="525" y="630"/>
                    </a:lnTo>
                    <a:lnTo>
                      <a:pt x="525" y="630"/>
                    </a:lnTo>
                    <a:lnTo>
                      <a:pt x="528" y="631"/>
                    </a:lnTo>
                    <a:lnTo>
                      <a:pt x="529" y="631"/>
                    </a:lnTo>
                    <a:lnTo>
                      <a:pt x="529" y="631"/>
                    </a:lnTo>
                    <a:lnTo>
                      <a:pt x="530" y="631"/>
                    </a:lnTo>
                    <a:lnTo>
                      <a:pt x="530" y="631"/>
                    </a:lnTo>
                    <a:lnTo>
                      <a:pt x="531" y="631"/>
                    </a:lnTo>
                    <a:lnTo>
                      <a:pt x="531" y="631"/>
                    </a:lnTo>
                    <a:lnTo>
                      <a:pt x="532" y="631"/>
                    </a:lnTo>
                    <a:lnTo>
                      <a:pt x="532" y="631"/>
                    </a:lnTo>
                    <a:lnTo>
                      <a:pt x="532" y="631"/>
                    </a:lnTo>
                    <a:lnTo>
                      <a:pt x="532" y="631"/>
                    </a:lnTo>
                    <a:lnTo>
                      <a:pt x="533" y="631"/>
                    </a:lnTo>
                    <a:lnTo>
                      <a:pt x="533" y="631"/>
                    </a:lnTo>
                    <a:lnTo>
                      <a:pt x="534" y="631"/>
                    </a:lnTo>
                    <a:lnTo>
                      <a:pt x="535" y="631"/>
                    </a:lnTo>
                    <a:lnTo>
                      <a:pt x="536" y="631"/>
                    </a:lnTo>
                    <a:lnTo>
                      <a:pt x="537" y="632"/>
                    </a:lnTo>
                    <a:lnTo>
                      <a:pt x="538" y="632"/>
                    </a:lnTo>
                    <a:lnTo>
                      <a:pt x="539" y="632"/>
                    </a:lnTo>
                    <a:lnTo>
                      <a:pt x="543" y="632"/>
                    </a:lnTo>
                    <a:lnTo>
                      <a:pt x="543" y="632"/>
                    </a:lnTo>
                    <a:lnTo>
                      <a:pt x="543" y="632"/>
                    </a:lnTo>
                    <a:lnTo>
                      <a:pt x="545" y="632"/>
                    </a:lnTo>
                    <a:lnTo>
                      <a:pt x="545" y="632"/>
                    </a:lnTo>
                    <a:lnTo>
                      <a:pt x="547" y="632"/>
                    </a:lnTo>
                    <a:lnTo>
                      <a:pt x="547" y="632"/>
                    </a:lnTo>
                    <a:lnTo>
                      <a:pt x="548" y="633"/>
                    </a:lnTo>
                    <a:lnTo>
                      <a:pt x="549" y="633"/>
                    </a:lnTo>
                    <a:lnTo>
                      <a:pt x="551" y="633"/>
                    </a:lnTo>
                    <a:lnTo>
                      <a:pt x="553" y="633"/>
                    </a:lnTo>
                    <a:lnTo>
                      <a:pt x="553" y="633"/>
                    </a:lnTo>
                    <a:lnTo>
                      <a:pt x="556" y="633"/>
                    </a:lnTo>
                    <a:lnTo>
                      <a:pt x="556" y="633"/>
                    </a:lnTo>
                    <a:lnTo>
                      <a:pt x="556" y="633"/>
                    </a:lnTo>
                    <a:lnTo>
                      <a:pt x="560" y="634"/>
                    </a:lnTo>
                    <a:lnTo>
                      <a:pt x="560" y="634"/>
                    </a:lnTo>
                    <a:lnTo>
                      <a:pt x="561" y="634"/>
                    </a:lnTo>
                    <a:lnTo>
                      <a:pt x="561" y="634"/>
                    </a:lnTo>
                    <a:lnTo>
                      <a:pt x="562" y="634"/>
                    </a:lnTo>
                    <a:lnTo>
                      <a:pt x="562" y="634"/>
                    </a:lnTo>
                    <a:lnTo>
                      <a:pt x="566" y="634"/>
                    </a:lnTo>
                    <a:lnTo>
                      <a:pt x="569" y="634"/>
                    </a:lnTo>
                    <a:lnTo>
                      <a:pt x="571" y="635"/>
                    </a:lnTo>
                    <a:lnTo>
                      <a:pt x="571" y="635"/>
                    </a:lnTo>
                    <a:lnTo>
                      <a:pt x="576" y="635"/>
                    </a:lnTo>
                    <a:lnTo>
                      <a:pt x="576" y="635"/>
                    </a:lnTo>
                    <a:lnTo>
                      <a:pt x="576" y="635"/>
                    </a:lnTo>
                    <a:lnTo>
                      <a:pt x="577" y="635"/>
                    </a:lnTo>
                    <a:lnTo>
                      <a:pt x="579" y="635"/>
                    </a:lnTo>
                    <a:lnTo>
                      <a:pt x="581" y="635"/>
                    </a:lnTo>
                    <a:lnTo>
                      <a:pt x="581" y="635"/>
                    </a:lnTo>
                    <a:lnTo>
                      <a:pt x="582" y="635"/>
                    </a:lnTo>
                    <a:lnTo>
                      <a:pt x="584" y="636"/>
                    </a:lnTo>
                    <a:lnTo>
                      <a:pt x="584" y="636"/>
                    </a:lnTo>
                    <a:lnTo>
                      <a:pt x="585" y="636"/>
                    </a:lnTo>
                    <a:lnTo>
                      <a:pt x="585" y="636"/>
                    </a:lnTo>
                    <a:lnTo>
                      <a:pt x="587" y="636"/>
                    </a:lnTo>
                    <a:lnTo>
                      <a:pt x="587" y="636"/>
                    </a:lnTo>
                    <a:lnTo>
                      <a:pt x="587" y="636"/>
                    </a:lnTo>
                    <a:lnTo>
                      <a:pt x="589" y="636"/>
                    </a:lnTo>
                    <a:lnTo>
                      <a:pt x="590" y="636"/>
                    </a:lnTo>
                    <a:lnTo>
                      <a:pt x="590" y="636"/>
                    </a:lnTo>
                    <a:lnTo>
                      <a:pt x="592" y="636"/>
                    </a:lnTo>
                    <a:lnTo>
                      <a:pt x="592" y="636"/>
                    </a:lnTo>
                    <a:lnTo>
                      <a:pt x="592" y="636"/>
                    </a:lnTo>
                    <a:lnTo>
                      <a:pt x="594" y="636"/>
                    </a:lnTo>
                    <a:lnTo>
                      <a:pt x="595" y="637"/>
                    </a:lnTo>
                    <a:lnTo>
                      <a:pt x="596" y="637"/>
                    </a:lnTo>
                    <a:lnTo>
                      <a:pt x="597" y="637"/>
                    </a:lnTo>
                    <a:lnTo>
                      <a:pt x="598" y="637"/>
                    </a:lnTo>
                    <a:lnTo>
                      <a:pt x="599" y="637"/>
                    </a:lnTo>
                    <a:lnTo>
                      <a:pt x="599" y="637"/>
                    </a:lnTo>
                    <a:lnTo>
                      <a:pt x="600" y="637"/>
                    </a:lnTo>
                    <a:lnTo>
                      <a:pt x="600" y="637"/>
                    </a:lnTo>
                    <a:lnTo>
                      <a:pt x="600" y="637"/>
                    </a:lnTo>
                    <a:lnTo>
                      <a:pt x="601" y="637"/>
                    </a:lnTo>
                    <a:lnTo>
                      <a:pt x="602" y="637"/>
                    </a:lnTo>
                    <a:lnTo>
                      <a:pt x="603" y="637"/>
                    </a:lnTo>
                    <a:lnTo>
                      <a:pt x="605" y="637"/>
                    </a:lnTo>
                    <a:lnTo>
                      <a:pt x="605" y="637"/>
                    </a:lnTo>
                    <a:lnTo>
                      <a:pt x="607" y="637"/>
                    </a:lnTo>
                    <a:lnTo>
                      <a:pt x="608" y="637"/>
                    </a:lnTo>
                    <a:lnTo>
                      <a:pt x="608" y="638"/>
                    </a:lnTo>
                    <a:lnTo>
                      <a:pt x="609" y="638"/>
                    </a:lnTo>
                    <a:lnTo>
                      <a:pt x="612" y="638"/>
                    </a:lnTo>
                    <a:lnTo>
                      <a:pt x="615" y="638"/>
                    </a:lnTo>
                    <a:lnTo>
                      <a:pt x="616" y="638"/>
                    </a:lnTo>
                    <a:lnTo>
                      <a:pt x="619" y="638"/>
                    </a:lnTo>
                    <a:lnTo>
                      <a:pt x="622" y="639"/>
                    </a:lnTo>
                    <a:lnTo>
                      <a:pt x="622" y="639"/>
                    </a:lnTo>
                    <a:lnTo>
                      <a:pt x="623" y="639"/>
                    </a:lnTo>
                    <a:lnTo>
                      <a:pt x="624" y="639"/>
                    </a:lnTo>
                    <a:lnTo>
                      <a:pt x="625" y="639"/>
                    </a:lnTo>
                    <a:lnTo>
                      <a:pt x="626" y="639"/>
                    </a:lnTo>
                    <a:lnTo>
                      <a:pt x="626" y="639"/>
                    </a:lnTo>
                    <a:lnTo>
                      <a:pt x="627" y="639"/>
                    </a:lnTo>
                    <a:lnTo>
                      <a:pt x="629" y="639"/>
                    </a:lnTo>
                    <a:lnTo>
                      <a:pt x="630" y="639"/>
                    </a:lnTo>
                    <a:lnTo>
                      <a:pt x="630" y="639"/>
                    </a:lnTo>
                    <a:lnTo>
                      <a:pt x="639" y="640"/>
                    </a:lnTo>
                    <a:lnTo>
                      <a:pt x="639" y="640"/>
                    </a:lnTo>
                    <a:lnTo>
                      <a:pt x="641" y="640"/>
                    </a:lnTo>
                    <a:lnTo>
                      <a:pt x="641" y="640"/>
                    </a:lnTo>
                    <a:lnTo>
                      <a:pt x="642" y="640"/>
                    </a:lnTo>
                    <a:lnTo>
                      <a:pt x="646" y="640"/>
                    </a:lnTo>
                    <a:lnTo>
                      <a:pt x="651" y="641"/>
                    </a:lnTo>
                    <a:lnTo>
                      <a:pt x="653" y="641"/>
                    </a:lnTo>
                    <a:lnTo>
                      <a:pt x="657" y="641"/>
                    </a:lnTo>
                    <a:lnTo>
                      <a:pt x="658" y="641"/>
                    </a:lnTo>
                    <a:lnTo>
                      <a:pt x="663" y="641"/>
                    </a:lnTo>
                    <a:lnTo>
                      <a:pt x="664" y="641"/>
                    </a:lnTo>
                    <a:lnTo>
                      <a:pt x="664" y="641"/>
                    </a:lnTo>
                    <a:lnTo>
                      <a:pt x="664" y="641"/>
                    </a:lnTo>
                    <a:lnTo>
                      <a:pt x="665" y="641"/>
                    </a:lnTo>
                    <a:lnTo>
                      <a:pt x="665" y="641"/>
                    </a:lnTo>
                    <a:lnTo>
                      <a:pt x="666" y="641"/>
                    </a:lnTo>
                    <a:lnTo>
                      <a:pt x="667" y="642"/>
                    </a:lnTo>
                    <a:lnTo>
                      <a:pt x="667" y="642"/>
                    </a:lnTo>
                    <a:lnTo>
                      <a:pt x="668" y="642"/>
                    </a:lnTo>
                    <a:lnTo>
                      <a:pt x="668" y="642"/>
                    </a:lnTo>
                    <a:lnTo>
                      <a:pt x="671" y="642"/>
                    </a:lnTo>
                    <a:lnTo>
                      <a:pt x="671" y="642"/>
                    </a:lnTo>
                    <a:lnTo>
                      <a:pt x="673" y="642"/>
                    </a:lnTo>
                    <a:lnTo>
                      <a:pt x="674" y="642"/>
                    </a:lnTo>
                    <a:lnTo>
                      <a:pt x="675" y="642"/>
                    </a:lnTo>
                    <a:lnTo>
                      <a:pt x="675" y="642"/>
                    </a:lnTo>
                    <a:lnTo>
                      <a:pt x="677" y="642"/>
                    </a:lnTo>
                    <a:lnTo>
                      <a:pt x="684" y="643"/>
                    </a:lnTo>
                    <a:lnTo>
                      <a:pt x="685" y="643"/>
                    </a:lnTo>
                    <a:lnTo>
                      <a:pt x="688" y="643"/>
                    </a:lnTo>
                    <a:lnTo>
                      <a:pt x="690" y="643"/>
                    </a:lnTo>
                    <a:lnTo>
                      <a:pt x="690" y="643"/>
                    </a:lnTo>
                    <a:lnTo>
                      <a:pt x="693" y="643"/>
                    </a:lnTo>
                    <a:lnTo>
                      <a:pt x="693" y="643"/>
                    </a:lnTo>
                    <a:lnTo>
                      <a:pt x="694" y="643"/>
                    </a:lnTo>
                    <a:lnTo>
                      <a:pt x="697" y="643"/>
                    </a:lnTo>
                    <a:lnTo>
                      <a:pt x="699" y="644"/>
                    </a:lnTo>
                    <a:lnTo>
                      <a:pt x="704" y="644"/>
                    </a:lnTo>
                    <a:lnTo>
                      <a:pt x="708" y="644"/>
                    </a:lnTo>
                    <a:lnTo>
                      <a:pt x="710" y="644"/>
                    </a:lnTo>
                    <a:lnTo>
                      <a:pt x="715" y="644"/>
                    </a:lnTo>
                    <a:lnTo>
                      <a:pt x="715" y="644"/>
                    </a:lnTo>
                    <a:lnTo>
                      <a:pt x="715" y="644"/>
                    </a:lnTo>
                    <a:lnTo>
                      <a:pt x="717" y="644"/>
                    </a:lnTo>
                    <a:lnTo>
                      <a:pt x="720" y="645"/>
                    </a:lnTo>
                    <a:lnTo>
                      <a:pt x="720" y="645"/>
                    </a:lnTo>
                    <a:lnTo>
                      <a:pt x="721" y="645"/>
                    </a:lnTo>
                    <a:lnTo>
                      <a:pt x="723" y="645"/>
                    </a:lnTo>
                    <a:lnTo>
                      <a:pt x="728" y="645"/>
                    </a:lnTo>
                    <a:lnTo>
                      <a:pt x="729" y="645"/>
                    </a:lnTo>
                    <a:lnTo>
                      <a:pt x="733" y="645"/>
                    </a:lnTo>
                    <a:lnTo>
                      <a:pt x="733" y="645"/>
                    </a:lnTo>
                    <a:lnTo>
                      <a:pt x="743" y="646"/>
                    </a:lnTo>
                    <a:lnTo>
                      <a:pt x="743" y="646"/>
                    </a:lnTo>
                    <a:lnTo>
                      <a:pt x="744" y="646"/>
                    </a:lnTo>
                    <a:lnTo>
                      <a:pt x="751" y="646"/>
                    </a:lnTo>
                    <a:lnTo>
                      <a:pt x="751" y="646"/>
                    </a:lnTo>
                    <a:lnTo>
                      <a:pt x="757" y="647"/>
                    </a:lnTo>
                    <a:lnTo>
                      <a:pt x="758" y="647"/>
                    </a:lnTo>
                    <a:lnTo>
                      <a:pt x="759" y="647"/>
                    </a:lnTo>
                    <a:lnTo>
                      <a:pt x="763" y="647"/>
                    </a:lnTo>
                    <a:lnTo>
                      <a:pt x="767" y="647"/>
                    </a:lnTo>
                    <a:lnTo>
                      <a:pt x="774" y="647"/>
                    </a:lnTo>
                    <a:lnTo>
                      <a:pt x="775" y="647"/>
                    </a:lnTo>
                    <a:lnTo>
                      <a:pt x="778" y="648"/>
                    </a:lnTo>
                    <a:lnTo>
                      <a:pt x="779" y="648"/>
                    </a:lnTo>
                    <a:lnTo>
                      <a:pt x="784" y="648"/>
                    </a:lnTo>
                    <a:lnTo>
                      <a:pt x="785" y="648"/>
                    </a:lnTo>
                    <a:lnTo>
                      <a:pt x="793" y="648"/>
                    </a:lnTo>
                    <a:lnTo>
                      <a:pt x="795" y="648"/>
                    </a:lnTo>
                    <a:lnTo>
                      <a:pt x="795" y="648"/>
                    </a:lnTo>
                    <a:lnTo>
                      <a:pt x="799" y="649"/>
                    </a:lnTo>
                    <a:lnTo>
                      <a:pt x="800" y="649"/>
                    </a:lnTo>
                    <a:lnTo>
                      <a:pt x="802" y="649"/>
                    </a:lnTo>
                    <a:lnTo>
                      <a:pt x="802" y="649"/>
                    </a:lnTo>
                    <a:lnTo>
                      <a:pt x="807" y="649"/>
                    </a:lnTo>
                    <a:lnTo>
                      <a:pt x="809" y="649"/>
                    </a:lnTo>
                    <a:lnTo>
                      <a:pt x="811" y="649"/>
                    </a:lnTo>
                    <a:lnTo>
                      <a:pt x="812" y="649"/>
                    </a:lnTo>
                    <a:lnTo>
                      <a:pt x="813" y="649"/>
                    </a:lnTo>
                    <a:lnTo>
                      <a:pt x="814" y="649"/>
                    </a:lnTo>
                    <a:lnTo>
                      <a:pt x="816" y="649"/>
                    </a:lnTo>
                    <a:lnTo>
                      <a:pt x="817" y="649"/>
                    </a:lnTo>
                    <a:lnTo>
                      <a:pt x="819" y="649"/>
                    </a:lnTo>
                    <a:lnTo>
                      <a:pt x="819" y="649"/>
                    </a:lnTo>
                    <a:lnTo>
                      <a:pt x="832" y="650"/>
                    </a:lnTo>
                    <a:lnTo>
                      <a:pt x="839" y="650"/>
                    </a:lnTo>
                    <a:lnTo>
                      <a:pt x="850" y="651"/>
                    </a:lnTo>
                    <a:lnTo>
                      <a:pt x="854" y="651"/>
                    </a:lnTo>
                    <a:lnTo>
                      <a:pt x="855" y="651"/>
                    </a:lnTo>
                    <a:lnTo>
                      <a:pt x="859" y="651"/>
                    </a:lnTo>
                    <a:lnTo>
                      <a:pt x="863" y="651"/>
                    </a:lnTo>
                    <a:lnTo>
                      <a:pt x="865" y="651"/>
                    </a:lnTo>
                    <a:lnTo>
                      <a:pt x="875" y="652"/>
                    </a:lnTo>
                    <a:lnTo>
                      <a:pt x="881" y="652"/>
                    </a:lnTo>
                    <a:lnTo>
                      <a:pt x="896" y="652"/>
                    </a:lnTo>
                    <a:lnTo>
                      <a:pt x="900" y="653"/>
                    </a:lnTo>
                    <a:lnTo>
                      <a:pt x="909" y="653"/>
                    </a:lnTo>
                    <a:lnTo>
                      <a:pt x="910" y="653"/>
                    </a:lnTo>
                    <a:lnTo>
                      <a:pt x="912" y="653"/>
                    </a:lnTo>
                    <a:lnTo>
                      <a:pt x="915" y="653"/>
                    </a:lnTo>
                    <a:lnTo>
                      <a:pt x="919" y="653"/>
                    </a:lnTo>
                    <a:lnTo>
                      <a:pt x="920" y="653"/>
                    </a:lnTo>
                    <a:lnTo>
                      <a:pt x="923" y="653"/>
                    </a:lnTo>
                    <a:lnTo>
                      <a:pt x="932" y="654"/>
                    </a:lnTo>
                    <a:lnTo>
                      <a:pt x="938" y="654"/>
                    </a:lnTo>
                    <a:lnTo>
                      <a:pt x="944" y="654"/>
                    </a:lnTo>
                    <a:lnTo>
                      <a:pt x="954" y="654"/>
                    </a:lnTo>
                    <a:lnTo>
                      <a:pt x="959" y="655"/>
                    </a:lnTo>
                    <a:lnTo>
                      <a:pt x="961" y="655"/>
                    </a:lnTo>
                    <a:lnTo>
                      <a:pt x="964" y="655"/>
                    </a:lnTo>
                    <a:lnTo>
                      <a:pt x="967" y="655"/>
                    </a:lnTo>
                    <a:lnTo>
                      <a:pt x="970" y="655"/>
                    </a:lnTo>
                    <a:lnTo>
                      <a:pt x="973" y="655"/>
                    </a:lnTo>
                    <a:lnTo>
                      <a:pt x="974" y="655"/>
                    </a:lnTo>
                    <a:lnTo>
                      <a:pt x="975" y="655"/>
                    </a:lnTo>
                    <a:lnTo>
                      <a:pt x="991" y="656"/>
                    </a:lnTo>
                    <a:lnTo>
                      <a:pt x="994" y="656"/>
                    </a:lnTo>
                    <a:lnTo>
                      <a:pt x="995" y="656"/>
                    </a:lnTo>
                    <a:lnTo>
                      <a:pt x="1017" y="656"/>
                    </a:lnTo>
                    <a:lnTo>
                      <a:pt x="1025" y="657"/>
                    </a:lnTo>
                    <a:lnTo>
                      <a:pt x="1031" y="657"/>
                    </a:lnTo>
                    <a:lnTo>
                      <a:pt x="1039" y="657"/>
                    </a:lnTo>
                    <a:lnTo>
                      <a:pt x="1044" y="657"/>
                    </a:lnTo>
                    <a:lnTo>
                      <a:pt x="1055" y="657"/>
                    </a:lnTo>
                    <a:lnTo>
                      <a:pt x="1061" y="658"/>
                    </a:lnTo>
                    <a:lnTo>
                      <a:pt x="1122" y="659"/>
                    </a:lnTo>
                    <a:lnTo>
                      <a:pt x="1178" y="660"/>
                    </a:lnTo>
                  </a:path>
                </a:pathLst>
              </a:custGeom>
              <a:noFill/>
              <a:ln w="22225">
                <a:solidFill>
                  <a:srgbClr val="70707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Freeform 2225"/>
              <p:cNvSpPr>
                <a:spLocks/>
              </p:cNvSpPr>
              <p:nvPr/>
            </p:nvSpPr>
            <p:spPr bwMode="auto">
              <a:xfrm>
                <a:off x="761" y="1776"/>
                <a:ext cx="4154" cy="1746"/>
              </a:xfrm>
              <a:custGeom>
                <a:avLst/>
                <a:gdLst>
                  <a:gd name="T0" fmla="*/ 18 w 1190"/>
                  <a:gd name="T1" fmla="*/ 174 h 500"/>
                  <a:gd name="T2" fmla="*/ 31 w 1190"/>
                  <a:gd name="T3" fmla="*/ 240 h 500"/>
                  <a:gd name="T4" fmla="*/ 38 w 1190"/>
                  <a:gd name="T5" fmla="*/ 267 h 500"/>
                  <a:gd name="T6" fmla="*/ 43 w 1190"/>
                  <a:gd name="T7" fmla="*/ 285 h 500"/>
                  <a:gd name="T8" fmla="*/ 50 w 1190"/>
                  <a:gd name="T9" fmla="*/ 302 h 500"/>
                  <a:gd name="T10" fmla="*/ 54 w 1190"/>
                  <a:gd name="T11" fmla="*/ 312 h 500"/>
                  <a:gd name="T12" fmla="*/ 61 w 1190"/>
                  <a:gd name="T13" fmla="*/ 327 h 500"/>
                  <a:gd name="T14" fmla="*/ 66 w 1190"/>
                  <a:gd name="T15" fmla="*/ 336 h 500"/>
                  <a:gd name="T16" fmla="*/ 71 w 1190"/>
                  <a:gd name="T17" fmla="*/ 345 h 500"/>
                  <a:gd name="T18" fmla="*/ 76 w 1190"/>
                  <a:gd name="T19" fmla="*/ 353 h 500"/>
                  <a:gd name="T20" fmla="*/ 82 w 1190"/>
                  <a:gd name="T21" fmla="*/ 362 h 500"/>
                  <a:gd name="T22" fmla="*/ 86 w 1190"/>
                  <a:gd name="T23" fmla="*/ 366 h 500"/>
                  <a:gd name="T24" fmla="*/ 91 w 1190"/>
                  <a:gd name="T25" fmla="*/ 373 h 500"/>
                  <a:gd name="T26" fmla="*/ 97 w 1190"/>
                  <a:gd name="T27" fmla="*/ 379 h 500"/>
                  <a:gd name="T28" fmla="*/ 101 w 1190"/>
                  <a:gd name="T29" fmla="*/ 382 h 500"/>
                  <a:gd name="T30" fmla="*/ 107 w 1190"/>
                  <a:gd name="T31" fmla="*/ 388 h 500"/>
                  <a:gd name="T32" fmla="*/ 111 w 1190"/>
                  <a:gd name="T33" fmla="*/ 391 h 500"/>
                  <a:gd name="T34" fmla="*/ 116 w 1190"/>
                  <a:gd name="T35" fmla="*/ 396 h 500"/>
                  <a:gd name="T36" fmla="*/ 121 w 1190"/>
                  <a:gd name="T37" fmla="*/ 399 h 500"/>
                  <a:gd name="T38" fmla="*/ 126 w 1190"/>
                  <a:gd name="T39" fmla="*/ 403 h 500"/>
                  <a:gd name="T40" fmla="*/ 132 w 1190"/>
                  <a:gd name="T41" fmla="*/ 407 h 500"/>
                  <a:gd name="T42" fmla="*/ 139 w 1190"/>
                  <a:gd name="T43" fmla="*/ 412 h 500"/>
                  <a:gd name="T44" fmla="*/ 146 w 1190"/>
                  <a:gd name="T45" fmla="*/ 415 h 500"/>
                  <a:gd name="T46" fmla="*/ 151 w 1190"/>
                  <a:gd name="T47" fmla="*/ 418 h 500"/>
                  <a:gd name="T48" fmla="*/ 159 w 1190"/>
                  <a:gd name="T49" fmla="*/ 422 h 500"/>
                  <a:gd name="T50" fmla="*/ 165 w 1190"/>
                  <a:gd name="T51" fmla="*/ 425 h 500"/>
                  <a:gd name="T52" fmla="*/ 171 w 1190"/>
                  <a:gd name="T53" fmla="*/ 428 h 500"/>
                  <a:gd name="T54" fmla="*/ 177 w 1190"/>
                  <a:gd name="T55" fmla="*/ 430 h 500"/>
                  <a:gd name="T56" fmla="*/ 185 w 1190"/>
                  <a:gd name="T57" fmla="*/ 433 h 500"/>
                  <a:gd name="T58" fmla="*/ 191 w 1190"/>
                  <a:gd name="T59" fmla="*/ 435 h 500"/>
                  <a:gd name="T60" fmla="*/ 200 w 1190"/>
                  <a:gd name="T61" fmla="*/ 438 h 500"/>
                  <a:gd name="T62" fmla="*/ 208 w 1190"/>
                  <a:gd name="T63" fmla="*/ 441 h 500"/>
                  <a:gd name="T64" fmla="*/ 215 w 1190"/>
                  <a:gd name="T65" fmla="*/ 443 h 500"/>
                  <a:gd name="T66" fmla="*/ 224 w 1190"/>
                  <a:gd name="T67" fmla="*/ 445 h 500"/>
                  <a:gd name="T68" fmla="*/ 235 w 1190"/>
                  <a:gd name="T69" fmla="*/ 448 h 500"/>
                  <a:gd name="T70" fmla="*/ 242 w 1190"/>
                  <a:gd name="T71" fmla="*/ 450 h 500"/>
                  <a:gd name="T72" fmla="*/ 247 w 1190"/>
                  <a:gd name="T73" fmla="*/ 451 h 500"/>
                  <a:gd name="T74" fmla="*/ 260 w 1190"/>
                  <a:gd name="T75" fmla="*/ 454 h 500"/>
                  <a:gd name="T76" fmla="*/ 267 w 1190"/>
                  <a:gd name="T77" fmla="*/ 455 h 500"/>
                  <a:gd name="T78" fmla="*/ 276 w 1190"/>
                  <a:gd name="T79" fmla="*/ 457 h 500"/>
                  <a:gd name="T80" fmla="*/ 283 w 1190"/>
                  <a:gd name="T81" fmla="*/ 458 h 500"/>
                  <a:gd name="T82" fmla="*/ 293 w 1190"/>
                  <a:gd name="T83" fmla="*/ 460 h 500"/>
                  <a:gd name="T84" fmla="*/ 301 w 1190"/>
                  <a:gd name="T85" fmla="*/ 461 h 500"/>
                  <a:gd name="T86" fmla="*/ 310 w 1190"/>
                  <a:gd name="T87" fmla="*/ 463 h 500"/>
                  <a:gd name="T88" fmla="*/ 322 w 1190"/>
                  <a:gd name="T89" fmla="*/ 464 h 500"/>
                  <a:gd name="T90" fmla="*/ 336 w 1190"/>
                  <a:gd name="T91" fmla="*/ 466 h 500"/>
                  <a:gd name="T92" fmla="*/ 349 w 1190"/>
                  <a:gd name="T93" fmla="*/ 468 h 500"/>
                  <a:gd name="T94" fmla="*/ 364 w 1190"/>
                  <a:gd name="T95" fmla="*/ 470 h 500"/>
                  <a:gd name="T96" fmla="*/ 380 w 1190"/>
                  <a:gd name="T97" fmla="*/ 471 h 500"/>
                  <a:gd name="T98" fmla="*/ 393 w 1190"/>
                  <a:gd name="T99" fmla="*/ 473 h 500"/>
                  <a:gd name="T100" fmla="*/ 410 w 1190"/>
                  <a:gd name="T101" fmla="*/ 474 h 500"/>
                  <a:gd name="T102" fmla="*/ 432 w 1190"/>
                  <a:gd name="T103" fmla="*/ 476 h 500"/>
                  <a:gd name="T104" fmla="*/ 449 w 1190"/>
                  <a:gd name="T105" fmla="*/ 477 h 500"/>
                  <a:gd name="T106" fmla="*/ 476 w 1190"/>
                  <a:gd name="T107" fmla="*/ 479 h 500"/>
                  <a:gd name="T108" fmla="*/ 506 w 1190"/>
                  <a:gd name="T109" fmla="*/ 481 h 500"/>
                  <a:gd name="T110" fmla="*/ 534 w 1190"/>
                  <a:gd name="T111" fmla="*/ 483 h 500"/>
                  <a:gd name="T112" fmla="*/ 565 w 1190"/>
                  <a:gd name="T113" fmla="*/ 485 h 500"/>
                  <a:gd name="T114" fmla="*/ 604 w 1190"/>
                  <a:gd name="T115" fmla="*/ 486 h 500"/>
                  <a:gd name="T116" fmla="*/ 651 w 1190"/>
                  <a:gd name="T117" fmla="*/ 488 h 500"/>
                  <a:gd name="T118" fmla="*/ 706 w 1190"/>
                  <a:gd name="T119" fmla="*/ 490 h 500"/>
                  <a:gd name="T120" fmla="*/ 807 w 1190"/>
                  <a:gd name="T121" fmla="*/ 493 h 500"/>
                  <a:gd name="T122" fmla="*/ 944 w 1190"/>
                  <a:gd name="T123" fmla="*/ 496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90" h="500">
                    <a:moveTo>
                      <a:pt x="0" y="0"/>
                    </a:moveTo>
                    <a:lnTo>
                      <a:pt x="4" y="49"/>
                    </a:lnTo>
                    <a:lnTo>
                      <a:pt x="5" y="62"/>
                    </a:lnTo>
                    <a:lnTo>
                      <a:pt x="6" y="71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7" y="82"/>
                    </a:lnTo>
                    <a:lnTo>
                      <a:pt x="7" y="87"/>
                    </a:lnTo>
                    <a:lnTo>
                      <a:pt x="9" y="98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9" y="104"/>
                    </a:lnTo>
                    <a:lnTo>
                      <a:pt x="10" y="108"/>
                    </a:lnTo>
                    <a:lnTo>
                      <a:pt x="11" y="120"/>
                    </a:lnTo>
                    <a:lnTo>
                      <a:pt x="12" y="132"/>
                    </a:lnTo>
                    <a:lnTo>
                      <a:pt x="13" y="140"/>
                    </a:lnTo>
                    <a:lnTo>
                      <a:pt x="13" y="141"/>
                    </a:lnTo>
                    <a:lnTo>
                      <a:pt x="14" y="143"/>
                    </a:lnTo>
                    <a:lnTo>
                      <a:pt x="14" y="143"/>
                    </a:lnTo>
                    <a:lnTo>
                      <a:pt x="14" y="144"/>
                    </a:lnTo>
                    <a:lnTo>
                      <a:pt x="14" y="149"/>
                    </a:lnTo>
                    <a:lnTo>
                      <a:pt x="15" y="151"/>
                    </a:lnTo>
                    <a:lnTo>
                      <a:pt x="15" y="151"/>
                    </a:lnTo>
                    <a:lnTo>
                      <a:pt x="15" y="156"/>
                    </a:lnTo>
                    <a:lnTo>
                      <a:pt x="15" y="157"/>
                    </a:lnTo>
                    <a:lnTo>
                      <a:pt x="16" y="158"/>
                    </a:lnTo>
                    <a:lnTo>
                      <a:pt x="16" y="161"/>
                    </a:lnTo>
                    <a:lnTo>
                      <a:pt x="16" y="163"/>
                    </a:lnTo>
                    <a:lnTo>
                      <a:pt x="17" y="167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8" y="174"/>
                    </a:lnTo>
                    <a:lnTo>
                      <a:pt x="19" y="177"/>
                    </a:lnTo>
                    <a:lnTo>
                      <a:pt x="19" y="178"/>
                    </a:lnTo>
                    <a:lnTo>
                      <a:pt x="19" y="179"/>
                    </a:lnTo>
                    <a:lnTo>
                      <a:pt x="20" y="185"/>
                    </a:lnTo>
                    <a:lnTo>
                      <a:pt x="20" y="186"/>
                    </a:lnTo>
                    <a:lnTo>
                      <a:pt x="21" y="189"/>
                    </a:lnTo>
                    <a:lnTo>
                      <a:pt x="22" y="195"/>
                    </a:lnTo>
                    <a:lnTo>
                      <a:pt x="22" y="199"/>
                    </a:lnTo>
                    <a:lnTo>
                      <a:pt x="23" y="201"/>
                    </a:lnTo>
                    <a:lnTo>
                      <a:pt x="23" y="203"/>
                    </a:lnTo>
                    <a:lnTo>
                      <a:pt x="23" y="204"/>
                    </a:lnTo>
                    <a:lnTo>
                      <a:pt x="23" y="205"/>
                    </a:lnTo>
                    <a:lnTo>
                      <a:pt x="24" y="207"/>
                    </a:lnTo>
                    <a:lnTo>
                      <a:pt x="24" y="207"/>
                    </a:lnTo>
                    <a:lnTo>
                      <a:pt x="24" y="208"/>
                    </a:lnTo>
                    <a:lnTo>
                      <a:pt x="24" y="210"/>
                    </a:lnTo>
                    <a:lnTo>
                      <a:pt x="25" y="216"/>
                    </a:lnTo>
                    <a:lnTo>
                      <a:pt x="26" y="218"/>
                    </a:lnTo>
                    <a:lnTo>
                      <a:pt x="26" y="219"/>
                    </a:lnTo>
                    <a:lnTo>
                      <a:pt x="26" y="220"/>
                    </a:lnTo>
                    <a:lnTo>
                      <a:pt x="27" y="221"/>
                    </a:lnTo>
                    <a:lnTo>
                      <a:pt x="27" y="222"/>
                    </a:lnTo>
                    <a:lnTo>
                      <a:pt x="27" y="225"/>
                    </a:lnTo>
                    <a:lnTo>
                      <a:pt x="27" y="226"/>
                    </a:lnTo>
                    <a:lnTo>
                      <a:pt x="28" y="230"/>
                    </a:lnTo>
                    <a:lnTo>
                      <a:pt x="29" y="231"/>
                    </a:lnTo>
                    <a:lnTo>
                      <a:pt x="29" y="231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9" y="233"/>
                    </a:lnTo>
                    <a:lnTo>
                      <a:pt x="30" y="237"/>
                    </a:lnTo>
                    <a:lnTo>
                      <a:pt x="30" y="237"/>
                    </a:lnTo>
                    <a:lnTo>
                      <a:pt x="30" y="237"/>
                    </a:lnTo>
                    <a:lnTo>
                      <a:pt x="30" y="239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1" y="243"/>
                    </a:lnTo>
                    <a:lnTo>
                      <a:pt x="32" y="244"/>
                    </a:lnTo>
                    <a:lnTo>
                      <a:pt x="32" y="245"/>
                    </a:lnTo>
                    <a:lnTo>
                      <a:pt x="32" y="246"/>
                    </a:lnTo>
                    <a:lnTo>
                      <a:pt x="32" y="246"/>
                    </a:lnTo>
                    <a:lnTo>
                      <a:pt x="32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50"/>
                    </a:lnTo>
                    <a:lnTo>
                      <a:pt x="33" y="250"/>
                    </a:lnTo>
                    <a:lnTo>
                      <a:pt x="33" y="251"/>
                    </a:lnTo>
                    <a:lnTo>
                      <a:pt x="34" y="252"/>
                    </a:lnTo>
                    <a:lnTo>
                      <a:pt x="34" y="253"/>
                    </a:lnTo>
                    <a:lnTo>
                      <a:pt x="34" y="253"/>
                    </a:lnTo>
                    <a:lnTo>
                      <a:pt x="34" y="253"/>
                    </a:lnTo>
                    <a:lnTo>
                      <a:pt x="34" y="255"/>
                    </a:lnTo>
                    <a:lnTo>
                      <a:pt x="34" y="255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7" y="264"/>
                    </a:lnTo>
                    <a:lnTo>
                      <a:pt x="37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7" y="266"/>
                    </a:lnTo>
                    <a:lnTo>
                      <a:pt x="38" y="267"/>
                    </a:lnTo>
                    <a:lnTo>
                      <a:pt x="38" y="267"/>
                    </a:lnTo>
                    <a:lnTo>
                      <a:pt x="38" y="267"/>
                    </a:lnTo>
                    <a:lnTo>
                      <a:pt x="38" y="268"/>
                    </a:lnTo>
                    <a:lnTo>
                      <a:pt x="38" y="268"/>
                    </a:lnTo>
                    <a:lnTo>
                      <a:pt x="38" y="268"/>
                    </a:lnTo>
                    <a:lnTo>
                      <a:pt x="38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9" y="271"/>
                    </a:lnTo>
                    <a:lnTo>
                      <a:pt x="39" y="272"/>
                    </a:lnTo>
                    <a:lnTo>
                      <a:pt x="39" y="273"/>
                    </a:lnTo>
                    <a:lnTo>
                      <a:pt x="40" y="273"/>
                    </a:lnTo>
                    <a:lnTo>
                      <a:pt x="40" y="273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5"/>
                    </a:lnTo>
                    <a:lnTo>
                      <a:pt x="40" y="275"/>
                    </a:lnTo>
                    <a:lnTo>
                      <a:pt x="41" y="276"/>
                    </a:lnTo>
                    <a:lnTo>
                      <a:pt x="41" y="277"/>
                    </a:lnTo>
                    <a:lnTo>
                      <a:pt x="41" y="277"/>
                    </a:lnTo>
                    <a:lnTo>
                      <a:pt x="41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9"/>
                    </a:lnTo>
                    <a:lnTo>
                      <a:pt x="42" y="280"/>
                    </a:lnTo>
                    <a:lnTo>
                      <a:pt x="42" y="280"/>
                    </a:lnTo>
                    <a:lnTo>
                      <a:pt x="42" y="281"/>
                    </a:lnTo>
                    <a:lnTo>
                      <a:pt x="42" y="281"/>
                    </a:lnTo>
                    <a:lnTo>
                      <a:pt x="42" y="282"/>
                    </a:lnTo>
                    <a:lnTo>
                      <a:pt x="43" y="282"/>
                    </a:lnTo>
                    <a:lnTo>
                      <a:pt x="43" y="283"/>
                    </a:lnTo>
                    <a:lnTo>
                      <a:pt x="43" y="284"/>
                    </a:lnTo>
                    <a:lnTo>
                      <a:pt x="43" y="284"/>
                    </a:lnTo>
                    <a:lnTo>
                      <a:pt x="43" y="285"/>
                    </a:lnTo>
                    <a:lnTo>
                      <a:pt x="44" y="285"/>
                    </a:lnTo>
                    <a:lnTo>
                      <a:pt x="44" y="286"/>
                    </a:lnTo>
                    <a:lnTo>
                      <a:pt x="44" y="287"/>
                    </a:lnTo>
                    <a:lnTo>
                      <a:pt x="44" y="287"/>
                    </a:lnTo>
                    <a:lnTo>
                      <a:pt x="44" y="287"/>
                    </a:lnTo>
                    <a:lnTo>
                      <a:pt x="44" y="288"/>
                    </a:lnTo>
                    <a:lnTo>
                      <a:pt x="45" y="288"/>
                    </a:lnTo>
                    <a:lnTo>
                      <a:pt x="45" y="289"/>
                    </a:lnTo>
                    <a:lnTo>
                      <a:pt x="45" y="290"/>
                    </a:lnTo>
                    <a:lnTo>
                      <a:pt x="45" y="290"/>
                    </a:lnTo>
                    <a:lnTo>
                      <a:pt x="45" y="291"/>
                    </a:lnTo>
                    <a:lnTo>
                      <a:pt x="46" y="291"/>
                    </a:lnTo>
                    <a:lnTo>
                      <a:pt x="46" y="293"/>
                    </a:lnTo>
                    <a:lnTo>
                      <a:pt x="46" y="293"/>
                    </a:lnTo>
                    <a:lnTo>
                      <a:pt x="46" y="294"/>
                    </a:lnTo>
                    <a:lnTo>
                      <a:pt x="47" y="294"/>
                    </a:lnTo>
                    <a:lnTo>
                      <a:pt x="47" y="295"/>
                    </a:lnTo>
                    <a:lnTo>
                      <a:pt x="47" y="296"/>
                    </a:lnTo>
                    <a:lnTo>
                      <a:pt x="47" y="296"/>
                    </a:lnTo>
                    <a:lnTo>
                      <a:pt x="47" y="296"/>
                    </a:lnTo>
                    <a:lnTo>
                      <a:pt x="48" y="297"/>
                    </a:lnTo>
                    <a:lnTo>
                      <a:pt x="48" y="297"/>
                    </a:lnTo>
                    <a:lnTo>
                      <a:pt x="48" y="297"/>
                    </a:lnTo>
                    <a:lnTo>
                      <a:pt x="48" y="298"/>
                    </a:lnTo>
                    <a:lnTo>
                      <a:pt x="48" y="298"/>
                    </a:lnTo>
                    <a:lnTo>
                      <a:pt x="48" y="298"/>
                    </a:lnTo>
                    <a:lnTo>
                      <a:pt x="48" y="298"/>
                    </a:lnTo>
                    <a:lnTo>
                      <a:pt x="48" y="299"/>
                    </a:lnTo>
                    <a:lnTo>
                      <a:pt x="49" y="299"/>
                    </a:lnTo>
                    <a:lnTo>
                      <a:pt x="49" y="300"/>
                    </a:lnTo>
                    <a:lnTo>
                      <a:pt x="49" y="301"/>
                    </a:lnTo>
                    <a:lnTo>
                      <a:pt x="49" y="301"/>
                    </a:lnTo>
                    <a:lnTo>
                      <a:pt x="50" y="302"/>
                    </a:lnTo>
                    <a:lnTo>
                      <a:pt x="50" y="302"/>
                    </a:lnTo>
                    <a:lnTo>
                      <a:pt x="50" y="302"/>
                    </a:lnTo>
                    <a:lnTo>
                      <a:pt x="50" y="303"/>
                    </a:lnTo>
                    <a:lnTo>
                      <a:pt x="50" y="303"/>
                    </a:lnTo>
                    <a:lnTo>
                      <a:pt x="50" y="303"/>
                    </a:lnTo>
                    <a:lnTo>
                      <a:pt x="50" y="303"/>
                    </a:lnTo>
                    <a:lnTo>
                      <a:pt x="50" y="304"/>
                    </a:lnTo>
                    <a:lnTo>
                      <a:pt x="51" y="304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6"/>
                    </a:lnTo>
                    <a:lnTo>
                      <a:pt x="51" y="306"/>
                    </a:lnTo>
                    <a:lnTo>
                      <a:pt x="51" y="306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8"/>
                    </a:lnTo>
                    <a:lnTo>
                      <a:pt x="52" y="308"/>
                    </a:lnTo>
                    <a:lnTo>
                      <a:pt x="52" y="309"/>
                    </a:lnTo>
                    <a:lnTo>
                      <a:pt x="53" y="309"/>
                    </a:lnTo>
                    <a:lnTo>
                      <a:pt x="53" y="310"/>
                    </a:lnTo>
                    <a:lnTo>
                      <a:pt x="53" y="310"/>
                    </a:lnTo>
                    <a:lnTo>
                      <a:pt x="53" y="310"/>
                    </a:lnTo>
                    <a:lnTo>
                      <a:pt x="53" y="310"/>
                    </a:lnTo>
                    <a:lnTo>
                      <a:pt x="53" y="311"/>
                    </a:lnTo>
                    <a:lnTo>
                      <a:pt x="53" y="311"/>
                    </a:lnTo>
                    <a:lnTo>
                      <a:pt x="54" y="311"/>
                    </a:lnTo>
                    <a:lnTo>
                      <a:pt x="54" y="311"/>
                    </a:lnTo>
                    <a:lnTo>
                      <a:pt x="54" y="311"/>
                    </a:lnTo>
                    <a:lnTo>
                      <a:pt x="54" y="311"/>
                    </a:lnTo>
                    <a:lnTo>
                      <a:pt x="54" y="312"/>
                    </a:lnTo>
                    <a:lnTo>
                      <a:pt x="54" y="312"/>
                    </a:lnTo>
                    <a:lnTo>
                      <a:pt x="54" y="313"/>
                    </a:lnTo>
                    <a:lnTo>
                      <a:pt x="55" y="314"/>
                    </a:lnTo>
                    <a:lnTo>
                      <a:pt x="55" y="314"/>
                    </a:lnTo>
                    <a:lnTo>
                      <a:pt x="55" y="315"/>
                    </a:lnTo>
                    <a:lnTo>
                      <a:pt x="55" y="315"/>
                    </a:lnTo>
                    <a:lnTo>
                      <a:pt x="56" y="316"/>
                    </a:lnTo>
                    <a:lnTo>
                      <a:pt x="56" y="316"/>
                    </a:lnTo>
                    <a:lnTo>
                      <a:pt x="56" y="316"/>
                    </a:lnTo>
                    <a:lnTo>
                      <a:pt x="56" y="316"/>
                    </a:lnTo>
                    <a:lnTo>
                      <a:pt x="56" y="317"/>
                    </a:lnTo>
                    <a:lnTo>
                      <a:pt x="57" y="318"/>
                    </a:lnTo>
                    <a:lnTo>
                      <a:pt x="57" y="318"/>
                    </a:lnTo>
                    <a:lnTo>
                      <a:pt x="57" y="319"/>
                    </a:lnTo>
                    <a:lnTo>
                      <a:pt x="57" y="320"/>
                    </a:lnTo>
                    <a:lnTo>
                      <a:pt x="57" y="320"/>
                    </a:lnTo>
                    <a:lnTo>
                      <a:pt x="57" y="320"/>
                    </a:lnTo>
                    <a:lnTo>
                      <a:pt x="58" y="320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8" y="322"/>
                    </a:lnTo>
                    <a:lnTo>
                      <a:pt x="59" y="322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0" y="324"/>
                    </a:lnTo>
                    <a:lnTo>
                      <a:pt x="60" y="325"/>
                    </a:lnTo>
                    <a:lnTo>
                      <a:pt x="60" y="325"/>
                    </a:lnTo>
                    <a:lnTo>
                      <a:pt x="60" y="325"/>
                    </a:lnTo>
                    <a:lnTo>
                      <a:pt x="61" y="326"/>
                    </a:lnTo>
                    <a:lnTo>
                      <a:pt x="61" y="327"/>
                    </a:lnTo>
                    <a:lnTo>
                      <a:pt x="61" y="327"/>
                    </a:lnTo>
                    <a:lnTo>
                      <a:pt x="61" y="327"/>
                    </a:lnTo>
                    <a:lnTo>
                      <a:pt x="61" y="327"/>
                    </a:lnTo>
                    <a:lnTo>
                      <a:pt x="61" y="328"/>
                    </a:lnTo>
                    <a:lnTo>
                      <a:pt x="61" y="328"/>
                    </a:lnTo>
                    <a:lnTo>
                      <a:pt x="61" y="328"/>
                    </a:lnTo>
                    <a:lnTo>
                      <a:pt x="62" y="328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30"/>
                    </a:lnTo>
                    <a:lnTo>
                      <a:pt x="62" y="330"/>
                    </a:lnTo>
                    <a:lnTo>
                      <a:pt x="63" y="330"/>
                    </a:lnTo>
                    <a:lnTo>
                      <a:pt x="63" y="330"/>
                    </a:lnTo>
                    <a:lnTo>
                      <a:pt x="63" y="331"/>
                    </a:lnTo>
                    <a:lnTo>
                      <a:pt x="63" y="331"/>
                    </a:lnTo>
                    <a:lnTo>
                      <a:pt x="63" y="331"/>
                    </a:lnTo>
                    <a:lnTo>
                      <a:pt x="63" y="332"/>
                    </a:lnTo>
                    <a:lnTo>
                      <a:pt x="64" y="332"/>
                    </a:lnTo>
                    <a:lnTo>
                      <a:pt x="64" y="332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4"/>
                    </a:lnTo>
                    <a:lnTo>
                      <a:pt x="65" y="334"/>
                    </a:lnTo>
                    <a:lnTo>
                      <a:pt x="65" y="334"/>
                    </a:lnTo>
                    <a:lnTo>
                      <a:pt x="65" y="334"/>
                    </a:lnTo>
                    <a:lnTo>
                      <a:pt x="65" y="335"/>
                    </a:lnTo>
                    <a:lnTo>
                      <a:pt x="65" y="335"/>
                    </a:lnTo>
                    <a:lnTo>
                      <a:pt x="65" y="335"/>
                    </a:lnTo>
                    <a:lnTo>
                      <a:pt x="65" y="335"/>
                    </a:lnTo>
                    <a:lnTo>
                      <a:pt x="66" y="336"/>
                    </a:lnTo>
                    <a:lnTo>
                      <a:pt x="66" y="336"/>
                    </a:lnTo>
                    <a:lnTo>
                      <a:pt x="66" y="336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7" y="337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7" y="339"/>
                    </a:lnTo>
                    <a:lnTo>
                      <a:pt x="68" y="339"/>
                    </a:lnTo>
                    <a:lnTo>
                      <a:pt x="68" y="339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1"/>
                    </a:lnTo>
                    <a:lnTo>
                      <a:pt x="69" y="341"/>
                    </a:lnTo>
                    <a:lnTo>
                      <a:pt x="69" y="341"/>
                    </a:lnTo>
                    <a:lnTo>
                      <a:pt x="69" y="342"/>
                    </a:lnTo>
                    <a:lnTo>
                      <a:pt x="69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4"/>
                    </a:lnTo>
                    <a:lnTo>
                      <a:pt x="70" y="344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6"/>
                    </a:lnTo>
                    <a:lnTo>
                      <a:pt x="72" y="346"/>
                    </a:lnTo>
                    <a:lnTo>
                      <a:pt x="72" y="347"/>
                    </a:lnTo>
                    <a:lnTo>
                      <a:pt x="72" y="347"/>
                    </a:lnTo>
                    <a:lnTo>
                      <a:pt x="72" y="347"/>
                    </a:lnTo>
                    <a:lnTo>
                      <a:pt x="72" y="347"/>
                    </a:lnTo>
                    <a:lnTo>
                      <a:pt x="73" y="347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9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5" y="351"/>
                    </a:lnTo>
                    <a:lnTo>
                      <a:pt x="75" y="351"/>
                    </a:lnTo>
                    <a:lnTo>
                      <a:pt x="75" y="351"/>
                    </a:lnTo>
                    <a:lnTo>
                      <a:pt x="75" y="352"/>
                    </a:lnTo>
                    <a:lnTo>
                      <a:pt x="75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3"/>
                    </a:lnTo>
                    <a:lnTo>
                      <a:pt x="76" y="353"/>
                    </a:lnTo>
                    <a:lnTo>
                      <a:pt x="76" y="353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5"/>
                    </a:lnTo>
                    <a:lnTo>
                      <a:pt x="78" y="355"/>
                    </a:lnTo>
                    <a:lnTo>
                      <a:pt x="78" y="355"/>
                    </a:lnTo>
                    <a:lnTo>
                      <a:pt x="78" y="356"/>
                    </a:lnTo>
                    <a:lnTo>
                      <a:pt x="78" y="356"/>
                    </a:lnTo>
                    <a:lnTo>
                      <a:pt x="78" y="356"/>
                    </a:lnTo>
                    <a:lnTo>
                      <a:pt x="79" y="357"/>
                    </a:lnTo>
                    <a:lnTo>
                      <a:pt x="79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9"/>
                    </a:lnTo>
                    <a:lnTo>
                      <a:pt x="80" y="359"/>
                    </a:lnTo>
                    <a:lnTo>
                      <a:pt x="81" y="359"/>
                    </a:lnTo>
                    <a:lnTo>
                      <a:pt x="81" y="359"/>
                    </a:lnTo>
                    <a:lnTo>
                      <a:pt x="81" y="359"/>
                    </a:lnTo>
                    <a:lnTo>
                      <a:pt x="81" y="359"/>
                    </a:lnTo>
                    <a:lnTo>
                      <a:pt x="81" y="360"/>
                    </a:lnTo>
                    <a:lnTo>
                      <a:pt x="82" y="361"/>
                    </a:lnTo>
                    <a:lnTo>
                      <a:pt x="82" y="361"/>
                    </a:lnTo>
                    <a:lnTo>
                      <a:pt x="82" y="361"/>
                    </a:lnTo>
                    <a:lnTo>
                      <a:pt x="82" y="361"/>
                    </a:lnTo>
                    <a:lnTo>
                      <a:pt x="82" y="362"/>
                    </a:lnTo>
                    <a:lnTo>
                      <a:pt x="82" y="362"/>
                    </a:lnTo>
                    <a:lnTo>
                      <a:pt x="82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3"/>
                    </a:lnTo>
                    <a:lnTo>
                      <a:pt x="83" y="363"/>
                    </a:lnTo>
                    <a:lnTo>
                      <a:pt x="83" y="363"/>
                    </a:lnTo>
                    <a:lnTo>
                      <a:pt x="84" y="363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7"/>
                    </a:lnTo>
                    <a:lnTo>
                      <a:pt x="86" y="367"/>
                    </a:lnTo>
                    <a:lnTo>
                      <a:pt x="87" y="367"/>
                    </a:lnTo>
                    <a:lnTo>
                      <a:pt x="87" y="367"/>
                    </a:lnTo>
                    <a:lnTo>
                      <a:pt x="87" y="367"/>
                    </a:lnTo>
                    <a:lnTo>
                      <a:pt x="87" y="367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9" y="369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1" y="372"/>
                    </a:lnTo>
                    <a:lnTo>
                      <a:pt x="91" y="372"/>
                    </a:lnTo>
                    <a:lnTo>
                      <a:pt x="91" y="372"/>
                    </a:lnTo>
                    <a:lnTo>
                      <a:pt x="91" y="372"/>
                    </a:lnTo>
                    <a:lnTo>
                      <a:pt x="91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4"/>
                    </a:lnTo>
                    <a:lnTo>
                      <a:pt x="93" y="374"/>
                    </a:lnTo>
                    <a:lnTo>
                      <a:pt x="93" y="374"/>
                    </a:lnTo>
                    <a:lnTo>
                      <a:pt x="93" y="374"/>
                    </a:lnTo>
                    <a:lnTo>
                      <a:pt x="93" y="374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7" y="379"/>
                    </a:lnTo>
                    <a:lnTo>
                      <a:pt x="97" y="379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8" y="379"/>
                    </a:lnTo>
                    <a:lnTo>
                      <a:pt x="98" y="379"/>
                    </a:lnTo>
                    <a:lnTo>
                      <a:pt x="98" y="379"/>
                    </a:lnTo>
                    <a:lnTo>
                      <a:pt x="98" y="380"/>
                    </a:lnTo>
                    <a:lnTo>
                      <a:pt x="98" y="380"/>
                    </a:lnTo>
                    <a:lnTo>
                      <a:pt x="98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4"/>
                    </a:lnTo>
                    <a:lnTo>
                      <a:pt x="102" y="384"/>
                    </a:lnTo>
                    <a:lnTo>
                      <a:pt x="102" y="384"/>
                    </a:lnTo>
                    <a:lnTo>
                      <a:pt x="103" y="384"/>
                    </a:lnTo>
                    <a:lnTo>
                      <a:pt x="103" y="384"/>
                    </a:lnTo>
                    <a:lnTo>
                      <a:pt x="103" y="384"/>
                    </a:lnTo>
                    <a:lnTo>
                      <a:pt x="103" y="384"/>
                    </a:lnTo>
                    <a:lnTo>
                      <a:pt x="103" y="385"/>
                    </a:lnTo>
                    <a:lnTo>
                      <a:pt x="103" y="385"/>
                    </a:lnTo>
                    <a:lnTo>
                      <a:pt x="103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6"/>
                    </a:lnTo>
                    <a:lnTo>
                      <a:pt x="104" y="386"/>
                    </a:lnTo>
                    <a:lnTo>
                      <a:pt x="105" y="386"/>
                    </a:lnTo>
                    <a:lnTo>
                      <a:pt x="105" y="386"/>
                    </a:lnTo>
                    <a:lnTo>
                      <a:pt x="105" y="386"/>
                    </a:lnTo>
                    <a:lnTo>
                      <a:pt x="105" y="387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8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1" y="391"/>
                    </a:lnTo>
                    <a:lnTo>
                      <a:pt x="111" y="391"/>
                    </a:lnTo>
                    <a:lnTo>
                      <a:pt x="111" y="391"/>
                    </a:lnTo>
                    <a:lnTo>
                      <a:pt x="111" y="391"/>
                    </a:lnTo>
                    <a:lnTo>
                      <a:pt x="111" y="392"/>
                    </a:lnTo>
                    <a:lnTo>
                      <a:pt x="111" y="392"/>
                    </a:lnTo>
                    <a:lnTo>
                      <a:pt x="111" y="392"/>
                    </a:lnTo>
                    <a:lnTo>
                      <a:pt x="111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3"/>
                    </a:lnTo>
                    <a:lnTo>
                      <a:pt x="113" y="393"/>
                    </a:lnTo>
                    <a:lnTo>
                      <a:pt x="113" y="393"/>
                    </a:lnTo>
                    <a:lnTo>
                      <a:pt x="113" y="394"/>
                    </a:lnTo>
                    <a:lnTo>
                      <a:pt x="113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5" y="395"/>
                    </a:lnTo>
                    <a:lnTo>
                      <a:pt x="115" y="395"/>
                    </a:lnTo>
                    <a:lnTo>
                      <a:pt x="115" y="395"/>
                    </a:lnTo>
                    <a:lnTo>
                      <a:pt x="116" y="395"/>
                    </a:lnTo>
                    <a:lnTo>
                      <a:pt x="116" y="395"/>
                    </a:lnTo>
                    <a:lnTo>
                      <a:pt x="116" y="395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7" y="396"/>
                    </a:lnTo>
                    <a:lnTo>
                      <a:pt x="117" y="396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8" y="397"/>
                    </a:lnTo>
                    <a:lnTo>
                      <a:pt x="118" y="397"/>
                    </a:lnTo>
                    <a:lnTo>
                      <a:pt x="118" y="397"/>
                    </a:lnTo>
                    <a:lnTo>
                      <a:pt x="118" y="398"/>
                    </a:lnTo>
                    <a:lnTo>
                      <a:pt x="118" y="398"/>
                    </a:lnTo>
                    <a:lnTo>
                      <a:pt x="118" y="398"/>
                    </a:lnTo>
                    <a:lnTo>
                      <a:pt x="118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20" y="398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1" y="399"/>
                    </a:lnTo>
                    <a:lnTo>
                      <a:pt x="121" y="399"/>
                    </a:lnTo>
                    <a:lnTo>
                      <a:pt x="121" y="399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2" y="400"/>
                    </a:lnTo>
                    <a:lnTo>
                      <a:pt x="122" y="400"/>
                    </a:lnTo>
                    <a:lnTo>
                      <a:pt x="122" y="400"/>
                    </a:lnTo>
                    <a:lnTo>
                      <a:pt x="122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4" y="401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7" y="403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1" y="406"/>
                    </a:lnTo>
                    <a:lnTo>
                      <a:pt x="131" y="407"/>
                    </a:lnTo>
                    <a:lnTo>
                      <a:pt x="131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6" y="409"/>
                    </a:lnTo>
                    <a:lnTo>
                      <a:pt x="136" y="410"/>
                    </a:lnTo>
                    <a:lnTo>
                      <a:pt x="136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9" y="411"/>
                    </a:lnTo>
                    <a:lnTo>
                      <a:pt x="139" y="412"/>
                    </a:lnTo>
                    <a:lnTo>
                      <a:pt x="139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1" y="412"/>
                    </a:lnTo>
                    <a:lnTo>
                      <a:pt x="141" y="412"/>
                    </a:lnTo>
                    <a:lnTo>
                      <a:pt x="141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3" y="413"/>
                    </a:lnTo>
                    <a:lnTo>
                      <a:pt x="143" y="414"/>
                    </a:lnTo>
                    <a:lnTo>
                      <a:pt x="143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5"/>
                    </a:lnTo>
                    <a:lnTo>
                      <a:pt x="144" y="415"/>
                    </a:lnTo>
                    <a:lnTo>
                      <a:pt x="144" y="415"/>
                    </a:lnTo>
                    <a:lnTo>
                      <a:pt x="144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6" y="415"/>
                    </a:lnTo>
                    <a:lnTo>
                      <a:pt x="146" y="415"/>
                    </a:lnTo>
                    <a:lnTo>
                      <a:pt x="146" y="415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7"/>
                    </a:lnTo>
                    <a:lnTo>
                      <a:pt x="148" y="417"/>
                    </a:lnTo>
                    <a:lnTo>
                      <a:pt x="148" y="417"/>
                    </a:lnTo>
                    <a:lnTo>
                      <a:pt x="148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50" y="417"/>
                    </a:lnTo>
                    <a:lnTo>
                      <a:pt x="150" y="418"/>
                    </a:lnTo>
                    <a:lnTo>
                      <a:pt x="150" y="418"/>
                    </a:lnTo>
                    <a:lnTo>
                      <a:pt x="150" y="418"/>
                    </a:lnTo>
                    <a:lnTo>
                      <a:pt x="150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2" y="418"/>
                    </a:lnTo>
                    <a:lnTo>
                      <a:pt x="152" y="418"/>
                    </a:lnTo>
                    <a:lnTo>
                      <a:pt x="152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4" y="420"/>
                    </a:lnTo>
                    <a:lnTo>
                      <a:pt x="155" y="420"/>
                    </a:lnTo>
                    <a:lnTo>
                      <a:pt x="155" y="420"/>
                    </a:lnTo>
                    <a:lnTo>
                      <a:pt x="155" y="420"/>
                    </a:lnTo>
                    <a:lnTo>
                      <a:pt x="156" y="421"/>
                    </a:lnTo>
                    <a:lnTo>
                      <a:pt x="156" y="421"/>
                    </a:lnTo>
                    <a:lnTo>
                      <a:pt x="156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8" y="421"/>
                    </a:lnTo>
                    <a:lnTo>
                      <a:pt x="158" y="421"/>
                    </a:lnTo>
                    <a:lnTo>
                      <a:pt x="158" y="422"/>
                    </a:lnTo>
                    <a:lnTo>
                      <a:pt x="158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60" y="422"/>
                    </a:lnTo>
                    <a:lnTo>
                      <a:pt x="160" y="423"/>
                    </a:lnTo>
                    <a:lnTo>
                      <a:pt x="160" y="423"/>
                    </a:lnTo>
                    <a:lnTo>
                      <a:pt x="160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2" y="423"/>
                    </a:lnTo>
                    <a:lnTo>
                      <a:pt x="162" y="423"/>
                    </a:lnTo>
                    <a:lnTo>
                      <a:pt x="162" y="424"/>
                    </a:lnTo>
                    <a:lnTo>
                      <a:pt x="162" y="424"/>
                    </a:lnTo>
                    <a:lnTo>
                      <a:pt x="162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4" y="424"/>
                    </a:lnTo>
                    <a:lnTo>
                      <a:pt x="164" y="424"/>
                    </a:lnTo>
                    <a:lnTo>
                      <a:pt x="164" y="424"/>
                    </a:lnTo>
                    <a:lnTo>
                      <a:pt x="164" y="425"/>
                    </a:lnTo>
                    <a:lnTo>
                      <a:pt x="164" y="425"/>
                    </a:lnTo>
                    <a:lnTo>
                      <a:pt x="164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7" y="426"/>
                    </a:lnTo>
                    <a:lnTo>
                      <a:pt x="167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9" y="427"/>
                    </a:lnTo>
                    <a:lnTo>
                      <a:pt x="169" y="427"/>
                    </a:lnTo>
                    <a:lnTo>
                      <a:pt x="169" y="427"/>
                    </a:lnTo>
                    <a:lnTo>
                      <a:pt x="169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1" y="427"/>
                    </a:lnTo>
                    <a:lnTo>
                      <a:pt x="171" y="427"/>
                    </a:lnTo>
                    <a:lnTo>
                      <a:pt x="171" y="427"/>
                    </a:lnTo>
                    <a:lnTo>
                      <a:pt x="171" y="427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6" y="429"/>
                    </a:lnTo>
                    <a:lnTo>
                      <a:pt x="176" y="429"/>
                    </a:lnTo>
                    <a:lnTo>
                      <a:pt x="176" y="429"/>
                    </a:lnTo>
                    <a:lnTo>
                      <a:pt x="176" y="430"/>
                    </a:lnTo>
                    <a:lnTo>
                      <a:pt x="176" y="430"/>
                    </a:lnTo>
                    <a:lnTo>
                      <a:pt x="176" y="430"/>
                    </a:lnTo>
                    <a:lnTo>
                      <a:pt x="177" y="430"/>
                    </a:lnTo>
                    <a:lnTo>
                      <a:pt x="177" y="430"/>
                    </a:lnTo>
                    <a:lnTo>
                      <a:pt x="177" y="430"/>
                    </a:lnTo>
                    <a:lnTo>
                      <a:pt x="177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80" y="431"/>
                    </a:lnTo>
                    <a:lnTo>
                      <a:pt x="180" y="431"/>
                    </a:lnTo>
                    <a:lnTo>
                      <a:pt x="181" y="431"/>
                    </a:lnTo>
                    <a:lnTo>
                      <a:pt x="181" y="431"/>
                    </a:lnTo>
                    <a:lnTo>
                      <a:pt x="181" y="432"/>
                    </a:lnTo>
                    <a:lnTo>
                      <a:pt x="181" y="432"/>
                    </a:lnTo>
                    <a:lnTo>
                      <a:pt x="181" y="432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4"/>
                    </a:lnTo>
                    <a:lnTo>
                      <a:pt x="186" y="434"/>
                    </a:lnTo>
                    <a:lnTo>
                      <a:pt x="186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8" y="434"/>
                    </a:lnTo>
                    <a:lnTo>
                      <a:pt x="188" y="434"/>
                    </a:lnTo>
                    <a:lnTo>
                      <a:pt x="188" y="434"/>
                    </a:lnTo>
                    <a:lnTo>
                      <a:pt x="189" y="434"/>
                    </a:lnTo>
                    <a:lnTo>
                      <a:pt x="189" y="434"/>
                    </a:lnTo>
                    <a:lnTo>
                      <a:pt x="190" y="435"/>
                    </a:lnTo>
                    <a:lnTo>
                      <a:pt x="190" y="435"/>
                    </a:lnTo>
                    <a:lnTo>
                      <a:pt x="190" y="435"/>
                    </a:lnTo>
                    <a:lnTo>
                      <a:pt x="190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2" y="435"/>
                    </a:lnTo>
                    <a:lnTo>
                      <a:pt x="192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4" y="436"/>
                    </a:lnTo>
                    <a:lnTo>
                      <a:pt x="195" y="436"/>
                    </a:lnTo>
                    <a:lnTo>
                      <a:pt x="195" y="436"/>
                    </a:lnTo>
                    <a:lnTo>
                      <a:pt x="195" y="437"/>
                    </a:lnTo>
                    <a:lnTo>
                      <a:pt x="196" y="437"/>
                    </a:lnTo>
                    <a:lnTo>
                      <a:pt x="196" y="437"/>
                    </a:lnTo>
                    <a:lnTo>
                      <a:pt x="196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8" y="438"/>
                    </a:lnTo>
                    <a:lnTo>
                      <a:pt x="198" y="438"/>
                    </a:lnTo>
                    <a:lnTo>
                      <a:pt x="198" y="438"/>
                    </a:lnTo>
                    <a:lnTo>
                      <a:pt x="198" y="438"/>
                    </a:lnTo>
                    <a:lnTo>
                      <a:pt x="199" y="438"/>
                    </a:lnTo>
                    <a:lnTo>
                      <a:pt x="199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1" y="438"/>
                    </a:lnTo>
                    <a:lnTo>
                      <a:pt x="201" y="439"/>
                    </a:lnTo>
                    <a:lnTo>
                      <a:pt x="201" y="439"/>
                    </a:lnTo>
                    <a:lnTo>
                      <a:pt x="202" y="439"/>
                    </a:lnTo>
                    <a:lnTo>
                      <a:pt x="202" y="439"/>
                    </a:lnTo>
                    <a:lnTo>
                      <a:pt x="202" y="439"/>
                    </a:lnTo>
                    <a:lnTo>
                      <a:pt x="202" y="439"/>
                    </a:lnTo>
                    <a:lnTo>
                      <a:pt x="203" y="439"/>
                    </a:lnTo>
                    <a:lnTo>
                      <a:pt x="203" y="439"/>
                    </a:lnTo>
                    <a:lnTo>
                      <a:pt x="203" y="439"/>
                    </a:lnTo>
                    <a:lnTo>
                      <a:pt x="203" y="439"/>
                    </a:lnTo>
                    <a:lnTo>
                      <a:pt x="204" y="439"/>
                    </a:lnTo>
                    <a:lnTo>
                      <a:pt x="204" y="440"/>
                    </a:lnTo>
                    <a:lnTo>
                      <a:pt x="205" y="440"/>
                    </a:lnTo>
                    <a:lnTo>
                      <a:pt x="205" y="440"/>
                    </a:lnTo>
                    <a:lnTo>
                      <a:pt x="205" y="440"/>
                    </a:lnTo>
                    <a:lnTo>
                      <a:pt x="205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1"/>
                    </a:lnTo>
                    <a:lnTo>
                      <a:pt x="207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2" y="442"/>
                    </a:lnTo>
                    <a:lnTo>
                      <a:pt x="212" y="442"/>
                    </a:lnTo>
                    <a:lnTo>
                      <a:pt x="212" y="442"/>
                    </a:lnTo>
                    <a:lnTo>
                      <a:pt x="213" y="442"/>
                    </a:lnTo>
                    <a:lnTo>
                      <a:pt x="213" y="442"/>
                    </a:lnTo>
                    <a:lnTo>
                      <a:pt x="214" y="442"/>
                    </a:lnTo>
                    <a:lnTo>
                      <a:pt x="214" y="442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5" y="443"/>
                    </a:lnTo>
                    <a:lnTo>
                      <a:pt x="215" y="443"/>
                    </a:lnTo>
                    <a:lnTo>
                      <a:pt x="215" y="443"/>
                    </a:lnTo>
                    <a:lnTo>
                      <a:pt x="216" y="443"/>
                    </a:lnTo>
                    <a:lnTo>
                      <a:pt x="216" y="443"/>
                    </a:lnTo>
                    <a:lnTo>
                      <a:pt x="216" y="443"/>
                    </a:lnTo>
                    <a:lnTo>
                      <a:pt x="217" y="443"/>
                    </a:lnTo>
                    <a:lnTo>
                      <a:pt x="217" y="443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9" y="444"/>
                    </a:lnTo>
                    <a:lnTo>
                      <a:pt x="219" y="444"/>
                    </a:lnTo>
                    <a:lnTo>
                      <a:pt x="219" y="444"/>
                    </a:lnTo>
                    <a:lnTo>
                      <a:pt x="219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5"/>
                    </a:lnTo>
                    <a:lnTo>
                      <a:pt x="222" y="445"/>
                    </a:lnTo>
                    <a:lnTo>
                      <a:pt x="222" y="445"/>
                    </a:lnTo>
                    <a:lnTo>
                      <a:pt x="222" y="445"/>
                    </a:lnTo>
                    <a:lnTo>
                      <a:pt x="223" y="445"/>
                    </a:lnTo>
                    <a:lnTo>
                      <a:pt x="223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6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8" y="446"/>
                    </a:lnTo>
                    <a:lnTo>
                      <a:pt x="228" y="446"/>
                    </a:lnTo>
                    <a:lnTo>
                      <a:pt x="228" y="446"/>
                    </a:lnTo>
                    <a:lnTo>
                      <a:pt x="228" y="446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30" y="447"/>
                    </a:lnTo>
                    <a:lnTo>
                      <a:pt x="230" y="447"/>
                    </a:lnTo>
                    <a:lnTo>
                      <a:pt x="232" y="447"/>
                    </a:lnTo>
                    <a:lnTo>
                      <a:pt x="232" y="447"/>
                    </a:lnTo>
                    <a:lnTo>
                      <a:pt x="233" y="448"/>
                    </a:lnTo>
                    <a:lnTo>
                      <a:pt x="233" y="448"/>
                    </a:lnTo>
                    <a:lnTo>
                      <a:pt x="234" y="448"/>
                    </a:lnTo>
                    <a:lnTo>
                      <a:pt x="234" y="448"/>
                    </a:lnTo>
                    <a:lnTo>
                      <a:pt x="234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6" y="448"/>
                    </a:lnTo>
                    <a:lnTo>
                      <a:pt x="236" y="448"/>
                    </a:lnTo>
                    <a:lnTo>
                      <a:pt x="236" y="448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1" y="449"/>
                    </a:lnTo>
                    <a:lnTo>
                      <a:pt x="241" y="450"/>
                    </a:lnTo>
                    <a:lnTo>
                      <a:pt x="241" y="450"/>
                    </a:lnTo>
                    <a:lnTo>
                      <a:pt x="241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4" y="450"/>
                    </a:lnTo>
                    <a:lnTo>
                      <a:pt x="244" y="450"/>
                    </a:lnTo>
                    <a:lnTo>
                      <a:pt x="244" y="450"/>
                    </a:lnTo>
                    <a:lnTo>
                      <a:pt x="244" y="450"/>
                    </a:lnTo>
                    <a:lnTo>
                      <a:pt x="245" y="450"/>
                    </a:lnTo>
                    <a:lnTo>
                      <a:pt x="245" y="450"/>
                    </a:lnTo>
                    <a:lnTo>
                      <a:pt x="245" y="450"/>
                    </a:lnTo>
                    <a:lnTo>
                      <a:pt x="245" y="450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9" y="451"/>
                    </a:lnTo>
                    <a:lnTo>
                      <a:pt x="249" y="451"/>
                    </a:lnTo>
                    <a:lnTo>
                      <a:pt x="249" y="451"/>
                    </a:lnTo>
                    <a:lnTo>
                      <a:pt x="250" y="452"/>
                    </a:lnTo>
                    <a:lnTo>
                      <a:pt x="251" y="452"/>
                    </a:lnTo>
                    <a:lnTo>
                      <a:pt x="251" y="452"/>
                    </a:lnTo>
                    <a:lnTo>
                      <a:pt x="251" y="452"/>
                    </a:lnTo>
                    <a:lnTo>
                      <a:pt x="251" y="452"/>
                    </a:lnTo>
                    <a:lnTo>
                      <a:pt x="252" y="452"/>
                    </a:lnTo>
                    <a:lnTo>
                      <a:pt x="252" y="452"/>
                    </a:lnTo>
                    <a:lnTo>
                      <a:pt x="253" y="452"/>
                    </a:lnTo>
                    <a:lnTo>
                      <a:pt x="253" y="452"/>
                    </a:lnTo>
                    <a:lnTo>
                      <a:pt x="253" y="452"/>
                    </a:lnTo>
                    <a:lnTo>
                      <a:pt x="254" y="452"/>
                    </a:lnTo>
                    <a:lnTo>
                      <a:pt x="255" y="453"/>
                    </a:lnTo>
                    <a:lnTo>
                      <a:pt x="255" y="453"/>
                    </a:lnTo>
                    <a:lnTo>
                      <a:pt x="255" y="453"/>
                    </a:lnTo>
                    <a:lnTo>
                      <a:pt x="256" y="453"/>
                    </a:lnTo>
                    <a:lnTo>
                      <a:pt x="256" y="453"/>
                    </a:lnTo>
                    <a:lnTo>
                      <a:pt x="257" y="453"/>
                    </a:lnTo>
                    <a:lnTo>
                      <a:pt x="257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9" y="454"/>
                    </a:lnTo>
                    <a:lnTo>
                      <a:pt x="260" y="454"/>
                    </a:lnTo>
                    <a:lnTo>
                      <a:pt x="260" y="454"/>
                    </a:lnTo>
                    <a:lnTo>
                      <a:pt x="260" y="454"/>
                    </a:lnTo>
                    <a:lnTo>
                      <a:pt x="261" y="454"/>
                    </a:lnTo>
                    <a:lnTo>
                      <a:pt x="261" y="454"/>
                    </a:lnTo>
                    <a:lnTo>
                      <a:pt x="261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4" y="455"/>
                    </a:lnTo>
                    <a:lnTo>
                      <a:pt x="264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7" y="455"/>
                    </a:lnTo>
                    <a:lnTo>
                      <a:pt x="267" y="455"/>
                    </a:lnTo>
                    <a:lnTo>
                      <a:pt x="267" y="455"/>
                    </a:lnTo>
                    <a:lnTo>
                      <a:pt x="267" y="455"/>
                    </a:lnTo>
                    <a:lnTo>
                      <a:pt x="268" y="455"/>
                    </a:lnTo>
                    <a:lnTo>
                      <a:pt x="269" y="456"/>
                    </a:lnTo>
                    <a:lnTo>
                      <a:pt x="269" y="456"/>
                    </a:lnTo>
                    <a:lnTo>
                      <a:pt x="269" y="456"/>
                    </a:lnTo>
                    <a:lnTo>
                      <a:pt x="270" y="456"/>
                    </a:lnTo>
                    <a:lnTo>
                      <a:pt x="270" y="456"/>
                    </a:lnTo>
                    <a:lnTo>
                      <a:pt x="270" y="456"/>
                    </a:lnTo>
                    <a:lnTo>
                      <a:pt x="270" y="456"/>
                    </a:lnTo>
                    <a:lnTo>
                      <a:pt x="271" y="456"/>
                    </a:lnTo>
                    <a:lnTo>
                      <a:pt x="271" y="456"/>
                    </a:lnTo>
                    <a:lnTo>
                      <a:pt x="271" y="456"/>
                    </a:lnTo>
                    <a:lnTo>
                      <a:pt x="271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3" y="456"/>
                    </a:lnTo>
                    <a:lnTo>
                      <a:pt x="273" y="456"/>
                    </a:lnTo>
                    <a:lnTo>
                      <a:pt x="273" y="456"/>
                    </a:lnTo>
                    <a:lnTo>
                      <a:pt x="273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7"/>
                    </a:lnTo>
                    <a:lnTo>
                      <a:pt x="274" y="457"/>
                    </a:lnTo>
                    <a:lnTo>
                      <a:pt x="274" y="457"/>
                    </a:lnTo>
                    <a:lnTo>
                      <a:pt x="275" y="457"/>
                    </a:lnTo>
                    <a:lnTo>
                      <a:pt x="276" y="457"/>
                    </a:lnTo>
                    <a:lnTo>
                      <a:pt x="276" y="457"/>
                    </a:lnTo>
                    <a:lnTo>
                      <a:pt x="276" y="457"/>
                    </a:lnTo>
                    <a:lnTo>
                      <a:pt x="276" y="457"/>
                    </a:lnTo>
                    <a:lnTo>
                      <a:pt x="277" y="457"/>
                    </a:lnTo>
                    <a:lnTo>
                      <a:pt x="277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3" y="458"/>
                    </a:lnTo>
                    <a:lnTo>
                      <a:pt x="283" y="458"/>
                    </a:lnTo>
                    <a:lnTo>
                      <a:pt x="283" y="458"/>
                    </a:lnTo>
                    <a:lnTo>
                      <a:pt x="284" y="458"/>
                    </a:lnTo>
                    <a:lnTo>
                      <a:pt x="284" y="458"/>
                    </a:lnTo>
                    <a:lnTo>
                      <a:pt x="284" y="458"/>
                    </a:lnTo>
                    <a:lnTo>
                      <a:pt x="285" y="458"/>
                    </a:lnTo>
                    <a:lnTo>
                      <a:pt x="285" y="458"/>
                    </a:lnTo>
                    <a:lnTo>
                      <a:pt x="285" y="458"/>
                    </a:lnTo>
                    <a:lnTo>
                      <a:pt x="285" y="459"/>
                    </a:lnTo>
                    <a:lnTo>
                      <a:pt x="285" y="459"/>
                    </a:lnTo>
                    <a:lnTo>
                      <a:pt x="285" y="459"/>
                    </a:lnTo>
                    <a:lnTo>
                      <a:pt x="286" y="459"/>
                    </a:lnTo>
                    <a:lnTo>
                      <a:pt x="287" y="459"/>
                    </a:lnTo>
                    <a:lnTo>
                      <a:pt x="287" y="459"/>
                    </a:lnTo>
                    <a:lnTo>
                      <a:pt x="287" y="459"/>
                    </a:lnTo>
                    <a:lnTo>
                      <a:pt x="288" y="459"/>
                    </a:lnTo>
                    <a:lnTo>
                      <a:pt x="288" y="459"/>
                    </a:lnTo>
                    <a:lnTo>
                      <a:pt x="289" y="459"/>
                    </a:lnTo>
                    <a:lnTo>
                      <a:pt x="289" y="459"/>
                    </a:lnTo>
                    <a:lnTo>
                      <a:pt x="289" y="459"/>
                    </a:lnTo>
                    <a:lnTo>
                      <a:pt x="290" y="459"/>
                    </a:lnTo>
                    <a:lnTo>
                      <a:pt x="290" y="459"/>
                    </a:lnTo>
                    <a:lnTo>
                      <a:pt x="290" y="459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2" y="460"/>
                    </a:lnTo>
                    <a:lnTo>
                      <a:pt x="292" y="460"/>
                    </a:lnTo>
                    <a:lnTo>
                      <a:pt x="293" y="460"/>
                    </a:lnTo>
                    <a:lnTo>
                      <a:pt x="293" y="460"/>
                    </a:lnTo>
                    <a:lnTo>
                      <a:pt x="293" y="460"/>
                    </a:lnTo>
                    <a:lnTo>
                      <a:pt x="293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6" y="460"/>
                    </a:lnTo>
                    <a:lnTo>
                      <a:pt x="296" y="460"/>
                    </a:lnTo>
                    <a:lnTo>
                      <a:pt x="297" y="460"/>
                    </a:lnTo>
                    <a:lnTo>
                      <a:pt x="297" y="460"/>
                    </a:lnTo>
                    <a:lnTo>
                      <a:pt x="297" y="461"/>
                    </a:lnTo>
                    <a:lnTo>
                      <a:pt x="297" y="461"/>
                    </a:lnTo>
                    <a:lnTo>
                      <a:pt x="297" y="461"/>
                    </a:lnTo>
                    <a:lnTo>
                      <a:pt x="297" y="461"/>
                    </a:lnTo>
                    <a:lnTo>
                      <a:pt x="298" y="461"/>
                    </a:lnTo>
                    <a:lnTo>
                      <a:pt x="298" y="461"/>
                    </a:lnTo>
                    <a:lnTo>
                      <a:pt x="299" y="461"/>
                    </a:lnTo>
                    <a:lnTo>
                      <a:pt x="299" y="461"/>
                    </a:lnTo>
                    <a:lnTo>
                      <a:pt x="299" y="461"/>
                    </a:lnTo>
                    <a:lnTo>
                      <a:pt x="299" y="461"/>
                    </a:lnTo>
                    <a:lnTo>
                      <a:pt x="300" y="461"/>
                    </a:lnTo>
                    <a:lnTo>
                      <a:pt x="300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2" y="461"/>
                    </a:lnTo>
                    <a:lnTo>
                      <a:pt x="302" y="461"/>
                    </a:lnTo>
                    <a:lnTo>
                      <a:pt x="303" y="461"/>
                    </a:lnTo>
                    <a:lnTo>
                      <a:pt x="303" y="462"/>
                    </a:lnTo>
                    <a:lnTo>
                      <a:pt x="303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5" y="462"/>
                    </a:lnTo>
                    <a:lnTo>
                      <a:pt x="305" y="462"/>
                    </a:lnTo>
                    <a:lnTo>
                      <a:pt x="306" y="462"/>
                    </a:lnTo>
                    <a:lnTo>
                      <a:pt x="306" y="462"/>
                    </a:lnTo>
                    <a:lnTo>
                      <a:pt x="306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8" y="462"/>
                    </a:lnTo>
                    <a:lnTo>
                      <a:pt x="308" y="462"/>
                    </a:lnTo>
                    <a:lnTo>
                      <a:pt x="308" y="462"/>
                    </a:lnTo>
                    <a:lnTo>
                      <a:pt x="308" y="462"/>
                    </a:lnTo>
                    <a:lnTo>
                      <a:pt x="309" y="462"/>
                    </a:lnTo>
                    <a:lnTo>
                      <a:pt x="309" y="462"/>
                    </a:lnTo>
                    <a:lnTo>
                      <a:pt x="309" y="462"/>
                    </a:lnTo>
                    <a:lnTo>
                      <a:pt x="309" y="462"/>
                    </a:lnTo>
                    <a:lnTo>
                      <a:pt x="310" y="462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1" y="463"/>
                    </a:lnTo>
                    <a:lnTo>
                      <a:pt x="311" y="463"/>
                    </a:lnTo>
                    <a:lnTo>
                      <a:pt x="311" y="463"/>
                    </a:lnTo>
                    <a:lnTo>
                      <a:pt x="312" y="463"/>
                    </a:lnTo>
                    <a:lnTo>
                      <a:pt x="312" y="463"/>
                    </a:lnTo>
                    <a:lnTo>
                      <a:pt x="313" y="463"/>
                    </a:lnTo>
                    <a:lnTo>
                      <a:pt x="313" y="463"/>
                    </a:lnTo>
                    <a:lnTo>
                      <a:pt x="313" y="463"/>
                    </a:lnTo>
                    <a:lnTo>
                      <a:pt x="314" y="463"/>
                    </a:lnTo>
                    <a:lnTo>
                      <a:pt x="314" y="463"/>
                    </a:lnTo>
                    <a:lnTo>
                      <a:pt x="314" y="463"/>
                    </a:lnTo>
                    <a:lnTo>
                      <a:pt x="314" y="463"/>
                    </a:lnTo>
                    <a:lnTo>
                      <a:pt x="315" y="463"/>
                    </a:lnTo>
                    <a:lnTo>
                      <a:pt x="315" y="463"/>
                    </a:lnTo>
                    <a:lnTo>
                      <a:pt x="315" y="463"/>
                    </a:lnTo>
                    <a:lnTo>
                      <a:pt x="315" y="463"/>
                    </a:lnTo>
                    <a:lnTo>
                      <a:pt x="316" y="463"/>
                    </a:lnTo>
                    <a:lnTo>
                      <a:pt x="316" y="464"/>
                    </a:lnTo>
                    <a:lnTo>
                      <a:pt x="317" y="464"/>
                    </a:lnTo>
                    <a:lnTo>
                      <a:pt x="317" y="464"/>
                    </a:lnTo>
                    <a:lnTo>
                      <a:pt x="318" y="464"/>
                    </a:lnTo>
                    <a:lnTo>
                      <a:pt x="318" y="464"/>
                    </a:lnTo>
                    <a:lnTo>
                      <a:pt x="318" y="464"/>
                    </a:lnTo>
                    <a:lnTo>
                      <a:pt x="319" y="464"/>
                    </a:lnTo>
                    <a:lnTo>
                      <a:pt x="319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1" y="464"/>
                    </a:lnTo>
                    <a:lnTo>
                      <a:pt x="321" y="464"/>
                    </a:lnTo>
                    <a:lnTo>
                      <a:pt x="321" y="464"/>
                    </a:lnTo>
                    <a:lnTo>
                      <a:pt x="322" y="464"/>
                    </a:lnTo>
                    <a:lnTo>
                      <a:pt x="322" y="464"/>
                    </a:lnTo>
                    <a:lnTo>
                      <a:pt x="322" y="464"/>
                    </a:lnTo>
                    <a:lnTo>
                      <a:pt x="323" y="464"/>
                    </a:lnTo>
                    <a:lnTo>
                      <a:pt x="323" y="464"/>
                    </a:lnTo>
                    <a:lnTo>
                      <a:pt x="324" y="465"/>
                    </a:lnTo>
                    <a:lnTo>
                      <a:pt x="324" y="465"/>
                    </a:lnTo>
                    <a:lnTo>
                      <a:pt x="325" y="465"/>
                    </a:lnTo>
                    <a:lnTo>
                      <a:pt x="325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8" y="465"/>
                    </a:lnTo>
                    <a:lnTo>
                      <a:pt x="328" y="465"/>
                    </a:lnTo>
                    <a:lnTo>
                      <a:pt x="328" y="465"/>
                    </a:lnTo>
                    <a:lnTo>
                      <a:pt x="329" y="465"/>
                    </a:lnTo>
                    <a:lnTo>
                      <a:pt x="330" y="465"/>
                    </a:lnTo>
                    <a:lnTo>
                      <a:pt x="330" y="465"/>
                    </a:lnTo>
                    <a:lnTo>
                      <a:pt x="331" y="466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3" y="466"/>
                    </a:lnTo>
                    <a:lnTo>
                      <a:pt x="333" y="466"/>
                    </a:lnTo>
                    <a:lnTo>
                      <a:pt x="333" y="466"/>
                    </a:lnTo>
                    <a:lnTo>
                      <a:pt x="333" y="466"/>
                    </a:lnTo>
                    <a:lnTo>
                      <a:pt x="334" y="466"/>
                    </a:lnTo>
                    <a:lnTo>
                      <a:pt x="336" y="466"/>
                    </a:lnTo>
                    <a:lnTo>
                      <a:pt x="336" y="466"/>
                    </a:lnTo>
                    <a:lnTo>
                      <a:pt x="336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8" y="467"/>
                    </a:lnTo>
                    <a:lnTo>
                      <a:pt x="338" y="467"/>
                    </a:lnTo>
                    <a:lnTo>
                      <a:pt x="338" y="467"/>
                    </a:lnTo>
                    <a:lnTo>
                      <a:pt x="339" y="467"/>
                    </a:lnTo>
                    <a:lnTo>
                      <a:pt x="339" y="467"/>
                    </a:lnTo>
                    <a:lnTo>
                      <a:pt x="339" y="467"/>
                    </a:lnTo>
                    <a:lnTo>
                      <a:pt x="340" y="467"/>
                    </a:lnTo>
                    <a:lnTo>
                      <a:pt x="340" y="467"/>
                    </a:lnTo>
                    <a:lnTo>
                      <a:pt x="340" y="467"/>
                    </a:lnTo>
                    <a:lnTo>
                      <a:pt x="340" y="467"/>
                    </a:lnTo>
                    <a:lnTo>
                      <a:pt x="341" y="467"/>
                    </a:lnTo>
                    <a:lnTo>
                      <a:pt x="342" y="467"/>
                    </a:lnTo>
                    <a:lnTo>
                      <a:pt x="343" y="467"/>
                    </a:lnTo>
                    <a:lnTo>
                      <a:pt x="343" y="467"/>
                    </a:lnTo>
                    <a:lnTo>
                      <a:pt x="344" y="467"/>
                    </a:lnTo>
                    <a:lnTo>
                      <a:pt x="344" y="467"/>
                    </a:lnTo>
                    <a:lnTo>
                      <a:pt x="345" y="467"/>
                    </a:lnTo>
                    <a:lnTo>
                      <a:pt x="345" y="467"/>
                    </a:lnTo>
                    <a:lnTo>
                      <a:pt x="345" y="467"/>
                    </a:lnTo>
                    <a:lnTo>
                      <a:pt x="345" y="467"/>
                    </a:lnTo>
                    <a:lnTo>
                      <a:pt x="346" y="467"/>
                    </a:lnTo>
                    <a:lnTo>
                      <a:pt x="346" y="467"/>
                    </a:lnTo>
                    <a:lnTo>
                      <a:pt x="346" y="467"/>
                    </a:lnTo>
                    <a:lnTo>
                      <a:pt x="347" y="468"/>
                    </a:lnTo>
                    <a:lnTo>
                      <a:pt x="347" y="468"/>
                    </a:lnTo>
                    <a:lnTo>
                      <a:pt x="348" y="468"/>
                    </a:lnTo>
                    <a:lnTo>
                      <a:pt x="349" y="468"/>
                    </a:lnTo>
                    <a:lnTo>
                      <a:pt x="349" y="468"/>
                    </a:lnTo>
                    <a:lnTo>
                      <a:pt x="349" y="468"/>
                    </a:lnTo>
                    <a:lnTo>
                      <a:pt x="349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1" y="468"/>
                    </a:lnTo>
                    <a:lnTo>
                      <a:pt x="352" y="468"/>
                    </a:lnTo>
                    <a:lnTo>
                      <a:pt x="353" y="468"/>
                    </a:lnTo>
                    <a:lnTo>
                      <a:pt x="353" y="468"/>
                    </a:lnTo>
                    <a:lnTo>
                      <a:pt x="353" y="468"/>
                    </a:lnTo>
                    <a:lnTo>
                      <a:pt x="353" y="468"/>
                    </a:lnTo>
                    <a:lnTo>
                      <a:pt x="354" y="468"/>
                    </a:lnTo>
                    <a:lnTo>
                      <a:pt x="354" y="469"/>
                    </a:lnTo>
                    <a:lnTo>
                      <a:pt x="355" y="469"/>
                    </a:lnTo>
                    <a:lnTo>
                      <a:pt x="355" y="469"/>
                    </a:lnTo>
                    <a:lnTo>
                      <a:pt x="356" y="469"/>
                    </a:lnTo>
                    <a:lnTo>
                      <a:pt x="356" y="469"/>
                    </a:lnTo>
                    <a:lnTo>
                      <a:pt x="356" y="469"/>
                    </a:lnTo>
                    <a:lnTo>
                      <a:pt x="357" y="469"/>
                    </a:lnTo>
                    <a:lnTo>
                      <a:pt x="358" y="469"/>
                    </a:lnTo>
                    <a:lnTo>
                      <a:pt x="358" y="469"/>
                    </a:lnTo>
                    <a:lnTo>
                      <a:pt x="359" y="469"/>
                    </a:lnTo>
                    <a:lnTo>
                      <a:pt x="359" y="469"/>
                    </a:lnTo>
                    <a:lnTo>
                      <a:pt x="360" y="469"/>
                    </a:lnTo>
                    <a:lnTo>
                      <a:pt x="361" y="469"/>
                    </a:lnTo>
                    <a:lnTo>
                      <a:pt x="361" y="469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3" y="470"/>
                    </a:lnTo>
                    <a:lnTo>
                      <a:pt x="363" y="470"/>
                    </a:lnTo>
                    <a:lnTo>
                      <a:pt x="364" y="470"/>
                    </a:lnTo>
                    <a:lnTo>
                      <a:pt x="365" y="470"/>
                    </a:lnTo>
                    <a:lnTo>
                      <a:pt x="365" y="470"/>
                    </a:lnTo>
                    <a:lnTo>
                      <a:pt x="365" y="470"/>
                    </a:lnTo>
                    <a:lnTo>
                      <a:pt x="366" y="470"/>
                    </a:lnTo>
                    <a:lnTo>
                      <a:pt x="366" y="470"/>
                    </a:lnTo>
                    <a:lnTo>
                      <a:pt x="366" y="470"/>
                    </a:lnTo>
                    <a:lnTo>
                      <a:pt x="367" y="470"/>
                    </a:lnTo>
                    <a:lnTo>
                      <a:pt x="368" y="470"/>
                    </a:lnTo>
                    <a:lnTo>
                      <a:pt x="368" y="470"/>
                    </a:lnTo>
                    <a:lnTo>
                      <a:pt x="368" y="470"/>
                    </a:lnTo>
                    <a:lnTo>
                      <a:pt x="369" y="470"/>
                    </a:lnTo>
                    <a:lnTo>
                      <a:pt x="369" y="470"/>
                    </a:lnTo>
                    <a:lnTo>
                      <a:pt x="370" y="470"/>
                    </a:lnTo>
                    <a:lnTo>
                      <a:pt x="370" y="470"/>
                    </a:lnTo>
                    <a:lnTo>
                      <a:pt x="370" y="470"/>
                    </a:lnTo>
                    <a:lnTo>
                      <a:pt x="370" y="470"/>
                    </a:lnTo>
                    <a:lnTo>
                      <a:pt x="372" y="470"/>
                    </a:lnTo>
                    <a:lnTo>
                      <a:pt x="373" y="471"/>
                    </a:lnTo>
                    <a:lnTo>
                      <a:pt x="374" y="471"/>
                    </a:lnTo>
                    <a:lnTo>
                      <a:pt x="374" y="471"/>
                    </a:lnTo>
                    <a:lnTo>
                      <a:pt x="375" y="471"/>
                    </a:lnTo>
                    <a:lnTo>
                      <a:pt x="376" y="471"/>
                    </a:lnTo>
                    <a:lnTo>
                      <a:pt x="377" y="471"/>
                    </a:lnTo>
                    <a:lnTo>
                      <a:pt x="377" y="471"/>
                    </a:lnTo>
                    <a:lnTo>
                      <a:pt x="377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9" y="471"/>
                    </a:lnTo>
                    <a:lnTo>
                      <a:pt x="379" y="471"/>
                    </a:lnTo>
                    <a:lnTo>
                      <a:pt x="380" y="471"/>
                    </a:lnTo>
                    <a:lnTo>
                      <a:pt x="380" y="471"/>
                    </a:lnTo>
                    <a:lnTo>
                      <a:pt x="380" y="471"/>
                    </a:lnTo>
                    <a:lnTo>
                      <a:pt x="381" y="471"/>
                    </a:lnTo>
                    <a:lnTo>
                      <a:pt x="381" y="471"/>
                    </a:lnTo>
                    <a:lnTo>
                      <a:pt x="381" y="471"/>
                    </a:lnTo>
                    <a:lnTo>
                      <a:pt x="382" y="472"/>
                    </a:lnTo>
                    <a:lnTo>
                      <a:pt x="382" y="472"/>
                    </a:lnTo>
                    <a:lnTo>
                      <a:pt x="383" y="472"/>
                    </a:lnTo>
                    <a:lnTo>
                      <a:pt x="383" y="472"/>
                    </a:lnTo>
                    <a:lnTo>
                      <a:pt x="383" y="472"/>
                    </a:lnTo>
                    <a:lnTo>
                      <a:pt x="383" y="472"/>
                    </a:lnTo>
                    <a:lnTo>
                      <a:pt x="384" y="472"/>
                    </a:lnTo>
                    <a:lnTo>
                      <a:pt x="385" y="472"/>
                    </a:lnTo>
                    <a:lnTo>
                      <a:pt x="385" y="472"/>
                    </a:lnTo>
                    <a:lnTo>
                      <a:pt x="386" y="472"/>
                    </a:lnTo>
                    <a:lnTo>
                      <a:pt x="386" y="472"/>
                    </a:lnTo>
                    <a:lnTo>
                      <a:pt x="387" y="472"/>
                    </a:lnTo>
                    <a:lnTo>
                      <a:pt x="387" y="472"/>
                    </a:lnTo>
                    <a:lnTo>
                      <a:pt x="388" y="472"/>
                    </a:lnTo>
                    <a:lnTo>
                      <a:pt x="388" y="472"/>
                    </a:lnTo>
                    <a:lnTo>
                      <a:pt x="388" y="472"/>
                    </a:lnTo>
                    <a:lnTo>
                      <a:pt x="389" y="472"/>
                    </a:lnTo>
                    <a:lnTo>
                      <a:pt x="389" y="472"/>
                    </a:lnTo>
                    <a:lnTo>
                      <a:pt x="389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1" y="472"/>
                    </a:lnTo>
                    <a:lnTo>
                      <a:pt x="391" y="472"/>
                    </a:lnTo>
                    <a:lnTo>
                      <a:pt x="391" y="472"/>
                    </a:lnTo>
                    <a:lnTo>
                      <a:pt x="392" y="473"/>
                    </a:lnTo>
                    <a:lnTo>
                      <a:pt x="392" y="473"/>
                    </a:lnTo>
                    <a:lnTo>
                      <a:pt x="392" y="473"/>
                    </a:lnTo>
                    <a:lnTo>
                      <a:pt x="392" y="473"/>
                    </a:lnTo>
                    <a:lnTo>
                      <a:pt x="393" y="473"/>
                    </a:lnTo>
                    <a:lnTo>
                      <a:pt x="393" y="473"/>
                    </a:lnTo>
                    <a:lnTo>
                      <a:pt x="394" y="473"/>
                    </a:lnTo>
                    <a:lnTo>
                      <a:pt x="394" y="473"/>
                    </a:lnTo>
                    <a:lnTo>
                      <a:pt x="394" y="473"/>
                    </a:lnTo>
                    <a:lnTo>
                      <a:pt x="394" y="473"/>
                    </a:lnTo>
                    <a:lnTo>
                      <a:pt x="395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8" y="473"/>
                    </a:lnTo>
                    <a:lnTo>
                      <a:pt x="398" y="473"/>
                    </a:lnTo>
                    <a:lnTo>
                      <a:pt x="400" y="473"/>
                    </a:lnTo>
                    <a:lnTo>
                      <a:pt x="400" y="473"/>
                    </a:lnTo>
                    <a:lnTo>
                      <a:pt x="401" y="473"/>
                    </a:lnTo>
                    <a:lnTo>
                      <a:pt x="401" y="473"/>
                    </a:lnTo>
                    <a:lnTo>
                      <a:pt x="402" y="473"/>
                    </a:lnTo>
                    <a:lnTo>
                      <a:pt x="402" y="473"/>
                    </a:lnTo>
                    <a:lnTo>
                      <a:pt x="402" y="474"/>
                    </a:lnTo>
                    <a:lnTo>
                      <a:pt x="403" y="474"/>
                    </a:lnTo>
                    <a:lnTo>
                      <a:pt x="403" y="474"/>
                    </a:lnTo>
                    <a:lnTo>
                      <a:pt x="404" y="474"/>
                    </a:lnTo>
                    <a:lnTo>
                      <a:pt x="405" y="474"/>
                    </a:lnTo>
                    <a:lnTo>
                      <a:pt x="405" y="474"/>
                    </a:lnTo>
                    <a:lnTo>
                      <a:pt x="405" y="474"/>
                    </a:lnTo>
                    <a:lnTo>
                      <a:pt x="406" y="474"/>
                    </a:lnTo>
                    <a:lnTo>
                      <a:pt x="407" y="474"/>
                    </a:lnTo>
                    <a:lnTo>
                      <a:pt x="407" y="474"/>
                    </a:lnTo>
                    <a:lnTo>
                      <a:pt x="408" y="474"/>
                    </a:lnTo>
                    <a:lnTo>
                      <a:pt x="408" y="474"/>
                    </a:lnTo>
                    <a:lnTo>
                      <a:pt x="408" y="474"/>
                    </a:lnTo>
                    <a:lnTo>
                      <a:pt x="409" y="474"/>
                    </a:lnTo>
                    <a:lnTo>
                      <a:pt x="409" y="474"/>
                    </a:lnTo>
                    <a:lnTo>
                      <a:pt x="409" y="474"/>
                    </a:lnTo>
                    <a:lnTo>
                      <a:pt x="410" y="474"/>
                    </a:lnTo>
                    <a:lnTo>
                      <a:pt x="410" y="474"/>
                    </a:lnTo>
                    <a:lnTo>
                      <a:pt x="412" y="474"/>
                    </a:lnTo>
                    <a:lnTo>
                      <a:pt x="412" y="474"/>
                    </a:lnTo>
                    <a:lnTo>
                      <a:pt x="413" y="474"/>
                    </a:lnTo>
                    <a:lnTo>
                      <a:pt x="413" y="474"/>
                    </a:lnTo>
                    <a:lnTo>
                      <a:pt x="415" y="475"/>
                    </a:lnTo>
                    <a:lnTo>
                      <a:pt x="415" y="475"/>
                    </a:lnTo>
                    <a:lnTo>
                      <a:pt x="415" y="475"/>
                    </a:lnTo>
                    <a:lnTo>
                      <a:pt x="417" y="475"/>
                    </a:lnTo>
                    <a:lnTo>
                      <a:pt x="417" y="475"/>
                    </a:lnTo>
                    <a:lnTo>
                      <a:pt x="419" y="475"/>
                    </a:lnTo>
                    <a:lnTo>
                      <a:pt x="419" y="475"/>
                    </a:lnTo>
                    <a:lnTo>
                      <a:pt x="419" y="475"/>
                    </a:lnTo>
                    <a:lnTo>
                      <a:pt x="420" y="475"/>
                    </a:lnTo>
                    <a:lnTo>
                      <a:pt x="420" y="475"/>
                    </a:lnTo>
                    <a:lnTo>
                      <a:pt x="420" y="475"/>
                    </a:lnTo>
                    <a:lnTo>
                      <a:pt x="421" y="475"/>
                    </a:lnTo>
                    <a:lnTo>
                      <a:pt x="423" y="475"/>
                    </a:lnTo>
                    <a:lnTo>
                      <a:pt x="423" y="475"/>
                    </a:lnTo>
                    <a:lnTo>
                      <a:pt x="423" y="475"/>
                    </a:lnTo>
                    <a:lnTo>
                      <a:pt x="423" y="475"/>
                    </a:lnTo>
                    <a:lnTo>
                      <a:pt x="424" y="475"/>
                    </a:lnTo>
                    <a:lnTo>
                      <a:pt x="424" y="475"/>
                    </a:lnTo>
                    <a:lnTo>
                      <a:pt x="424" y="475"/>
                    </a:lnTo>
                    <a:lnTo>
                      <a:pt x="425" y="476"/>
                    </a:lnTo>
                    <a:lnTo>
                      <a:pt x="426" y="476"/>
                    </a:lnTo>
                    <a:lnTo>
                      <a:pt x="427" y="476"/>
                    </a:lnTo>
                    <a:lnTo>
                      <a:pt x="427" y="476"/>
                    </a:lnTo>
                    <a:lnTo>
                      <a:pt x="428" y="476"/>
                    </a:lnTo>
                    <a:lnTo>
                      <a:pt x="428" y="476"/>
                    </a:lnTo>
                    <a:lnTo>
                      <a:pt x="428" y="476"/>
                    </a:lnTo>
                    <a:lnTo>
                      <a:pt x="428" y="476"/>
                    </a:lnTo>
                    <a:lnTo>
                      <a:pt x="429" y="476"/>
                    </a:lnTo>
                    <a:lnTo>
                      <a:pt x="431" y="476"/>
                    </a:lnTo>
                    <a:lnTo>
                      <a:pt x="432" y="476"/>
                    </a:lnTo>
                    <a:lnTo>
                      <a:pt x="432" y="476"/>
                    </a:lnTo>
                    <a:lnTo>
                      <a:pt x="433" y="476"/>
                    </a:lnTo>
                    <a:lnTo>
                      <a:pt x="434" y="476"/>
                    </a:lnTo>
                    <a:lnTo>
                      <a:pt x="434" y="476"/>
                    </a:lnTo>
                    <a:lnTo>
                      <a:pt x="434" y="476"/>
                    </a:lnTo>
                    <a:lnTo>
                      <a:pt x="435" y="476"/>
                    </a:lnTo>
                    <a:lnTo>
                      <a:pt x="436" y="476"/>
                    </a:lnTo>
                    <a:lnTo>
                      <a:pt x="436" y="477"/>
                    </a:lnTo>
                    <a:lnTo>
                      <a:pt x="436" y="477"/>
                    </a:lnTo>
                    <a:lnTo>
                      <a:pt x="437" y="477"/>
                    </a:lnTo>
                    <a:lnTo>
                      <a:pt x="437" y="477"/>
                    </a:lnTo>
                    <a:lnTo>
                      <a:pt x="437" y="477"/>
                    </a:lnTo>
                    <a:lnTo>
                      <a:pt x="438" y="477"/>
                    </a:lnTo>
                    <a:lnTo>
                      <a:pt x="439" y="477"/>
                    </a:lnTo>
                    <a:lnTo>
                      <a:pt x="440" y="477"/>
                    </a:lnTo>
                    <a:lnTo>
                      <a:pt x="440" y="477"/>
                    </a:lnTo>
                    <a:lnTo>
                      <a:pt x="441" y="477"/>
                    </a:lnTo>
                    <a:lnTo>
                      <a:pt x="441" y="477"/>
                    </a:lnTo>
                    <a:lnTo>
                      <a:pt x="441" y="477"/>
                    </a:lnTo>
                    <a:lnTo>
                      <a:pt x="442" y="477"/>
                    </a:lnTo>
                    <a:lnTo>
                      <a:pt x="443" y="477"/>
                    </a:lnTo>
                    <a:lnTo>
                      <a:pt x="443" y="477"/>
                    </a:lnTo>
                    <a:lnTo>
                      <a:pt x="443" y="477"/>
                    </a:lnTo>
                    <a:lnTo>
                      <a:pt x="443" y="477"/>
                    </a:lnTo>
                    <a:lnTo>
                      <a:pt x="444" y="477"/>
                    </a:lnTo>
                    <a:lnTo>
                      <a:pt x="444" y="477"/>
                    </a:lnTo>
                    <a:lnTo>
                      <a:pt x="445" y="477"/>
                    </a:lnTo>
                    <a:lnTo>
                      <a:pt x="445" y="477"/>
                    </a:lnTo>
                    <a:lnTo>
                      <a:pt x="446" y="477"/>
                    </a:lnTo>
                    <a:lnTo>
                      <a:pt x="446" y="477"/>
                    </a:lnTo>
                    <a:lnTo>
                      <a:pt x="447" y="477"/>
                    </a:lnTo>
                    <a:lnTo>
                      <a:pt x="447" y="477"/>
                    </a:lnTo>
                    <a:lnTo>
                      <a:pt x="448" y="477"/>
                    </a:lnTo>
                    <a:lnTo>
                      <a:pt x="448" y="477"/>
                    </a:lnTo>
                    <a:lnTo>
                      <a:pt x="449" y="477"/>
                    </a:lnTo>
                    <a:lnTo>
                      <a:pt x="450" y="478"/>
                    </a:lnTo>
                    <a:lnTo>
                      <a:pt x="452" y="478"/>
                    </a:lnTo>
                    <a:lnTo>
                      <a:pt x="453" y="478"/>
                    </a:lnTo>
                    <a:lnTo>
                      <a:pt x="453" y="478"/>
                    </a:lnTo>
                    <a:lnTo>
                      <a:pt x="453" y="478"/>
                    </a:lnTo>
                    <a:lnTo>
                      <a:pt x="453" y="478"/>
                    </a:lnTo>
                    <a:lnTo>
                      <a:pt x="454" y="478"/>
                    </a:lnTo>
                    <a:lnTo>
                      <a:pt x="455" y="478"/>
                    </a:lnTo>
                    <a:lnTo>
                      <a:pt x="456" y="478"/>
                    </a:lnTo>
                    <a:lnTo>
                      <a:pt x="456" y="478"/>
                    </a:lnTo>
                    <a:lnTo>
                      <a:pt x="457" y="478"/>
                    </a:lnTo>
                    <a:lnTo>
                      <a:pt x="457" y="478"/>
                    </a:lnTo>
                    <a:lnTo>
                      <a:pt x="459" y="478"/>
                    </a:lnTo>
                    <a:lnTo>
                      <a:pt x="460" y="478"/>
                    </a:lnTo>
                    <a:lnTo>
                      <a:pt x="460" y="478"/>
                    </a:lnTo>
                    <a:lnTo>
                      <a:pt x="461" y="478"/>
                    </a:lnTo>
                    <a:lnTo>
                      <a:pt x="462" y="478"/>
                    </a:lnTo>
                    <a:lnTo>
                      <a:pt x="462" y="478"/>
                    </a:lnTo>
                    <a:lnTo>
                      <a:pt x="462" y="478"/>
                    </a:lnTo>
                    <a:lnTo>
                      <a:pt x="463" y="479"/>
                    </a:lnTo>
                    <a:lnTo>
                      <a:pt x="464" y="479"/>
                    </a:lnTo>
                    <a:lnTo>
                      <a:pt x="464" y="479"/>
                    </a:lnTo>
                    <a:lnTo>
                      <a:pt x="465" y="479"/>
                    </a:lnTo>
                    <a:lnTo>
                      <a:pt x="466" y="479"/>
                    </a:lnTo>
                    <a:lnTo>
                      <a:pt x="468" y="479"/>
                    </a:lnTo>
                    <a:lnTo>
                      <a:pt x="468" y="479"/>
                    </a:lnTo>
                    <a:lnTo>
                      <a:pt x="468" y="479"/>
                    </a:lnTo>
                    <a:lnTo>
                      <a:pt x="471" y="479"/>
                    </a:lnTo>
                    <a:lnTo>
                      <a:pt x="471" y="479"/>
                    </a:lnTo>
                    <a:lnTo>
                      <a:pt x="472" y="479"/>
                    </a:lnTo>
                    <a:lnTo>
                      <a:pt x="472" y="479"/>
                    </a:lnTo>
                    <a:lnTo>
                      <a:pt x="474" y="479"/>
                    </a:lnTo>
                    <a:lnTo>
                      <a:pt x="474" y="479"/>
                    </a:lnTo>
                    <a:lnTo>
                      <a:pt x="475" y="479"/>
                    </a:lnTo>
                    <a:lnTo>
                      <a:pt x="476" y="479"/>
                    </a:lnTo>
                    <a:lnTo>
                      <a:pt x="476" y="479"/>
                    </a:lnTo>
                    <a:lnTo>
                      <a:pt x="477" y="479"/>
                    </a:lnTo>
                    <a:lnTo>
                      <a:pt x="478" y="480"/>
                    </a:lnTo>
                    <a:lnTo>
                      <a:pt x="478" y="480"/>
                    </a:lnTo>
                    <a:lnTo>
                      <a:pt x="479" y="480"/>
                    </a:lnTo>
                    <a:lnTo>
                      <a:pt x="479" y="480"/>
                    </a:lnTo>
                    <a:lnTo>
                      <a:pt x="479" y="480"/>
                    </a:lnTo>
                    <a:lnTo>
                      <a:pt x="480" y="480"/>
                    </a:lnTo>
                    <a:lnTo>
                      <a:pt x="481" y="480"/>
                    </a:lnTo>
                    <a:lnTo>
                      <a:pt x="482" y="480"/>
                    </a:lnTo>
                    <a:lnTo>
                      <a:pt x="482" y="480"/>
                    </a:lnTo>
                    <a:lnTo>
                      <a:pt x="484" y="480"/>
                    </a:lnTo>
                    <a:lnTo>
                      <a:pt x="484" y="480"/>
                    </a:lnTo>
                    <a:lnTo>
                      <a:pt x="486" y="480"/>
                    </a:lnTo>
                    <a:lnTo>
                      <a:pt x="486" y="480"/>
                    </a:lnTo>
                    <a:lnTo>
                      <a:pt x="488" y="480"/>
                    </a:lnTo>
                    <a:lnTo>
                      <a:pt x="489" y="480"/>
                    </a:lnTo>
                    <a:lnTo>
                      <a:pt x="489" y="480"/>
                    </a:lnTo>
                    <a:lnTo>
                      <a:pt x="489" y="480"/>
                    </a:lnTo>
                    <a:lnTo>
                      <a:pt x="490" y="480"/>
                    </a:lnTo>
                    <a:lnTo>
                      <a:pt x="490" y="480"/>
                    </a:lnTo>
                    <a:lnTo>
                      <a:pt x="491" y="480"/>
                    </a:lnTo>
                    <a:lnTo>
                      <a:pt x="491" y="480"/>
                    </a:lnTo>
                    <a:lnTo>
                      <a:pt x="493" y="481"/>
                    </a:lnTo>
                    <a:lnTo>
                      <a:pt x="494" y="481"/>
                    </a:lnTo>
                    <a:lnTo>
                      <a:pt x="495" y="481"/>
                    </a:lnTo>
                    <a:lnTo>
                      <a:pt x="496" y="481"/>
                    </a:lnTo>
                    <a:lnTo>
                      <a:pt x="496" y="481"/>
                    </a:lnTo>
                    <a:lnTo>
                      <a:pt x="498" y="481"/>
                    </a:lnTo>
                    <a:lnTo>
                      <a:pt x="499" y="481"/>
                    </a:lnTo>
                    <a:lnTo>
                      <a:pt x="499" y="481"/>
                    </a:lnTo>
                    <a:lnTo>
                      <a:pt x="499" y="481"/>
                    </a:lnTo>
                    <a:lnTo>
                      <a:pt x="502" y="481"/>
                    </a:lnTo>
                    <a:lnTo>
                      <a:pt x="502" y="481"/>
                    </a:lnTo>
                    <a:lnTo>
                      <a:pt x="506" y="481"/>
                    </a:lnTo>
                    <a:lnTo>
                      <a:pt x="507" y="481"/>
                    </a:lnTo>
                    <a:lnTo>
                      <a:pt x="509" y="482"/>
                    </a:lnTo>
                    <a:lnTo>
                      <a:pt x="510" y="482"/>
                    </a:lnTo>
                    <a:lnTo>
                      <a:pt x="512" y="482"/>
                    </a:lnTo>
                    <a:lnTo>
                      <a:pt x="512" y="482"/>
                    </a:lnTo>
                    <a:lnTo>
                      <a:pt x="513" y="482"/>
                    </a:lnTo>
                    <a:lnTo>
                      <a:pt x="513" y="482"/>
                    </a:lnTo>
                    <a:lnTo>
                      <a:pt x="513" y="482"/>
                    </a:lnTo>
                    <a:lnTo>
                      <a:pt x="514" y="482"/>
                    </a:lnTo>
                    <a:lnTo>
                      <a:pt x="514" y="482"/>
                    </a:lnTo>
                    <a:lnTo>
                      <a:pt x="516" y="482"/>
                    </a:lnTo>
                    <a:lnTo>
                      <a:pt x="516" y="482"/>
                    </a:lnTo>
                    <a:lnTo>
                      <a:pt x="517" y="482"/>
                    </a:lnTo>
                    <a:lnTo>
                      <a:pt x="517" y="482"/>
                    </a:lnTo>
                    <a:lnTo>
                      <a:pt x="519" y="482"/>
                    </a:lnTo>
                    <a:lnTo>
                      <a:pt x="519" y="482"/>
                    </a:lnTo>
                    <a:lnTo>
                      <a:pt x="520" y="482"/>
                    </a:lnTo>
                    <a:lnTo>
                      <a:pt x="520" y="482"/>
                    </a:lnTo>
                    <a:lnTo>
                      <a:pt x="521" y="482"/>
                    </a:lnTo>
                    <a:lnTo>
                      <a:pt x="523" y="482"/>
                    </a:lnTo>
                    <a:lnTo>
                      <a:pt x="524" y="482"/>
                    </a:lnTo>
                    <a:lnTo>
                      <a:pt x="526" y="483"/>
                    </a:lnTo>
                    <a:lnTo>
                      <a:pt x="526" y="483"/>
                    </a:lnTo>
                    <a:lnTo>
                      <a:pt x="527" y="483"/>
                    </a:lnTo>
                    <a:lnTo>
                      <a:pt x="529" y="483"/>
                    </a:lnTo>
                    <a:lnTo>
                      <a:pt x="529" y="483"/>
                    </a:lnTo>
                    <a:lnTo>
                      <a:pt x="531" y="483"/>
                    </a:lnTo>
                    <a:lnTo>
                      <a:pt x="531" y="483"/>
                    </a:lnTo>
                    <a:lnTo>
                      <a:pt x="531" y="483"/>
                    </a:lnTo>
                    <a:lnTo>
                      <a:pt x="532" y="483"/>
                    </a:lnTo>
                    <a:lnTo>
                      <a:pt x="533" y="483"/>
                    </a:lnTo>
                    <a:lnTo>
                      <a:pt x="533" y="483"/>
                    </a:lnTo>
                    <a:lnTo>
                      <a:pt x="534" y="483"/>
                    </a:lnTo>
                    <a:lnTo>
                      <a:pt x="534" y="483"/>
                    </a:lnTo>
                    <a:lnTo>
                      <a:pt x="534" y="483"/>
                    </a:lnTo>
                    <a:lnTo>
                      <a:pt x="535" y="483"/>
                    </a:lnTo>
                    <a:lnTo>
                      <a:pt x="536" y="483"/>
                    </a:lnTo>
                    <a:lnTo>
                      <a:pt x="537" y="483"/>
                    </a:lnTo>
                    <a:lnTo>
                      <a:pt x="537" y="483"/>
                    </a:lnTo>
                    <a:lnTo>
                      <a:pt x="537" y="483"/>
                    </a:lnTo>
                    <a:lnTo>
                      <a:pt x="540" y="483"/>
                    </a:lnTo>
                    <a:lnTo>
                      <a:pt x="541" y="483"/>
                    </a:lnTo>
                    <a:lnTo>
                      <a:pt x="541" y="483"/>
                    </a:lnTo>
                    <a:lnTo>
                      <a:pt x="542" y="483"/>
                    </a:lnTo>
                    <a:lnTo>
                      <a:pt x="542" y="483"/>
                    </a:lnTo>
                    <a:lnTo>
                      <a:pt x="543" y="484"/>
                    </a:lnTo>
                    <a:lnTo>
                      <a:pt x="543" y="484"/>
                    </a:lnTo>
                    <a:lnTo>
                      <a:pt x="544" y="484"/>
                    </a:lnTo>
                    <a:lnTo>
                      <a:pt x="544" y="484"/>
                    </a:lnTo>
                    <a:lnTo>
                      <a:pt x="544" y="484"/>
                    </a:lnTo>
                    <a:lnTo>
                      <a:pt x="544" y="484"/>
                    </a:lnTo>
                    <a:lnTo>
                      <a:pt x="545" y="484"/>
                    </a:lnTo>
                    <a:lnTo>
                      <a:pt x="545" y="484"/>
                    </a:lnTo>
                    <a:lnTo>
                      <a:pt x="546" y="484"/>
                    </a:lnTo>
                    <a:lnTo>
                      <a:pt x="547" y="484"/>
                    </a:lnTo>
                    <a:lnTo>
                      <a:pt x="548" y="484"/>
                    </a:lnTo>
                    <a:lnTo>
                      <a:pt x="549" y="484"/>
                    </a:lnTo>
                    <a:lnTo>
                      <a:pt x="550" y="484"/>
                    </a:lnTo>
                    <a:lnTo>
                      <a:pt x="551" y="484"/>
                    </a:lnTo>
                    <a:lnTo>
                      <a:pt x="555" y="484"/>
                    </a:lnTo>
                    <a:lnTo>
                      <a:pt x="555" y="484"/>
                    </a:lnTo>
                    <a:lnTo>
                      <a:pt x="555" y="484"/>
                    </a:lnTo>
                    <a:lnTo>
                      <a:pt x="557" y="484"/>
                    </a:lnTo>
                    <a:lnTo>
                      <a:pt x="557" y="484"/>
                    </a:lnTo>
                    <a:lnTo>
                      <a:pt x="559" y="484"/>
                    </a:lnTo>
                    <a:lnTo>
                      <a:pt x="559" y="484"/>
                    </a:lnTo>
                    <a:lnTo>
                      <a:pt x="560" y="484"/>
                    </a:lnTo>
                    <a:lnTo>
                      <a:pt x="561" y="484"/>
                    </a:lnTo>
                    <a:lnTo>
                      <a:pt x="563" y="485"/>
                    </a:lnTo>
                    <a:lnTo>
                      <a:pt x="565" y="485"/>
                    </a:lnTo>
                    <a:lnTo>
                      <a:pt x="565" y="485"/>
                    </a:lnTo>
                    <a:lnTo>
                      <a:pt x="568" y="485"/>
                    </a:lnTo>
                    <a:lnTo>
                      <a:pt x="568" y="485"/>
                    </a:lnTo>
                    <a:lnTo>
                      <a:pt x="568" y="485"/>
                    </a:lnTo>
                    <a:lnTo>
                      <a:pt x="572" y="485"/>
                    </a:lnTo>
                    <a:lnTo>
                      <a:pt x="572" y="485"/>
                    </a:lnTo>
                    <a:lnTo>
                      <a:pt x="573" y="485"/>
                    </a:lnTo>
                    <a:lnTo>
                      <a:pt x="573" y="485"/>
                    </a:lnTo>
                    <a:lnTo>
                      <a:pt x="574" y="485"/>
                    </a:lnTo>
                    <a:lnTo>
                      <a:pt x="574" y="485"/>
                    </a:lnTo>
                    <a:lnTo>
                      <a:pt x="578" y="485"/>
                    </a:lnTo>
                    <a:lnTo>
                      <a:pt x="581" y="485"/>
                    </a:lnTo>
                    <a:lnTo>
                      <a:pt x="583" y="486"/>
                    </a:lnTo>
                    <a:lnTo>
                      <a:pt x="583" y="486"/>
                    </a:lnTo>
                    <a:lnTo>
                      <a:pt x="588" y="486"/>
                    </a:lnTo>
                    <a:lnTo>
                      <a:pt x="588" y="486"/>
                    </a:lnTo>
                    <a:lnTo>
                      <a:pt x="588" y="486"/>
                    </a:lnTo>
                    <a:lnTo>
                      <a:pt x="589" y="486"/>
                    </a:lnTo>
                    <a:lnTo>
                      <a:pt x="591" y="486"/>
                    </a:lnTo>
                    <a:lnTo>
                      <a:pt x="593" y="486"/>
                    </a:lnTo>
                    <a:lnTo>
                      <a:pt x="593" y="486"/>
                    </a:lnTo>
                    <a:lnTo>
                      <a:pt x="594" y="486"/>
                    </a:lnTo>
                    <a:lnTo>
                      <a:pt x="596" y="486"/>
                    </a:lnTo>
                    <a:lnTo>
                      <a:pt x="596" y="486"/>
                    </a:lnTo>
                    <a:lnTo>
                      <a:pt x="597" y="486"/>
                    </a:lnTo>
                    <a:lnTo>
                      <a:pt x="597" y="486"/>
                    </a:lnTo>
                    <a:lnTo>
                      <a:pt x="599" y="486"/>
                    </a:lnTo>
                    <a:lnTo>
                      <a:pt x="599" y="486"/>
                    </a:lnTo>
                    <a:lnTo>
                      <a:pt x="599" y="486"/>
                    </a:lnTo>
                    <a:lnTo>
                      <a:pt x="601" y="486"/>
                    </a:lnTo>
                    <a:lnTo>
                      <a:pt x="602" y="486"/>
                    </a:lnTo>
                    <a:lnTo>
                      <a:pt x="602" y="486"/>
                    </a:lnTo>
                    <a:lnTo>
                      <a:pt x="604" y="486"/>
                    </a:lnTo>
                    <a:lnTo>
                      <a:pt x="604" y="486"/>
                    </a:lnTo>
                    <a:lnTo>
                      <a:pt x="604" y="486"/>
                    </a:lnTo>
                    <a:lnTo>
                      <a:pt x="606" y="487"/>
                    </a:lnTo>
                    <a:lnTo>
                      <a:pt x="607" y="487"/>
                    </a:lnTo>
                    <a:lnTo>
                      <a:pt x="608" y="487"/>
                    </a:lnTo>
                    <a:lnTo>
                      <a:pt x="609" y="487"/>
                    </a:lnTo>
                    <a:lnTo>
                      <a:pt x="610" y="487"/>
                    </a:lnTo>
                    <a:lnTo>
                      <a:pt x="611" y="487"/>
                    </a:lnTo>
                    <a:lnTo>
                      <a:pt x="611" y="487"/>
                    </a:lnTo>
                    <a:lnTo>
                      <a:pt x="612" y="487"/>
                    </a:lnTo>
                    <a:lnTo>
                      <a:pt x="612" y="487"/>
                    </a:lnTo>
                    <a:lnTo>
                      <a:pt x="612" y="487"/>
                    </a:lnTo>
                    <a:lnTo>
                      <a:pt x="613" y="487"/>
                    </a:lnTo>
                    <a:lnTo>
                      <a:pt x="614" y="487"/>
                    </a:lnTo>
                    <a:lnTo>
                      <a:pt x="615" y="487"/>
                    </a:lnTo>
                    <a:lnTo>
                      <a:pt x="617" y="487"/>
                    </a:lnTo>
                    <a:lnTo>
                      <a:pt x="617" y="487"/>
                    </a:lnTo>
                    <a:lnTo>
                      <a:pt x="619" y="487"/>
                    </a:lnTo>
                    <a:lnTo>
                      <a:pt x="620" y="487"/>
                    </a:lnTo>
                    <a:lnTo>
                      <a:pt x="620" y="487"/>
                    </a:lnTo>
                    <a:lnTo>
                      <a:pt x="621" y="487"/>
                    </a:lnTo>
                    <a:lnTo>
                      <a:pt x="624" y="487"/>
                    </a:lnTo>
                    <a:lnTo>
                      <a:pt x="627" y="487"/>
                    </a:lnTo>
                    <a:lnTo>
                      <a:pt x="628" y="487"/>
                    </a:lnTo>
                    <a:lnTo>
                      <a:pt x="631" y="488"/>
                    </a:lnTo>
                    <a:lnTo>
                      <a:pt x="634" y="488"/>
                    </a:lnTo>
                    <a:lnTo>
                      <a:pt x="634" y="488"/>
                    </a:lnTo>
                    <a:lnTo>
                      <a:pt x="635" y="488"/>
                    </a:lnTo>
                    <a:lnTo>
                      <a:pt x="636" y="488"/>
                    </a:lnTo>
                    <a:lnTo>
                      <a:pt x="637" y="488"/>
                    </a:lnTo>
                    <a:lnTo>
                      <a:pt x="638" y="488"/>
                    </a:lnTo>
                    <a:lnTo>
                      <a:pt x="638" y="488"/>
                    </a:lnTo>
                    <a:lnTo>
                      <a:pt x="639" y="488"/>
                    </a:lnTo>
                    <a:lnTo>
                      <a:pt x="641" y="488"/>
                    </a:lnTo>
                    <a:lnTo>
                      <a:pt x="642" y="488"/>
                    </a:lnTo>
                    <a:lnTo>
                      <a:pt x="642" y="488"/>
                    </a:lnTo>
                    <a:lnTo>
                      <a:pt x="651" y="488"/>
                    </a:lnTo>
                    <a:lnTo>
                      <a:pt x="651" y="488"/>
                    </a:lnTo>
                    <a:lnTo>
                      <a:pt x="653" y="488"/>
                    </a:lnTo>
                    <a:lnTo>
                      <a:pt x="653" y="488"/>
                    </a:lnTo>
                    <a:lnTo>
                      <a:pt x="654" y="489"/>
                    </a:lnTo>
                    <a:lnTo>
                      <a:pt x="658" y="489"/>
                    </a:lnTo>
                    <a:lnTo>
                      <a:pt x="663" y="489"/>
                    </a:lnTo>
                    <a:lnTo>
                      <a:pt x="665" y="489"/>
                    </a:lnTo>
                    <a:lnTo>
                      <a:pt x="669" y="489"/>
                    </a:lnTo>
                    <a:lnTo>
                      <a:pt x="670" y="489"/>
                    </a:lnTo>
                    <a:lnTo>
                      <a:pt x="675" y="489"/>
                    </a:lnTo>
                    <a:lnTo>
                      <a:pt x="676" y="489"/>
                    </a:lnTo>
                    <a:lnTo>
                      <a:pt x="676" y="489"/>
                    </a:lnTo>
                    <a:lnTo>
                      <a:pt x="676" y="489"/>
                    </a:lnTo>
                    <a:lnTo>
                      <a:pt x="677" y="489"/>
                    </a:lnTo>
                    <a:lnTo>
                      <a:pt x="677" y="489"/>
                    </a:lnTo>
                    <a:lnTo>
                      <a:pt x="678" y="489"/>
                    </a:lnTo>
                    <a:lnTo>
                      <a:pt x="679" y="489"/>
                    </a:lnTo>
                    <a:lnTo>
                      <a:pt x="679" y="489"/>
                    </a:lnTo>
                    <a:lnTo>
                      <a:pt x="680" y="489"/>
                    </a:lnTo>
                    <a:lnTo>
                      <a:pt x="680" y="489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5" y="490"/>
                    </a:lnTo>
                    <a:lnTo>
                      <a:pt x="686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9" y="490"/>
                    </a:lnTo>
                    <a:lnTo>
                      <a:pt x="696" y="490"/>
                    </a:lnTo>
                    <a:lnTo>
                      <a:pt x="697" y="490"/>
                    </a:lnTo>
                    <a:lnTo>
                      <a:pt x="700" y="490"/>
                    </a:lnTo>
                    <a:lnTo>
                      <a:pt x="702" y="490"/>
                    </a:lnTo>
                    <a:lnTo>
                      <a:pt x="702" y="490"/>
                    </a:lnTo>
                    <a:lnTo>
                      <a:pt x="705" y="490"/>
                    </a:lnTo>
                    <a:lnTo>
                      <a:pt x="705" y="490"/>
                    </a:lnTo>
                    <a:lnTo>
                      <a:pt x="706" y="490"/>
                    </a:lnTo>
                    <a:lnTo>
                      <a:pt x="709" y="490"/>
                    </a:lnTo>
                    <a:lnTo>
                      <a:pt x="711" y="491"/>
                    </a:lnTo>
                    <a:lnTo>
                      <a:pt x="716" y="491"/>
                    </a:lnTo>
                    <a:lnTo>
                      <a:pt x="720" y="491"/>
                    </a:lnTo>
                    <a:lnTo>
                      <a:pt x="722" y="491"/>
                    </a:lnTo>
                    <a:lnTo>
                      <a:pt x="727" y="491"/>
                    </a:lnTo>
                    <a:lnTo>
                      <a:pt x="727" y="491"/>
                    </a:lnTo>
                    <a:lnTo>
                      <a:pt x="727" y="491"/>
                    </a:lnTo>
                    <a:lnTo>
                      <a:pt x="729" y="491"/>
                    </a:lnTo>
                    <a:lnTo>
                      <a:pt x="732" y="491"/>
                    </a:lnTo>
                    <a:lnTo>
                      <a:pt x="732" y="491"/>
                    </a:lnTo>
                    <a:lnTo>
                      <a:pt x="733" y="491"/>
                    </a:lnTo>
                    <a:lnTo>
                      <a:pt x="735" y="491"/>
                    </a:lnTo>
                    <a:lnTo>
                      <a:pt x="740" y="491"/>
                    </a:lnTo>
                    <a:lnTo>
                      <a:pt x="741" y="491"/>
                    </a:lnTo>
                    <a:lnTo>
                      <a:pt x="745" y="492"/>
                    </a:lnTo>
                    <a:lnTo>
                      <a:pt x="745" y="492"/>
                    </a:lnTo>
                    <a:lnTo>
                      <a:pt x="755" y="492"/>
                    </a:lnTo>
                    <a:lnTo>
                      <a:pt x="755" y="492"/>
                    </a:lnTo>
                    <a:lnTo>
                      <a:pt x="756" y="492"/>
                    </a:lnTo>
                    <a:lnTo>
                      <a:pt x="763" y="492"/>
                    </a:lnTo>
                    <a:lnTo>
                      <a:pt x="763" y="492"/>
                    </a:lnTo>
                    <a:lnTo>
                      <a:pt x="769" y="492"/>
                    </a:lnTo>
                    <a:lnTo>
                      <a:pt x="770" y="492"/>
                    </a:lnTo>
                    <a:lnTo>
                      <a:pt x="771" y="492"/>
                    </a:lnTo>
                    <a:lnTo>
                      <a:pt x="775" y="492"/>
                    </a:lnTo>
                    <a:lnTo>
                      <a:pt x="779" y="492"/>
                    </a:lnTo>
                    <a:lnTo>
                      <a:pt x="786" y="493"/>
                    </a:lnTo>
                    <a:lnTo>
                      <a:pt x="787" y="493"/>
                    </a:lnTo>
                    <a:lnTo>
                      <a:pt x="790" y="493"/>
                    </a:lnTo>
                    <a:lnTo>
                      <a:pt x="791" y="493"/>
                    </a:lnTo>
                    <a:lnTo>
                      <a:pt x="796" y="493"/>
                    </a:lnTo>
                    <a:lnTo>
                      <a:pt x="797" y="493"/>
                    </a:lnTo>
                    <a:lnTo>
                      <a:pt x="805" y="493"/>
                    </a:lnTo>
                    <a:lnTo>
                      <a:pt x="807" y="493"/>
                    </a:lnTo>
                    <a:lnTo>
                      <a:pt x="807" y="493"/>
                    </a:lnTo>
                    <a:lnTo>
                      <a:pt x="811" y="493"/>
                    </a:lnTo>
                    <a:lnTo>
                      <a:pt x="812" y="493"/>
                    </a:lnTo>
                    <a:lnTo>
                      <a:pt x="814" y="493"/>
                    </a:lnTo>
                    <a:lnTo>
                      <a:pt x="814" y="493"/>
                    </a:lnTo>
                    <a:lnTo>
                      <a:pt x="819" y="494"/>
                    </a:lnTo>
                    <a:lnTo>
                      <a:pt x="821" y="494"/>
                    </a:lnTo>
                    <a:lnTo>
                      <a:pt x="823" y="494"/>
                    </a:lnTo>
                    <a:lnTo>
                      <a:pt x="824" y="494"/>
                    </a:lnTo>
                    <a:lnTo>
                      <a:pt x="825" y="494"/>
                    </a:lnTo>
                    <a:lnTo>
                      <a:pt x="826" y="494"/>
                    </a:lnTo>
                    <a:lnTo>
                      <a:pt x="828" y="494"/>
                    </a:lnTo>
                    <a:lnTo>
                      <a:pt x="829" y="494"/>
                    </a:lnTo>
                    <a:lnTo>
                      <a:pt x="831" y="494"/>
                    </a:lnTo>
                    <a:lnTo>
                      <a:pt x="831" y="494"/>
                    </a:lnTo>
                    <a:lnTo>
                      <a:pt x="844" y="494"/>
                    </a:lnTo>
                    <a:lnTo>
                      <a:pt x="851" y="494"/>
                    </a:lnTo>
                    <a:lnTo>
                      <a:pt x="862" y="495"/>
                    </a:lnTo>
                    <a:lnTo>
                      <a:pt x="866" y="495"/>
                    </a:lnTo>
                    <a:lnTo>
                      <a:pt x="867" y="495"/>
                    </a:lnTo>
                    <a:lnTo>
                      <a:pt x="871" y="495"/>
                    </a:lnTo>
                    <a:lnTo>
                      <a:pt x="875" y="495"/>
                    </a:lnTo>
                    <a:lnTo>
                      <a:pt x="877" y="495"/>
                    </a:lnTo>
                    <a:lnTo>
                      <a:pt x="887" y="495"/>
                    </a:lnTo>
                    <a:lnTo>
                      <a:pt x="893" y="495"/>
                    </a:lnTo>
                    <a:lnTo>
                      <a:pt x="908" y="496"/>
                    </a:lnTo>
                    <a:lnTo>
                      <a:pt x="912" y="496"/>
                    </a:lnTo>
                    <a:lnTo>
                      <a:pt x="921" y="496"/>
                    </a:lnTo>
                    <a:lnTo>
                      <a:pt x="922" y="496"/>
                    </a:lnTo>
                    <a:lnTo>
                      <a:pt x="924" y="496"/>
                    </a:lnTo>
                    <a:lnTo>
                      <a:pt x="927" y="496"/>
                    </a:lnTo>
                    <a:lnTo>
                      <a:pt x="931" y="496"/>
                    </a:lnTo>
                    <a:lnTo>
                      <a:pt x="932" y="496"/>
                    </a:lnTo>
                    <a:lnTo>
                      <a:pt x="935" y="496"/>
                    </a:lnTo>
                    <a:lnTo>
                      <a:pt x="944" y="496"/>
                    </a:lnTo>
                    <a:lnTo>
                      <a:pt x="950" y="496"/>
                    </a:lnTo>
                    <a:lnTo>
                      <a:pt x="956" y="496"/>
                    </a:lnTo>
                    <a:lnTo>
                      <a:pt x="966" y="497"/>
                    </a:lnTo>
                    <a:lnTo>
                      <a:pt x="971" y="497"/>
                    </a:lnTo>
                    <a:lnTo>
                      <a:pt x="973" y="497"/>
                    </a:lnTo>
                    <a:lnTo>
                      <a:pt x="976" y="497"/>
                    </a:lnTo>
                    <a:lnTo>
                      <a:pt x="979" y="497"/>
                    </a:lnTo>
                    <a:lnTo>
                      <a:pt x="982" y="497"/>
                    </a:lnTo>
                    <a:lnTo>
                      <a:pt x="985" y="497"/>
                    </a:lnTo>
                    <a:lnTo>
                      <a:pt x="986" y="497"/>
                    </a:lnTo>
                    <a:lnTo>
                      <a:pt x="987" y="497"/>
                    </a:lnTo>
                    <a:lnTo>
                      <a:pt x="1003" y="497"/>
                    </a:lnTo>
                    <a:lnTo>
                      <a:pt x="1006" y="497"/>
                    </a:lnTo>
                    <a:lnTo>
                      <a:pt x="1007" y="497"/>
                    </a:lnTo>
                    <a:lnTo>
                      <a:pt x="1029" y="498"/>
                    </a:lnTo>
                    <a:lnTo>
                      <a:pt x="1037" y="498"/>
                    </a:lnTo>
                    <a:lnTo>
                      <a:pt x="1043" y="498"/>
                    </a:lnTo>
                    <a:lnTo>
                      <a:pt x="1051" y="498"/>
                    </a:lnTo>
                    <a:lnTo>
                      <a:pt x="1056" y="498"/>
                    </a:lnTo>
                    <a:lnTo>
                      <a:pt x="1067" y="498"/>
                    </a:lnTo>
                    <a:lnTo>
                      <a:pt x="1073" y="498"/>
                    </a:lnTo>
                    <a:lnTo>
                      <a:pt x="1134" y="499"/>
                    </a:lnTo>
                    <a:lnTo>
                      <a:pt x="1190" y="500"/>
                    </a:lnTo>
                  </a:path>
                </a:pathLst>
              </a:custGeom>
              <a:noFill/>
              <a:ln w="22225">
                <a:solidFill>
                  <a:srgbClr val="70707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Oval 2226"/>
              <p:cNvSpPr>
                <a:spLocks noChangeArrowheads="1"/>
              </p:cNvSpPr>
              <p:nvPr/>
            </p:nvSpPr>
            <p:spPr bwMode="auto">
              <a:xfrm>
                <a:off x="785" y="1552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Oval 2227"/>
              <p:cNvSpPr>
                <a:spLocks noChangeArrowheads="1"/>
              </p:cNvSpPr>
              <p:nvPr/>
            </p:nvSpPr>
            <p:spPr bwMode="auto">
              <a:xfrm>
                <a:off x="845" y="2045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Oval 2228"/>
              <p:cNvSpPr>
                <a:spLocks noChangeArrowheads="1"/>
              </p:cNvSpPr>
              <p:nvPr/>
            </p:nvSpPr>
            <p:spPr bwMode="auto">
              <a:xfrm>
                <a:off x="859" y="1944"/>
                <a:ext cx="42" cy="41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56" name="Oval 2229"/>
              <p:cNvSpPr>
                <a:spLocks noChangeArrowheads="1"/>
              </p:cNvSpPr>
              <p:nvPr/>
            </p:nvSpPr>
            <p:spPr bwMode="auto">
              <a:xfrm>
                <a:off x="869" y="1800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57" name="Oval 2230"/>
              <p:cNvSpPr>
                <a:spLocks noChangeArrowheads="1"/>
              </p:cNvSpPr>
              <p:nvPr/>
            </p:nvSpPr>
            <p:spPr bwMode="auto">
              <a:xfrm>
                <a:off x="880" y="2024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58" name="Oval 2231"/>
              <p:cNvSpPr>
                <a:spLocks noChangeArrowheads="1"/>
              </p:cNvSpPr>
              <p:nvPr/>
            </p:nvSpPr>
            <p:spPr bwMode="auto">
              <a:xfrm>
                <a:off x="908" y="1790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8" name="Oval 2232"/>
              <p:cNvSpPr>
                <a:spLocks noChangeArrowheads="1"/>
              </p:cNvSpPr>
              <p:nvPr/>
            </p:nvSpPr>
            <p:spPr bwMode="auto">
              <a:xfrm>
                <a:off x="911" y="1650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9" name="Oval 2233"/>
              <p:cNvSpPr>
                <a:spLocks noChangeArrowheads="1"/>
              </p:cNvSpPr>
              <p:nvPr/>
            </p:nvSpPr>
            <p:spPr bwMode="auto">
              <a:xfrm>
                <a:off x="918" y="1814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0" name="Oval 2234"/>
              <p:cNvSpPr>
                <a:spLocks noChangeArrowheads="1"/>
              </p:cNvSpPr>
              <p:nvPr/>
            </p:nvSpPr>
            <p:spPr bwMode="auto">
              <a:xfrm>
                <a:off x="970" y="2184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1" name="Oval 2235"/>
              <p:cNvSpPr>
                <a:spLocks noChangeArrowheads="1"/>
              </p:cNvSpPr>
              <p:nvPr/>
            </p:nvSpPr>
            <p:spPr bwMode="auto">
              <a:xfrm>
                <a:off x="1019" y="1751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2" name="Oval 2236"/>
              <p:cNvSpPr>
                <a:spLocks noChangeArrowheads="1"/>
              </p:cNvSpPr>
              <p:nvPr/>
            </p:nvSpPr>
            <p:spPr bwMode="auto">
              <a:xfrm>
                <a:off x="1030" y="1696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3" name="Oval 2237"/>
              <p:cNvSpPr>
                <a:spLocks noChangeArrowheads="1"/>
              </p:cNvSpPr>
              <p:nvPr/>
            </p:nvSpPr>
            <p:spPr bwMode="auto">
              <a:xfrm>
                <a:off x="1037" y="1535"/>
                <a:ext cx="42" cy="42"/>
              </a:xfrm>
              <a:prstGeom prst="ellipse">
                <a:avLst/>
              </a:prstGeom>
              <a:solidFill>
                <a:srgbClr val="0000FF"/>
              </a:solidFill>
              <a:ln w="22225">
                <a:solidFill>
                  <a:srgbClr val="0000F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4" name="Oval 2238"/>
              <p:cNvSpPr>
                <a:spLocks noChangeArrowheads="1"/>
              </p:cNvSpPr>
              <p:nvPr/>
            </p:nvSpPr>
            <p:spPr bwMode="auto">
              <a:xfrm>
                <a:off x="1103" y="97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5" name="Oval 2239"/>
              <p:cNvSpPr>
                <a:spLocks noChangeArrowheads="1"/>
              </p:cNvSpPr>
              <p:nvPr/>
            </p:nvSpPr>
            <p:spPr bwMode="auto">
              <a:xfrm>
                <a:off x="1110" y="1717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6" name="Oval 2240"/>
              <p:cNvSpPr>
                <a:spLocks noChangeArrowheads="1"/>
              </p:cNvSpPr>
              <p:nvPr/>
            </p:nvSpPr>
            <p:spPr bwMode="auto">
              <a:xfrm>
                <a:off x="1180" y="165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7" name="Oval 2241"/>
              <p:cNvSpPr>
                <a:spLocks noChangeArrowheads="1"/>
              </p:cNvSpPr>
              <p:nvPr/>
            </p:nvSpPr>
            <p:spPr bwMode="auto">
              <a:xfrm>
                <a:off x="1187" y="196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8" name="Oval 2242"/>
              <p:cNvSpPr>
                <a:spLocks noChangeArrowheads="1"/>
              </p:cNvSpPr>
              <p:nvPr/>
            </p:nvSpPr>
            <p:spPr bwMode="auto">
              <a:xfrm>
                <a:off x="1208" y="189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9" name="Oval 2243"/>
              <p:cNvSpPr>
                <a:spLocks noChangeArrowheads="1"/>
              </p:cNvSpPr>
              <p:nvPr/>
            </p:nvSpPr>
            <p:spPr bwMode="auto">
              <a:xfrm>
                <a:off x="1211" y="209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0" name="Oval 2244"/>
              <p:cNvSpPr>
                <a:spLocks noChangeArrowheads="1"/>
              </p:cNvSpPr>
              <p:nvPr/>
            </p:nvSpPr>
            <p:spPr bwMode="auto">
              <a:xfrm>
                <a:off x="1218" y="199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1" name="Oval 2245"/>
              <p:cNvSpPr>
                <a:spLocks noChangeArrowheads="1"/>
              </p:cNvSpPr>
              <p:nvPr/>
            </p:nvSpPr>
            <p:spPr bwMode="auto">
              <a:xfrm>
                <a:off x="1239" y="209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2" name="Oval 2246"/>
              <p:cNvSpPr>
                <a:spLocks noChangeArrowheads="1"/>
              </p:cNvSpPr>
              <p:nvPr/>
            </p:nvSpPr>
            <p:spPr bwMode="auto">
              <a:xfrm>
                <a:off x="1243" y="197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3" name="Oval 2247"/>
              <p:cNvSpPr>
                <a:spLocks noChangeArrowheads="1"/>
              </p:cNvSpPr>
              <p:nvPr/>
            </p:nvSpPr>
            <p:spPr bwMode="auto">
              <a:xfrm>
                <a:off x="1267" y="211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4" name="Oval 2248"/>
              <p:cNvSpPr>
                <a:spLocks noChangeArrowheads="1"/>
              </p:cNvSpPr>
              <p:nvPr/>
            </p:nvSpPr>
            <p:spPr bwMode="auto">
              <a:xfrm>
                <a:off x="1288" y="226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5" name="Oval 2249"/>
              <p:cNvSpPr>
                <a:spLocks noChangeArrowheads="1"/>
              </p:cNvSpPr>
              <p:nvPr/>
            </p:nvSpPr>
            <p:spPr bwMode="auto">
              <a:xfrm>
                <a:off x="1295" y="198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6" name="Oval 2250"/>
              <p:cNvSpPr>
                <a:spLocks noChangeArrowheads="1"/>
              </p:cNvSpPr>
              <p:nvPr/>
            </p:nvSpPr>
            <p:spPr bwMode="auto">
              <a:xfrm>
                <a:off x="1299" y="223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7" name="Oval 2251"/>
              <p:cNvSpPr>
                <a:spLocks noChangeArrowheads="1"/>
              </p:cNvSpPr>
              <p:nvPr/>
            </p:nvSpPr>
            <p:spPr bwMode="auto">
              <a:xfrm>
                <a:off x="1302" y="210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8" name="Oval 2252"/>
              <p:cNvSpPr>
                <a:spLocks noChangeArrowheads="1"/>
              </p:cNvSpPr>
              <p:nvPr/>
            </p:nvSpPr>
            <p:spPr bwMode="auto">
              <a:xfrm>
                <a:off x="1306" y="2296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9" name="Oval 2253"/>
              <p:cNvSpPr>
                <a:spLocks noChangeArrowheads="1"/>
              </p:cNvSpPr>
              <p:nvPr/>
            </p:nvSpPr>
            <p:spPr bwMode="auto">
              <a:xfrm>
                <a:off x="1320" y="204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0" name="Oval 2254"/>
              <p:cNvSpPr>
                <a:spLocks noChangeArrowheads="1"/>
              </p:cNvSpPr>
              <p:nvPr/>
            </p:nvSpPr>
            <p:spPr bwMode="auto">
              <a:xfrm>
                <a:off x="1320" y="1982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1" name="Oval 2255"/>
              <p:cNvSpPr>
                <a:spLocks noChangeArrowheads="1"/>
              </p:cNvSpPr>
              <p:nvPr/>
            </p:nvSpPr>
            <p:spPr bwMode="auto">
              <a:xfrm>
                <a:off x="1337" y="188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2" name="Oval 2256"/>
              <p:cNvSpPr>
                <a:spLocks noChangeArrowheads="1"/>
              </p:cNvSpPr>
              <p:nvPr/>
            </p:nvSpPr>
            <p:spPr bwMode="auto">
              <a:xfrm>
                <a:off x="1341" y="1877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3" name="Oval 2257"/>
              <p:cNvSpPr>
                <a:spLocks noChangeArrowheads="1"/>
              </p:cNvSpPr>
              <p:nvPr/>
            </p:nvSpPr>
            <p:spPr bwMode="auto">
              <a:xfrm>
                <a:off x="1354" y="231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4" name="Oval 2258"/>
              <p:cNvSpPr>
                <a:spLocks noChangeArrowheads="1"/>
              </p:cNvSpPr>
              <p:nvPr/>
            </p:nvSpPr>
            <p:spPr bwMode="auto">
              <a:xfrm>
                <a:off x="1354" y="226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5" name="Oval 2259"/>
              <p:cNvSpPr>
                <a:spLocks noChangeArrowheads="1"/>
              </p:cNvSpPr>
              <p:nvPr/>
            </p:nvSpPr>
            <p:spPr bwMode="auto">
              <a:xfrm>
                <a:off x="1372" y="165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Oval 2260"/>
              <p:cNvSpPr>
                <a:spLocks noChangeArrowheads="1"/>
              </p:cNvSpPr>
              <p:nvPr/>
            </p:nvSpPr>
            <p:spPr bwMode="auto">
              <a:xfrm>
                <a:off x="1389" y="1916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Oval 2261"/>
              <p:cNvSpPr>
                <a:spLocks noChangeArrowheads="1"/>
              </p:cNvSpPr>
              <p:nvPr/>
            </p:nvSpPr>
            <p:spPr bwMode="auto">
              <a:xfrm>
                <a:off x="1417" y="245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Oval 2262"/>
              <p:cNvSpPr>
                <a:spLocks noChangeArrowheads="1"/>
              </p:cNvSpPr>
              <p:nvPr/>
            </p:nvSpPr>
            <p:spPr bwMode="auto">
              <a:xfrm>
                <a:off x="1428" y="221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Oval 2263"/>
              <p:cNvSpPr>
                <a:spLocks noChangeArrowheads="1"/>
              </p:cNvSpPr>
              <p:nvPr/>
            </p:nvSpPr>
            <p:spPr bwMode="auto">
              <a:xfrm>
                <a:off x="1428" y="242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5" name="Oval 2264"/>
              <p:cNvSpPr>
                <a:spLocks noChangeArrowheads="1"/>
              </p:cNvSpPr>
              <p:nvPr/>
            </p:nvSpPr>
            <p:spPr bwMode="auto">
              <a:xfrm>
                <a:off x="1438" y="246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6" name="Oval 2265"/>
              <p:cNvSpPr>
                <a:spLocks noChangeArrowheads="1"/>
              </p:cNvSpPr>
              <p:nvPr/>
            </p:nvSpPr>
            <p:spPr bwMode="auto">
              <a:xfrm>
                <a:off x="1442" y="249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7" name="Oval 2266"/>
              <p:cNvSpPr>
                <a:spLocks noChangeArrowheads="1"/>
              </p:cNvSpPr>
              <p:nvPr/>
            </p:nvSpPr>
            <p:spPr bwMode="auto">
              <a:xfrm>
                <a:off x="1442" y="243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8" name="Oval 2267"/>
              <p:cNvSpPr>
                <a:spLocks noChangeArrowheads="1"/>
              </p:cNvSpPr>
              <p:nvPr/>
            </p:nvSpPr>
            <p:spPr bwMode="auto">
              <a:xfrm>
                <a:off x="1449" y="161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9" name="Oval 2268"/>
              <p:cNvSpPr>
                <a:spLocks noChangeArrowheads="1"/>
              </p:cNvSpPr>
              <p:nvPr/>
            </p:nvSpPr>
            <p:spPr bwMode="auto">
              <a:xfrm>
                <a:off x="1456" y="78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0" name="Oval 2269"/>
              <p:cNvSpPr>
                <a:spLocks noChangeArrowheads="1"/>
              </p:cNvSpPr>
              <p:nvPr/>
            </p:nvSpPr>
            <p:spPr bwMode="auto">
              <a:xfrm>
                <a:off x="1456" y="189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1" name="Oval 2270"/>
              <p:cNvSpPr>
                <a:spLocks noChangeArrowheads="1"/>
              </p:cNvSpPr>
              <p:nvPr/>
            </p:nvSpPr>
            <p:spPr bwMode="auto">
              <a:xfrm>
                <a:off x="1466" y="232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Oval 2271"/>
              <p:cNvSpPr>
                <a:spLocks noChangeArrowheads="1"/>
              </p:cNvSpPr>
              <p:nvPr/>
            </p:nvSpPr>
            <p:spPr bwMode="auto">
              <a:xfrm>
                <a:off x="1491" y="233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Oval 2272"/>
              <p:cNvSpPr>
                <a:spLocks noChangeArrowheads="1"/>
              </p:cNvSpPr>
              <p:nvPr/>
            </p:nvSpPr>
            <p:spPr bwMode="auto">
              <a:xfrm>
                <a:off x="1501" y="242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Oval 2273"/>
              <p:cNvSpPr>
                <a:spLocks noChangeArrowheads="1"/>
              </p:cNvSpPr>
              <p:nvPr/>
            </p:nvSpPr>
            <p:spPr bwMode="auto">
              <a:xfrm>
                <a:off x="1567" y="239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Oval 2274"/>
              <p:cNvSpPr>
                <a:spLocks noChangeArrowheads="1"/>
              </p:cNvSpPr>
              <p:nvPr/>
            </p:nvSpPr>
            <p:spPr bwMode="auto">
              <a:xfrm>
                <a:off x="1571" y="213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Oval 2275"/>
              <p:cNvSpPr>
                <a:spLocks noChangeArrowheads="1"/>
              </p:cNvSpPr>
              <p:nvPr/>
            </p:nvSpPr>
            <p:spPr bwMode="auto">
              <a:xfrm>
                <a:off x="1606" y="264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Oval 2276"/>
              <p:cNvSpPr>
                <a:spLocks noChangeArrowheads="1"/>
              </p:cNvSpPr>
              <p:nvPr/>
            </p:nvSpPr>
            <p:spPr bwMode="auto">
              <a:xfrm>
                <a:off x="1609" y="2349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Oval 2277"/>
              <p:cNvSpPr>
                <a:spLocks noChangeArrowheads="1"/>
              </p:cNvSpPr>
              <p:nvPr/>
            </p:nvSpPr>
            <p:spPr bwMode="auto">
              <a:xfrm>
                <a:off x="1620" y="187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Oval 2278"/>
              <p:cNvSpPr>
                <a:spLocks noChangeArrowheads="1"/>
              </p:cNvSpPr>
              <p:nvPr/>
            </p:nvSpPr>
            <p:spPr bwMode="auto">
              <a:xfrm>
                <a:off x="1662" y="265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Oval 2279"/>
              <p:cNvSpPr>
                <a:spLocks noChangeArrowheads="1"/>
              </p:cNvSpPr>
              <p:nvPr/>
            </p:nvSpPr>
            <p:spPr bwMode="auto">
              <a:xfrm>
                <a:off x="1669" y="269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Oval 2280"/>
              <p:cNvSpPr>
                <a:spLocks noChangeArrowheads="1"/>
              </p:cNvSpPr>
              <p:nvPr/>
            </p:nvSpPr>
            <p:spPr bwMode="auto">
              <a:xfrm>
                <a:off x="1679" y="226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Oval 2281"/>
              <p:cNvSpPr>
                <a:spLocks noChangeArrowheads="1"/>
              </p:cNvSpPr>
              <p:nvPr/>
            </p:nvSpPr>
            <p:spPr bwMode="auto">
              <a:xfrm>
                <a:off x="1683" y="258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Oval 2282"/>
              <p:cNvSpPr>
                <a:spLocks noChangeArrowheads="1"/>
              </p:cNvSpPr>
              <p:nvPr/>
            </p:nvSpPr>
            <p:spPr bwMode="auto">
              <a:xfrm>
                <a:off x="1690" y="2387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Oval 2283"/>
              <p:cNvSpPr>
                <a:spLocks noChangeArrowheads="1"/>
              </p:cNvSpPr>
              <p:nvPr/>
            </p:nvSpPr>
            <p:spPr bwMode="auto">
              <a:xfrm>
                <a:off x="1711" y="2677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Oval 2284"/>
              <p:cNvSpPr>
                <a:spLocks noChangeArrowheads="1"/>
              </p:cNvSpPr>
              <p:nvPr/>
            </p:nvSpPr>
            <p:spPr bwMode="auto">
              <a:xfrm>
                <a:off x="1718" y="2397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Oval 2285"/>
              <p:cNvSpPr>
                <a:spLocks noChangeArrowheads="1"/>
              </p:cNvSpPr>
              <p:nvPr/>
            </p:nvSpPr>
            <p:spPr bwMode="auto">
              <a:xfrm>
                <a:off x="1718" y="2059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Oval 2286"/>
              <p:cNvSpPr>
                <a:spLocks noChangeArrowheads="1"/>
              </p:cNvSpPr>
              <p:nvPr/>
            </p:nvSpPr>
            <p:spPr bwMode="auto">
              <a:xfrm>
                <a:off x="1735" y="268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Oval 2287"/>
              <p:cNvSpPr>
                <a:spLocks noChangeArrowheads="1"/>
              </p:cNvSpPr>
              <p:nvPr/>
            </p:nvSpPr>
            <p:spPr bwMode="auto">
              <a:xfrm>
                <a:off x="1756" y="265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Oval 2288"/>
              <p:cNvSpPr>
                <a:spLocks noChangeArrowheads="1"/>
              </p:cNvSpPr>
              <p:nvPr/>
            </p:nvSpPr>
            <p:spPr bwMode="auto">
              <a:xfrm>
                <a:off x="1763" y="277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Oval 2289"/>
              <p:cNvSpPr>
                <a:spLocks noChangeArrowheads="1"/>
              </p:cNvSpPr>
              <p:nvPr/>
            </p:nvSpPr>
            <p:spPr bwMode="auto">
              <a:xfrm>
                <a:off x="1766" y="271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Oval 2290"/>
              <p:cNvSpPr>
                <a:spLocks noChangeArrowheads="1"/>
              </p:cNvSpPr>
              <p:nvPr/>
            </p:nvSpPr>
            <p:spPr bwMode="auto">
              <a:xfrm>
                <a:off x="1766" y="255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Oval 2291"/>
              <p:cNvSpPr>
                <a:spLocks noChangeArrowheads="1"/>
              </p:cNvSpPr>
              <p:nvPr/>
            </p:nvSpPr>
            <p:spPr bwMode="auto">
              <a:xfrm>
                <a:off x="1770" y="260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Oval 2292"/>
              <p:cNvSpPr>
                <a:spLocks noChangeArrowheads="1"/>
              </p:cNvSpPr>
              <p:nvPr/>
            </p:nvSpPr>
            <p:spPr bwMode="auto">
              <a:xfrm>
                <a:off x="1777" y="270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Oval 2293"/>
              <p:cNvSpPr>
                <a:spLocks noChangeArrowheads="1"/>
              </p:cNvSpPr>
              <p:nvPr/>
            </p:nvSpPr>
            <p:spPr bwMode="auto">
              <a:xfrm>
                <a:off x="1791" y="267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Oval 2294"/>
              <p:cNvSpPr>
                <a:spLocks noChangeArrowheads="1"/>
              </p:cNvSpPr>
              <p:nvPr/>
            </p:nvSpPr>
            <p:spPr bwMode="auto">
              <a:xfrm>
                <a:off x="1791" y="211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Oval 2295"/>
              <p:cNvSpPr>
                <a:spLocks noChangeArrowheads="1"/>
              </p:cNvSpPr>
              <p:nvPr/>
            </p:nvSpPr>
            <p:spPr bwMode="auto">
              <a:xfrm>
                <a:off x="1798" y="273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Oval 2296"/>
              <p:cNvSpPr>
                <a:spLocks noChangeArrowheads="1"/>
              </p:cNvSpPr>
              <p:nvPr/>
            </p:nvSpPr>
            <p:spPr bwMode="auto">
              <a:xfrm>
                <a:off x="1812" y="242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Oval 2297"/>
              <p:cNvSpPr>
                <a:spLocks noChangeArrowheads="1"/>
              </p:cNvSpPr>
              <p:nvPr/>
            </p:nvSpPr>
            <p:spPr bwMode="auto">
              <a:xfrm>
                <a:off x="1819" y="230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Oval 2298"/>
              <p:cNvSpPr>
                <a:spLocks noChangeArrowheads="1"/>
              </p:cNvSpPr>
              <p:nvPr/>
            </p:nvSpPr>
            <p:spPr bwMode="auto">
              <a:xfrm>
                <a:off x="1836" y="262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8" name="Oval 2299"/>
              <p:cNvSpPr>
                <a:spLocks noChangeArrowheads="1"/>
              </p:cNvSpPr>
              <p:nvPr/>
            </p:nvSpPr>
            <p:spPr bwMode="auto">
              <a:xfrm>
                <a:off x="1840" y="216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9" name="Oval 2300"/>
              <p:cNvSpPr>
                <a:spLocks noChangeArrowheads="1"/>
              </p:cNvSpPr>
              <p:nvPr/>
            </p:nvSpPr>
            <p:spPr bwMode="auto">
              <a:xfrm>
                <a:off x="1847" y="249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0" name="Oval 2301"/>
              <p:cNvSpPr>
                <a:spLocks noChangeArrowheads="1"/>
              </p:cNvSpPr>
              <p:nvPr/>
            </p:nvSpPr>
            <p:spPr bwMode="auto">
              <a:xfrm>
                <a:off x="1850" y="282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1" name="Oval 2302"/>
              <p:cNvSpPr>
                <a:spLocks noChangeArrowheads="1"/>
              </p:cNvSpPr>
              <p:nvPr/>
            </p:nvSpPr>
            <p:spPr bwMode="auto">
              <a:xfrm>
                <a:off x="1857" y="186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2" name="Oval 2303"/>
              <p:cNvSpPr>
                <a:spLocks noChangeArrowheads="1"/>
              </p:cNvSpPr>
              <p:nvPr/>
            </p:nvSpPr>
            <p:spPr bwMode="auto">
              <a:xfrm>
                <a:off x="1889" y="285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3" name="Oval 2304"/>
              <p:cNvSpPr>
                <a:spLocks noChangeArrowheads="1"/>
              </p:cNvSpPr>
              <p:nvPr/>
            </p:nvSpPr>
            <p:spPr bwMode="auto">
              <a:xfrm>
                <a:off x="1903" y="2603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4" name="Oval 2305"/>
              <p:cNvSpPr>
                <a:spLocks noChangeArrowheads="1"/>
              </p:cNvSpPr>
              <p:nvPr/>
            </p:nvSpPr>
            <p:spPr bwMode="auto">
              <a:xfrm>
                <a:off x="1923" y="275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5" name="Oval 2306"/>
              <p:cNvSpPr>
                <a:spLocks noChangeArrowheads="1"/>
              </p:cNvSpPr>
              <p:nvPr/>
            </p:nvSpPr>
            <p:spPr bwMode="auto">
              <a:xfrm>
                <a:off x="1955" y="263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6" name="Oval 2307"/>
              <p:cNvSpPr>
                <a:spLocks noChangeArrowheads="1"/>
              </p:cNvSpPr>
              <p:nvPr/>
            </p:nvSpPr>
            <p:spPr bwMode="auto">
              <a:xfrm>
                <a:off x="1958" y="199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09" name="Oval 2308"/>
              <p:cNvSpPr>
                <a:spLocks noChangeArrowheads="1"/>
              </p:cNvSpPr>
              <p:nvPr/>
            </p:nvSpPr>
            <p:spPr bwMode="auto">
              <a:xfrm>
                <a:off x="1983" y="259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0" name="Oval 2309"/>
              <p:cNvSpPr>
                <a:spLocks noChangeArrowheads="1"/>
              </p:cNvSpPr>
              <p:nvPr/>
            </p:nvSpPr>
            <p:spPr bwMode="auto">
              <a:xfrm>
                <a:off x="2049" y="2782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1" name="Oval 2310"/>
              <p:cNvSpPr>
                <a:spLocks noChangeArrowheads="1"/>
              </p:cNvSpPr>
              <p:nvPr/>
            </p:nvSpPr>
            <p:spPr bwMode="auto">
              <a:xfrm>
                <a:off x="2060" y="281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2" name="Oval 2311"/>
              <p:cNvSpPr>
                <a:spLocks noChangeArrowheads="1"/>
              </p:cNvSpPr>
              <p:nvPr/>
            </p:nvSpPr>
            <p:spPr bwMode="auto">
              <a:xfrm>
                <a:off x="2095" y="292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3" name="Oval 2312"/>
              <p:cNvSpPr>
                <a:spLocks noChangeArrowheads="1"/>
              </p:cNvSpPr>
              <p:nvPr/>
            </p:nvSpPr>
            <p:spPr bwMode="auto">
              <a:xfrm>
                <a:off x="2102" y="2907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4" name="Oval 2313"/>
              <p:cNvSpPr>
                <a:spLocks noChangeArrowheads="1"/>
              </p:cNvSpPr>
              <p:nvPr/>
            </p:nvSpPr>
            <p:spPr bwMode="auto">
              <a:xfrm>
                <a:off x="2112" y="290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5" name="Oval 2314"/>
              <p:cNvSpPr>
                <a:spLocks noChangeArrowheads="1"/>
              </p:cNvSpPr>
              <p:nvPr/>
            </p:nvSpPr>
            <p:spPr bwMode="auto">
              <a:xfrm>
                <a:off x="2122" y="295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6" name="Oval 2315"/>
              <p:cNvSpPr>
                <a:spLocks noChangeArrowheads="1"/>
              </p:cNvSpPr>
              <p:nvPr/>
            </p:nvSpPr>
            <p:spPr bwMode="auto">
              <a:xfrm>
                <a:off x="2136" y="264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7" name="Oval 2316"/>
              <p:cNvSpPr>
                <a:spLocks noChangeArrowheads="1"/>
              </p:cNvSpPr>
              <p:nvPr/>
            </p:nvSpPr>
            <p:spPr bwMode="auto">
              <a:xfrm>
                <a:off x="2143" y="270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8" name="Oval 2317"/>
              <p:cNvSpPr>
                <a:spLocks noChangeArrowheads="1"/>
              </p:cNvSpPr>
              <p:nvPr/>
            </p:nvSpPr>
            <p:spPr bwMode="auto">
              <a:xfrm>
                <a:off x="2147" y="252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19" name="Oval 2318"/>
              <p:cNvSpPr>
                <a:spLocks noChangeArrowheads="1"/>
              </p:cNvSpPr>
              <p:nvPr/>
            </p:nvSpPr>
            <p:spPr bwMode="auto">
              <a:xfrm>
                <a:off x="2157" y="277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0" name="Oval 2319"/>
              <p:cNvSpPr>
                <a:spLocks noChangeArrowheads="1"/>
              </p:cNvSpPr>
              <p:nvPr/>
            </p:nvSpPr>
            <p:spPr bwMode="auto">
              <a:xfrm>
                <a:off x="2164" y="299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1" name="Oval 2320"/>
              <p:cNvSpPr>
                <a:spLocks noChangeArrowheads="1"/>
              </p:cNvSpPr>
              <p:nvPr/>
            </p:nvSpPr>
            <p:spPr bwMode="auto">
              <a:xfrm>
                <a:off x="2168" y="297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2" name="Oval 2321"/>
              <p:cNvSpPr>
                <a:spLocks noChangeArrowheads="1"/>
              </p:cNvSpPr>
              <p:nvPr/>
            </p:nvSpPr>
            <p:spPr bwMode="auto">
              <a:xfrm>
                <a:off x="2178" y="297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3" name="Oval 2322"/>
              <p:cNvSpPr>
                <a:spLocks noChangeArrowheads="1"/>
              </p:cNvSpPr>
              <p:nvPr/>
            </p:nvSpPr>
            <p:spPr bwMode="auto">
              <a:xfrm>
                <a:off x="2189" y="294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4" name="Oval 2323"/>
              <p:cNvSpPr>
                <a:spLocks noChangeArrowheads="1"/>
              </p:cNvSpPr>
              <p:nvPr/>
            </p:nvSpPr>
            <p:spPr bwMode="auto">
              <a:xfrm>
                <a:off x="2206" y="298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5" name="Oval 2324"/>
              <p:cNvSpPr>
                <a:spLocks noChangeArrowheads="1"/>
              </p:cNvSpPr>
              <p:nvPr/>
            </p:nvSpPr>
            <p:spPr bwMode="auto">
              <a:xfrm>
                <a:off x="2220" y="2974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6" name="Oval 2325"/>
              <p:cNvSpPr>
                <a:spLocks noChangeArrowheads="1"/>
              </p:cNvSpPr>
              <p:nvPr/>
            </p:nvSpPr>
            <p:spPr bwMode="auto">
              <a:xfrm>
                <a:off x="2234" y="258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7" name="Oval 2326"/>
              <p:cNvSpPr>
                <a:spLocks noChangeArrowheads="1"/>
              </p:cNvSpPr>
              <p:nvPr/>
            </p:nvSpPr>
            <p:spPr bwMode="auto">
              <a:xfrm>
                <a:off x="2266" y="2478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8" name="Oval 2327"/>
              <p:cNvSpPr>
                <a:spLocks noChangeArrowheads="1"/>
              </p:cNvSpPr>
              <p:nvPr/>
            </p:nvSpPr>
            <p:spPr bwMode="auto">
              <a:xfrm>
                <a:off x="2273" y="2335"/>
                <a:ext cx="41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29" name="Oval 2328"/>
              <p:cNvSpPr>
                <a:spLocks noChangeArrowheads="1"/>
              </p:cNvSpPr>
              <p:nvPr/>
            </p:nvSpPr>
            <p:spPr bwMode="auto">
              <a:xfrm>
                <a:off x="2280" y="300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30" name="Oval 2329"/>
              <p:cNvSpPr>
                <a:spLocks noChangeArrowheads="1"/>
              </p:cNvSpPr>
              <p:nvPr/>
            </p:nvSpPr>
            <p:spPr bwMode="auto">
              <a:xfrm>
                <a:off x="2287" y="2761"/>
                <a:ext cx="41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631" name="Oval 2330"/>
              <p:cNvSpPr>
                <a:spLocks noChangeArrowheads="1"/>
              </p:cNvSpPr>
              <p:nvPr/>
            </p:nvSpPr>
            <p:spPr bwMode="auto">
              <a:xfrm>
                <a:off x="2290" y="273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4" name="Oval 2331"/>
              <p:cNvSpPr>
                <a:spLocks noChangeArrowheads="1"/>
              </p:cNvSpPr>
              <p:nvPr/>
            </p:nvSpPr>
            <p:spPr bwMode="auto">
              <a:xfrm>
                <a:off x="2301" y="2809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5" name="Oval 2332"/>
              <p:cNvSpPr>
                <a:spLocks noChangeArrowheads="1"/>
              </p:cNvSpPr>
              <p:nvPr/>
            </p:nvSpPr>
            <p:spPr bwMode="auto">
              <a:xfrm>
                <a:off x="2304" y="293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6" name="Oval 2333"/>
              <p:cNvSpPr>
                <a:spLocks noChangeArrowheads="1"/>
              </p:cNvSpPr>
              <p:nvPr/>
            </p:nvSpPr>
            <p:spPr bwMode="auto">
              <a:xfrm>
                <a:off x="2311" y="286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7" name="Oval 2334"/>
              <p:cNvSpPr>
                <a:spLocks noChangeArrowheads="1"/>
              </p:cNvSpPr>
              <p:nvPr/>
            </p:nvSpPr>
            <p:spPr bwMode="auto">
              <a:xfrm>
                <a:off x="2321" y="2967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8" name="Oval 2335"/>
              <p:cNvSpPr>
                <a:spLocks noChangeArrowheads="1"/>
              </p:cNvSpPr>
              <p:nvPr/>
            </p:nvSpPr>
            <p:spPr bwMode="auto">
              <a:xfrm>
                <a:off x="2346" y="247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9" name="Oval 2336"/>
              <p:cNvSpPr>
                <a:spLocks noChangeArrowheads="1"/>
              </p:cNvSpPr>
              <p:nvPr/>
            </p:nvSpPr>
            <p:spPr bwMode="auto">
              <a:xfrm>
                <a:off x="2353" y="263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0" name="Oval 2337"/>
              <p:cNvSpPr>
                <a:spLocks noChangeArrowheads="1"/>
              </p:cNvSpPr>
              <p:nvPr/>
            </p:nvSpPr>
            <p:spPr bwMode="auto">
              <a:xfrm>
                <a:off x="2356" y="295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1" name="Oval 2338"/>
              <p:cNvSpPr>
                <a:spLocks noChangeArrowheads="1"/>
              </p:cNvSpPr>
              <p:nvPr/>
            </p:nvSpPr>
            <p:spPr bwMode="auto">
              <a:xfrm>
                <a:off x="2409" y="301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2" name="Oval 2339"/>
              <p:cNvSpPr>
                <a:spLocks noChangeArrowheads="1"/>
              </p:cNvSpPr>
              <p:nvPr/>
            </p:nvSpPr>
            <p:spPr bwMode="auto">
              <a:xfrm>
                <a:off x="2419" y="295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3" name="Oval 2340"/>
              <p:cNvSpPr>
                <a:spLocks noChangeArrowheads="1"/>
              </p:cNvSpPr>
              <p:nvPr/>
            </p:nvSpPr>
            <p:spPr bwMode="auto">
              <a:xfrm>
                <a:off x="2423" y="305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4" name="Oval 2341"/>
              <p:cNvSpPr>
                <a:spLocks noChangeArrowheads="1"/>
              </p:cNvSpPr>
              <p:nvPr/>
            </p:nvSpPr>
            <p:spPr bwMode="auto">
              <a:xfrm>
                <a:off x="2437" y="302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5" name="Oval 2342"/>
              <p:cNvSpPr>
                <a:spLocks noChangeArrowheads="1"/>
              </p:cNvSpPr>
              <p:nvPr/>
            </p:nvSpPr>
            <p:spPr bwMode="auto">
              <a:xfrm>
                <a:off x="2447" y="305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6" name="Oval 2343"/>
              <p:cNvSpPr>
                <a:spLocks noChangeArrowheads="1"/>
              </p:cNvSpPr>
              <p:nvPr/>
            </p:nvSpPr>
            <p:spPr bwMode="auto">
              <a:xfrm>
                <a:off x="2447" y="307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7" name="Oval 2344"/>
              <p:cNvSpPr>
                <a:spLocks noChangeArrowheads="1"/>
              </p:cNvSpPr>
              <p:nvPr/>
            </p:nvSpPr>
            <p:spPr bwMode="auto">
              <a:xfrm>
                <a:off x="2472" y="2967"/>
                <a:ext cx="41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8" name="Oval 2345"/>
              <p:cNvSpPr>
                <a:spLocks noChangeArrowheads="1"/>
              </p:cNvSpPr>
              <p:nvPr/>
            </p:nvSpPr>
            <p:spPr bwMode="auto">
              <a:xfrm>
                <a:off x="2517" y="249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9" name="Oval 2346"/>
              <p:cNvSpPr>
                <a:spLocks noChangeArrowheads="1"/>
              </p:cNvSpPr>
              <p:nvPr/>
            </p:nvSpPr>
            <p:spPr bwMode="auto">
              <a:xfrm>
                <a:off x="2552" y="287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0" name="Oval 2347"/>
              <p:cNvSpPr>
                <a:spLocks noChangeArrowheads="1"/>
              </p:cNvSpPr>
              <p:nvPr/>
            </p:nvSpPr>
            <p:spPr bwMode="auto">
              <a:xfrm>
                <a:off x="2552" y="268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1" name="Oval 2348"/>
              <p:cNvSpPr>
                <a:spLocks noChangeArrowheads="1"/>
              </p:cNvSpPr>
              <p:nvPr/>
            </p:nvSpPr>
            <p:spPr bwMode="auto">
              <a:xfrm>
                <a:off x="2601" y="2960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2" name="Oval 2349"/>
              <p:cNvSpPr>
                <a:spLocks noChangeArrowheads="1"/>
              </p:cNvSpPr>
              <p:nvPr/>
            </p:nvSpPr>
            <p:spPr bwMode="auto">
              <a:xfrm>
                <a:off x="2608" y="302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3" name="Oval 2350"/>
              <p:cNvSpPr>
                <a:spLocks noChangeArrowheads="1"/>
              </p:cNvSpPr>
              <p:nvPr/>
            </p:nvSpPr>
            <p:spPr bwMode="auto">
              <a:xfrm>
                <a:off x="2629" y="302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4" name="Oval 2351"/>
              <p:cNvSpPr>
                <a:spLocks noChangeArrowheads="1"/>
              </p:cNvSpPr>
              <p:nvPr/>
            </p:nvSpPr>
            <p:spPr bwMode="auto">
              <a:xfrm>
                <a:off x="2636" y="308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5" name="Oval 2352"/>
              <p:cNvSpPr>
                <a:spLocks noChangeArrowheads="1"/>
              </p:cNvSpPr>
              <p:nvPr/>
            </p:nvSpPr>
            <p:spPr bwMode="auto">
              <a:xfrm>
                <a:off x="2639" y="305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6" name="Oval 2353"/>
              <p:cNvSpPr>
                <a:spLocks noChangeArrowheads="1"/>
              </p:cNvSpPr>
              <p:nvPr/>
            </p:nvSpPr>
            <p:spPr bwMode="auto">
              <a:xfrm>
                <a:off x="2643" y="293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49" name="Oval 2354"/>
              <p:cNvSpPr>
                <a:spLocks noChangeArrowheads="1"/>
              </p:cNvSpPr>
              <p:nvPr/>
            </p:nvSpPr>
            <p:spPr bwMode="auto">
              <a:xfrm>
                <a:off x="2664" y="2642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0" name="Oval 2355"/>
              <p:cNvSpPr>
                <a:spLocks noChangeArrowheads="1"/>
              </p:cNvSpPr>
              <p:nvPr/>
            </p:nvSpPr>
            <p:spPr bwMode="auto">
              <a:xfrm>
                <a:off x="2695" y="292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51" name="Oval 2356"/>
              <p:cNvSpPr>
                <a:spLocks noChangeArrowheads="1"/>
              </p:cNvSpPr>
              <p:nvPr/>
            </p:nvSpPr>
            <p:spPr bwMode="auto">
              <a:xfrm>
                <a:off x="2723" y="312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1" name="Oval 2357"/>
              <p:cNvSpPr>
                <a:spLocks noChangeArrowheads="1"/>
              </p:cNvSpPr>
              <p:nvPr/>
            </p:nvSpPr>
            <p:spPr bwMode="auto">
              <a:xfrm>
                <a:off x="2740" y="313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37" name="Oval 2358"/>
              <p:cNvSpPr>
                <a:spLocks noChangeArrowheads="1"/>
              </p:cNvSpPr>
              <p:nvPr/>
            </p:nvSpPr>
            <p:spPr bwMode="auto">
              <a:xfrm>
                <a:off x="2768" y="290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39" name="Oval 2359"/>
              <p:cNvSpPr>
                <a:spLocks noChangeArrowheads="1"/>
              </p:cNvSpPr>
              <p:nvPr/>
            </p:nvSpPr>
            <p:spPr bwMode="auto">
              <a:xfrm>
                <a:off x="2810" y="286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0" name="Oval 2360"/>
              <p:cNvSpPr>
                <a:spLocks noChangeArrowheads="1"/>
              </p:cNvSpPr>
              <p:nvPr/>
            </p:nvSpPr>
            <p:spPr bwMode="auto">
              <a:xfrm>
                <a:off x="2814" y="304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1" name="Oval 2361"/>
              <p:cNvSpPr>
                <a:spLocks noChangeArrowheads="1"/>
              </p:cNvSpPr>
              <p:nvPr/>
            </p:nvSpPr>
            <p:spPr bwMode="auto">
              <a:xfrm>
                <a:off x="2831" y="2995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2" name="Oval 2362"/>
              <p:cNvSpPr>
                <a:spLocks noChangeArrowheads="1"/>
              </p:cNvSpPr>
              <p:nvPr/>
            </p:nvSpPr>
            <p:spPr bwMode="auto">
              <a:xfrm>
                <a:off x="2838" y="247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3" name="Oval 2363"/>
              <p:cNvSpPr>
                <a:spLocks noChangeArrowheads="1"/>
              </p:cNvSpPr>
              <p:nvPr/>
            </p:nvSpPr>
            <p:spPr bwMode="auto">
              <a:xfrm>
                <a:off x="2859" y="291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4" name="Oval 2364"/>
              <p:cNvSpPr>
                <a:spLocks noChangeArrowheads="1"/>
              </p:cNvSpPr>
              <p:nvPr/>
            </p:nvSpPr>
            <p:spPr bwMode="auto">
              <a:xfrm>
                <a:off x="2870" y="2942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5" name="Oval 2365"/>
              <p:cNvSpPr>
                <a:spLocks noChangeArrowheads="1"/>
              </p:cNvSpPr>
              <p:nvPr/>
            </p:nvSpPr>
            <p:spPr bwMode="auto">
              <a:xfrm>
                <a:off x="2873" y="291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6" name="Oval 2366"/>
              <p:cNvSpPr>
                <a:spLocks noChangeArrowheads="1"/>
              </p:cNvSpPr>
              <p:nvPr/>
            </p:nvSpPr>
            <p:spPr bwMode="auto">
              <a:xfrm>
                <a:off x="2877" y="2132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7" name="Oval 2367"/>
              <p:cNvSpPr>
                <a:spLocks noChangeArrowheads="1"/>
              </p:cNvSpPr>
              <p:nvPr/>
            </p:nvSpPr>
            <p:spPr bwMode="auto">
              <a:xfrm>
                <a:off x="2901" y="302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8" name="Oval 2368"/>
              <p:cNvSpPr>
                <a:spLocks noChangeArrowheads="1"/>
              </p:cNvSpPr>
              <p:nvPr/>
            </p:nvSpPr>
            <p:spPr bwMode="auto">
              <a:xfrm>
                <a:off x="2904" y="281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9" name="Oval 2369"/>
              <p:cNvSpPr>
                <a:spLocks noChangeArrowheads="1"/>
              </p:cNvSpPr>
              <p:nvPr/>
            </p:nvSpPr>
            <p:spPr bwMode="auto">
              <a:xfrm>
                <a:off x="2932" y="311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50" name="Oval 2370"/>
              <p:cNvSpPr>
                <a:spLocks noChangeArrowheads="1"/>
              </p:cNvSpPr>
              <p:nvPr/>
            </p:nvSpPr>
            <p:spPr bwMode="auto">
              <a:xfrm>
                <a:off x="2943" y="313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51" name="Oval 2371"/>
              <p:cNvSpPr>
                <a:spLocks noChangeArrowheads="1"/>
              </p:cNvSpPr>
              <p:nvPr/>
            </p:nvSpPr>
            <p:spPr bwMode="auto">
              <a:xfrm>
                <a:off x="2953" y="306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8" name="Oval 2372"/>
              <p:cNvSpPr>
                <a:spLocks noChangeArrowheads="1"/>
              </p:cNvSpPr>
              <p:nvPr/>
            </p:nvSpPr>
            <p:spPr bwMode="auto">
              <a:xfrm>
                <a:off x="3107" y="305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Oval 2373"/>
              <p:cNvSpPr>
                <a:spLocks noChangeArrowheads="1"/>
              </p:cNvSpPr>
              <p:nvPr/>
            </p:nvSpPr>
            <p:spPr bwMode="auto">
              <a:xfrm>
                <a:off x="3124" y="287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4" name="Oval 2374"/>
              <p:cNvSpPr>
                <a:spLocks noChangeArrowheads="1"/>
              </p:cNvSpPr>
              <p:nvPr/>
            </p:nvSpPr>
            <p:spPr bwMode="auto">
              <a:xfrm>
                <a:off x="3170" y="313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5" name="Oval 2375"/>
              <p:cNvSpPr>
                <a:spLocks noChangeArrowheads="1"/>
              </p:cNvSpPr>
              <p:nvPr/>
            </p:nvSpPr>
            <p:spPr bwMode="auto">
              <a:xfrm>
                <a:off x="3191" y="310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6" name="Oval 2376"/>
              <p:cNvSpPr>
                <a:spLocks noChangeArrowheads="1"/>
              </p:cNvSpPr>
              <p:nvPr/>
            </p:nvSpPr>
            <p:spPr bwMode="auto">
              <a:xfrm>
                <a:off x="3201" y="301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7" name="Oval 2377"/>
              <p:cNvSpPr>
                <a:spLocks noChangeArrowheads="1"/>
              </p:cNvSpPr>
              <p:nvPr/>
            </p:nvSpPr>
            <p:spPr bwMode="auto">
              <a:xfrm>
                <a:off x="3201" y="3208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8" name="Oval 2378"/>
              <p:cNvSpPr>
                <a:spLocks noChangeArrowheads="1"/>
              </p:cNvSpPr>
              <p:nvPr/>
            </p:nvSpPr>
            <p:spPr bwMode="auto">
              <a:xfrm>
                <a:off x="3222" y="2782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9" name="Oval 2379"/>
              <p:cNvSpPr>
                <a:spLocks noChangeArrowheads="1"/>
              </p:cNvSpPr>
              <p:nvPr/>
            </p:nvSpPr>
            <p:spPr bwMode="auto">
              <a:xfrm>
                <a:off x="3240" y="3187"/>
                <a:ext cx="41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0" name="Oval 2380"/>
              <p:cNvSpPr>
                <a:spLocks noChangeArrowheads="1"/>
              </p:cNvSpPr>
              <p:nvPr/>
            </p:nvSpPr>
            <p:spPr bwMode="auto">
              <a:xfrm>
                <a:off x="3261" y="2886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1" name="Oval 2381"/>
              <p:cNvSpPr>
                <a:spLocks noChangeArrowheads="1"/>
              </p:cNvSpPr>
              <p:nvPr/>
            </p:nvSpPr>
            <p:spPr bwMode="auto">
              <a:xfrm>
                <a:off x="3278" y="246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2" name="Oval 2382"/>
              <p:cNvSpPr>
                <a:spLocks noChangeArrowheads="1"/>
              </p:cNvSpPr>
              <p:nvPr/>
            </p:nvSpPr>
            <p:spPr bwMode="auto">
              <a:xfrm>
                <a:off x="3323" y="264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3" name="Oval 2383"/>
              <p:cNvSpPr>
                <a:spLocks noChangeArrowheads="1"/>
              </p:cNvSpPr>
              <p:nvPr/>
            </p:nvSpPr>
            <p:spPr bwMode="auto">
              <a:xfrm>
                <a:off x="3404" y="312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4" name="Oval 2384"/>
              <p:cNvSpPr>
                <a:spLocks noChangeArrowheads="1"/>
              </p:cNvSpPr>
              <p:nvPr/>
            </p:nvSpPr>
            <p:spPr bwMode="auto">
              <a:xfrm>
                <a:off x="3425" y="314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5" name="Oval 2385"/>
              <p:cNvSpPr>
                <a:spLocks noChangeArrowheads="1"/>
              </p:cNvSpPr>
              <p:nvPr/>
            </p:nvSpPr>
            <p:spPr bwMode="auto">
              <a:xfrm>
                <a:off x="3484" y="301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6" name="Oval 2386"/>
              <p:cNvSpPr>
                <a:spLocks noChangeArrowheads="1"/>
              </p:cNvSpPr>
              <p:nvPr/>
            </p:nvSpPr>
            <p:spPr bwMode="auto">
              <a:xfrm>
                <a:off x="3498" y="283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7" name="Oval 2387"/>
              <p:cNvSpPr>
                <a:spLocks noChangeArrowheads="1"/>
              </p:cNvSpPr>
              <p:nvPr/>
            </p:nvSpPr>
            <p:spPr bwMode="auto">
              <a:xfrm>
                <a:off x="3522" y="315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8" name="Oval 2388"/>
              <p:cNvSpPr>
                <a:spLocks noChangeArrowheads="1"/>
              </p:cNvSpPr>
              <p:nvPr/>
            </p:nvSpPr>
            <p:spPr bwMode="auto">
              <a:xfrm>
                <a:off x="3550" y="314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9" name="Oval 2389"/>
              <p:cNvSpPr>
                <a:spLocks noChangeArrowheads="1"/>
              </p:cNvSpPr>
              <p:nvPr/>
            </p:nvSpPr>
            <p:spPr bwMode="auto">
              <a:xfrm>
                <a:off x="3582" y="321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20" name="Oval 2390"/>
              <p:cNvSpPr>
                <a:spLocks noChangeArrowheads="1"/>
              </p:cNvSpPr>
              <p:nvPr/>
            </p:nvSpPr>
            <p:spPr bwMode="auto">
              <a:xfrm>
                <a:off x="3599" y="219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21" name="Oval 2391"/>
              <p:cNvSpPr>
                <a:spLocks noChangeArrowheads="1"/>
              </p:cNvSpPr>
              <p:nvPr/>
            </p:nvSpPr>
            <p:spPr bwMode="auto">
              <a:xfrm>
                <a:off x="3617" y="270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22" name="Oval 2392"/>
              <p:cNvSpPr>
                <a:spLocks noChangeArrowheads="1"/>
              </p:cNvSpPr>
              <p:nvPr/>
            </p:nvSpPr>
            <p:spPr bwMode="auto">
              <a:xfrm>
                <a:off x="3624" y="3054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2" name="Oval 2393"/>
              <p:cNvSpPr>
                <a:spLocks noChangeArrowheads="1"/>
              </p:cNvSpPr>
              <p:nvPr/>
            </p:nvSpPr>
            <p:spPr bwMode="auto">
              <a:xfrm>
                <a:off x="3711" y="326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3" name="Oval 2394"/>
              <p:cNvSpPr>
                <a:spLocks noChangeArrowheads="1"/>
              </p:cNvSpPr>
              <p:nvPr/>
            </p:nvSpPr>
            <p:spPr bwMode="auto">
              <a:xfrm>
                <a:off x="3781" y="295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4" name="Oval 2395"/>
              <p:cNvSpPr>
                <a:spLocks noChangeArrowheads="1"/>
              </p:cNvSpPr>
              <p:nvPr/>
            </p:nvSpPr>
            <p:spPr bwMode="auto">
              <a:xfrm>
                <a:off x="3910" y="294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5" name="Oval 2396"/>
              <p:cNvSpPr>
                <a:spLocks noChangeArrowheads="1"/>
              </p:cNvSpPr>
              <p:nvPr/>
            </p:nvSpPr>
            <p:spPr bwMode="auto">
              <a:xfrm>
                <a:off x="3959" y="319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6" name="Oval 2397"/>
              <p:cNvSpPr>
                <a:spLocks noChangeArrowheads="1"/>
              </p:cNvSpPr>
              <p:nvPr/>
            </p:nvSpPr>
            <p:spPr bwMode="auto">
              <a:xfrm>
                <a:off x="3966" y="311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7" name="Oval 2398"/>
              <p:cNvSpPr>
                <a:spLocks noChangeArrowheads="1"/>
              </p:cNvSpPr>
              <p:nvPr/>
            </p:nvSpPr>
            <p:spPr bwMode="auto">
              <a:xfrm>
                <a:off x="3994" y="301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8" name="Oval 2399"/>
              <p:cNvSpPr>
                <a:spLocks noChangeArrowheads="1"/>
              </p:cNvSpPr>
              <p:nvPr/>
            </p:nvSpPr>
            <p:spPr bwMode="auto">
              <a:xfrm>
                <a:off x="4035" y="325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9" name="Oval 2400"/>
              <p:cNvSpPr>
                <a:spLocks noChangeArrowheads="1"/>
              </p:cNvSpPr>
              <p:nvPr/>
            </p:nvSpPr>
            <p:spPr bwMode="auto">
              <a:xfrm>
                <a:off x="4130" y="314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0" name="Oval 2401"/>
              <p:cNvSpPr>
                <a:spLocks noChangeArrowheads="1"/>
              </p:cNvSpPr>
              <p:nvPr/>
            </p:nvSpPr>
            <p:spPr bwMode="auto">
              <a:xfrm>
                <a:off x="4137" y="307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1" name="Oval 2402"/>
              <p:cNvSpPr>
                <a:spLocks noChangeArrowheads="1"/>
              </p:cNvSpPr>
              <p:nvPr/>
            </p:nvSpPr>
            <p:spPr bwMode="auto">
              <a:xfrm>
                <a:off x="4147" y="312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2" name="Oval 2403"/>
              <p:cNvSpPr>
                <a:spLocks noChangeArrowheads="1"/>
              </p:cNvSpPr>
              <p:nvPr/>
            </p:nvSpPr>
            <p:spPr bwMode="auto">
              <a:xfrm>
                <a:off x="4179" y="328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3" name="Oval 2404"/>
              <p:cNvSpPr>
                <a:spLocks noChangeArrowheads="1"/>
              </p:cNvSpPr>
              <p:nvPr/>
            </p:nvSpPr>
            <p:spPr bwMode="auto">
              <a:xfrm>
                <a:off x="4182" y="330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4" name="Oval 2405"/>
              <p:cNvSpPr>
                <a:spLocks noChangeArrowheads="1"/>
              </p:cNvSpPr>
              <p:nvPr/>
            </p:nvSpPr>
            <p:spPr bwMode="auto">
              <a:xfrm>
                <a:off x="4186" y="3085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5" name="Oval 2406"/>
              <p:cNvSpPr>
                <a:spLocks noChangeArrowheads="1"/>
              </p:cNvSpPr>
              <p:nvPr/>
            </p:nvSpPr>
            <p:spPr bwMode="auto">
              <a:xfrm>
                <a:off x="4252" y="329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6" name="Oval 2407"/>
              <p:cNvSpPr>
                <a:spLocks noChangeArrowheads="1"/>
              </p:cNvSpPr>
              <p:nvPr/>
            </p:nvSpPr>
            <p:spPr bwMode="auto">
              <a:xfrm>
                <a:off x="4332" y="328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7" name="Oval 2408"/>
              <p:cNvSpPr>
                <a:spLocks noChangeArrowheads="1"/>
              </p:cNvSpPr>
              <p:nvPr/>
            </p:nvSpPr>
            <p:spPr bwMode="auto">
              <a:xfrm>
                <a:off x="4360" y="312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8" name="Oval 2409"/>
              <p:cNvSpPr>
                <a:spLocks noChangeArrowheads="1"/>
              </p:cNvSpPr>
              <p:nvPr/>
            </p:nvSpPr>
            <p:spPr bwMode="auto">
              <a:xfrm>
                <a:off x="4426" y="331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9" name="Oval 2410"/>
              <p:cNvSpPr>
                <a:spLocks noChangeArrowheads="1"/>
              </p:cNvSpPr>
              <p:nvPr/>
            </p:nvSpPr>
            <p:spPr bwMode="auto">
              <a:xfrm>
                <a:off x="4465" y="332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0" name="Oval 2411"/>
              <p:cNvSpPr>
                <a:spLocks noChangeArrowheads="1"/>
              </p:cNvSpPr>
              <p:nvPr/>
            </p:nvSpPr>
            <p:spPr bwMode="auto">
              <a:xfrm>
                <a:off x="4486" y="312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1" name="Oval 2412"/>
              <p:cNvSpPr>
                <a:spLocks noChangeArrowheads="1"/>
              </p:cNvSpPr>
              <p:nvPr/>
            </p:nvSpPr>
            <p:spPr bwMode="auto">
              <a:xfrm>
                <a:off x="4894" y="315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2" name="Line 2413"/>
              <p:cNvSpPr>
                <a:spLocks noChangeShapeType="1"/>
              </p:cNvSpPr>
              <p:nvPr/>
            </p:nvSpPr>
            <p:spPr bwMode="auto">
              <a:xfrm flipV="1">
                <a:off x="548" y="449"/>
                <a:ext cx="0" cy="321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3" name="Line 2414"/>
              <p:cNvSpPr>
                <a:spLocks noChangeShapeType="1"/>
              </p:cNvSpPr>
              <p:nvPr/>
            </p:nvSpPr>
            <p:spPr bwMode="auto">
              <a:xfrm flipH="1">
                <a:off x="492" y="357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4" name="Rectangle 2415"/>
              <p:cNvSpPr>
                <a:spLocks noChangeArrowheads="1"/>
              </p:cNvSpPr>
              <p:nvPr/>
            </p:nvSpPr>
            <p:spPr bwMode="auto">
              <a:xfrm rot="16200000">
                <a:off x="320" y="3429"/>
                <a:ext cx="150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32184" name="Line 2417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85" name="Rectangle 2418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2186" name="Line 2419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87" name="Rectangle 2420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2188" name="Line 2421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89" name="Rectangle 2422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2190" name="Line 2423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91" name="Rectangle 2424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24" name="Line 242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5" name="Rectangle 2426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26" name="Rectangle 2427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27" name="Line 242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8" name="Line 242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9" name="Rectangle 2430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30" name="Line 2431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1" name="Rectangle 2432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32" name="Line 2433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3" name="Rectangle 2434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34" name="Line 2435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5" name="Rectangle 2436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36" name="Rectangle 2437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037" name="Rectangle 2438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5049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 and Expenditures per Student</a:t>
            </a:r>
          </a:p>
        </p:txBody>
      </p:sp>
      <p:sp>
        <p:nvSpPr>
          <p:cNvPr id="5050" name="TextBox 5049"/>
          <p:cNvSpPr txBox="1"/>
          <p:nvPr/>
        </p:nvSpPr>
        <p:spPr>
          <a:xfrm>
            <a:off x="1524000" y="2195294"/>
            <a:ext cx="6629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Top 10% MR colleges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Median Instr.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Exp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= </a:t>
            </a:r>
            <a:r>
              <a:rPr kumimoji="0" 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$4,980</a:t>
            </a: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/student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cxnSp>
        <p:nvCxnSpPr>
          <p:cNvPr id="5051" name="Straight Arrow Connector 5050"/>
          <p:cNvCxnSpPr/>
          <p:nvPr/>
        </p:nvCxnSpPr>
        <p:spPr>
          <a:xfrm flipH="1">
            <a:off x="1752600" y="1674813"/>
            <a:ext cx="1371600" cy="798512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5052" name="Straight Arrow Connector 5051"/>
          <p:cNvCxnSpPr/>
          <p:nvPr/>
        </p:nvCxnSpPr>
        <p:spPr>
          <a:xfrm flipH="1">
            <a:off x="4343401" y="2844800"/>
            <a:ext cx="1295399" cy="914400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879" name="TextBox 4878"/>
          <p:cNvSpPr txBox="1"/>
          <p:nvPr/>
        </p:nvSpPr>
        <p:spPr>
          <a:xfrm>
            <a:off x="3124200" y="979270"/>
            <a:ext cx="4191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Ivy-Plus Colleges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Median Instr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.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Exp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= </a:t>
            </a:r>
            <a:r>
              <a:rPr kumimoji="0" 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$42,688</a:t>
            </a: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/student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44203259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9685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6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7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8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9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0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1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2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3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4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5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6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7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8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9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0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1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2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3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4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5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6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7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8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9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0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1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2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3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4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5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6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7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8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9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0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1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2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3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4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5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6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7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8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9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0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1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2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3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4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5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6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7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8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9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0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1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2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3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4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5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6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7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8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9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0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1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2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3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4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5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6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7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8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9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0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1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2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3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4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5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6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7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8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9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0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1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2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3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4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5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6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7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8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9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0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1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2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3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4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5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6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7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8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9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0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1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2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3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4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5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6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7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8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9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0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1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2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3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4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5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6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7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8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9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0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1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2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3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4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5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6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7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8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9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0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1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2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3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4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5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6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7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8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9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0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1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2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3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4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5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6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7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8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9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0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1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2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3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4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5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6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7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8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9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0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1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2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3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4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5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6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7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8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9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0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1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2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3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4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5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6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7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8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9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0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1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2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3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4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5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6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7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8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9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0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1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2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3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4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6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49485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6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7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8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9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0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1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2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3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4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5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6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7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8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9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0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1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2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3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4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5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6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7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8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9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0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1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2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3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4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5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6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7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8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9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0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1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2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3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4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5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6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7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8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9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0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1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2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3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4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5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6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7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8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9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0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1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2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3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4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5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6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7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8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9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0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1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2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3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4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5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6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7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8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9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0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1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2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3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4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5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6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7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8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9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0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1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2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3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4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5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6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7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8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9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0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1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2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3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4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5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6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7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8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9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0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1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2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3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4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5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6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7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8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9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0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1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2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3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4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5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6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7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8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9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0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1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2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3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4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5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6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7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8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9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0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1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2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3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4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5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6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7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8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9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0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1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2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3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4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5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6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7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8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9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0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1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2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3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4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5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6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7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8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9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0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1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2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3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4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5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6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7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8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9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0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1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2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3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4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5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6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7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8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9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0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1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2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3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4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5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6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7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8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9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0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1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2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3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4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7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49285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6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7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8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9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0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1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2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3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4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5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6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7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8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9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0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1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2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3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4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5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6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7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8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9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0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1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2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3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4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5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6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7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8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9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0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1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2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3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4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5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6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7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8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9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0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1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2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3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4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5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6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7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8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9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0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1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2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3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4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5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6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7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8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9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0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1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2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3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4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5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6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7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8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9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0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1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2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3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4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5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6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7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8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9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0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1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2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3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4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5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6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7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8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9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0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1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2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3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4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5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6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7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8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9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0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1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2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3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4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5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6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7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8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9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0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1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2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3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4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5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6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7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8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9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0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1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2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3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4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5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6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7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8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9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0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1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2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3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4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5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6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7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8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9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0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1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2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3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4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5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6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7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8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9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0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1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2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3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4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5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6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7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8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9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0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1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2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3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4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5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6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7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8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9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0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1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2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3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4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5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6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7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8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9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0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1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2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3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4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5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6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7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8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9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0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1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2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3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4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49085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6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7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8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9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0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1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2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3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4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5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6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7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8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9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0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1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2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3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4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5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6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7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8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9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0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1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2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3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4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5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6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7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8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9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0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1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2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3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4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5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6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7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8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9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0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1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2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3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4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5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6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7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8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9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0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1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2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3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4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5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6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7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8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9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0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1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2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3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4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5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6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7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8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9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0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1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2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3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4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5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6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7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8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9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0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1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2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3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4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5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6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7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8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9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0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1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2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3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4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5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6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7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8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9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0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1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2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3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4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5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6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7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8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9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0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1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2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3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4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5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6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7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8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9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0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1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2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3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4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5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6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7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8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9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0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1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2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3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4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5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6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7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8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9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0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1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2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3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4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5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6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7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8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9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0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1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2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3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4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5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6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7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8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9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0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1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2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3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4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5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6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7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8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9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0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1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2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3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4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5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6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7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8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9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0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1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2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3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4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5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6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7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8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9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0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1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2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3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4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48885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6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7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8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9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0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1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2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3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4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5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6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7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8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9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0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1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2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3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4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5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6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7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8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9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0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1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2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3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4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5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6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7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8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9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0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1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2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3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4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5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6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7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8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9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0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1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2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3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4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5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6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7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8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9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0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1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2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3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4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5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6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7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8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9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0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1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2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3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4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5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6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7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8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9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0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1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2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3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4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5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6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7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8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9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0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1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2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3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4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5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6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7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8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9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0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1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2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3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4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5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6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7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8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9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0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1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2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3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4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5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6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7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8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9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0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1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2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3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4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5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6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7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8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9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0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1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2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3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4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5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6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7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8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9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0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1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2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3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4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5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6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7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8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9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0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1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2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3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4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5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6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7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8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9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0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1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2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3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4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5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6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7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8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9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0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1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2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3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4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5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6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7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8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9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0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1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2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3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4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5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6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7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8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9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0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1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2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3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4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5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6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7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8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9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0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1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2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3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4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0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48685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6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7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8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9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0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1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2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3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4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5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6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7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8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9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0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1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2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3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4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5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6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7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8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9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0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1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2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3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4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5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6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7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8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9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0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1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2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3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4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5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6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7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8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9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0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1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2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3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4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5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6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7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8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9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0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1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2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3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4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5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6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7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8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9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0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1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2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3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4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5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6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7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8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9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0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1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2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3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4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5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6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7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8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9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0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1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2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3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4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5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6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7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8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9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0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1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2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3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4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5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6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7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8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9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0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1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2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3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4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5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6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7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8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9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0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1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2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3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4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5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6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7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8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9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0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1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2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3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4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5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6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7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8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9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0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1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2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3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4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5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6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7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8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9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0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1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2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3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4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5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6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7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8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9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0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1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2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3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4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5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6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7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8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9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0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1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2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3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4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5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6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7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8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9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0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1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2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3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4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5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6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7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8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9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0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1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2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3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4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5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6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7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8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9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0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1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2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3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4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48485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6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7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8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9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0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1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2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3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4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5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6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7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8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9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0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1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2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3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4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5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6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7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8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9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0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1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2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3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4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5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6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7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8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9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0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1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2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3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4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5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6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7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8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9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0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1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2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3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4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5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6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7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8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9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0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1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2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3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4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5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6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7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8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9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0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1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2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3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4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5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6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7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8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9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0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1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2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3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4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5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6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7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8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9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0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1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2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3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4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5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6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7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8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9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0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1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2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3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4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5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6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7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8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9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0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1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2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3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4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5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6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7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8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9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0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1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2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3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4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5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6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7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8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9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0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1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2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3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4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5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6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7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8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9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0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1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2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3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4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5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6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7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8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9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0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1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2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3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4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5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6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7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8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9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0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1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2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3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4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5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6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7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8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9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0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1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2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3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4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5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6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7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8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9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0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1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2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3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4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5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6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7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8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9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0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1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2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3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4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5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6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7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8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9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0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1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2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3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4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48285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6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7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8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9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0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1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2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3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4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5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6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7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8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9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0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1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2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3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4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5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6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7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8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9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0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1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2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3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4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5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6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7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8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9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0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1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2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3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4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5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6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7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8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9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0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1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2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3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4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5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6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7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8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9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0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1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2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3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4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5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6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7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8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9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0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1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2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3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4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5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6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7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8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9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0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1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2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3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4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5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6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7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8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9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0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1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2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3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4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5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6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7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8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9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0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1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2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3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4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5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6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7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8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9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0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1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2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3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4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5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6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7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8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9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0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1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2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3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4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5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6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7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8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9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0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1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2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3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4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5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6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7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8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9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0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1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2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3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4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5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6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7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8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9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0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1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2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3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4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5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6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7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8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9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0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1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2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3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4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5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6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7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8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9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0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1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2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3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4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5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6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7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8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9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0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1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2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3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4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5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6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7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8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9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0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1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2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3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4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5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6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7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8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9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0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1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2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3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4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48085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6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7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8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9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0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1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2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3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4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5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6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7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8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9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0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1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2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3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4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5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6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7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8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9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0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1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2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3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4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5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6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7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8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9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0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1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2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3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4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5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6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7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8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9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0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1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2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3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4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5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6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7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8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9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0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1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2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3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4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5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6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7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8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9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0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1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2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3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4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5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6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7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8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9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0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1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2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3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4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5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6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7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8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9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0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1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2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3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4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5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6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7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8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9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0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1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2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3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4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5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6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7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8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9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0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1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2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3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4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5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6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7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8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9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0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1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2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3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4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5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6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7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8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9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0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1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2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3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4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5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6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7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8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9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0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1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2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3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4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5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6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7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8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9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0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1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2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3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4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5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6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7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8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9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0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1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2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3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4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5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6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7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8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9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0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1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2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3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4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5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6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7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8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9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0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1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2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3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4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5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6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7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8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9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0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1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2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3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4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5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6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7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8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9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0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1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2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3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4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4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47885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6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7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8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9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0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1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2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3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4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5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6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7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8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9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0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1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2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3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4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5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6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7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8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9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0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1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2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3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4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5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6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7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8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9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0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1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2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3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4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5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6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7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8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9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0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1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2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3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4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5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6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7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8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9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0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1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2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3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4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5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6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7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8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9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0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1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2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3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4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5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6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7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8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9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0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1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2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3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4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5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6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7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8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9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0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1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2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3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4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5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6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7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8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9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0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1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2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3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4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5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6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7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8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9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0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1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2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3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4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5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6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7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8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9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0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1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2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3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4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5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6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7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8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9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0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1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2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3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4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5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6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7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8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9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0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1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2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3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4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5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6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7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8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9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0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1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2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3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4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5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6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7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8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9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0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1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2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3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4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5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6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7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8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9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0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1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2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3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4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5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6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7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8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9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0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1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2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3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4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5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6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7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8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9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0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1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2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3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4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5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6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7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8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9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0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1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2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3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4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5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4647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0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1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2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3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4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5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6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7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8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9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0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1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2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3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4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5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6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7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8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9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0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1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2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3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4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5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6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7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8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9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0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0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1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2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3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4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5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6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7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8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9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0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1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2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3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4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5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6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7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8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9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0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1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2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3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4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5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6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7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8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7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8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9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0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1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2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3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4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5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8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9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0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1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2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3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4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5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6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7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8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9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0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1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2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3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4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5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6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7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8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9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0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1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2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3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4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5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6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7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8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9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0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1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2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3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4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5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6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7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8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9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0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1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2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3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4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5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6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7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8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9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0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1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2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3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4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5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6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7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8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9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0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1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2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3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4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5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6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7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8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9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0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1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2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3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4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6" name="Oval 2216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Oval 2217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Oval 2218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Oval 2219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Oval 2220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Oval 2221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2222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Freeform 2223"/>
            <p:cNvSpPr>
              <a:spLocks/>
            </p:cNvSpPr>
            <p:nvPr/>
          </p:nvSpPr>
          <p:spPr bwMode="auto">
            <a:xfrm>
              <a:off x="925" y="547"/>
              <a:ext cx="3990" cy="2825"/>
            </a:xfrm>
            <a:custGeom>
              <a:avLst/>
              <a:gdLst>
                <a:gd name="T0" fmla="*/ 4 w 1143"/>
                <a:gd name="T1" fmla="*/ 45 h 809"/>
                <a:gd name="T2" fmla="*/ 9 w 1143"/>
                <a:gd name="T3" fmla="*/ 88 h 809"/>
                <a:gd name="T4" fmla="*/ 15 w 1143"/>
                <a:gd name="T5" fmla="*/ 134 h 809"/>
                <a:gd name="T6" fmla="*/ 19 w 1143"/>
                <a:gd name="T7" fmla="*/ 166 h 809"/>
                <a:gd name="T8" fmla="*/ 24 w 1143"/>
                <a:gd name="T9" fmla="*/ 199 h 809"/>
                <a:gd name="T10" fmla="*/ 29 w 1143"/>
                <a:gd name="T11" fmla="*/ 228 h 809"/>
                <a:gd name="T12" fmla="*/ 35 w 1143"/>
                <a:gd name="T13" fmla="*/ 261 h 809"/>
                <a:gd name="T14" fmla="*/ 38 w 1143"/>
                <a:gd name="T15" fmla="*/ 278 h 809"/>
                <a:gd name="T16" fmla="*/ 43 w 1143"/>
                <a:gd name="T17" fmla="*/ 299 h 809"/>
                <a:gd name="T18" fmla="*/ 48 w 1143"/>
                <a:gd name="T19" fmla="*/ 321 h 809"/>
                <a:gd name="T20" fmla="*/ 52 w 1143"/>
                <a:gd name="T21" fmla="*/ 340 h 809"/>
                <a:gd name="T22" fmla="*/ 56 w 1143"/>
                <a:gd name="T23" fmla="*/ 354 h 809"/>
                <a:gd name="T24" fmla="*/ 61 w 1143"/>
                <a:gd name="T25" fmla="*/ 371 h 809"/>
                <a:gd name="T26" fmla="*/ 65 w 1143"/>
                <a:gd name="T27" fmla="*/ 384 h 809"/>
                <a:gd name="T28" fmla="*/ 70 w 1143"/>
                <a:gd name="T29" fmla="*/ 402 h 809"/>
                <a:gd name="T30" fmla="*/ 74 w 1143"/>
                <a:gd name="T31" fmla="*/ 413 h 809"/>
                <a:gd name="T32" fmla="*/ 79 w 1143"/>
                <a:gd name="T33" fmla="*/ 428 h 809"/>
                <a:gd name="T34" fmla="*/ 85 w 1143"/>
                <a:gd name="T35" fmla="*/ 443 h 809"/>
                <a:gd name="T36" fmla="*/ 91 w 1143"/>
                <a:gd name="T37" fmla="*/ 458 h 809"/>
                <a:gd name="T38" fmla="*/ 97 w 1143"/>
                <a:gd name="T39" fmla="*/ 472 h 809"/>
                <a:gd name="T40" fmla="*/ 101 w 1143"/>
                <a:gd name="T41" fmla="*/ 481 h 809"/>
                <a:gd name="T42" fmla="*/ 109 w 1143"/>
                <a:gd name="T43" fmla="*/ 496 h 809"/>
                <a:gd name="T44" fmla="*/ 116 w 1143"/>
                <a:gd name="T45" fmla="*/ 509 h 809"/>
                <a:gd name="T46" fmla="*/ 121 w 1143"/>
                <a:gd name="T47" fmla="*/ 519 h 809"/>
                <a:gd name="T48" fmla="*/ 126 w 1143"/>
                <a:gd name="T49" fmla="*/ 527 h 809"/>
                <a:gd name="T50" fmla="*/ 132 w 1143"/>
                <a:gd name="T51" fmla="*/ 536 h 809"/>
                <a:gd name="T52" fmla="*/ 138 w 1143"/>
                <a:gd name="T53" fmla="*/ 546 h 809"/>
                <a:gd name="T54" fmla="*/ 144 w 1143"/>
                <a:gd name="T55" fmla="*/ 554 h 809"/>
                <a:gd name="T56" fmla="*/ 153 w 1143"/>
                <a:gd name="T57" fmla="*/ 566 h 809"/>
                <a:gd name="T58" fmla="*/ 161 w 1143"/>
                <a:gd name="T59" fmla="*/ 575 h 809"/>
                <a:gd name="T60" fmla="*/ 167 w 1143"/>
                <a:gd name="T61" fmla="*/ 583 h 809"/>
                <a:gd name="T62" fmla="*/ 174 w 1143"/>
                <a:gd name="T63" fmla="*/ 590 h 809"/>
                <a:gd name="T64" fmla="*/ 182 w 1143"/>
                <a:gd name="T65" fmla="*/ 599 h 809"/>
                <a:gd name="T66" fmla="*/ 191 w 1143"/>
                <a:gd name="T67" fmla="*/ 608 h 809"/>
                <a:gd name="T68" fmla="*/ 198 w 1143"/>
                <a:gd name="T69" fmla="*/ 614 h 809"/>
                <a:gd name="T70" fmla="*/ 204 w 1143"/>
                <a:gd name="T71" fmla="*/ 620 h 809"/>
                <a:gd name="T72" fmla="*/ 215 w 1143"/>
                <a:gd name="T73" fmla="*/ 629 h 809"/>
                <a:gd name="T74" fmla="*/ 223 w 1143"/>
                <a:gd name="T75" fmla="*/ 635 h 809"/>
                <a:gd name="T76" fmla="*/ 231 w 1143"/>
                <a:gd name="T77" fmla="*/ 641 h 809"/>
                <a:gd name="T78" fmla="*/ 236 w 1143"/>
                <a:gd name="T79" fmla="*/ 644 h 809"/>
                <a:gd name="T80" fmla="*/ 246 w 1143"/>
                <a:gd name="T81" fmla="*/ 651 h 809"/>
                <a:gd name="T82" fmla="*/ 254 w 1143"/>
                <a:gd name="T83" fmla="*/ 656 h 809"/>
                <a:gd name="T84" fmla="*/ 262 w 1143"/>
                <a:gd name="T85" fmla="*/ 661 h 809"/>
                <a:gd name="T86" fmla="*/ 272 w 1143"/>
                <a:gd name="T87" fmla="*/ 667 h 809"/>
                <a:gd name="T88" fmla="*/ 281 w 1143"/>
                <a:gd name="T89" fmla="*/ 672 h 809"/>
                <a:gd name="T90" fmla="*/ 294 w 1143"/>
                <a:gd name="T91" fmla="*/ 679 h 809"/>
                <a:gd name="T92" fmla="*/ 307 w 1143"/>
                <a:gd name="T93" fmla="*/ 685 h 809"/>
                <a:gd name="T94" fmla="*/ 322 w 1143"/>
                <a:gd name="T95" fmla="*/ 692 h 809"/>
                <a:gd name="T96" fmla="*/ 336 w 1143"/>
                <a:gd name="T97" fmla="*/ 698 h 809"/>
                <a:gd name="T98" fmla="*/ 348 w 1143"/>
                <a:gd name="T99" fmla="*/ 702 h 809"/>
                <a:gd name="T100" fmla="*/ 365 w 1143"/>
                <a:gd name="T101" fmla="*/ 709 h 809"/>
                <a:gd name="T102" fmla="*/ 385 w 1143"/>
                <a:gd name="T103" fmla="*/ 715 h 809"/>
                <a:gd name="T104" fmla="*/ 400 w 1143"/>
                <a:gd name="T105" fmla="*/ 720 h 809"/>
                <a:gd name="T106" fmla="*/ 424 w 1143"/>
                <a:gd name="T107" fmla="*/ 727 h 809"/>
                <a:gd name="T108" fmla="*/ 448 w 1143"/>
                <a:gd name="T109" fmla="*/ 733 h 809"/>
                <a:gd name="T110" fmla="*/ 479 w 1143"/>
                <a:gd name="T111" fmla="*/ 741 h 809"/>
                <a:gd name="T112" fmla="*/ 500 w 1143"/>
                <a:gd name="T113" fmla="*/ 745 h 809"/>
                <a:gd name="T114" fmla="*/ 541 w 1143"/>
                <a:gd name="T115" fmla="*/ 753 h 809"/>
                <a:gd name="T116" fmla="*/ 570 w 1143"/>
                <a:gd name="T117" fmla="*/ 758 h 809"/>
                <a:gd name="T118" fmla="*/ 629 w 1143"/>
                <a:gd name="T119" fmla="*/ 767 h 809"/>
                <a:gd name="T120" fmla="*/ 680 w 1143"/>
                <a:gd name="T121" fmla="*/ 774 h 809"/>
                <a:gd name="T122" fmla="*/ 767 w 1143"/>
                <a:gd name="T123" fmla="*/ 783 h 809"/>
                <a:gd name="T124" fmla="*/ 909 w 1143"/>
                <a:gd name="T125" fmla="*/ 795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" h="809">
                  <a:moveTo>
                    <a:pt x="0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0" y="93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2" y="109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7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6" y="145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9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3"/>
                  </a:lnTo>
                  <a:lnTo>
                    <a:pt x="17" y="15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8" y="156"/>
                  </a:lnTo>
                  <a:lnTo>
                    <a:pt x="18" y="157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9" y="162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0" y="168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6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90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4" y="196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1"/>
                  </a:lnTo>
                  <a:lnTo>
                    <a:pt x="25" y="202"/>
                  </a:lnTo>
                  <a:lnTo>
                    <a:pt x="25" y="205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8"/>
                  </a:lnTo>
                  <a:lnTo>
                    <a:pt x="26" y="209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1"/>
                  </a:lnTo>
                  <a:lnTo>
                    <a:pt x="26" y="212"/>
                  </a:lnTo>
                  <a:lnTo>
                    <a:pt x="27" y="216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7" y="219"/>
                  </a:lnTo>
                  <a:lnTo>
                    <a:pt x="28" y="220"/>
                  </a:lnTo>
                  <a:lnTo>
                    <a:pt x="28" y="221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28" y="225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7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30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4"/>
                  </a:lnTo>
                  <a:lnTo>
                    <a:pt x="30" y="235"/>
                  </a:lnTo>
                  <a:lnTo>
                    <a:pt x="30" y="237"/>
                  </a:lnTo>
                  <a:lnTo>
                    <a:pt x="31" y="238"/>
                  </a:lnTo>
                  <a:lnTo>
                    <a:pt x="31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2" y="246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3" y="251"/>
                  </a:lnTo>
                  <a:lnTo>
                    <a:pt x="33" y="252"/>
                  </a:lnTo>
                  <a:lnTo>
                    <a:pt x="33" y="252"/>
                  </a:lnTo>
                  <a:lnTo>
                    <a:pt x="34" y="254"/>
                  </a:lnTo>
                  <a:lnTo>
                    <a:pt x="34" y="254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4" y="256"/>
                  </a:lnTo>
                  <a:lnTo>
                    <a:pt x="35" y="260"/>
                  </a:lnTo>
                  <a:lnTo>
                    <a:pt x="35" y="261"/>
                  </a:lnTo>
                  <a:lnTo>
                    <a:pt x="35" y="262"/>
                  </a:lnTo>
                  <a:lnTo>
                    <a:pt x="35" y="263"/>
                  </a:lnTo>
                  <a:lnTo>
                    <a:pt x="35" y="263"/>
                  </a:lnTo>
                  <a:lnTo>
                    <a:pt x="35" y="264"/>
                  </a:lnTo>
                  <a:lnTo>
                    <a:pt x="35" y="264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6"/>
                  </a:lnTo>
                  <a:lnTo>
                    <a:pt x="36" y="266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8"/>
                  </a:lnTo>
                  <a:lnTo>
                    <a:pt x="36" y="268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5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8" y="278"/>
                  </a:lnTo>
                  <a:lnTo>
                    <a:pt x="38" y="279"/>
                  </a:lnTo>
                  <a:lnTo>
                    <a:pt x="39" y="279"/>
                  </a:lnTo>
                  <a:lnTo>
                    <a:pt x="39" y="280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3"/>
                  </a:lnTo>
                  <a:lnTo>
                    <a:pt x="39" y="283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5"/>
                  </a:lnTo>
                  <a:lnTo>
                    <a:pt x="40" y="285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1" y="291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2" y="293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7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2"/>
                  </a:lnTo>
                  <a:lnTo>
                    <a:pt x="43" y="302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6"/>
                  </a:lnTo>
                  <a:lnTo>
                    <a:pt x="44" y="307"/>
                  </a:lnTo>
                  <a:lnTo>
                    <a:pt x="45" y="307"/>
                  </a:lnTo>
                  <a:lnTo>
                    <a:pt x="45" y="308"/>
                  </a:lnTo>
                  <a:lnTo>
                    <a:pt x="45" y="309"/>
                  </a:lnTo>
                  <a:lnTo>
                    <a:pt x="45" y="309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1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46" y="314"/>
                  </a:lnTo>
                  <a:lnTo>
                    <a:pt x="47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8"/>
                  </a:lnTo>
                  <a:lnTo>
                    <a:pt x="47" y="319"/>
                  </a:lnTo>
                  <a:lnTo>
                    <a:pt x="48" y="320"/>
                  </a:lnTo>
                  <a:lnTo>
                    <a:pt x="48" y="320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2"/>
                  </a:lnTo>
                  <a:lnTo>
                    <a:pt x="49" y="324"/>
                  </a:lnTo>
                  <a:lnTo>
                    <a:pt x="49" y="325"/>
                  </a:lnTo>
                  <a:lnTo>
                    <a:pt x="49" y="325"/>
                  </a:lnTo>
                  <a:lnTo>
                    <a:pt x="49" y="326"/>
                  </a:lnTo>
                  <a:lnTo>
                    <a:pt x="49" y="326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50" y="330"/>
                  </a:lnTo>
                  <a:lnTo>
                    <a:pt x="50" y="331"/>
                  </a:lnTo>
                  <a:lnTo>
                    <a:pt x="50" y="332"/>
                  </a:lnTo>
                  <a:lnTo>
                    <a:pt x="51" y="332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5"/>
                  </a:lnTo>
                  <a:lnTo>
                    <a:pt x="51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7"/>
                  </a:lnTo>
                  <a:lnTo>
                    <a:pt x="52" y="337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52" y="340"/>
                  </a:lnTo>
                  <a:lnTo>
                    <a:pt x="52" y="340"/>
                  </a:lnTo>
                  <a:lnTo>
                    <a:pt x="53" y="340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2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4"/>
                  </a:lnTo>
                  <a:lnTo>
                    <a:pt x="54" y="344"/>
                  </a:lnTo>
                  <a:lnTo>
                    <a:pt x="54" y="345"/>
                  </a:lnTo>
                  <a:lnTo>
                    <a:pt x="54" y="345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5" y="349"/>
                  </a:lnTo>
                  <a:lnTo>
                    <a:pt x="55" y="349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4"/>
                  </a:lnTo>
                  <a:lnTo>
                    <a:pt x="56" y="354"/>
                  </a:lnTo>
                  <a:lnTo>
                    <a:pt x="56" y="355"/>
                  </a:lnTo>
                  <a:lnTo>
                    <a:pt x="57" y="356"/>
                  </a:lnTo>
                  <a:lnTo>
                    <a:pt x="57" y="356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2"/>
                  </a:lnTo>
                  <a:lnTo>
                    <a:pt x="59" y="363"/>
                  </a:lnTo>
                  <a:lnTo>
                    <a:pt x="59" y="364"/>
                  </a:lnTo>
                  <a:lnTo>
                    <a:pt x="59" y="364"/>
                  </a:lnTo>
                  <a:lnTo>
                    <a:pt x="59" y="365"/>
                  </a:lnTo>
                  <a:lnTo>
                    <a:pt x="59" y="366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3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5"/>
                  </a:lnTo>
                  <a:lnTo>
                    <a:pt x="62" y="375"/>
                  </a:lnTo>
                  <a:lnTo>
                    <a:pt x="62" y="376"/>
                  </a:lnTo>
                  <a:lnTo>
                    <a:pt x="62" y="376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3" y="378"/>
                  </a:lnTo>
                  <a:lnTo>
                    <a:pt x="63" y="378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3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5"/>
                  </a:lnTo>
                  <a:lnTo>
                    <a:pt x="65" y="385"/>
                  </a:lnTo>
                  <a:lnTo>
                    <a:pt x="65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7" y="390"/>
                  </a:lnTo>
                  <a:lnTo>
                    <a:pt x="67" y="390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8" y="395"/>
                  </a:lnTo>
                  <a:lnTo>
                    <a:pt x="68" y="396"/>
                  </a:lnTo>
                  <a:lnTo>
                    <a:pt x="68" y="396"/>
                  </a:lnTo>
                  <a:lnTo>
                    <a:pt x="69" y="396"/>
                  </a:lnTo>
                  <a:lnTo>
                    <a:pt x="69" y="396"/>
                  </a:lnTo>
                  <a:lnTo>
                    <a:pt x="69" y="397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9"/>
                  </a:lnTo>
                  <a:lnTo>
                    <a:pt x="70" y="400"/>
                  </a:lnTo>
                  <a:lnTo>
                    <a:pt x="70" y="401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71" y="404"/>
                  </a:lnTo>
                  <a:lnTo>
                    <a:pt x="71" y="404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6"/>
                  </a:lnTo>
                  <a:lnTo>
                    <a:pt x="72" y="406"/>
                  </a:lnTo>
                  <a:lnTo>
                    <a:pt x="72" y="406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1"/>
                  </a:lnTo>
                  <a:lnTo>
                    <a:pt x="74" y="412"/>
                  </a:lnTo>
                  <a:lnTo>
                    <a:pt x="74" y="412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4"/>
                  </a:lnTo>
                  <a:lnTo>
                    <a:pt x="74" y="414"/>
                  </a:lnTo>
                  <a:lnTo>
                    <a:pt x="75" y="416"/>
                  </a:lnTo>
                  <a:lnTo>
                    <a:pt x="75" y="416"/>
                  </a:lnTo>
                  <a:lnTo>
                    <a:pt x="75" y="417"/>
                  </a:lnTo>
                  <a:lnTo>
                    <a:pt x="75" y="417"/>
                  </a:lnTo>
                  <a:lnTo>
                    <a:pt x="76" y="417"/>
                  </a:lnTo>
                  <a:lnTo>
                    <a:pt x="76" y="418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7" y="421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5"/>
                  </a:lnTo>
                  <a:lnTo>
                    <a:pt x="78" y="425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79" y="427"/>
                  </a:lnTo>
                  <a:lnTo>
                    <a:pt x="79" y="427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3"/>
                  </a:lnTo>
                  <a:lnTo>
                    <a:pt x="81" y="434"/>
                  </a:lnTo>
                  <a:lnTo>
                    <a:pt x="82" y="434"/>
                  </a:lnTo>
                  <a:lnTo>
                    <a:pt x="82" y="434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3" y="437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9"/>
                  </a:lnTo>
                  <a:lnTo>
                    <a:pt x="88" y="449"/>
                  </a:lnTo>
                  <a:lnTo>
                    <a:pt x="88" y="450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9" y="452"/>
                  </a:lnTo>
                  <a:lnTo>
                    <a:pt x="89" y="453"/>
                  </a:lnTo>
                  <a:lnTo>
                    <a:pt x="89" y="454"/>
                  </a:lnTo>
                  <a:lnTo>
                    <a:pt x="90" y="454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9"/>
                  </a:lnTo>
                  <a:lnTo>
                    <a:pt x="92" y="459"/>
                  </a:lnTo>
                  <a:lnTo>
                    <a:pt x="92" y="460"/>
                  </a:lnTo>
                  <a:lnTo>
                    <a:pt x="92" y="461"/>
                  </a:lnTo>
                  <a:lnTo>
                    <a:pt x="93" y="461"/>
                  </a:lnTo>
                  <a:lnTo>
                    <a:pt x="93" y="462"/>
                  </a:lnTo>
                  <a:lnTo>
                    <a:pt x="93" y="462"/>
                  </a:lnTo>
                  <a:lnTo>
                    <a:pt x="93" y="463"/>
                  </a:lnTo>
                  <a:lnTo>
                    <a:pt x="93" y="463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94" y="465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8"/>
                  </a:lnTo>
                  <a:lnTo>
                    <a:pt x="96" y="468"/>
                  </a:lnTo>
                  <a:lnTo>
                    <a:pt x="96" y="469"/>
                  </a:lnTo>
                  <a:lnTo>
                    <a:pt x="96" y="470"/>
                  </a:lnTo>
                  <a:lnTo>
                    <a:pt x="97" y="470"/>
                  </a:lnTo>
                  <a:lnTo>
                    <a:pt x="97" y="471"/>
                  </a:lnTo>
                  <a:lnTo>
                    <a:pt x="97" y="471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4"/>
                  </a:lnTo>
                  <a:lnTo>
                    <a:pt x="98" y="474"/>
                  </a:lnTo>
                  <a:lnTo>
                    <a:pt x="99" y="475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0" y="478"/>
                  </a:lnTo>
                  <a:lnTo>
                    <a:pt x="100" y="478"/>
                  </a:lnTo>
                  <a:lnTo>
                    <a:pt x="100" y="479"/>
                  </a:lnTo>
                  <a:lnTo>
                    <a:pt x="100" y="479"/>
                  </a:lnTo>
                  <a:lnTo>
                    <a:pt x="101" y="479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3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5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7"/>
                  </a:lnTo>
                  <a:lnTo>
                    <a:pt x="105" y="488"/>
                  </a:lnTo>
                  <a:lnTo>
                    <a:pt x="105" y="488"/>
                  </a:lnTo>
                  <a:lnTo>
                    <a:pt x="105" y="489"/>
                  </a:lnTo>
                  <a:lnTo>
                    <a:pt x="106" y="490"/>
                  </a:lnTo>
                  <a:lnTo>
                    <a:pt x="106" y="490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7" y="493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10" y="497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9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1" y="499"/>
                  </a:lnTo>
                  <a:lnTo>
                    <a:pt x="111" y="500"/>
                  </a:lnTo>
                  <a:lnTo>
                    <a:pt x="111" y="501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3"/>
                  </a:lnTo>
                  <a:lnTo>
                    <a:pt x="112" y="503"/>
                  </a:lnTo>
                  <a:lnTo>
                    <a:pt x="113" y="503"/>
                  </a:lnTo>
                  <a:lnTo>
                    <a:pt x="113" y="504"/>
                  </a:lnTo>
                  <a:lnTo>
                    <a:pt x="113" y="505"/>
                  </a:lnTo>
                  <a:lnTo>
                    <a:pt x="113" y="505"/>
                  </a:lnTo>
                  <a:lnTo>
                    <a:pt x="114" y="505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5" y="507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7" y="510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8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4"/>
                  </a:lnTo>
                  <a:lnTo>
                    <a:pt x="119" y="514"/>
                  </a:lnTo>
                  <a:lnTo>
                    <a:pt x="119" y="514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20" y="516"/>
                  </a:lnTo>
                  <a:lnTo>
                    <a:pt x="120" y="516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1"/>
                  </a:lnTo>
                  <a:lnTo>
                    <a:pt x="123" y="521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6"/>
                  </a:lnTo>
                  <a:lnTo>
                    <a:pt x="126" y="526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9"/>
                  </a:lnTo>
                  <a:lnTo>
                    <a:pt x="128" y="529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4"/>
                  </a:lnTo>
                  <a:lnTo>
                    <a:pt x="131" y="534"/>
                  </a:lnTo>
                  <a:lnTo>
                    <a:pt x="131" y="534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7"/>
                  </a:lnTo>
                  <a:lnTo>
                    <a:pt x="133" y="538"/>
                  </a:lnTo>
                  <a:lnTo>
                    <a:pt x="133" y="538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40"/>
                  </a:lnTo>
                  <a:lnTo>
                    <a:pt x="134" y="540"/>
                  </a:lnTo>
                  <a:lnTo>
                    <a:pt x="135" y="540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7" y="543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9" y="546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9"/>
                  </a:lnTo>
                  <a:lnTo>
                    <a:pt x="141" y="549"/>
                  </a:lnTo>
                  <a:lnTo>
                    <a:pt x="141" y="550"/>
                  </a:lnTo>
                  <a:lnTo>
                    <a:pt x="141" y="550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3" y="552"/>
                  </a:lnTo>
                  <a:lnTo>
                    <a:pt x="143" y="552"/>
                  </a:lnTo>
                  <a:lnTo>
                    <a:pt x="143" y="553"/>
                  </a:lnTo>
                  <a:lnTo>
                    <a:pt x="143" y="553"/>
                  </a:lnTo>
                  <a:lnTo>
                    <a:pt x="144" y="553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5" y="555"/>
                  </a:lnTo>
                  <a:lnTo>
                    <a:pt x="145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7" y="558"/>
                  </a:lnTo>
                  <a:lnTo>
                    <a:pt x="148" y="559"/>
                  </a:lnTo>
                  <a:lnTo>
                    <a:pt x="148" y="559"/>
                  </a:lnTo>
                  <a:lnTo>
                    <a:pt x="148" y="560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50" y="561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4"/>
                  </a:lnTo>
                  <a:lnTo>
                    <a:pt x="152" y="564"/>
                  </a:lnTo>
                  <a:lnTo>
                    <a:pt x="152" y="565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9"/>
                  </a:lnTo>
                  <a:lnTo>
                    <a:pt x="156" y="569"/>
                  </a:lnTo>
                  <a:lnTo>
                    <a:pt x="156" y="569"/>
                  </a:lnTo>
                  <a:lnTo>
                    <a:pt x="156" y="570"/>
                  </a:lnTo>
                  <a:lnTo>
                    <a:pt x="156" y="570"/>
                  </a:lnTo>
                  <a:lnTo>
                    <a:pt x="157" y="570"/>
                  </a:lnTo>
                  <a:lnTo>
                    <a:pt x="157" y="571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2" y="576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80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6" y="582"/>
                  </a:lnTo>
                  <a:lnTo>
                    <a:pt x="166" y="582"/>
                  </a:lnTo>
                  <a:lnTo>
                    <a:pt x="167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70" y="586"/>
                  </a:lnTo>
                  <a:lnTo>
                    <a:pt x="170" y="586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2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3" y="589"/>
                  </a:lnTo>
                  <a:lnTo>
                    <a:pt x="173" y="589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5" y="591"/>
                  </a:lnTo>
                  <a:lnTo>
                    <a:pt x="175" y="592"/>
                  </a:lnTo>
                  <a:lnTo>
                    <a:pt x="175" y="592"/>
                  </a:lnTo>
                  <a:lnTo>
                    <a:pt x="176" y="593"/>
                  </a:lnTo>
                  <a:lnTo>
                    <a:pt x="176" y="593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9" y="596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1" y="597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3" y="600"/>
                  </a:lnTo>
                  <a:lnTo>
                    <a:pt x="183" y="600"/>
                  </a:lnTo>
                  <a:lnTo>
                    <a:pt x="185" y="601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6" y="603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9" y="605"/>
                  </a:lnTo>
                  <a:lnTo>
                    <a:pt x="189" y="606"/>
                  </a:lnTo>
                  <a:lnTo>
                    <a:pt x="189" y="606"/>
                  </a:lnTo>
                  <a:lnTo>
                    <a:pt x="190" y="606"/>
                  </a:lnTo>
                  <a:lnTo>
                    <a:pt x="190" y="606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2" y="608"/>
                  </a:lnTo>
                  <a:lnTo>
                    <a:pt x="192" y="608"/>
                  </a:lnTo>
                  <a:lnTo>
                    <a:pt x="192" y="609"/>
                  </a:lnTo>
                  <a:lnTo>
                    <a:pt x="193" y="609"/>
                  </a:lnTo>
                  <a:lnTo>
                    <a:pt x="193" y="609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4" y="610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2"/>
                  </a:lnTo>
                  <a:lnTo>
                    <a:pt x="195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3"/>
                  </a:lnTo>
                  <a:lnTo>
                    <a:pt x="196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2" y="617"/>
                  </a:lnTo>
                  <a:lnTo>
                    <a:pt x="202" y="618"/>
                  </a:lnTo>
                  <a:lnTo>
                    <a:pt x="202" y="618"/>
                  </a:lnTo>
                  <a:lnTo>
                    <a:pt x="203" y="619"/>
                  </a:lnTo>
                  <a:lnTo>
                    <a:pt x="204" y="619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5" y="620"/>
                  </a:lnTo>
                  <a:lnTo>
                    <a:pt x="205" y="620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7" y="622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9" y="624"/>
                  </a:lnTo>
                  <a:lnTo>
                    <a:pt x="209" y="624"/>
                  </a:lnTo>
                  <a:lnTo>
                    <a:pt x="210" y="624"/>
                  </a:lnTo>
                  <a:lnTo>
                    <a:pt x="210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6"/>
                  </a:lnTo>
                  <a:lnTo>
                    <a:pt x="211" y="626"/>
                  </a:lnTo>
                  <a:lnTo>
                    <a:pt x="212" y="626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5" y="628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7" y="630"/>
                  </a:lnTo>
                  <a:lnTo>
                    <a:pt x="217" y="630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220" y="633"/>
                  </a:lnTo>
                  <a:lnTo>
                    <a:pt x="220" y="633"/>
                  </a:lnTo>
                  <a:lnTo>
                    <a:pt x="221" y="633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4" y="635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8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30" y="640"/>
                  </a:lnTo>
                  <a:lnTo>
                    <a:pt x="230" y="640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2" y="641"/>
                  </a:lnTo>
                  <a:lnTo>
                    <a:pt x="232" y="641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5" y="643"/>
                  </a:lnTo>
                  <a:lnTo>
                    <a:pt x="235" y="643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6" y="644"/>
                  </a:lnTo>
                  <a:lnTo>
                    <a:pt x="236" y="644"/>
                  </a:lnTo>
                  <a:lnTo>
                    <a:pt x="236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9" y="646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1" y="648"/>
                  </a:lnTo>
                  <a:lnTo>
                    <a:pt x="241" y="648"/>
                  </a:lnTo>
                  <a:lnTo>
                    <a:pt x="242" y="648"/>
                  </a:lnTo>
                  <a:lnTo>
                    <a:pt x="242" y="649"/>
                  </a:lnTo>
                  <a:lnTo>
                    <a:pt x="242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5" y="650"/>
                  </a:lnTo>
                  <a:lnTo>
                    <a:pt x="245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8" y="652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1" y="654"/>
                  </a:lnTo>
                  <a:lnTo>
                    <a:pt x="251" y="654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3" y="656"/>
                  </a:lnTo>
                  <a:lnTo>
                    <a:pt x="253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5" y="657"/>
                  </a:lnTo>
                  <a:lnTo>
                    <a:pt x="255" y="657"/>
                  </a:lnTo>
                  <a:lnTo>
                    <a:pt x="256" y="657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9"/>
                  </a:lnTo>
                  <a:lnTo>
                    <a:pt x="258" y="659"/>
                  </a:lnTo>
                  <a:lnTo>
                    <a:pt x="258" y="659"/>
                  </a:lnTo>
                  <a:lnTo>
                    <a:pt x="259" y="659"/>
                  </a:lnTo>
                  <a:lnTo>
                    <a:pt x="259" y="660"/>
                  </a:lnTo>
                  <a:lnTo>
                    <a:pt x="259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1" y="660"/>
                  </a:lnTo>
                  <a:lnTo>
                    <a:pt x="261" y="660"/>
                  </a:lnTo>
                  <a:lnTo>
                    <a:pt x="261" y="661"/>
                  </a:lnTo>
                  <a:lnTo>
                    <a:pt x="261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5" y="663"/>
                  </a:lnTo>
                  <a:lnTo>
                    <a:pt x="265" y="663"/>
                  </a:lnTo>
                  <a:lnTo>
                    <a:pt x="266" y="663"/>
                  </a:lnTo>
                  <a:lnTo>
                    <a:pt x="266" y="664"/>
                  </a:lnTo>
                  <a:lnTo>
                    <a:pt x="266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9" y="665"/>
                  </a:lnTo>
                  <a:lnTo>
                    <a:pt x="269" y="665"/>
                  </a:lnTo>
                  <a:lnTo>
                    <a:pt x="270" y="666"/>
                  </a:lnTo>
                  <a:lnTo>
                    <a:pt x="270" y="666"/>
                  </a:lnTo>
                  <a:lnTo>
                    <a:pt x="271" y="666"/>
                  </a:lnTo>
                  <a:lnTo>
                    <a:pt x="271" y="667"/>
                  </a:lnTo>
                  <a:lnTo>
                    <a:pt x="271" y="667"/>
                  </a:lnTo>
                  <a:lnTo>
                    <a:pt x="272" y="667"/>
                  </a:lnTo>
                  <a:lnTo>
                    <a:pt x="272" y="667"/>
                  </a:lnTo>
                  <a:lnTo>
                    <a:pt x="273" y="667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6" y="669"/>
                  </a:lnTo>
                  <a:lnTo>
                    <a:pt x="276" y="669"/>
                  </a:lnTo>
                  <a:lnTo>
                    <a:pt x="277" y="670"/>
                  </a:lnTo>
                  <a:lnTo>
                    <a:pt x="277" y="670"/>
                  </a:lnTo>
                  <a:lnTo>
                    <a:pt x="278" y="670"/>
                  </a:lnTo>
                  <a:lnTo>
                    <a:pt x="278" y="670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2" y="672"/>
                  </a:lnTo>
                  <a:lnTo>
                    <a:pt x="283" y="673"/>
                  </a:lnTo>
                  <a:lnTo>
                    <a:pt x="283" y="673"/>
                  </a:lnTo>
                  <a:lnTo>
                    <a:pt x="284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7" y="675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2" y="677"/>
                  </a:lnTo>
                  <a:lnTo>
                    <a:pt x="292" y="678"/>
                  </a:lnTo>
                  <a:lnTo>
                    <a:pt x="292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4" y="679"/>
                  </a:lnTo>
                  <a:lnTo>
                    <a:pt x="295" y="679"/>
                  </a:lnTo>
                  <a:lnTo>
                    <a:pt x="296" y="680"/>
                  </a:lnTo>
                  <a:lnTo>
                    <a:pt x="296" y="680"/>
                  </a:lnTo>
                  <a:lnTo>
                    <a:pt x="297" y="680"/>
                  </a:lnTo>
                  <a:lnTo>
                    <a:pt x="297" y="680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300" y="682"/>
                  </a:lnTo>
                  <a:lnTo>
                    <a:pt x="300" y="682"/>
                  </a:lnTo>
                  <a:lnTo>
                    <a:pt x="301" y="682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4" y="684"/>
                  </a:lnTo>
                  <a:lnTo>
                    <a:pt x="305" y="684"/>
                  </a:lnTo>
                  <a:lnTo>
                    <a:pt x="306" y="684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7" y="685"/>
                  </a:lnTo>
                  <a:lnTo>
                    <a:pt x="307" y="685"/>
                  </a:lnTo>
                  <a:lnTo>
                    <a:pt x="308" y="686"/>
                  </a:lnTo>
                  <a:lnTo>
                    <a:pt x="308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10" y="686"/>
                  </a:lnTo>
                  <a:lnTo>
                    <a:pt x="311" y="687"/>
                  </a:lnTo>
                  <a:lnTo>
                    <a:pt x="311" y="687"/>
                  </a:lnTo>
                  <a:lnTo>
                    <a:pt x="312" y="687"/>
                  </a:lnTo>
                  <a:lnTo>
                    <a:pt x="312" y="687"/>
                  </a:lnTo>
                  <a:lnTo>
                    <a:pt x="313" y="688"/>
                  </a:lnTo>
                  <a:lnTo>
                    <a:pt x="314" y="688"/>
                  </a:lnTo>
                  <a:lnTo>
                    <a:pt x="314" y="688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6" y="689"/>
                  </a:lnTo>
                  <a:lnTo>
                    <a:pt x="317" y="689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9" y="690"/>
                  </a:lnTo>
                  <a:lnTo>
                    <a:pt x="319" y="690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21" y="691"/>
                  </a:lnTo>
                  <a:lnTo>
                    <a:pt x="321" y="691"/>
                  </a:lnTo>
                  <a:lnTo>
                    <a:pt x="321" y="692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5" y="693"/>
                  </a:lnTo>
                  <a:lnTo>
                    <a:pt x="326" y="693"/>
                  </a:lnTo>
                  <a:lnTo>
                    <a:pt x="327" y="694"/>
                  </a:lnTo>
                  <a:lnTo>
                    <a:pt x="327" y="694"/>
                  </a:lnTo>
                  <a:lnTo>
                    <a:pt x="328" y="694"/>
                  </a:lnTo>
                  <a:lnTo>
                    <a:pt x="329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1" y="695"/>
                  </a:lnTo>
                  <a:lnTo>
                    <a:pt x="331" y="695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2" y="696"/>
                  </a:lnTo>
                  <a:lnTo>
                    <a:pt x="332" y="696"/>
                  </a:lnTo>
                  <a:lnTo>
                    <a:pt x="333" y="696"/>
                  </a:lnTo>
                  <a:lnTo>
                    <a:pt x="333" y="696"/>
                  </a:lnTo>
                  <a:lnTo>
                    <a:pt x="333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5" y="697"/>
                  </a:lnTo>
                  <a:lnTo>
                    <a:pt x="335" y="697"/>
                  </a:lnTo>
                  <a:lnTo>
                    <a:pt x="336" y="697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7" y="698"/>
                  </a:lnTo>
                  <a:lnTo>
                    <a:pt x="338" y="698"/>
                  </a:lnTo>
                  <a:lnTo>
                    <a:pt x="338" y="699"/>
                  </a:lnTo>
                  <a:lnTo>
                    <a:pt x="339" y="699"/>
                  </a:lnTo>
                  <a:lnTo>
                    <a:pt x="339" y="699"/>
                  </a:lnTo>
                  <a:lnTo>
                    <a:pt x="340" y="699"/>
                  </a:lnTo>
                  <a:lnTo>
                    <a:pt x="340" y="699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6" y="701"/>
                  </a:lnTo>
                  <a:lnTo>
                    <a:pt x="346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8" y="702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51" y="703"/>
                  </a:lnTo>
                  <a:lnTo>
                    <a:pt x="351" y="704"/>
                  </a:lnTo>
                  <a:lnTo>
                    <a:pt x="353" y="704"/>
                  </a:lnTo>
                  <a:lnTo>
                    <a:pt x="353" y="704"/>
                  </a:lnTo>
                  <a:lnTo>
                    <a:pt x="354" y="705"/>
                  </a:lnTo>
                  <a:lnTo>
                    <a:pt x="354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6" y="705"/>
                  </a:lnTo>
                  <a:lnTo>
                    <a:pt x="356" y="705"/>
                  </a:lnTo>
                  <a:lnTo>
                    <a:pt x="357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0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2" y="707"/>
                  </a:lnTo>
                  <a:lnTo>
                    <a:pt x="362" y="707"/>
                  </a:lnTo>
                  <a:lnTo>
                    <a:pt x="362" y="708"/>
                  </a:lnTo>
                  <a:lnTo>
                    <a:pt x="363" y="708"/>
                  </a:lnTo>
                  <a:lnTo>
                    <a:pt x="363" y="708"/>
                  </a:lnTo>
                  <a:lnTo>
                    <a:pt x="365" y="709"/>
                  </a:lnTo>
                  <a:lnTo>
                    <a:pt x="365" y="709"/>
                  </a:lnTo>
                  <a:lnTo>
                    <a:pt x="366" y="709"/>
                  </a:lnTo>
                  <a:lnTo>
                    <a:pt x="366" y="709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10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3" y="711"/>
                  </a:lnTo>
                  <a:lnTo>
                    <a:pt x="373" y="711"/>
                  </a:lnTo>
                  <a:lnTo>
                    <a:pt x="373" y="712"/>
                  </a:lnTo>
                  <a:lnTo>
                    <a:pt x="374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2" y="714"/>
                  </a:lnTo>
                  <a:lnTo>
                    <a:pt x="384" y="715"/>
                  </a:lnTo>
                  <a:lnTo>
                    <a:pt x="385" y="715"/>
                  </a:lnTo>
                  <a:lnTo>
                    <a:pt x="385" y="715"/>
                  </a:lnTo>
                  <a:lnTo>
                    <a:pt x="386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8" y="716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1" y="717"/>
                  </a:lnTo>
                  <a:lnTo>
                    <a:pt x="392" y="718"/>
                  </a:lnTo>
                  <a:lnTo>
                    <a:pt x="393" y="718"/>
                  </a:lnTo>
                  <a:lnTo>
                    <a:pt x="393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5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7" y="719"/>
                  </a:lnTo>
                  <a:lnTo>
                    <a:pt x="397" y="719"/>
                  </a:lnTo>
                  <a:lnTo>
                    <a:pt x="398" y="719"/>
                  </a:lnTo>
                  <a:lnTo>
                    <a:pt x="398" y="719"/>
                  </a:lnTo>
                  <a:lnTo>
                    <a:pt x="399" y="720"/>
                  </a:lnTo>
                  <a:lnTo>
                    <a:pt x="399" y="720"/>
                  </a:lnTo>
                  <a:lnTo>
                    <a:pt x="400" y="720"/>
                  </a:lnTo>
                  <a:lnTo>
                    <a:pt x="400" y="720"/>
                  </a:lnTo>
                  <a:lnTo>
                    <a:pt x="401" y="720"/>
                  </a:lnTo>
                  <a:lnTo>
                    <a:pt x="401" y="720"/>
                  </a:lnTo>
                  <a:lnTo>
                    <a:pt x="402" y="721"/>
                  </a:lnTo>
                  <a:lnTo>
                    <a:pt x="403" y="721"/>
                  </a:lnTo>
                  <a:lnTo>
                    <a:pt x="405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7" y="722"/>
                  </a:lnTo>
                  <a:lnTo>
                    <a:pt x="408" y="723"/>
                  </a:lnTo>
                  <a:lnTo>
                    <a:pt x="409" y="723"/>
                  </a:lnTo>
                  <a:lnTo>
                    <a:pt x="409" y="723"/>
                  </a:lnTo>
                  <a:lnTo>
                    <a:pt x="410" y="723"/>
                  </a:lnTo>
                  <a:lnTo>
                    <a:pt x="410" y="723"/>
                  </a:lnTo>
                  <a:lnTo>
                    <a:pt x="412" y="724"/>
                  </a:lnTo>
                  <a:lnTo>
                    <a:pt x="413" y="724"/>
                  </a:lnTo>
                  <a:lnTo>
                    <a:pt x="413" y="724"/>
                  </a:lnTo>
                  <a:lnTo>
                    <a:pt x="414" y="724"/>
                  </a:lnTo>
                  <a:lnTo>
                    <a:pt x="415" y="724"/>
                  </a:lnTo>
                  <a:lnTo>
                    <a:pt x="415" y="724"/>
                  </a:lnTo>
                  <a:lnTo>
                    <a:pt x="415" y="725"/>
                  </a:lnTo>
                  <a:lnTo>
                    <a:pt x="416" y="725"/>
                  </a:lnTo>
                  <a:lnTo>
                    <a:pt x="417" y="725"/>
                  </a:lnTo>
                  <a:lnTo>
                    <a:pt x="417" y="725"/>
                  </a:lnTo>
                  <a:lnTo>
                    <a:pt x="418" y="725"/>
                  </a:lnTo>
                  <a:lnTo>
                    <a:pt x="419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25" y="727"/>
                  </a:lnTo>
                  <a:lnTo>
                    <a:pt x="425" y="727"/>
                  </a:lnTo>
                  <a:lnTo>
                    <a:pt x="427" y="728"/>
                  </a:lnTo>
                  <a:lnTo>
                    <a:pt x="427" y="728"/>
                  </a:lnTo>
                  <a:lnTo>
                    <a:pt x="428" y="728"/>
                  </a:lnTo>
                  <a:lnTo>
                    <a:pt x="429" y="728"/>
                  </a:lnTo>
                  <a:lnTo>
                    <a:pt x="429" y="728"/>
                  </a:lnTo>
                  <a:lnTo>
                    <a:pt x="430" y="729"/>
                  </a:lnTo>
                  <a:lnTo>
                    <a:pt x="431" y="729"/>
                  </a:lnTo>
                  <a:lnTo>
                    <a:pt x="431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3" y="729"/>
                  </a:lnTo>
                  <a:lnTo>
                    <a:pt x="434" y="730"/>
                  </a:lnTo>
                  <a:lnTo>
                    <a:pt x="435" y="730"/>
                  </a:lnTo>
                  <a:lnTo>
                    <a:pt x="435" y="730"/>
                  </a:lnTo>
                  <a:lnTo>
                    <a:pt x="437" y="730"/>
                  </a:lnTo>
                  <a:lnTo>
                    <a:pt x="437" y="731"/>
                  </a:lnTo>
                  <a:lnTo>
                    <a:pt x="439" y="731"/>
                  </a:lnTo>
                  <a:lnTo>
                    <a:pt x="439" y="731"/>
                  </a:lnTo>
                  <a:lnTo>
                    <a:pt x="441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3" y="732"/>
                  </a:lnTo>
                  <a:lnTo>
                    <a:pt x="443" y="732"/>
                  </a:lnTo>
                  <a:lnTo>
                    <a:pt x="444" y="732"/>
                  </a:lnTo>
                  <a:lnTo>
                    <a:pt x="444" y="732"/>
                  </a:lnTo>
                  <a:lnTo>
                    <a:pt x="446" y="733"/>
                  </a:lnTo>
                  <a:lnTo>
                    <a:pt x="447" y="733"/>
                  </a:lnTo>
                  <a:lnTo>
                    <a:pt x="448" y="733"/>
                  </a:lnTo>
                  <a:lnTo>
                    <a:pt x="449" y="734"/>
                  </a:lnTo>
                  <a:lnTo>
                    <a:pt x="449" y="734"/>
                  </a:lnTo>
                  <a:lnTo>
                    <a:pt x="451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5" y="735"/>
                  </a:lnTo>
                  <a:lnTo>
                    <a:pt x="455" y="735"/>
                  </a:lnTo>
                  <a:lnTo>
                    <a:pt x="459" y="736"/>
                  </a:lnTo>
                  <a:lnTo>
                    <a:pt x="460" y="736"/>
                  </a:lnTo>
                  <a:lnTo>
                    <a:pt x="462" y="737"/>
                  </a:lnTo>
                  <a:lnTo>
                    <a:pt x="463" y="737"/>
                  </a:lnTo>
                  <a:lnTo>
                    <a:pt x="465" y="737"/>
                  </a:lnTo>
                  <a:lnTo>
                    <a:pt x="465" y="737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7" y="738"/>
                  </a:lnTo>
                  <a:lnTo>
                    <a:pt x="467" y="738"/>
                  </a:lnTo>
                  <a:lnTo>
                    <a:pt x="469" y="738"/>
                  </a:lnTo>
                  <a:lnTo>
                    <a:pt x="469" y="738"/>
                  </a:lnTo>
                  <a:lnTo>
                    <a:pt x="470" y="739"/>
                  </a:lnTo>
                  <a:lnTo>
                    <a:pt x="470" y="739"/>
                  </a:lnTo>
                  <a:lnTo>
                    <a:pt x="472" y="739"/>
                  </a:lnTo>
                  <a:lnTo>
                    <a:pt x="472" y="739"/>
                  </a:lnTo>
                  <a:lnTo>
                    <a:pt x="473" y="739"/>
                  </a:lnTo>
                  <a:lnTo>
                    <a:pt x="473" y="739"/>
                  </a:lnTo>
                  <a:lnTo>
                    <a:pt x="474" y="740"/>
                  </a:lnTo>
                  <a:lnTo>
                    <a:pt x="476" y="740"/>
                  </a:lnTo>
                  <a:lnTo>
                    <a:pt x="477" y="740"/>
                  </a:lnTo>
                  <a:lnTo>
                    <a:pt x="479" y="741"/>
                  </a:lnTo>
                  <a:lnTo>
                    <a:pt x="479" y="741"/>
                  </a:lnTo>
                  <a:lnTo>
                    <a:pt x="480" y="741"/>
                  </a:lnTo>
                  <a:lnTo>
                    <a:pt x="482" y="741"/>
                  </a:lnTo>
                  <a:lnTo>
                    <a:pt x="482" y="741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5" y="742"/>
                  </a:lnTo>
                  <a:lnTo>
                    <a:pt x="486" y="742"/>
                  </a:lnTo>
                  <a:lnTo>
                    <a:pt x="486" y="742"/>
                  </a:lnTo>
                  <a:lnTo>
                    <a:pt x="487" y="742"/>
                  </a:lnTo>
                  <a:lnTo>
                    <a:pt x="487" y="742"/>
                  </a:lnTo>
                  <a:lnTo>
                    <a:pt x="487" y="743"/>
                  </a:lnTo>
                  <a:lnTo>
                    <a:pt x="488" y="743"/>
                  </a:lnTo>
                  <a:lnTo>
                    <a:pt x="489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3" y="744"/>
                  </a:lnTo>
                  <a:lnTo>
                    <a:pt x="494" y="744"/>
                  </a:lnTo>
                  <a:lnTo>
                    <a:pt x="494" y="744"/>
                  </a:lnTo>
                  <a:lnTo>
                    <a:pt x="495" y="744"/>
                  </a:lnTo>
                  <a:lnTo>
                    <a:pt x="495" y="744"/>
                  </a:lnTo>
                  <a:lnTo>
                    <a:pt x="496" y="744"/>
                  </a:lnTo>
                  <a:lnTo>
                    <a:pt x="496" y="744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8" y="745"/>
                  </a:lnTo>
                  <a:lnTo>
                    <a:pt x="498" y="745"/>
                  </a:lnTo>
                  <a:lnTo>
                    <a:pt x="499" y="745"/>
                  </a:lnTo>
                  <a:lnTo>
                    <a:pt x="500" y="745"/>
                  </a:lnTo>
                  <a:lnTo>
                    <a:pt x="501" y="746"/>
                  </a:lnTo>
                  <a:lnTo>
                    <a:pt x="502" y="746"/>
                  </a:lnTo>
                  <a:lnTo>
                    <a:pt x="503" y="746"/>
                  </a:lnTo>
                  <a:lnTo>
                    <a:pt x="504" y="746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10" y="747"/>
                  </a:lnTo>
                  <a:lnTo>
                    <a:pt x="510" y="747"/>
                  </a:lnTo>
                  <a:lnTo>
                    <a:pt x="512" y="748"/>
                  </a:lnTo>
                  <a:lnTo>
                    <a:pt x="512" y="748"/>
                  </a:lnTo>
                  <a:lnTo>
                    <a:pt x="513" y="748"/>
                  </a:lnTo>
                  <a:lnTo>
                    <a:pt x="514" y="748"/>
                  </a:lnTo>
                  <a:lnTo>
                    <a:pt x="516" y="748"/>
                  </a:lnTo>
                  <a:lnTo>
                    <a:pt x="518" y="749"/>
                  </a:lnTo>
                  <a:lnTo>
                    <a:pt x="518" y="749"/>
                  </a:lnTo>
                  <a:lnTo>
                    <a:pt x="521" y="749"/>
                  </a:lnTo>
                  <a:lnTo>
                    <a:pt x="521" y="750"/>
                  </a:lnTo>
                  <a:lnTo>
                    <a:pt x="521" y="750"/>
                  </a:lnTo>
                  <a:lnTo>
                    <a:pt x="525" y="750"/>
                  </a:lnTo>
                  <a:lnTo>
                    <a:pt x="525" y="750"/>
                  </a:lnTo>
                  <a:lnTo>
                    <a:pt x="526" y="750"/>
                  </a:lnTo>
                  <a:lnTo>
                    <a:pt x="526" y="750"/>
                  </a:lnTo>
                  <a:lnTo>
                    <a:pt x="527" y="751"/>
                  </a:lnTo>
                  <a:lnTo>
                    <a:pt x="527" y="751"/>
                  </a:lnTo>
                  <a:lnTo>
                    <a:pt x="531" y="751"/>
                  </a:lnTo>
                  <a:lnTo>
                    <a:pt x="534" y="752"/>
                  </a:lnTo>
                  <a:lnTo>
                    <a:pt x="536" y="752"/>
                  </a:lnTo>
                  <a:lnTo>
                    <a:pt x="536" y="752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2" y="753"/>
                  </a:lnTo>
                  <a:lnTo>
                    <a:pt x="544" y="754"/>
                  </a:lnTo>
                  <a:lnTo>
                    <a:pt x="546" y="754"/>
                  </a:lnTo>
                  <a:lnTo>
                    <a:pt x="546" y="754"/>
                  </a:lnTo>
                  <a:lnTo>
                    <a:pt x="547" y="754"/>
                  </a:lnTo>
                  <a:lnTo>
                    <a:pt x="549" y="755"/>
                  </a:lnTo>
                  <a:lnTo>
                    <a:pt x="549" y="755"/>
                  </a:lnTo>
                  <a:lnTo>
                    <a:pt x="550" y="755"/>
                  </a:lnTo>
                  <a:lnTo>
                    <a:pt x="550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4" y="756"/>
                  </a:lnTo>
                  <a:lnTo>
                    <a:pt x="555" y="756"/>
                  </a:lnTo>
                  <a:lnTo>
                    <a:pt x="555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60" y="757"/>
                  </a:lnTo>
                  <a:lnTo>
                    <a:pt x="561" y="757"/>
                  </a:lnTo>
                  <a:lnTo>
                    <a:pt x="562" y="757"/>
                  </a:lnTo>
                  <a:lnTo>
                    <a:pt x="563" y="757"/>
                  </a:lnTo>
                  <a:lnTo>
                    <a:pt x="564" y="757"/>
                  </a:lnTo>
                  <a:lnTo>
                    <a:pt x="564" y="757"/>
                  </a:lnTo>
                  <a:lnTo>
                    <a:pt x="565" y="757"/>
                  </a:lnTo>
                  <a:lnTo>
                    <a:pt x="565" y="757"/>
                  </a:lnTo>
                  <a:lnTo>
                    <a:pt x="565" y="758"/>
                  </a:lnTo>
                  <a:lnTo>
                    <a:pt x="566" y="758"/>
                  </a:lnTo>
                  <a:lnTo>
                    <a:pt x="567" y="758"/>
                  </a:lnTo>
                  <a:lnTo>
                    <a:pt x="568" y="758"/>
                  </a:lnTo>
                  <a:lnTo>
                    <a:pt x="570" y="758"/>
                  </a:lnTo>
                  <a:lnTo>
                    <a:pt x="570" y="758"/>
                  </a:lnTo>
                  <a:lnTo>
                    <a:pt x="572" y="759"/>
                  </a:lnTo>
                  <a:lnTo>
                    <a:pt x="573" y="759"/>
                  </a:lnTo>
                  <a:lnTo>
                    <a:pt x="573" y="759"/>
                  </a:lnTo>
                  <a:lnTo>
                    <a:pt x="574" y="759"/>
                  </a:lnTo>
                  <a:lnTo>
                    <a:pt x="577" y="759"/>
                  </a:lnTo>
                  <a:lnTo>
                    <a:pt x="580" y="760"/>
                  </a:lnTo>
                  <a:lnTo>
                    <a:pt x="581" y="760"/>
                  </a:lnTo>
                  <a:lnTo>
                    <a:pt x="584" y="761"/>
                  </a:lnTo>
                  <a:lnTo>
                    <a:pt x="587" y="761"/>
                  </a:lnTo>
                  <a:lnTo>
                    <a:pt x="587" y="761"/>
                  </a:lnTo>
                  <a:lnTo>
                    <a:pt x="588" y="761"/>
                  </a:lnTo>
                  <a:lnTo>
                    <a:pt x="589" y="761"/>
                  </a:lnTo>
                  <a:lnTo>
                    <a:pt x="590" y="762"/>
                  </a:lnTo>
                  <a:lnTo>
                    <a:pt x="591" y="762"/>
                  </a:lnTo>
                  <a:lnTo>
                    <a:pt x="591" y="762"/>
                  </a:lnTo>
                  <a:lnTo>
                    <a:pt x="592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2"/>
                  </a:lnTo>
                  <a:lnTo>
                    <a:pt x="604" y="764"/>
                  </a:lnTo>
                  <a:lnTo>
                    <a:pt x="604" y="764"/>
                  </a:lnTo>
                  <a:lnTo>
                    <a:pt x="606" y="764"/>
                  </a:lnTo>
                  <a:lnTo>
                    <a:pt x="606" y="764"/>
                  </a:lnTo>
                  <a:lnTo>
                    <a:pt x="607" y="764"/>
                  </a:lnTo>
                  <a:lnTo>
                    <a:pt x="611" y="765"/>
                  </a:lnTo>
                  <a:lnTo>
                    <a:pt x="616" y="765"/>
                  </a:lnTo>
                  <a:lnTo>
                    <a:pt x="618" y="766"/>
                  </a:lnTo>
                  <a:lnTo>
                    <a:pt x="622" y="766"/>
                  </a:lnTo>
                  <a:lnTo>
                    <a:pt x="623" y="766"/>
                  </a:lnTo>
                  <a:lnTo>
                    <a:pt x="628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30" y="767"/>
                  </a:lnTo>
                  <a:lnTo>
                    <a:pt x="630" y="767"/>
                  </a:lnTo>
                  <a:lnTo>
                    <a:pt x="631" y="768"/>
                  </a:lnTo>
                  <a:lnTo>
                    <a:pt x="632" y="768"/>
                  </a:lnTo>
                  <a:lnTo>
                    <a:pt x="632" y="768"/>
                  </a:lnTo>
                  <a:lnTo>
                    <a:pt x="633" y="768"/>
                  </a:lnTo>
                  <a:lnTo>
                    <a:pt x="633" y="768"/>
                  </a:lnTo>
                  <a:lnTo>
                    <a:pt x="636" y="768"/>
                  </a:lnTo>
                  <a:lnTo>
                    <a:pt x="636" y="768"/>
                  </a:lnTo>
                  <a:lnTo>
                    <a:pt x="638" y="769"/>
                  </a:lnTo>
                  <a:lnTo>
                    <a:pt x="639" y="769"/>
                  </a:lnTo>
                  <a:lnTo>
                    <a:pt x="640" y="769"/>
                  </a:lnTo>
                  <a:lnTo>
                    <a:pt x="640" y="769"/>
                  </a:lnTo>
                  <a:lnTo>
                    <a:pt x="642" y="769"/>
                  </a:lnTo>
                  <a:lnTo>
                    <a:pt x="649" y="770"/>
                  </a:lnTo>
                  <a:lnTo>
                    <a:pt x="650" y="770"/>
                  </a:lnTo>
                  <a:lnTo>
                    <a:pt x="653" y="770"/>
                  </a:lnTo>
                  <a:lnTo>
                    <a:pt x="655" y="771"/>
                  </a:lnTo>
                  <a:lnTo>
                    <a:pt x="655" y="771"/>
                  </a:lnTo>
                  <a:lnTo>
                    <a:pt x="658" y="771"/>
                  </a:lnTo>
                  <a:lnTo>
                    <a:pt x="658" y="771"/>
                  </a:lnTo>
                  <a:lnTo>
                    <a:pt x="659" y="771"/>
                  </a:lnTo>
                  <a:lnTo>
                    <a:pt x="662" y="772"/>
                  </a:lnTo>
                  <a:lnTo>
                    <a:pt x="664" y="772"/>
                  </a:lnTo>
                  <a:lnTo>
                    <a:pt x="669" y="773"/>
                  </a:lnTo>
                  <a:lnTo>
                    <a:pt x="673" y="773"/>
                  </a:lnTo>
                  <a:lnTo>
                    <a:pt x="675" y="773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2" y="774"/>
                  </a:lnTo>
                  <a:lnTo>
                    <a:pt x="685" y="774"/>
                  </a:lnTo>
                  <a:lnTo>
                    <a:pt x="685" y="775"/>
                  </a:lnTo>
                  <a:lnTo>
                    <a:pt x="686" y="775"/>
                  </a:lnTo>
                  <a:lnTo>
                    <a:pt x="688" y="775"/>
                  </a:lnTo>
                  <a:lnTo>
                    <a:pt x="693" y="775"/>
                  </a:lnTo>
                  <a:lnTo>
                    <a:pt x="694" y="776"/>
                  </a:lnTo>
                  <a:lnTo>
                    <a:pt x="698" y="776"/>
                  </a:lnTo>
                  <a:lnTo>
                    <a:pt x="698" y="776"/>
                  </a:lnTo>
                  <a:lnTo>
                    <a:pt x="708" y="777"/>
                  </a:lnTo>
                  <a:lnTo>
                    <a:pt x="708" y="777"/>
                  </a:lnTo>
                  <a:lnTo>
                    <a:pt x="709" y="777"/>
                  </a:lnTo>
                  <a:lnTo>
                    <a:pt x="716" y="778"/>
                  </a:lnTo>
                  <a:lnTo>
                    <a:pt x="716" y="778"/>
                  </a:lnTo>
                  <a:lnTo>
                    <a:pt x="722" y="779"/>
                  </a:lnTo>
                  <a:lnTo>
                    <a:pt x="723" y="779"/>
                  </a:lnTo>
                  <a:lnTo>
                    <a:pt x="724" y="779"/>
                  </a:lnTo>
                  <a:lnTo>
                    <a:pt x="728" y="779"/>
                  </a:lnTo>
                  <a:lnTo>
                    <a:pt x="732" y="780"/>
                  </a:lnTo>
                  <a:lnTo>
                    <a:pt x="739" y="781"/>
                  </a:lnTo>
                  <a:lnTo>
                    <a:pt x="740" y="781"/>
                  </a:lnTo>
                  <a:lnTo>
                    <a:pt x="743" y="781"/>
                  </a:lnTo>
                  <a:lnTo>
                    <a:pt x="744" y="781"/>
                  </a:lnTo>
                  <a:lnTo>
                    <a:pt x="749" y="782"/>
                  </a:lnTo>
                  <a:lnTo>
                    <a:pt x="750" y="782"/>
                  </a:lnTo>
                  <a:lnTo>
                    <a:pt x="758" y="782"/>
                  </a:lnTo>
                  <a:lnTo>
                    <a:pt x="760" y="783"/>
                  </a:lnTo>
                  <a:lnTo>
                    <a:pt x="760" y="783"/>
                  </a:lnTo>
                  <a:lnTo>
                    <a:pt x="764" y="783"/>
                  </a:lnTo>
                  <a:lnTo>
                    <a:pt x="765" y="783"/>
                  </a:lnTo>
                  <a:lnTo>
                    <a:pt x="767" y="783"/>
                  </a:lnTo>
                  <a:lnTo>
                    <a:pt x="767" y="783"/>
                  </a:lnTo>
                  <a:lnTo>
                    <a:pt x="772" y="784"/>
                  </a:lnTo>
                  <a:lnTo>
                    <a:pt x="774" y="784"/>
                  </a:lnTo>
                  <a:lnTo>
                    <a:pt x="776" y="784"/>
                  </a:lnTo>
                  <a:lnTo>
                    <a:pt x="777" y="784"/>
                  </a:lnTo>
                  <a:lnTo>
                    <a:pt x="778" y="785"/>
                  </a:lnTo>
                  <a:lnTo>
                    <a:pt x="779" y="785"/>
                  </a:lnTo>
                  <a:lnTo>
                    <a:pt x="781" y="785"/>
                  </a:lnTo>
                  <a:lnTo>
                    <a:pt x="782" y="785"/>
                  </a:lnTo>
                  <a:lnTo>
                    <a:pt x="784" y="785"/>
                  </a:lnTo>
                  <a:lnTo>
                    <a:pt x="784" y="785"/>
                  </a:lnTo>
                  <a:lnTo>
                    <a:pt x="797" y="786"/>
                  </a:lnTo>
                  <a:lnTo>
                    <a:pt x="804" y="787"/>
                  </a:lnTo>
                  <a:lnTo>
                    <a:pt x="815" y="788"/>
                  </a:lnTo>
                  <a:lnTo>
                    <a:pt x="819" y="788"/>
                  </a:lnTo>
                  <a:lnTo>
                    <a:pt x="820" y="788"/>
                  </a:lnTo>
                  <a:lnTo>
                    <a:pt x="824" y="789"/>
                  </a:lnTo>
                  <a:lnTo>
                    <a:pt x="828" y="789"/>
                  </a:lnTo>
                  <a:lnTo>
                    <a:pt x="830" y="789"/>
                  </a:lnTo>
                  <a:lnTo>
                    <a:pt x="840" y="790"/>
                  </a:lnTo>
                  <a:lnTo>
                    <a:pt x="846" y="790"/>
                  </a:lnTo>
                  <a:lnTo>
                    <a:pt x="861" y="792"/>
                  </a:lnTo>
                  <a:lnTo>
                    <a:pt x="865" y="792"/>
                  </a:lnTo>
                  <a:lnTo>
                    <a:pt x="874" y="793"/>
                  </a:lnTo>
                  <a:lnTo>
                    <a:pt x="875" y="793"/>
                  </a:lnTo>
                  <a:lnTo>
                    <a:pt x="877" y="793"/>
                  </a:lnTo>
                  <a:lnTo>
                    <a:pt x="880" y="793"/>
                  </a:lnTo>
                  <a:lnTo>
                    <a:pt x="884" y="793"/>
                  </a:lnTo>
                  <a:lnTo>
                    <a:pt x="885" y="794"/>
                  </a:lnTo>
                  <a:lnTo>
                    <a:pt x="888" y="794"/>
                  </a:lnTo>
                  <a:lnTo>
                    <a:pt x="897" y="794"/>
                  </a:lnTo>
                  <a:lnTo>
                    <a:pt x="903" y="795"/>
                  </a:lnTo>
                  <a:lnTo>
                    <a:pt x="909" y="795"/>
                  </a:lnTo>
                  <a:lnTo>
                    <a:pt x="919" y="796"/>
                  </a:lnTo>
                  <a:lnTo>
                    <a:pt x="924" y="796"/>
                  </a:lnTo>
                  <a:lnTo>
                    <a:pt x="926" y="797"/>
                  </a:lnTo>
                  <a:lnTo>
                    <a:pt x="929" y="797"/>
                  </a:lnTo>
                  <a:lnTo>
                    <a:pt x="932" y="797"/>
                  </a:lnTo>
                  <a:lnTo>
                    <a:pt x="935" y="797"/>
                  </a:lnTo>
                  <a:lnTo>
                    <a:pt x="938" y="797"/>
                  </a:lnTo>
                  <a:lnTo>
                    <a:pt x="939" y="797"/>
                  </a:lnTo>
                  <a:lnTo>
                    <a:pt x="940" y="797"/>
                  </a:lnTo>
                  <a:lnTo>
                    <a:pt x="956" y="799"/>
                  </a:lnTo>
                  <a:lnTo>
                    <a:pt x="959" y="799"/>
                  </a:lnTo>
                  <a:lnTo>
                    <a:pt x="960" y="799"/>
                  </a:lnTo>
                  <a:lnTo>
                    <a:pt x="982" y="800"/>
                  </a:lnTo>
                  <a:lnTo>
                    <a:pt x="990" y="801"/>
                  </a:lnTo>
                  <a:lnTo>
                    <a:pt x="996" y="801"/>
                  </a:lnTo>
                  <a:lnTo>
                    <a:pt x="1004" y="802"/>
                  </a:lnTo>
                  <a:lnTo>
                    <a:pt x="1009" y="802"/>
                  </a:lnTo>
                  <a:lnTo>
                    <a:pt x="1020" y="802"/>
                  </a:lnTo>
                  <a:lnTo>
                    <a:pt x="1026" y="803"/>
                  </a:lnTo>
                  <a:lnTo>
                    <a:pt x="1087" y="806"/>
                  </a:lnTo>
                  <a:lnTo>
                    <a:pt x="1143" y="809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Freeform 2224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Freeform 2225"/>
            <p:cNvSpPr>
              <a:spLocks/>
            </p:cNvSpPr>
            <p:nvPr/>
          </p:nvSpPr>
          <p:spPr bwMode="auto">
            <a:xfrm>
              <a:off x="761" y="1776"/>
              <a:ext cx="4154" cy="1746"/>
            </a:xfrm>
            <a:custGeom>
              <a:avLst/>
              <a:gdLst>
                <a:gd name="T0" fmla="*/ 18 w 1190"/>
                <a:gd name="T1" fmla="*/ 174 h 500"/>
                <a:gd name="T2" fmla="*/ 31 w 1190"/>
                <a:gd name="T3" fmla="*/ 240 h 500"/>
                <a:gd name="T4" fmla="*/ 38 w 1190"/>
                <a:gd name="T5" fmla="*/ 267 h 500"/>
                <a:gd name="T6" fmla="*/ 43 w 1190"/>
                <a:gd name="T7" fmla="*/ 285 h 500"/>
                <a:gd name="T8" fmla="*/ 50 w 1190"/>
                <a:gd name="T9" fmla="*/ 302 h 500"/>
                <a:gd name="T10" fmla="*/ 54 w 1190"/>
                <a:gd name="T11" fmla="*/ 312 h 500"/>
                <a:gd name="T12" fmla="*/ 61 w 1190"/>
                <a:gd name="T13" fmla="*/ 327 h 500"/>
                <a:gd name="T14" fmla="*/ 66 w 1190"/>
                <a:gd name="T15" fmla="*/ 336 h 500"/>
                <a:gd name="T16" fmla="*/ 71 w 1190"/>
                <a:gd name="T17" fmla="*/ 345 h 500"/>
                <a:gd name="T18" fmla="*/ 76 w 1190"/>
                <a:gd name="T19" fmla="*/ 353 h 500"/>
                <a:gd name="T20" fmla="*/ 82 w 1190"/>
                <a:gd name="T21" fmla="*/ 362 h 500"/>
                <a:gd name="T22" fmla="*/ 86 w 1190"/>
                <a:gd name="T23" fmla="*/ 366 h 500"/>
                <a:gd name="T24" fmla="*/ 91 w 1190"/>
                <a:gd name="T25" fmla="*/ 373 h 500"/>
                <a:gd name="T26" fmla="*/ 97 w 1190"/>
                <a:gd name="T27" fmla="*/ 379 h 500"/>
                <a:gd name="T28" fmla="*/ 101 w 1190"/>
                <a:gd name="T29" fmla="*/ 382 h 500"/>
                <a:gd name="T30" fmla="*/ 107 w 1190"/>
                <a:gd name="T31" fmla="*/ 388 h 500"/>
                <a:gd name="T32" fmla="*/ 111 w 1190"/>
                <a:gd name="T33" fmla="*/ 391 h 500"/>
                <a:gd name="T34" fmla="*/ 116 w 1190"/>
                <a:gd name="T35" fmla="*/ 396 h 500"/>
                <a:gd name="T36" fmla="*/ 121 w 1190"/>
                <a:gd name="T37" fmla="*/ 399 h 500"/>
                <a:gd name="T38" fmla="*/ 126 w 1190"/>
                <a:gd name="T39" fmla="*/ 403 h 500"/>
                <a:gd name="T40" fmla="*/ 132 w 1190"/>
                <a:gd name="T41" fmla="*/ 407 h 500"/>
                <a:gd name="T42" fmla="*/ 139 w 1190"/>
                <a:gd name="T43" fmla="*/ 412 h 500"/>
                <a:gd name="T44" fmla="*/ 146 w 1190"/>
                <a:gd name="T45" fmla="*/ 415 h 500"/>
                <a:gd name="T46" fmla="*/ 151 w 1190"/>
                <a:gd name="T47" fmla="*/ 418 h 500"/>
                <a:gd name="T48" fmla="*/ 159 w 1190"/>
                <a:gd name="T49" fmla="*/ 422 h 500"/>
                <a:gd name="T50" fmla="*/ 165 w 1190"/>
                <a:gd name="T51" fmla="*/ 425 h 500"/>
                <a:gd name="T52" fmla="*/ 171 w 1190"/>
                <a:gd name="T53" fmla="*/ 428 h 500"/>
                <a:gd name="T54" fmla="*/ 177 w 1190"/>
                <a:gd name="T55" fmla="*/ 430 h 500"/>
                <a:gd name="T56" fmla="*/ 185 w 1190"/>
                <a:gd name="T57" fmla="*/ 433 h 500"/>
                <a:gd name="T58" fmla="*/ 191 w 1190"/>
                <a:gd name="T59" fmla="*/ 435 h 500"/>
                <a:gd name="T60" fmla="*/ 200 w 1190"/>
                <a:gd name="T61" fmla="*/ 438 h 500"/>
                <a:gd name="T62" fmla="*/ 208 w 1190"/>
                <a:gd name="T63" fmla="*/ 441 h 500"/>
                <a:gd name="T64" fmla="*/ 215 w 1190"/>
                <a:gd name="T65" fmla="*/ 443 h 500"/>
                <a:gd name="T66" fmla="*/ 224 w 1190"/>
                <a:gd name="T67" fmla="*/ 445 h 500"/>
                <a:gd name="T68" fmla="*/ 235 w 1190"/>
                <a:gd name="T69" fmla="*/ 448 h 500"/>
                <a:gd name="T70" fmla="*/ 242 w 1190"/>
                <a:gd name="T71" fmla="*/ 450 h 500"/>
                <a:gd name="T72" fmla="*/ 247 w 1190"/>
                <a:gd name="T73" fmla="*/ 451 h 500"/>
                <a:gd name="T74" fmla="*/ 260 w 1190"/>
                <a:gd name="T75" fmla="*/ 454 h 500"/>
                <a:gd name="T76" fmla="*/ 267 w 1190"/>
                <a:gd name="T77" fmla="*/ 455 h 500"/>
                <a:gd name="T78" fmla="*/ 276 w 1190"/>
                <a:gd name="T79" fmla="*/ 457 h 500"/>
                <a:gd name="T80" fmla="*/ 283 w 1190"/>
                <a:gd name="T81" fmla="*/ 458 h 500"/>
                <a:gd name="T82" fmla="*/ 293 w 1190"/>
                <a:gd name="T83" fmla="*/ 460 h 500"/>
                <a:gd name="T84" fmla="*/ 301 w 1190"/>
                <a:gd name="T85" fmla="*/ 461 h 500"/>
                <a:gd name="T86" fmla="*/ 310 w 1190"/>
                <a:gd name="T87" fmla="*/ 463 h 500"/>
                <a:gd name="T88" fmla="*/ 322 w 1190"/>
                <a:gd name="T89" fmla="*/ 464 h 500"/>
                <a:gd name="T90" fmla="*/ 336 w 1190"/>
                <a:gd name="T91" fmla="*/ 466 h 500"/>
                <a:gd name="T92" fmla="*/ 349 w 1190"/>
                <a:gd name="T93" fmla="*/ 468 h 500"/>
                <a:gd name="T94" fmla="*/ 364 w 1190"/>
                <a:gd name="T95" fmla="*/ 470 h 500"/>
                <a:gd name="T96" fmla="*/ 380 w 1190"/>
                <a:gd name="T97" fmla="*/ 471 h 500"/>
                <a:gd name="T98" fmla="*/ 393 w 1190"/>
                <a:gd name="T99" fmla="*/ 473 h 500"/>
                <a:gd name="T100" fmla="*/ 410 w 1190"/>
                <a:gd name="T101" fmla="*/ 474 h 500"/>
                <a:gd name="T102" fmla="*/ 432 w 1190"/>
                <a:gd name="T103" fmla="*/ 476 h 500"/>
                <a:gd name="T104" fmla="*/ 449 w 1190"/>
                <a:gd name="T105" fmla="*/ 477 h 500"/>
                <a:gd name="T106" fmla="*/ 476 w 1190"/>
                <a:gd name="T107" fmla="*/ 479 h 500"/>
                <a:gd name="T108" fmla="*/ 506 w 1190"/>
                <a:gd name="T109" fmla="*/ 481 h 500"/>
                <a:gd name="T110" fmla="*/ 534 w 1190"/>
                <a:gd name="T111" fmla="*/ 483 h 500"/>
                <a:gd name="T112" fmla="*/ 565 w 1190"/>
                <a:gd name="T113" fmla="*/ 485 h 500"/>
                <a:gd name="T114" fmla="*/ 604 w 1190"/>
                <a:gd name="T115" fmla="*/ 486 h 500"/>
                <a:gd name="T116" fmla="*/ 651 w 1190"/>
                <a:gd name="T117" fmla="*/ 488 h 500"/>
                <a:gd name="T118" fmla="*/ 706 w 1190"/>
                <a:gd name="T119" fmla="*/ 490 h 500"/>
                <a:gd name="T120" fmla="*/ 807 w 1190"/>
                <a:gd name="T121" fmla="*/ 493 h 500"/>
                <a:gd name="T122" fmla="*/ 944 w 1190"/>
                <a:gd name="T123" fmla="*/ 49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0" h="500">
                  <a:moveTo>
                    <a:pt x="0" y="0"/>
                  </a:moveTo>
                  <a:lnTo>
                    <a:pt x="4" y="49"/>
                  </a:lnTo>
                  <a:lnTo>
                    <a:pt x="5" y="62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4"/>
                  </a:lnTo>
                  <a:lnTo>
                    <a:pt x="10" y="108"/>
                  </a:lnTo>
                  <a:lnTo>
                    <a:pt x="11" y="120"/>
                  </a:lnTo>
                  <a:lnTo>
                    <a:pt x="12" y="132"/>
                  </a:lnTo>
                  <a:lnTo>
                    <a:pt x="13" y="140"/>
                  </a:lnTo>
                  <a:lnTo>
                    <a:pt x="13" y="141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8" y="171"/>
                  </a:lnTo>
                  <a:lnTo>
                    <a:pt x="18" y="172"/>
                  </a:lnTo>
                  <a:lnTo>
                    <a:pt x="18" y="174"/>
                  </a:lnTo>
                  <a:lnTo>
                    <a:pt x="19" y="177"/>
                  </a:lnTo>
                  <a:lnTo>
                    <a:pt x="19" y="178"/>
                  </a:lnTo>
                  <a:lnTo>
                    <a:pt x="19" y="179"/>
                  </a:lnTo>
                  <a:lnTo>
                    <a:pt x="20" y="185"/>
                  </a:lnTo>
                  <a:lnTo>
                    <a:pt x="20" y="186"/>
                  </a:lnTo>
                  <a:lnTo>
                    <a:pt x="21" y="189"/>
                  </a:lnTo>
                  <a:lnTo>
                    <a:pt x="22" y="195"/>
                  </a:lnTo>
                  <a:lnTo>
                    <a:pt x="22" y="199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4"/>
                  </a:lnTo>
                  <a:lnTo>
                    <a:pt x="23" y="205"/>
                  </a:lnTo>
                  <a:lnTo>
                    <a:pt x="24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5" y="216"/>
                  </a:lnTo>
                  <a:lnTo>
                    <a:pt x="26" y="218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7" y="221"/>
                  </a:lnTo>
                  <a:lnTo>
                    <a:pt x="27" y="222"/>
                  </a:lnTo>
                  <a:lnTo>
                    <a:pt x="27" y="225"/>
                  </a:lnTo>
                  <a:lnTo>
                    <a:pt x="27" y="226"/>
                  </a:lnTo>
                  <a:lnTo>
                    <a:pt x="28" y="230"/>
                  </a:lnTo>
                  <a:lnTo>
                    <a:pt x="29" y="231"/>
                  </a:lnTo>
                  <a:lnTo>
                    <a:pt x="29" y="231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1"/>
                  </a:lnTo>
                  <a:lnTo>
                    <a:pt x="31" y="243"/>
                  </a:lnTo>
                  <a:lnTo>
                    <a:pt x="32" y="244"/>
                  </a:lnTo>
                  <a:lnTo>
                    <a:pt x="32" y="245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7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0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2"/>
                  </a:lnTo>
                  <a:lnTo>
                    <a:pt x="37" y="264"/>
                  </a:lnTo>
                  <a:lnTo>
                    <a:pt x="37" y="264"/>
                  </a:lnTo>
                  <a:lnTo>
                    <a:pt x="37" y="265"/>
                  </a:lnTo>
                  <a:lnTo>
                    <a:pt x="37" y="266"/>
                  </a:lnTo>
                  <a:lnTo>
                    <a:pt x="37" y="266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9"/>
                  </a:lnTo>
                  <a:lnTo>
                    <a:pt x="39" y="270"/>
                  </a:lnTo>
                  <a:lnTo>
                    <a:pt x="39" y="270"/>
                  </a:lnTo>
                  <a:lnTo>
                    <a:pt x="39" y="271"/>
                  </a:lnTo>
                  <a:lnTo>
                    <a:pt x="39" y="272"/>
                  </a:lnTo>
                  <a:lnTo>
                    <a:pt x="39" y="273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5"/>
                  </a:lnTo>
                  <a:lnTo>
                    <a:pt x="40" y="275"/>
                  </a:lnTo>
                  <a:lnTo>
                    <a:pt x="41" y="276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2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2"/>
                  </a:lnTo>
                  <a:lnTo>
                    <a:pt x="43" y="283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5"/>
                  </a:lnTo>
                  <a:lnTo>
                    <a:pt x="44" y="285"/>
                  </a:lnTo>
                  <a:lnTo>
                    <a:pt x="44" y="286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9"/>
                  </a:lnTo>
                  <a:lnTo>
                    <a:pt x="45" y="290"/>
                  </a:lnTo>
                  <a:lnTo>
                    <a:pt x="45" y="290"/>
                  </a:lnTo>
                  <a:lnTo>
                    <a:pt x="45" y="291"/>
                  </a:lnTo>
                  <a:lnTo>
                    <a:pt x="46" y="291"/>
                  </a:lnTo>
                  <a:lnTo>
                    <a:pt x="46" y="293"/>
                  </a:lnTo>
                  <a:lnTo>
                    <a:pt x="46" y="293"/>
                  </a:lnTo>
                  <a:lnTo>
                    <a:pt x="46" y="294"/>
                  </a:lnTo>
                  <a:lnTo>
                    <a:pt x="47" y="294"/>
                  </a:lnTo>
                  <a:lnTo>
                    <a:pt x="47" y="295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9"/>
                  </a:lnTo>
                  <a:lnTo>
                    <a:pt x="49" y="299"/>
                  </a:lnTo>
                  <a:lnTo>
                    <a:pt x="49" y="300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4"/>
                  </a:lnTo>
                  <a:lnTo>
                    <a:pt x="51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8"/>
                  </a:lnTo>
                  <a:lnTo>
                    <a:pt x="52" y="308"/>
                  </a:lnTo>
                  <a:lnTo>
                    <a:pt x="52" y="309"/>
                  </a:lnTo>
                  <a:lnTo>
                    <a:pt x="53" y="309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2"/>
                  </a:lnTo>
                  <a:lnTo>
                    <a:pt x="54" y="312"/>
                  </a:lnTo>
                  <a:lnTo>
                    <a:pt x="54" y="313"/>
                  </a:lnTo>
                  <a:lnTo>
                    <a:pt x="55" y="314"/>
                  </a:lnTo>
                  <a:lnTo>
                    <a:pt x="55" y="314"/>
                  </a:lnTo>
                  <a:lnTo>
                    <a:pt x="55" y="315"/>
                  </a:lnTo>
                  <a:lnTo>
                    <a:pt x="55" y="315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7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7" y="319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8" y="320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2"/>
                  </a:lnTo>
                  <a:lnTo>
                    <a:pt x="59" y="322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60" y="324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1" y="326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2" y="328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3" y="330"/>
                  </a:lnTo>
                  <a:lnTo>
                    <a:pt x="63" y="330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4" y="332"/>
                  </a:lnTo>
                  <a:lnTo>
                    <a:pt x="64" y="332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7" y="337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9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1"/>
                  </a:lnTo>
                  <a:lnTo>
                    <a:pt x="69" y="341"/>
                  </a:lnTo>
                  <a:lnTo>
                    <a:pt x="69" y="341"/>
                  </a:lnTo>
                  <a:lnTo>
                    <a:pt x="69" y="342"/>
                  </a:lnTo>
                  <a:lnTo>
                    <a:pt x="69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4"/>
                  </a:lnTo>
                  <a:lnTo>
                    <a:pt x="70" y="344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6"/>
                  </a:lnTo>
                  <a:lnTo>
                    <a:pt x="72" y="346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3" y="347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9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2"/>
                  </a:lnTo>
                  <a:lnTo>
                    <a:pt x="75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5"/>
                  </a:lnTo>
                  <a:lnTo>
                    <a:pt x="78" y="355"/>
                  </a:lnTo>
                  <a:lnTo>
                    <a:pt x="78" y="355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9" y="357"/>
                  </a:lnTo>
                  <a:lnTo>
                    <a:pt x="79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9"/>
                  </a:lnTo>
                  <a:lnTo>
                    <a:pt x="80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4" y="363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6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9" y="369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6"/>
                  </a:lnTo>
                  <a:lnTo>
                    <a:pt x="104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3"/>
                  </a:lnTo>
                  <a:lnTo>
                    <a:pt x="113" y="393"/>
                  </a:lnTo>
                  <a:lnTo>
                    <a:pt x="113" y="393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20" y="398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4" y="401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7" y="403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5"/>
                  </a:lnTo>
                  <a:lnTo>
                    <a:pt x="128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1" y="406"/>
                  </a:lnTo>
                  <a:lnTo>
                    <a:pt x="131" y="407"/>
                  </a:lnTo>
                  <a:lnTo>
                    <a:pt x="131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6" y="409"/>
                  </a:lnTo>
                  <a:lnTo>
                    <a:pt x="136" y="410"/>
                  </a:lnTo>
                  <a:lnTo>
                    <a:pt x="136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9" y="411"/>
                  </a:lnTo>
                  <a:lnTo>
                    <a:pt x="139" y="412"/>
                  </a:lnTo>
                  <a:lnTo>
                    <a:pt x="139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1" y="412"/>
                  </a:lnTo>
                  <a:lnTo>
                    <a:pt x="141" y="412"/>
                  </a:lnTo>
                  <a:lnTo>
                    <a:pt x="141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3" y="413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2" y="418"/>
                  </a:lnTo>
                  <a:lnTo>
                    <a:pt x="152" y="418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4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8" y="421"/>
                  </a:lnTo>
                  <a:lnTo>
                    <a:pt x="158" y="421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60" y="422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2" y="423"/>
                  </a:lnTo>
                  <a:lnTo>
                    <a:pt x="162" y="423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195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9" y="438"/>
                  </a:lnTo>
                  <a:lnTo>
                    <a:pt x="199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1" y="438"/>
                  </a:lnTo>
                  <a:lnTo>
                    <a:pt x="201" y="439"/>
                  </a:lnTo>
                  <a:lnTo>
                    <a:pt x="201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4" y="439"/>
                  </a:lnTo>
                  <a:lnTo>
                    <a:pt x="204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1"/>
                  </a:lnTo>
                  <a:lnTo>
                    <a:pt x="207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3" y="442"/>
                  </a:lnTo>
                  <a:lnTo>
                    <a:pt x="213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7" y="443"/>
                  </a:lnTo>
                  <a:lnTo>
                    <a:pt x="217" y="443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3" y="445"/>
                  </a:lnTo>
                  <a:lnTo>
                    <a:pt x="223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6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30" y="447"/>
                  </a:lnTo>
                  <a:lnTo>
                    <a:pt x="230" y="447"/>
                  </a:lnTo>
                  <a:lnTo>
                    <a:pt x="232" y="447"/>
                  </a:lnTo>
                  <a:lnTo>
                    <a:pt x="232" y="447"/>
                  </a:lnTo>
                  <a:lnTo>
                    <a:pt x="233" y="448"/>
                  </a:lnTo>
                  <a:lnTo>
                    <a:pt x="233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1" y="449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50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2" y="452"/>
                  </a:lnTo>
                  <a:lnTo>
                    <a:pt x="252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4" y="452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7" y="453"/>
                  </a:lnTo>
                  <a:lnTo>
                    <a:pt x="257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9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4" y="455"/>
                  </a:lnTo>
                  <a:lnTo>
                    <a:pt x="264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8" y="455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5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7" y="457"/>
                  </a:lnTo>
                  <a:lnTo>
                    <a:pt x="277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6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8" y="459"/>
                  </a:lnTo>
                  <a:lnTo>
                    <a:pt x="288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2" y="460"/>
                  </a:lnTo>
                  <a:lnTo>
                    <a:pt x="292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0"/>
                  </a:lnTo>
                  <a:lnTo>
                    <a:pt x="297" y="460"/>
                  </a:lnTo>
                  <a:lnTo>
                    <a:pt x="297" y="460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8" y="461"/>
                  </a:lnTo>
                  <a:lnTo>
                    <a:pt x="298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300" y="461"/>
                  </a:lnTo>
                  <a:lnTo>
                    <a:pt x="300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2" y="461"/>
                  </a:lnTo>
                  <a:lnTo>
                    <a:pt x="302" y="461"/>
                  </a:lnTo>
                  <a:lnTo>
                    <a:pt x="303" y="461"/>
                  </a:lnTo>
                  <a:lnTo>
                    <a:pt x="303" y="462"/>
                  </a:lnTo>
                  <a:lnTo>
                    <a:pt x="303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5" y="462"/>
                  </a:lnTo>
                  <a:lnTo>
                    <a:pt x="305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10" y="462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6" y="463"/>
                  </a:lnTo>
                  <a:lnTo>
                    <a:pt x="316" y="464"/>
                  </a:lnTo>
                  <a:lnTo>
                    <a:pt x="317" y="464"/>
                  </a:lnTo>
                  <a:lnTo>
                    <a:pt x="317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9" y="464"/>
                  </a:lnTo>
                  <a:lnTo>
                    <a:pt x="319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3" y="464"/>
                  </a:lnTo>
                  <a:lnTo>
                    <a:pt x="323" y="464"/>
                  </a:lnTo>
                  <a:lnTo>
                    <a:pt x="324" y="465"/>
                  </a:lnTo>
                  <a:lnTo>
                    <a:pt x="324" y="465"/>
                  </a:lnTo>
                  <a:lnTo>
                    <a:pt x="325" y="465"/>
                  </a:lnTo>
                  <a:lnTo>
                    <a:pt x="325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9" y="465"/>
                  </a:lnTo>
                  <a:lnTo>
                    <a:pt x="330" y="465"/>
                  </a:lnTo>
                  <a:lnTo>
                    <a:pt x="330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1" y="467"/>
                  </a:lnTo>
                  <a:lnTo>
                    <a:pt x="342" y="467"/>
                  </a:lnTo>
                  <a:lnTo>
                    <a:pt x="343" y="467"/>
                  </a:lnTo>
                  <a:lnTo>
                    <a:pt x="343" y="467"/>
                  </a:lnTo>
                  <a:lnTo>
                    <a:pt x="344" y="467"/>
                  </a:lnTo>
                  <a:lnTo>
                    <a:pt x="344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7" y="468"/>
                  </a:lnTo>
                  <a:lnTo>
                    <a:pt x="347" y="468"/>
                  </a:lnTo>
                  <a:lnTo>
                    <a:pt x="348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1" y="468"/>
                  </a:lnTo>
                  <a:lnTo>
                    <a:pt x="352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4" y="468"/>
                  </a:lnTo>
                  <a:lnTo>
                    <a:pt x="354" y="469"/>
                  </a:lnTo>
                  <a:lnTo>
                    <a:pt x="355" y="469"/>
                  </a:lnTo>
                  <a:lnTo>
                    <a:pt x="355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7" y="469"/>
                  </a:lnTo>
                  <a:lnTo>
                    <a:pt x="358" y="469"/>
                  </a:lnTo>
                  <a:lnTo>
                    <a:pt x="358" y="469"/>
                  </a:lnTo>
                  <a:lnTo>
                    <a:pt x="359" y="469"/>
                  </a:lnTo>
                  <a:lnTo>
                    <a:pt x="359" y="469"/>
                  </a:lnTo>
                  <a:lnTo>
                    <a:pt x="360" y="469"/>
                  </a:lnTo>
                  <a:lnTo>
                    <a:pt x="361" y="469"/>
                  </a:lnTo>
                  <a:lnTo>
                    <a:pt x="361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3" y="470"/>
                  </a:lnTo>
                  <a:lnTo>
                    <a:pt x="363" y="470"/>
                  </a:lnTo>
                  <a:lnTo>
                    <a:pt x="364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7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9" y="470"/>
                  </a:lnTo>
                  <a:lnTo>
                    <a:pt x="369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2" y="470"/>
                  </a:lnTo>
                  <a:lnTo>
                    <a:pt x="373" y="471"/>
                  </a:lnTo>
                  <a:lnTo>
                    <a:pt x="374" y="471"/>
                  </a:lnTo>
                  <a:lnTo>
                    <a:pt x="374" y="471"/>
                  </a:lnTo>
                  <a:lnTo>
                    <a:pt x="375" y="471"/>
                  </a:lnTo>
                  <a:lnTo>
                    <a:pt x="376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9" y="471"/>
                  </a:lnTo>
                  <a:lnTo>
                    <a:pt x="379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4" y="472"/>
                  </a:lnTo>
                  <a:lnTo>
                    <a:pt x="385" y="472"/>
                  </a:lnTo>
                  <a:lnTo>
                    <a:pt x="385" y="472"/>
                  </a:lnTo>
                  <a:lnTo>
                    <a:pt x="386" y="472"/>
                  </a:lnTo>
                  <a:lnTo>
                    <a:pt x="386" y="472"/>
                  </a:lnTo>
                  <a:lnTo>
                    <a:pt x="387" y="472"/>
                  </a:lnTo>
                  <a:lnTo>
                    <a:pt x="387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3" y="473"/>
                  </a:lnTo>
                  <a:lnTo>
                    <a:pt x="393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8" y="473"/>
                  </a:lnTo>
                  <a:lnTo>
                    <a:pt x="398" y="473"/>
                  </a:lnTo>
                  <a:lnTo>
                    <a:pt x="400" y="473"/>
                  </a:lnTo>
                  <a:lnTo>
                    <a:pt x="400" y="473"/>
                  </a:lnTo>
                  <a:lnTo>
                    <a:pt x="401" y="473"/>
                  </a:lnTo>
                  <a:lnTo>
                    <a:pt x="401" y="473"/>
                  </a:lnTo>
                  <a:lnTo>
                    <a:pt x="402" y="473"/>
                  </a:lnTo>
                  <a:lnTo>
                    <a:pt x="402" y="473"/>
                  </a:lnTo>
                  <a:lnTo>
                    <a:pt x="402" y="474"/>
                  </a:lnTo>
                  <a:lnTo>
                    <a:pt x="403" y="474"/>
                  </a:lnTo>
                  <a:lnTo>
                    <a:pt x="403" y="474"/>
                  </a:lnTo>
                  <a:lnTo>
                    <a:pt x="404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6" y="474"/>
                  </a:lnTo>
                  <a:lnTo>
                    <a:pt x="407" y="474"/>
                  </a:lnTo>
                  <a:lnTo>
                    <a:pt x="407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10" y="474"/>
                  </a:lnTo>
                  <a:lnTo>
                    <a:pt x="410" y="474"/>
                  </a:lnTo>
                  <a:lnTo>
                    <a:pt x="412" y="474"/>
                  </a:lnTo>
                  <a:lnTo>
                    <a:pt x="412" y="474"/>
                  </a:lnTo>
                  <a:lnTo>
                    <a:pt x="413" y="474"/>
                  </a:lnTo>
                  <a:lnTo>
                    <a:pt x="413" y="474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7" y="475"/>
                  </a:lnTo>
                  <a:lnTo>
                    <a:pt x="417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1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5" y="476"/>
                  </a:lnTo>
                  <a:lnTo>
                    <a:pt x="426" y="476"/>
                  </a:lnTo>
                  <a:lnTo>
                    <a:pt x="427" y="476"/>
                  </a:lnTo>
                  <a:lnTo>
                    <a:pt x="427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9" y="476"/>
                  </a:lnTo>
                  <a:lnTo>
                    <a:pt x="431" y="476"/>
                  </a:lnTo>
                  <a:lnTo>
                    <a:pt x="432" y="476"/>
                  </a:lnTo>
                  <a:lnTo>
                    <a:pt x="432" y="476"/>
                  </a:lnTo>
                  <a:lnTo>
                    <a:pt x="433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5" y="476"/>
                  </a:lnTo>
                  <a:lnTo>
                    <a:pt x="436" y="476"/>
                  </a:lnTo>
                  <a:lnTo>
                    <a:pt x="436" y="477"/>
                  </a:lnTo>
                  <a:lnTo>
                    <a:pt x="436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8" y="477"/>
                  </a:lnTo>
                  <a:lnTo>
                    <a:pt x="439" y="477"/>
                  </a:lnTo>
                  <a:lnTo>
                    <a:pt x="440" y="477"/>
                  </a:lnTo>
                  <a:lnTo>
                    <a:pt x="440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2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4" y="477"/>
                  </a:lnTo>
                  <a:lnTo>
                    <a:pt x="444" y="477"/>
                  </a:lnTo>
                  <a:lnTo>
                    <a:pt x="445" y="477"/>
                  </a:lnTo>
                  <a:lnTo>
                    <a:pt x="445" y="477"/>
                  </a:lnTo>
                  <a:lnTo>
                    <a:pt x="446" y="477"/>
                  </a:lnTo>
                  <a:lnTo>
                    <a:pt x="446" y="477"/>
                  </a:lnTo>
                  <a:lnTo>
                    <a:pt x="447" y="477"/>
                  </a:lnTo>
                  <a:lnTo>
                    <a:pt x="447" y="477"/>
                  </a:lnTo>
                  <a:lnTo>
                    <a:pt x="448" y="477"/>
                  </a:lnTo>
                  <a:lnTo>
                    <a:pt x="448" y="477"/>
                  </a:lnTo>
                  <a:lnTo>
                    <a:pt x="449" y="477"/>
                  </a:lnTo>
                  <a:lnTo>
                    <a:pt x="450" y="478"/>
                  </a:lnTo>
                  <a:lnTo>
                    <a:pt x="452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4" y="478"/>
                  </a:lnTo>
                  <a:lnTo>
                    <a:pt x="455" y="478"/>
                  </a:lnTo>
                  <a:lnTo>
                    <a:pt x="456" y="478"/>
                  </a:lnTo>
                  <a:lnTo>
                    <a:pt x="456" y="478"/>
                  </a:lnTo>
                  <a:lnTo>
                    <a:pt x="457" y="478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0" y="478"/>
                  </a:lnTo>
                  <a:lnTo>
                    <a:pt x="460" y="478"/>
                  </a:lnTo>
                  <a:lnTo>
                    <a:pt x="461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3" y="479"/>
                  </a:lnTo>
                  <a:lnTo>
                    <a:pt x="464" y="479"/>
                  </a:lnTo>
                  <a:lnTo>
                    <a:pt x="464" y="479"/>
                  </a:lnTo>
                  <a:lnTo>
                    <a:pt x="465" y="479"/>
                  </a:lnTo>
                  <a:lnTo>
                    <a:pt x="466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71" y="479"/>
                  </a:lnTo>
                  <a:lnTo>
                    <a:pt x="471" y="479"/>
                  </a:lnTo>
                  <a:lnTo>
                    <a:pt x="472" y="479"/>
                  </a:lnTo>
                  <a:lnTo>
                    <a:pt x="472" y="479"/>
                  </a:lnTo>
                  <a:lnTo>
                    <a:pt x="474" y="479"/>
                  </a:lnTo>
                  <a:lnTo>
                    <a:pt x="474" y="479"/>
                  </a:lnTo>
                  <a:lnTo>
                    <a:pt x="475" y="479"/>
                  </a:lnTo>
                  <a:lnTo>
                    <a:pt x="476" y="479"/>
                  </a:lnTo>
                  <a:lnTo>
                    <a:pt x="476" y="479"/>
                  </a:lnTo>
                  <a:lnTo>
                    <a:pt x="477" y="479"/>
                  </a:lnTo>
                  <a:lnTo>
                    <a:pt x="478" y="480"/>
                  </a:lnTo>
                  <a:lnTo>
                    <a:pt x="478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80" y="480"/>
                  </a:lnTo>
                  <a:lnTo>
                    <a:pt x="481" y="480"/>
                  </a:lnTo>
                  <a:lnTo>
                    <a:pt x="482" y="480"/>
                  </a:lnTo>
                  <a:lnTo>
                    <a:pt x="482" y="480"/>
                  </a:lnTo>
                  <a:lnTo>
                    <a:pt x="484" y="480"/>
                  </a:lnTo>
                  <a:lnTo>
                    <a:pt x="484" y="480"/>
                  </a:lnTo>
                  <a:lnTo>
                    <a:pt x="486" y="480"/>
                  </a:lnTo>
                  <a:lnTo>
                    <a:pt x="486" y="480"/>
                  </a:lnTo>
                  <a:lnTo>
                    <a:pt x="488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90" y="480"/>
                  </a:lnTo>
                  <a:lnTo>
                    <a:pt x="490" y="480"/>
                  </a:lnTo>
                  <a:lnTo>
                    <a:pt x="491" y="480"/>
                  </a:lnTo>
                  <a:lnTo>
                    <a:pt x="491" y="480"/>
                  </a:lnTo>
                  <a:lnTo>
                    <a:pt x="493" y="481"/>
                  </a:lnTo>
                  <a:lnTo>
                    <a:pt x="494" y="481"/>
                  </a:lnTo>
                  <a:lnTo>
                    <a:pt x="495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502" y="481"/>
                  </a:lnTo>
                  <a:lnTo>
                    <a:pt x="502" y="481"/>
                  </a:lnTo>
                  <a:lnTo>
                    <a:pt x="506" y="481"/>
                  </a:lnTo>
                  <a:lnTo>
                    <a:pt x="507" y="481"/>
                  </a:lnTo>
                  <a:lnTo>
                    <a:pt x="509" y="482"/>
                  </a:lnTo>
                  <a:lnTo>
                    <a:pt x="510" y="482"/>
                  </a:lnTo>
                  <a:lnTo>
                    <a:pt x="512" y="482"/>
                  </a:lnTo>
                  <a:lnTo>
                    <a:pt x="512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4" y="482"/>
                  </a:lnTo>
                  <a:lnTo>
                    <a:pt x="514" y="482"/>
                  </a:lnTo>
                  <a:lnTo>
                    <a:pt x="516" y="482"/>
                  </a:lnTo>
                  <a:lnTo>
                    <a:pt x="516" y="482"/>
                  </a:lnTo>
                  <a:lnTo>
                    <a:pt x="517" y="482"/>
                  </a:lnTo>
                  <a:lnTo>
                    <a:pt x="517" y="482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0" y="482"/>
                  </a:lnTo>
                  <a:lnTo>
                    <a:pt x="520" y="482"/>
                  </a:lnTo>
                  <a:lnTo>
                    <a:pt x="521" y="482"/>
                  </a:lnTo>
                  <a:lnTo>
                    <a:pt x="523" y="482"/>
                  </a:lnTo>
                  <a:lnTo>
                    <a:pt x="524" y="482"/>
                  </a:lnTo>
                  <a:lnTo>
                    <a:pt x="526" y="483"/>
                  </a:lnTo>
                  <a:lnTo>
                    <a:pt x="526" y="483"/>
                  </a:lnTo>
                  <a:lnTo>
                    <a:pt x="527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2" y="483"/>
                  </a:lnTo>
                  <a:lnTo>
                    <a:pt x="533" y="483"/>
                  </a:lnTo>
                  <a:lnTo>
                    <a:pt x="533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5" y="483"/>
                  </a:lnTo>
                  <a:lnTo>
                    <a:pt x="536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40" y="483"/>
                  </a:lnTo>
                  <a:lnTo>
                    <a:pt x="541" y="483"/>
                  </a:lnTo>
                  <a:lnTo>
                    <a:pt x="541" y="483"/>
                  </a:lnTo>
                  <a:lnTo>
                    <a:pt x="542" y="483"/>
                  </a:lnTo>
                  <a:lnTo>
                    <a:pt x="542" y="483"/>
                  </a:lnTo>
                  <a:lnTo>
                    <a:pt x="543" y="484"/>
                  </a:lnTo>
                  <a:lnTo>
                    <a:pt x="543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46" y="484"/>
                  </a:lnTo>
                  <a:lnTo>
                    <a:pt x="547" y="484"/>
                  </a:lnTo>
                  <a:lnTo>
                    <a:pt x="548" y="484"/>
                  </a:lnTo>
                  <a:lnTo>
                    <a:pt x="549" y="484"/>
                  </a:lnTo>
                  <a:lnTo>
                    <a:pt x="550" y="484"/>
                  </a:lnTo>
                  <a:lnTo>
                    <a:pt x="551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7" y="484"/>
                  </a:lnTo>
                  <a:lnTo>
                    <a:pt x="557" y="484"/>
                  </a:lnTo>
                  <a:lnTo>
                    <a:pt x="559" y="484"/>
                  </a:lnTo>
                  <a:lnTo>
                    <a:pt x="559" y="484"/>
                  </a:lnTo>
                  <a:lnTo>
                    <a:pt x="560" y="484"/>
                  </a:lnTo>
                  <a:lnTo>
                    <a:pt x="561" y="484"/>
                  </a:lnTo>
                  <a:lnTo>
                    <a:pt x="563" y="485"/>
                  </a:lnTo>
                  <a:lnTo>
                    <a:pt x="565" y="485"/>
                  </a:lnTo>
                  <a:lnTo>
                    <a:pt x="565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72" y="485"/>
                  </a:lnTo>
                  <a:lnTo>
                    <a:pt x="572" y="485"/>
                  </a:lnTo>
                  <a:lnTo>
                    <a:pt x="573" y="485"/>
                  </a:lnTo>
                  <a:lnTo>
                    <a:pt x="573" y="485"/>
                  </a:lnTo>
                  <a:lnTo>
                    <a:pt x="574" y="485"/>
                  </a:lnTo>
                  <a:lnTo>
                    <a:pt x="574" y="485"/>
                  </a:lnTo>
                  <a:lnTo>
                    <a:pt x="578" y="485"/>
                  </a:lnTo>
                  <a:lnTo>
                    <a:pt x="581" y="485"/>
                  </a:lnTo>
                  <a:lnTo>
                    <a:pt x="583" y="486"/>
                  </a:lnTo>
                  <a:lnTo>
                    <a:pt x="583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9" y="486"/>
                  </a:lnTo>
                  <a:lnTo>
                    <a:pt x="591" y="486"/>
                  </a:lnTo>
                  <a:lnTo>
                    <a:pt x="593" y="486"/>
                  </a:lnTo>
                  <a:lnTo>
                    <a:pt x="593" y="486"/>
                  </a:lnTo>
                  <a:lnTo>
                    <a:pt x="594" y="486"/>
                  </a:lnTo>
                  <a:lnTo>
                    <a:pt x="596" y="486"/>
                  </a:lnTo>
                  <a:lnTo>
                    <a:pt x="596" y="486"/>
                  </a:lnTo>
                  <a:lnTo>
                    <a:pt x="597" y="486"/>
                  </a:lnTo>
                  <a:lnTo>
                    <a:pt x="597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601" y="486"/>
                  </a:lnTo>
                  <a:lnTo>
                    <a:pt x="602" y="486"/>
                  </a:lnTo>
                  <a:lnTo>
                    <a:pt x="602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6" y="487"/>
                  </a:lnTo>
                  <a:lnTo>
                    <a:pt x="607" y="487"/>
                  </a:lnTo>
                  <a:lnTo>
                    <a:pt x="608" y="487"/>
                  </a:lnTo>
                  <a:lnTo>
                    <a:pt x="609" y="487"/>
                  </a:lnTo>
                  <a:lnTo>
                    <a:pt x="610" y="487"/>
                  </a:lnTo>
                  <a:lnTo>
                    <a:pt x="611" y="487"/>
                  </a:lnTo>
                  <a:lnTo>
                    <a:pt x="611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3" y="487"/>
                  </a:lnTo>
                  <a:lnTo>
                    <a:pt x="614" y="487"/>
                  </a:lnTo>
                  <a:lnTo>
                    <a:pt x="615" y="487"/>
                  </a:lnTo>
                  <a:lnTo>
                    <a:pt x="617" y="487"/>
                  </a:lnTo>
                  <a:lnTo>
                    <a:pt x="617" y="487"/>
                  </a:lnTo>
                  <a:lnTo>
                    <a:pt x="619" y="487"/>
                  </a:lnTo>
                  <a:lnTo>
                    <a:pt x="620" y="487"/>
                  </a:lnTo>
                  <a:lnTo>
                    <a:pt x="620" y="487"/>
                  </a:lnTo>
                  <a:lnTo>
                    <a:pt x="621" y="487"/>
                  </a:lnTo>
                  <a:lnTo>
                    <a:pt x="624" y="487"/>
                  </a:lnTo>
                  <a:lnTo>
                    <a:pt x="627" y="487"/>
                  </a:lnTo>
                  <a:lnTo>
                    <a:pt x="628" y="487"/>
                  </a:lnTo>
                  <a:lnTo>
                    <a:pt x="631" y="488"/>
                  </a:lnTo>
                  <a:lnTo>
                    <a:pt x="634" y="488"/>
                  </a:lnTo>
                  <a:lnTo>
                    <a:pt x="634" y="488"/>
                  </a:lnTo>
                  <a:lnTo>
                    <a:pt x="635" y="488"/>
                  </a:lnTo>
                  <a:lnTo>
                    <a:pt x="636" y="488"/>
                  </a:lnTo>
                  <a:lnTo>
                    <a:pt x="637" y="488"/>
                  </a:lnTo>
                  <a:lnTo>
                    <a:pt x="638" y="488"/>
                  </a:lnTo>
                  <a:lnTo>
                    <a:pt x="638" y="488"/>
                  </a:lnTo>
                  <a:lnTo>
                    <a:pt x="639" y="488"/>
                  </a:lnTo>
                  <a:lnTo>
                    <a:pt x="641" y="488"/>
                  </a:lnTo>
                  <a:lnTo>
                    <a:pt x="642" y="488"/>
                  </a:lnTo>
                  <a:lnTo>
                    <a:pt x="642" y="488"/>
                  </a:lnTo>
                  <a:lnTo>
                    <a:pt x="651" y="488"/>
                  </a:lnTo>
                  <a:lnTo>
                    <a:pt x="651" y="488"/>
                  </a:lnTo>
                  <a:lnTo>
                    <a:pt x="653" y="488"/>
                  </a:lnTo>
                  <a:lnTo>
                    <a:pt x="653" y="488"/>
                  </a:lnTo>
                  <a:lnTo>
                    <a:pt x="654" y="489"/>
                  </a:lnTo>
                  <a:lnTo>
                    <a:pt x="658" y="489"/>
                  </a:lnTo>
                  <a:lnTo>
                    <a:pt x="663" y="489"/>
                  </a:lnTo>
                  <a:lnTo>
                    <a:pt x="665" y="489"/>
                  </a:lnTo>
                  <a:lnTo>
                    <a:pt x="669" y="489"/>
                  </a:lnTo>
                  <a:lnTo>
                    <a:pt x="670" y="489"/>
                  </a:lnTo>
                  <a:lnTo>
                    <a:pt x="675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7" y="489"/>
                  </a:lnTo>
                  <a:lnTo>
                    <a:pt x="677" y="489"/>
                  </a:lnTo>
                  <a:lnTo>
                    <a:pt x="678" y="489"/>
                  </a:lnTo>
                  <a:lnTo>
                    <a:pt x="679" y="489"/>
                  </a:lnTo>
                  <a:lnTo>
                    <a:pt x="679" y="489"/>
                  </a:lnTo>
                  <a:lnTo>
                    <a:pt x="680" y="489"/>
                  </a:lnTo>
                  <a:lnTo>
                    <a:pt x="680" y="489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5" y="490"/>
                  </a:lnTo>
                  <a:lnTo>
                    <a:pt x="686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700" y="490"/>
                  </a:lnTo>
                  <a:lnTo>
                    <a:pt x="702" y="490"/>
                  </a:lnTo>
                  <a:lnTo>
                    <a:pt x="702" y="490"/>
                  </a:lnTo>
                  <a:lnTo>
                    <a:pt x="705" y="490"/>
                  </a:lnTo>
                  <a:lnTo>
                    <a:pt x="705" y="490"/>
                  </a:lnTo>
                  <a:lnTo>
                    <a:pt x="706" y="490"/>
                  </a:lnTo>
                  <a:lnTo>
                    <a:pt x="709" y="490"/>
                  </a:lnTo>
                  <a:lnTo>
                    <a:pt x="711" y="491"/>
                  </a:lnTo>
                  <a:lnTo>
                    <a:pt x="716" y="491"/>
                  </a:lnTo>
                  <a:lnTo>
                    <a:pt x="720" y="491"/>
                  </a:lnTo>
                  <a:lnTo>
                    <a:pt x="722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9" y="491"/>
                  </a:lnTo>
                  <a:lnTo>
                    <a:pt x="732" y="491"/>
                  </a:lnTo>
                  <a:lnTo>
                    <a:pt x="732" y="491"/>
                  </a:lnTo>
                  <a:lnTo>
                    <a:pt x="733" y="491"/>
                  </a:lnTo>
                  <a:lnTo>
                    <a:pt x="735" y="491"/>
                  </a:lnTo>
                  <a:lnTo>
                    <a:pt x="740" y="491"/>
                  </a:lnTo>
                  <a:lnTo>
                    <a:pt x="741" y="491"/>
                  </a:lnTo>
                  <a:lnTo>
                    <a:pt x="745" y="492"/>
                  </a:lnTo>
                  <a:lnTo>
                    <a:pt x="745" y="492"/>
                  </a:lnTo>
                  <a:lnTo>
                    <a:pt x="755" y="492"/>
                  </a:lnTo>
                  <a:lnTo>
                    <a:pt x="755" y="492"/>
                  </a:lnTo>
                  <a:lnTo>
                    <a:pt x="756" y="492"/>
                  </a:lnTo>
                  <a:lnTo>
                    <a:pt x="763" y="492"/>
                  </a:lnTo>
                  <a:lnTo>
                    <a:pt x="763" y="492"/>
                  </a:lnTo>
                  <a:lnTo>
                    <a:pt x="769" y="492"/>
                  </a:lnTo>
                  <a:lnTo>
                    <a:pt x="770" y="492"/>
                  </a:lnTo>
                  <a:lnTo>
                    <a:pt x="771" y="492"/>
                  </a:lnTo>
                  <a:lnTo>
                    <a:pt x="775" y="492"/>
                  </a:lnTo>
                  <a:lnTo>
                    <a:pt x="779" y="492"/>
                  </a:lnTo>
                  <a:lnTo>
                    <a:pt x="786" y="493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1" y="493"/>
                  </a:lnTo>
                  <a:lnTo>
                    <a:pt x="796" y="493"/>
                  </a:lnTo>
                  <a:lnTo>
                    <a:pt x="797" y="493"/>
                  </a:lnTo>
                  <a:lnTo>
                    <a:pt x="805" y="493"/>
                  </a:lnTo>
                  <a:lnTo>
                    <a:pt x="807" y="493"/>
                  </a:lnTo>
                  <a:lnTo>
                    <a:pt x="807" y="493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4" y="493"/>
                  </a:lnTo>
                  <a:lnTo>
                    <a:pt x="814" y="493"/>
                  </a:lnTo>
                  <a:lnTo>
                    <a:pt x="819" y="494"/>
                  </a:lnTo>
                  <a:lnTo>
                    <a:pt x="821" y="494"/>
                  </a:lnTo>
                  <a:lnTo>
                    <a:pt x="823" y="494"/>
                  </a:lnTo>
                  <a:lnTo>
                    <a:pt x="824" y="494"/>
                  </a:lnTo>
                  <a:lnTo>
                    <a:pt x="825" y="494"/>
                  </a:lnTo>
                  <a:lnTo>
                    <a:pt x="826" y="494"/>
                  </a:lnTo>
                  <a:lnTo>
                    <a:pt x="828" y="494"/>
                  </a:lnTo>
                  <a:lnTo>
                    <a:pt x="829" y="494"/>
                  </a:lnTo>
                  <a:lnTo>
                    <a:pt x="831" y="494"/>
                  </a:lnTo>
                  <a:lnTo>
                    <a:pt x="831" y="494"/>
                  </a:lnTo>
                  <a:lnTo>
                    <a:pt x="844" y="494"/>
                  </a:lnTo>
                  <a:lnTo>
                    <a:pt x="851" y="494"/>
                  </a:lnTo>
                  <a:lnTo>
                    <a:pt x="862" y="495"/>
                  </a:lnTo>
                  <a:lnTo>
                    <a:pt x="866" y="495"/>
                  </a:lnTo>
                  <a:lnTo>
                    <a:pt x="867" y="495"/>
                  </a:lnTo>
                  <a:lnTo>
                    <a:pt x="871" y="495"/>
                  </a:lnTo>
                  <a:lnTo>
                    <a:pt x="875" y="495"/>
                  </a:lnTo>
                  <a:lnTo>
                    <a:pt x="877" y="495"/>
                  </a:lnTo>
                  <a:lnTo>
                    <a:pt x="887" y="495"/>
                  </a:lnTo>
                  <a:lnTo>
                    <a:pt x="893" y="495"/>
                  </a:lnTo>
                  <a:lnTo>
                    <a:pt x="908" y="496"/>
                  </a:lnTo>
                  <a:lnTo>
                    <a:pt x="912" y="496"/>
                  </a:lnTo>
                  <a:lnTo>
                    <a:pt x="921" y="496"/>
                  </a:lnTo>
                  <a:lnTo>
                    <a:pt x="922" y="496"/>
                  </a:lnTo>
                  <a:lnTo>
                    <a:pt x="924" y="496"/>
                  </a:lnTo>
                  <a:lnTo>
                    <a:pt x="927" y="496"/>
                  </a:lnTo>
                  <a:lnTo>
                    <a:pt x="931" y="496"/>
                  </a:lnTo>
                  <a:lnTo>
                    <a:pt x="932" y="496"/>
                  </a:lnTo>
                  <a:lnTo>
                    <a:pt x="935" y="496"/>
                  </a:lnTo>
                  <a:lnTo>
                    <a:pt x="944" y="496"/>
                  </a:lnTo>
                  <a:lnTo>
                    <a:pt x="950" y="496"/>
                  </a:lnTo>
                  <a:lnTo>
                    <a:pt x="956" y="496"/>
                  </a:lnTo>
                  <a:lnTo>
                    <a:pt x="966" y="497"/>
                  </a:lnTo>
                  <a:lnTo>
                    <a:pt x="971" y="497"/>
                  </a:lnTo>
                  <a:lnTo>
                    <a:pt x="973" y="497"/>
                  </a:lnTo>
                  <a:lnTo>
                    <a:pt x="976" y="497"/>
                  </a:lnTo>
                  <a:lnTo>
                    <a:pt x="979" y="497"/>
                  </a:lnTo>
                  <a:lnTo>
                    <a:pt x="982" y="497"/>
                  </a:lnTo>
                  <a:lnTo>
                    <a:pt x="985" y="497"/>
                  </a:lnTo>
                  <a:lnTo>
                    <a:pt x="986" y="497"/>
                  </a:lnTo>
                  <a:lnTo>
                    <a:pt x="987" y="497"/>
                  </a:lnTo>
                  <a:lnTo>
                    <a:pt x="1003" y="497"/>
                  </a:lnTo>
                  <a:lnTo>
                    <a:pt x="1006" y="497"/>
                  </a:lnTo>
                  <a:lnTo>
                    <a:pt x="1007" y="497"/>
                  </a:lnTo>
                  <a:lnTo>
                    <a:pt x="1029" y="498"/>
                  </a:lnTo>
                  <a:lnTo>
                    <a:pt x="1037" y="498"/>
                  </a:lnTo>
                  <a:lnTo>
                    <a:pt x="1043" y="498"/>
                  </a:lnTo>
                  <a:lnTo>
                    <a:pt x="1051" y="498"/>
                  </a:lnTo>
                  <a:lnTo>
                    <a:pt x="1056" y="498"/>
                  </a:lnTo>
                  <a:lnTo>
                    <a:pt x="1067" y="498"/>
                  </a:lnTo>
                  <a:lnTo>
                    <a:pt x="1073" y="498"/>
                  </a:lnTo>
                  <a:lnTo>
                    <a:pt x="1134" y="499"/>
                  </a:lnTo>
                  <a:lnTo>
                    <a:pt x="1190" y="50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226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227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228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229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230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2231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6" name="Oval 2232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7" name="Oval 2233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8" name="Oval 2234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9" name="Oval 2235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0" name="Oval 2236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1" name="Oval 2237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2" name="Oval 2238"/>
            <p:cNvSpPr>
              <a:spLocks noChangeArrowheads="1"/>
            </p:cNvSpPr>
            <p:nvPr/>
          </p:nvSpPr>
          <p:spPr bwMode="auto">
            <a:xfrm>
              <a:off x="1110" y="1717"/>
              <a:ext cx="42" cy="41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3" name="Oval 2239"/>
            <p:cNvSpPr>
              <a:spLocks noChangeArrowheads="1"/>
            </p:cNvSpPr>
            <p:nvPr/>
          </p:nvSpPr>
          <p:spPr bwMode="auto">
            <a:xfrm>
              <a:off x="1180" y="1657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4" name="Oval 2240"/>
            <p:cNvSpPr>
              <a:spLocks noChangeArrowheads="1"/>
            </p:cNvSpPr>
            <p:nvPr/>
          </p:nvSpPr>
          <p:spPr bwMode="auto">
            <a:xfrm>
              <a:off x="1187" y="1964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5" name="Oval 2241"/>
            <p:cNvSpPr>
              <a:spLocks noChangeArrowheads="1"/>
            </p:cNvSpPr>
            <p:nvPr/>
          </p:nvSpPr>
          <p:spPr bwMode="auto">
            <a:xfrm>
              <a:off x="1208" y="1898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6" name="Oval 2242"/>
            <p:cNvSpPr>
              <a:spLocks noChangeArrowheads="1"/>
            </p:cNvSpPr>
            <p:nvPr/>
          </p:nvSpPr>
          <p:spPr bwMode="auto">
            <a:xfrm>
              <a:off x="1218" y="1999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7" name="Oval 2243"/>
            <p:cNvSpPr>
              <a:spLocks noChangeArrowheads="1"/>
            </p:cNvSpPr>
            <p:nvPr/>
          </p:nvSpPr>
          <p:spPr bwMode="auto">
            <a:xfrm>
              <a:off x="1243" y="1971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8" name="Oval 2244"/>
            <p:cNvSpPr>
              <a:spLocks noChangeArrowheads="1"/>
            </p:cNvSpPr>
            <p:nvPr/>
          </p:nvSpPr>
          <p:spPr bwMode="auto">
            <a:xfrm>
              <a:off x="1295" y="1985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9" name="Oval 2245"/>
            <p:cNvSpPr>
              <a:spLocks noChangeArrowheads="1"/>
            </p:cNvSpPr>
            <p:nvPr/>
          </p:nvSpPr>
          <p:spPr bwMode="auto">
            <a:xfrm>
              <a:off x="1320" y="2045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0" name="Oval 2246"/>
            <p:cNvSpPr>
              <a:spLocks noChangeArrowheads="1"/>
            </p:cNvSpPr>
            <p:nvPr/>
          </p:nvSpPr>
          <p:spPr bwMode="auto">
            <a:xfrm>
              <a:off x="1320" y="1982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1" name="Oval 2247"/>
            <p:cNvSpPr>
              <a:spLocks noChangeArrowheads="1"/>
            </p:cNvSpPr>
            <p:nvPr/>
          </p:nvSpPr>
          <p:spPr bwMode="auto">
            <a:xfrm>
              <a:off x="1337" y="1881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2" name="Oval 2248"/>
            <p:cNvSpPr>
              <a:spLocks noChangeArrowheads="1"/>
            </p:cNvSpPr>
            <p:nvPr/>
          </p:nvSpPr>
          <p:spPr bwMode="auto">
            <a:xfrm>
              <a:off x="1341" y="1877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3" name="Oval 2249"/>
            <p:cNvSpPr>
              <a:spLocks noChangeArrowheads="1"/>
            </p:cNvSpPr>
            <p:nvPr/>
          </p:nvSpPr>
          <p:spPr bwMode="auto">
            <a:xfrm>
              <a:off x="1372" y="1654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4" name="Oval 2250"/>
            <p:cNvSpPr>
              <a:spLocks noChangeArrowheads="1"/>
            </p:cNvSpPr>
            <p:nvPr/>
          </p:nvSpPr>
          <p:spPr bwMode="auto">
            <a:xfrm>
              <a:off x="1389" y="1916"/>
              <a:ext cx="42" cy="41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5" name="Oval 2251"/>
            <p:cNvSpPr>
              <a:spLocks noChangeArrowheads="1"/>
            </p:cNvSpPr>
            <p:nvPr/>
          </p:nvSpPr>
          <p:spPr bwMode="auto">
            <a:xfrm>
              <a:off x="1449" y="1615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6" name="Oval 2252"/>
            <p:cNvSpPr>
              <a:spLocks noChangeArrowheads="1"/>
            </p:cNvSpPr>
            <p:nvPr/>
          </p:nvSpPr>
          <p:spPr bwMode="auto">
            <a:xfrm>
              <a:off x="1456" y="1895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7" name="Oval 2253"/>
            <p:cNvSpPr>
              <a:spLocks noChangeArrowheads="1"/>
            </p:cNvSpPr>
            <p:nvPr/>
          </p:nvSpPr>
          <p:spPr bwMode="auto">
            <a:xfrm>
              <a:off x="1620" y="1877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8" name="Oval 2254"/>
            <p:cNvSpPr>
              <a:spLocks noChangeArrowheads="1"/>
            </p:cNvSpPr>
            <p:nvPr/>
          </p:nvSpPr>
          <p:spPr bwMode="auto">
            <a:xfrm>
              <a:off x="1857" y="1867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9" name="Oval 2255"/>
            <p:cNvSpPr>
              <a:spLocks noChangeArrowheads="1"/>
            </p:cNvSpPr>
            <p:nvPr/>
          </p:nvSpPr>
          <p:spPr bwMode="auto">
            <a:xfrm>
              <a:off x="1958" y="1996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0" name="Line 2256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1" name="Line 2257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4" name="Rectangle 2258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45" name="Line 2259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6" name="Rectangle 2260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847" name="Line 2261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7" name="Rectangle 2262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08" name="Line 2263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96" name="Rectangle 2264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797" name="Line 2265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98" name="Rectangle 2266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799" name="Line 2267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00" name="Rectangle 2268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01" name="Rectangle 2269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02" name="Line 2270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03" name="Line 2271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04" name="Rectangle 2272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05" name="Line 2273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06" name="Rectangle 2274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07" name="Line 2275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8" name="Rectangle 2276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9" name="Line 2277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1" name="Rectangle 2278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5" name="Rectangle 2279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6" name="Rectangle 2280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640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 and Expenditures per Student</a:t>
            </a:r>
          </a:p>
        </p:txBody>
      </p:sp>
      <p:sp>
        <p:nvSpPr>
          <p:cNvPr id="4641" name="TextBox 4640"/>
          <p:cNvSpPr txBox="1"/>
          <p:nvPr/>
        </p:nvSpPr>
        <p:spPr>
          <a:xfrm>
            <a:off x="3696833" y="2886670"/>
            <a:ext cx="461645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Top 10% MR colleges with Success Rate Similar to Ivy-Plus Colleges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Median Instr.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Exp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= </a:t>
            </a:r>
            <a:r>
              <a:rPr kumimoji="0" 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$18,636</a:t>
            </a: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/student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cxnSp>
        <p:nvCxnSpPr>
          <p:cNvPr id="4642" name="Straight Arrow Connector 4641"/>
          <p:cNvCxnSpPr/>
          <p:nvPr/>
        </p:nvCxnSpPr>
        <p:spPr>
          <a:xfrm flipH="1">
            <a:off x="3257095" y="3040062"/>
            <a:ext cx="664032" cy="4484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643" name="Straight Arrow Connector 4642"/>
          <p:cNvCxnSpPr/>
          <p:nvPr/>
        </p:nvCxnSpPr>
        <p:spPr>
          <a:xfrm flipH="1">
            <a:off x="1752600" y="1674813"/>
            <a:ext cx="1371600" cy="798512"/>
          </a:xfrm>
          <a:prstGeom prst="straightConnector1">
            <a:avLst/>
          </a:prstGeom>
          <a:ln w="1905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4573" name="TextBox 4572"/>
          <p:cNvSpPr txBox="1"/>
          <p:nvPr/>
        </p:nvSpPr>
        <p:spPr>
          <a:xfrm>
            <a:off x="3135312" y="1065438"/>
            <a:ext cx="4191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Ivy-Plus Colleges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Median Instr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. </a:t>
            </a:r>
            <a:r>
              <a:rPr kumimoji="0" lang="en-US" sz="18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Exp</a:t>
            </a: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= </a:t>
            </a:r>
            <a:r>
              <a:rPr kumimoji="0" lang="en-US" sz="1800" b="1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$42,688</a:t>
            </a:r>
            <a:r>
              <a:rPr kumimoji="0" lang="en-US" sz="1800" b="0" i="0" u="none" strike="noStrike" kern="0" cap="none" spc="0" normalizeH="0" baseline="0" noProof="0" dirty="0" smtClean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/student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785224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4" name="Group 413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15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Rectangle 7"/>
            <p:cNvSpPr>
              <a:spLocks noChangeArrowheads="1"/>
            </p:cNvSpPr>
            <p:nvPr/>
          </p:nvSpPr>
          <p:spPr bwMode="auto">
            <a:xfrm>
              <a:off x="318" y="449"/>
              <a:ext cx="531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Freeform 8"/>
            <p:cNvSpPr>
              <a:spLocks/>
            </p:cNvSpPr>
            <p:nvPr/>
          </p:nvSpPr>
          <p:spPr bwMode="auto">
            <a:xfrm>
              <a:off x="318" y="987"/>
              <a:ext cx="5222" cy="2674"/>
            </a:xfrm>
            <a:custGeom>
              <a:avLst/>
              <a:gdLst>
                <a:gd name="T0" fmla="*/ 15 w 1496"/>
                <a:gd name="T1" fmla="*/ 567 h 766"/>
                <a:gd name="T2" fmla="*/ 45 w 1496"/>
                <a:gd name="T3" fmla="*/ 66 h 766"/>
                <a:gd name="T4" fmla="*/ 75 w 1496"/>
                <a:gd name="T5" fmla="*/ 19 h 766"/>
                <a:gd name="T6" fmla="*/ 105 w 1496"/>
                <a:gd name="T7" fmla="*/ 135 h 766"/>
                <a:gd name="T8" fmla="*/ 136 w 1496"/>
                <a:gd name="T9" fmla="*/ 220 h 766"/>
                <a:gd name="T10" fmla="*/ 166 w 1496"/>
                <a:gd name="T11" fmla="*/ 254 h 766"/>
                <a:gd name="T12" fmla="*/ 196 w 1496"/>
                <a:gd name="T13" fmla="*/ 282 h 766"/>
                <a:gd name="T14" fmla="*/ 226 w 1496"/>
                <a:gd name="T15" fmla="*/ 327 h 766"/>
                <a:gd name="T16" fmla="*/ 256 w 1496"/>
                <a:gd name="T17" fmla="*/ 387 h 766"/>
                <a:gd name="T18" fmla="*/ 287 w 1496"/>
                <a:gd name="T19" fmla="*/ 458 h 766"/>
                <a:gd name="T20" fmla="*/ 317 w 1496"/>
                <a:gd name="T21" fmla="*/ 520 h 766"/>
                <a:gd name="T22" fmla="*/ 347 w 1496"/>
                <a:gd name="T23" fmla="*/ 576 h 766"/>
                <a:gd name="T24" fmla="*/ 377 w 1496"/>
                <a:gd name="T25" fmla="*/ 621 h 766"/>
                <a:gd name="T26" fmla="*/ 408 w 1496"/>
                <a:gd name="T27" fmla="*/ 656 h 766"/>
                <a:gd name="T28" fmla="*/ 438 w 1496"/>
                <a:gd name="T29" fmla="*/ 682 h 766"/>
                <a:gd name="T30" fmla="*/ 468 w 1496"/>
                <a:gd name="T31" fmla="*/ 700 h 766"/>
                <a:gd name="T32" fmla="*/ 498 w 1496"/>
                <a:gd name="T33" fmla="*/ 714 h 766"/>
                <a:gd name="T34" fmla="*/ 528 w 1496"/>
                <a:gd name="T35" fmla="*/ 725 h 766"/>
                <a:gd name="T36" fmla="*/ 559 w 1496"/>
                <a:gd name="T37" fmla="*/ 733 h 766"/>
                <a:gd name="T38" fmla="*/ 589 w 1496"/>
                <a:gd name="T39" fmla="*/ 739 h 766"/>
                <a:gd name="T40" fmla="*/ 619 w 1496"/>
                <a:gd name="T41" fmla="*/ 743 h 766"/>
                <a:gd name="T42" fmla="*/ 649 w 1496"/>
                <a:gd name="T43" fmla="*/ 747 h 766"/>
                <a:gd name="T44" fmla="*/ 680 w 1496"/>
                <a:gd name="T45" fmla="*/ 750 h 766"/>
                <a:gd name="T46" fmla="*/ 710 w 1496"/>
                <a:gd name="T47" fmla="*/ 752 h 766"/>
                <a:gd name="T48" fmla="*/ 740 w 1496"/>
                <a:gd name="T49" fmla="*/ 754 h 766"/>
                <a:gd name="T50" fmla="*/ 770 w 1496"/>
                <a:gd name="T51" fmla="*/ 755 h 766"/>
                <a:gd name="T52" fmla="*/ 800 w 1496"/>
                <a:gd name="T53" fmla="*/ 757 h 766"/>
                <a:gd name="T54" fmla="*/ 831 w 1496"/>
                <a:gd name="T55" fmla="*/ 758 h 766"/>
                <a:gd name="T56" fmla="*/ 861 w 1496"/>
                <a:gd name="T57" fmla="*/ 758 h 766"/>
                <a:gd name="T58" fmla="*/ 891 w 1496"/>
                <a:gd name="T59" fmla="*/ 759 h 766"/>
                <a:gd name="T60" fmla="*/ 921 w 1496"/>
                <a:gd name="T61" fmla="*/ 760 h 766"/>
                <a:gd name="T62" fmla="*/ 952 w 1496"/>
                <a:gd name="T63" fmla="*/ 761 h 766"/>
                <a:gd name="T64" fmla="*/ 982 w 1496"/>
                <a:gd name="T65" fmla="*/ 761 h 766"/>
                <a:gd name="T66" fmla="*/ 1012 w 1496"/>
                <a:gd name="T67" fmla="*/ 761 h 766"/>
                <a:gd name="T68" fmla="*/ 1042 w 1496"/>
                <a:gd name="T69" fmla="*/ 762 h 766"/>
                <a:gd name="T70" fmla="*/ 1072 w 1496"/>
                <a:gd name="T71" fmla="*/ 762 h 766"/>
                <a:gd name="T72" fmla="*/ 1103 w 1496"/>
                <a:gd name="T73" fmla="*/ 763 h 766"/>
                <a:gd name="T74" fmla="*/ 1133 w 1496"/>
                <a:gd name="T75" fmla="*/ 763 h 766"/>
                <a:gd name="T76" fmla="*/ 1163 w 1496"/>
                <a:gd name="T77" fmla="*/ 763 h 766"/>
                <a:gd name="T78" fmla="*/ 1193 w 1496"/>
                <a:gd name="T79" fmla="*/ 764 h 766"/>
                <a:gd name="T80" fmla="*/ 1224 w 1496"/>
                <a:gd name="T81" fmla="*/ 764 h 766"/>
                <a:gd name="T82" fmla="*/ 1254 w 1496"/>
                <a:gd name="T83" fmla="*/ 764 h 766"/>
                <a:gd name="T84" fmla="*/ 1284 w 1496"/>
                <a:gd name="T85" fmla="*/ 764 h 766"/>
                <a:gd name="T86" fmla="*/ 1314 w 1496"/>
                <a:gd name="T87" fmla="*/ 764 h 766"/>
                <a:gd name="T88" fmla="*/ 1344 w 1496"/>
                <a:gd name="T89" fmla="*/ 764 h 766"/>
                <a:gd name="T90" fmla="*/ 1375 w 1496"/>
                <a:gd name="T91" fmla="*/ 765 h 766"/>
                <a:gd name="T92" fmla="*/ 1405 w 1496"/>
                <a:gd name="T93" fmla="*/ 765 h 766"/>
                <a:gd name="T94" fmla="*/ 1435 w 1496"/>
                <a:gd name="T95" fmla="*/ 765 h 766"/>
                <a:gd name="T96" fmla="*/ 1465 w 1496"/>
                <a:gd name="T97" fmla="*/ 765 h 766"/>
                <a:gd name="T98" fmla="*/ 1496 w 1496"/>
                <a:gd name="T99" fmla="*/ 766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96" h="766">
                  <a:moveTo>
                    <a:pt x="0" y="747"/>
                  </a:moveTo>
                  <a:lnTo>
                    <a:pt x="15" y="567"/>
                  </a:lnTo>
                  <a:lnTo>
                    <a:pt x="30" y="299"/>
                  </a:lnTo>
                  <a:lnTo>
                    <a:pt x="45" y="66"/>
                  </a:lnTo>
                  <a:lnTo>
                    <a:pt x="60" y="0"/>
                  </a:lnTo>
                  <a:lnTo>
                    <a:pt x="75" y="19"/>
                  </a:lnTo>
                  <a:lnTo>
                    <a:pt x="90" y="72"/>
                  </a:lnTo>
                  <a:lnTo>
                    <a:pt x="105" y="135"/>
                  </a:lnTo>
                  <a:lnTo>
                    <a:pt x="120" y="186"/>
                  </a:lnTo>
                  <a:lnTo>
                    <a:pt x="136" y="220"/>
                  </a:lnTo>
                  <a:lnTo>
                    <a:pt x="151" y="240"/>
                  </a:lnTo>
                  <a:lnTo>
                    <a:pt x="166" y="254"/>
                  </a:lnTo>
                  <a:lnTo>
                    <a:pt x="181" y="267"/>
                  </a:lnTo>
                  <a:lnTo>
                    <a:pt x="196" y="282"/>
                  </a:lnTo>
                  <a:lnTo>
                    <a:pt x="211" y="302"/>
                  </a:lnTo>
                  <a:lnTo>
                    <a:pt x="226" y="327"/>
                  </a:lnTo>
                  <a:lnTo>
                    <a:pt x="241" y="354"/>
                  </a:lnTo>
                  <a:lnTo>
                    <a:pt x="256" y="387"/>
                  </a:lnTo>
                  <a:lnTo>
                    <a:pt x="272" y="423"/>
                  </a:lnTo>
                  <a:lnTo>
                    <a:pt x="287" y="458"/>
                  </a:lnTo>
                  <a:lnTo>
                    <a:pt x="302" y="489"/>
                  </a:lnTo>
                  <a:lnTo>
                    <a:pt x="317" y="520"/>
                  </a:lnTo>
                  <a:lnTo>
                    <a:pt x="332" y="551"/>
                  </a:lnTo>
                  <a:lnTo>
                    <a:pt x="347" y="576"/>
                  </a:lnTo>
                  <a:lnTo>
                    <a:pt x="362" y="600"/>
                  </a:lnTo>
                  <a:lnTo>
                    <a:pt x="377" y="621"/>
                  </a:lnTo>
                  <a:lnTo>
                    <a:pt x="392" y="639"/>
                  </a:lnTo>
                  <a:lnTo>
                    <a:pt x="408" y="656"/>
                  </a:lnTo>
                  <a:lnTo>
                    <a:pt x="423" y="670"/>
                  </a:lnTo>
                  <a:lnTo>
                    <a:pt x="438" y="682"/>
                  </a:lnTo>
                  <a:lnTo>
                    <a:pt x="453" y="691"/>
                  </a:lnTo>
                  <a:lnTo>
                    <a:pt x="468" y="700"/>
                  </a:lnTo>
                  <a:lnTo>
                    <a:pt x="483" y="708"/>
                  </a:lnTo>
                  <a:lnTo>
                    <a:pt x="498" y="714"/>
                  </a:lnTo>
                  <a:lnTo>
                    <a:pt x="513" y="721"/>
                  </a:lnTo>
                  <a:lnTo>
                    <a:pt x="528" y="725"/>
                  </a:lnTo>
                  <a:lnTo>
                    <a:pt x="544" y="729"/>
                  </a:lnTo>
                  <a:lnTo>
                    <a:pt x="559" y="733"/>
                  </a:lnTo>
                  <a:lnTo>
                    <a:pt x="574" y="737"/>
                  </a:lnTo>
                  <a:lnTo>
                    <a:pt x="589" y="739"/>
                  </a:lnTo>
                  <a:lnTo>
                    <a:pt x="604" y="741"/>
                  </a:lnTo>
                  <a:lnTo>
                    <a:pt x="619" y="743"/>
                  </a:lnTo>
                  <a:lnTo>
                    <a:pt x="634" y="746"/>
                  </a:lnTo>
                  <a:lnTo>
                    <a:pt x="649" y="747"/>
                  </a:lnTo>
                  <a:lnTo>
                    <a:pt x="664" y="748"/>
                  </a:lnTo>
                  <a:lnTo>
                    <a:pt x="680" y="750"/>
                  </a:lnTo>
                  <a:lnTo>
                    <a:pt x="695" y="751"/>
                  </a:lnTo>
                  <a:lnTo>
                    <a:pt x="710" y="752"/>
                  </a:lnTo>
                  <a:lnTo>
                    <a:pt x="725" y="753"/>
                  </a:lnTo>
                  <a:lnTo>
                    <a:pt x="740" y="754"/>
                  </a:lnTo>
                  <a:lnTo>
                    <a:pt x="755" y="755"/>
                  </a:lnTo>
                  <a:lnTo>
                    <a:pt x="770" y="755"/>
                  </a:lnTo>
                  <a:lnTo>
                    <a:pt x="785" y="756"/>
                  </a:lnTo>
                  <a:lnTo>
                    <a:pt x="800" y="757"/>
                  </a:lnTo>
                  <a:lnTo>
                    <a:pt x="816" y="757"/>
                  </a:lnTo>
                  <a:lnTo>
                    <a:pt x="831" y="758"/>
                  </a:lnTo>
                  <a:lnTo>
                    <a:pt x="846" y="758"/>
                  </a:lnTo>
                  <a:lnTo>
                    <a:pt x="861" y="758"/>
                  </a:lnTo>
                  <a:lnTo>
                    <a:pt x="876" y="759"/>
                  </a:lnTo>
                  <a:lnTo>
                    <a:pt x="891" y="759"/>
                  </a:lnTo>
                  <a:lnTo>
                    <a:pt x="906" y="760"/>
                  </a:lnTo>
                  <a:lnTo>
                    <a:pt x="921" y="760"/>
                  </a:lnTo>
                  <a:lnTo>
                    <a:pt x="936" y="760"/>
                  </a:lnTo>
                  <a:lnTo>
                    <a:pt x="952" y="761"/>
                  </a:lnTo>
                  <a:lnTo>
                    <a:pt x="967" y="761"/>
                  </a:lnTo>
                  <a:lnTo>
                    <a:pt x="982" y="761"/>
                  </a:lnTo>
                  <a:lnTo>
                    <a:pt x="997" y="761"/>
                  </a:lnTo>
                  <a:lnTo>
                    <a:pt x="1012" y="761"/>
                  </a:lnTo>
                  <a:lnTo>
                    <a:pt x="1027" y="762"/>
                  </a:lnTo>
                  <a:lnTo>
                    <a:pt x="1042" y="762"/>
                  </a:lnTo>
                  <a:lnTo>
                    <a:pt x="1057" y="762"/>
                  </a:lnTo>
                  <a:lnTo>
                    <a:pt x="1072" y="762"/>
                  </a:lnTo>
                  <a:lnTo>
                    <a:pt x="1088" y="763"/>
                  </a:lnTo>
                  <a:lnTo>
                    <a:pt x="1103" y="763"/>
                  </a:lnTo>
                  <a:lnTo>
                    <a:pt x="1118" y="763"/>
                  </a:lnTo>
                  <a:lnTo>
                    <a:pt x="1133" y="763"/>
                  </a:lnTo>
                  <a:lnTo>
                    <a:pt x="1148" y="763"/>
                  </a:lnTo>
                  <a:lnTo>
                    <a:pt x="1163" y="763"/>
                  </a:lnTo>
                  <a:lnTo>
                    <a:pt x="1178" y="763"/>
                  </a:lnTo>
                  <a:lnTo>
                    <a:pt x="1193" y="764"/>
                  </a:lnTo>
                  <a:lnTo>
                    <a:pt x="1208" y="764"/>
                  </a:lnTo>
                  <a:lnTo>
                    <a:pt x="1224" y="764"/>
                  </a:lnTo>
                  <a:lnTo>
                    <a:pt x="1239" y="764"/>
                  </a:lnTo>
                  <a:lnTo>
                    <a:pt x="1254" y="764"/>
                  </a:lnTo>
                  <a:lnTo>
                    <a:pt x="1269" y="764"/>
                  </a:lnTo>
                  <a:lnTo>
                    <a:pt x="1284" y="764"/>
                  </a:lnTo>
                  <a:lnTo>
                    <a:pt x="1299" y="764"/>
                  </a:lnTo>
                  <a:lnTo>
                    <a:pt x="1314" y="764"/>
                  </a:lnTo>
                  <a:lnTo>
                    <a:pt x="1329" y="764"/>
                  </a:lnTo>
                  <a:lnTo>
                    <a:pt x="1344" y="764"/>
                  </a:lnTo>
                  <a:lnTo>
                    <a:pt x="1360" y="765"/>
                  </a:lnTo>
                  <a:lnTo>
                    <a:pt x="1375" y="765"/>
                  </a:lnTo>
                  <a:lnTo>
                    <a:pt x="1390" y="765"/>
                  </a:lnTo>
                  <a:lnTo>
                    <a:pt x="1405" y="765"/>
                  </a:lnTo>
                  <a:lnTo>
                    <a:pt x="1420" y="765"/>
                  </a:lnTo>
                  <a:lnTo>
                    <a:pt x="1435" y="765"/>
                  </a:lnTo>
                  <a:lnTo>
                    <a:pt x="1450" y="765"/>
                  </a:lnTo>
                  <a:lnTo>
                    <a:pt x="1465" y="765"/>
                  </a:lnTo>
                  <a:lnTo>
                    <a:pt x="1480" y="765"/>
                  </a:lnTo>
                  <a:lnTo>
                    <a:pt x="1496" y="766"/>
                  </a:lnTo>
                </a:path>
              </a:pathLst>
            </a:custGeom>
            <a:noFill/>
            <a:ln w="555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Line 9"/>
            <p:cNvSpPr>
              <a:spLocks noChangeShapeType="1"/>
            </p:cNvSpPr>
            <p:nvPr/>
          </p:nvSpPr>
          <p:spPr bwMode="auto">
            <a:xfrm flipV="1">
              <a:off x="576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10"/>
            <p:cNvSpPr>
              <a:spLocks noChangeShapeType="1"/>
            </p:cNvSpPr>
            <p:nvPr/>
          </p:nvSpPr>
          <p:spPr bwMode="auto">
            <a:xfrm flipV="1">
              <a:off x="576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Line 11"/>
            <p:cNvSpPr>
              <a:spLocks noChangeShapeType="1"/>
            </p:cNvSpPr>
            <p:nvPr/>
          </p:nvSpPr>
          <p:spPr bwMode="auto">
            <a:xfrm flipV="1">
              <a:off x="576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Line 12"/>
            <p:cNvSpPr>
              <a:spLocks noChangeShapeType="1"/>
            </p:cNvSpPr>
            <p:nvPr/>
          </p:nvSpPr>
          <p:spPr bwMode="auto">
            <a:xfrm flipV="1">
              <a:off x="576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Line 13"/>
            <p:cNvSpPr>
              <a:spLocks noChangeShapeType="1"/>
            </p:cNvSpPr>
            <p:nvPr/>
          </p:nvSpPr>
          <p:spPr bwMode="auto">
            <a:xfrm flipV="1">
              <a:off x="576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Line 14"/>
            <p:cNvSpPr>
              <a:spLocks noChangeShapeType="1"/>
            </p:cNvSpPr>
            <p:nvPr/>
          </p:nvSpPr>
          <p:spPr bwMode="auto">
            <a:xfrm flipV="1">
              <a:off x="576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Line 15"/>
            <p:cNvSpPr>
              <a:spLocks noChangeShapeType="1"/>
            </p:cNvSpPr>
            <p:nvPr/>
          </p:nvSpPr>
          <p:spPr bwMode="auto">
            <a:xfrm flipV="1">
              <a:off x="576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Line 16"/>
            <p:cNvSpPr>
              <a:spLocks noChangeShapeType="1"/>
            </p:cNvSpPr>
            <p:nvPr/>
          </p:nvSpPr>
          <p:spPr bwMode="auto">
            <a:xfrm flipV="1">
              <a:off x="576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Line 17"/>
            <p:cNvSpPr>
              <a:spLocks noChangeShapeType="1"/>
            </p:cNvSpPr>
            <p:nvPr/>
          </p:nvSpPr>
          <p:spPr bwMode="auto">
            <a:xfrm flipV="1">
              <a:off x="576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Line 18"/>
            <p:cNvSpPr>
              <a:spLocks noChangeShapeType="1"/>
            </p:cNvSpPr>
            <p:nvPr/>
          </p:nvSpPr>
          <p:spPr bwMode="auto">
            <a:xfrm flipV="1">
              <a:off x="576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Line 19"/>
            <p:cNvSpPr>
              <a:spLocks noChangeShapeType="1"/>
            </p:cNvSpPr>
            <p:nvPr/>
          </p:nvSpPr>
          <p:spPr bwMode="auto">
            <a:xfrm flipV="1">
              <a:off x="576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Line 20"/>
            <p:cNvSpPr>
              <a:spLocks noChangeShapeType="1"/>
            </p:cNvSpPr>
            <p:nvPr/>
          </p:nvSpPr>
          <p:spPr bwMode="auto">
            <a:xfrm flipV="1">
              <a:off x="576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Line 21"/>
            <p:cNvSpPr>
              <a:spLocks noChangeShapeType="1"/>
            </p:cNvSpPr>
            <p:nvPr/>
          </p:nvSpPr>
          <p:spPr bwMode="auto">
            <a:xfrm flipV="1">
              <a:off x="576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22"/>
            <p:cNvSpPr>
              <a:spLocks noChangeShapeType="1"/>
            </p:cNvSpPr>
            <p:nvPr/>
          </p:nvSpPr>
          <p:spPr bwMode="auto">
            <a:xfrm flipV="1">
              <a:off x="576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Line 23"/>
            <p:cNvSpPr>
              <a:spLocks noChangeShapeType="1"/>
            </p:cNvSpPr>
            <p:nvPr/>
          </p:nvSpPr>
          <p:spPr bwMode="auto">
            <a:xfrm flipV="1">
              <a:off x="576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Line 24"/>
            <p:cNvSpPr>
              <a:spLocks noChangeShapeType="1"/>
            </p:cNvSpPr>
            <p:nvPr/>
          </p:nvSpPr>
          <p:spPr bwMode="auto">
            <a:xfrm flipV="1">
              <a:off x="576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Line 25"/>
            <p:cNvSpPr>
              <a:spLocks noChangeShapeType="1"/>
            </p:cNvSpPr>
            <p:nvPr/>
          </p:nvSpPr>
          <p:spPr bwMode="auto">
            <a:xfrm flipV="1">
              <a:off x="576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26"/>
            <p:cNvSpPr>
              <a:spLocks noChangeShapeType="1"/>
            </p:cNvSpPr>
            <p:nvPr/>
          </p:nvSpPr>
          <p:spPr bwMode="auto">
            <a:xfrm flipV="1">
              <a:off x="576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Line 27"/>
            <p:cNvSpPr>
              <a:spLocks noChangeShapeType="1"/>
            </p:cNvSpPr>
            <p:nvPr/>
          </p:nvSpPr>
          <p:spPr bwMode="auto">
            <a:xfrm flipV="1">
              <a:off x="576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Line 28"/>
            <p:cNvSpPr>
              <a:spLocks noChangeShapeType="1"/>
            </p:cNvSpPr>
            <p:nvPr/>
          </p:nvSpPr>
          <p:spPr bwMode="auto">
            <a:xfrm flipV="1">
              <a:off x="576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Line 29"/>
            <p:cNvSpPr>
              <a:spLocks noChangeShapeType="1"/>
            </p:cNvSpPr>
            <p:nvPr/>
          </p:nvSpPr>
          <p:spPr bwMode="auto">
            <a:xfrm flipV="1">
              <a:off x="576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Line 30"/>
            <p:cNvSpPr>
              <a:spLocks noChangeShapeType="1"/>
            </p:cNvSpPr>
            <p:nvPr/>
          </p:nvSpPr>
          <p:spPr bwMode="auto">
            <a:xfrm flipV="1">
              <a:off x="576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31"/>
            <p:cNvSpPr>
              <a:spLocks noChangeShapeType="1"/>
            </p:cNvSpPr>
            <p:nvPr/>
          </p:nvSpPr>
          <p:spPr bwMode="auto">
            <a:xfrm flipV="1">
              <a:off x="576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Line 32"/>
            <p:cNvSpPr>
              <a:spLocks noChangeShapeType="1"/>
            </p:cNvSpPr>
            <p:nvPr/>
          </p:nvSpPr>
          <p:spPr bwMode="auto">
            <a:xfrm flipV="1">
              <a:off x="576" y="168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Line 33"/>
            <p:cNvSpPr>
              <a:spLocks noChangeShapeType="1"/>
            </p:cNvSpPr>
            <p:nvPr/>
          </p:nvSpPr>
          <p:spPr bwMode="auto">
            <a:xfrm flipV="1">
              <a:off x="576" y="159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Line 34"/>
            <p:cNvSpPr>
              <a:spLocks noChangeShapeType="1"/>
            </p:cNvSpPr>
            <p:nvPr/>
          </p:nvSpPr>
          <p:spPr bwMode="auto">
            <a:xfrm flipV="1">
              <a:off x="576" y="151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Line 35"/>
            <p:cNvSpPr>
              <a:spLocks noChangeShapeType="1"/>
            </p:cNvSpPr>
            <p:nvPr/>
          </p:nvSpPr>
          <p:spPr bwMode="auto">
            <a:xfrm flipV="1">
              <a:off x="576" y="143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Line 36"/>
            <p:cNvSpPr>
              <a:spLocks noChangeShapeType="1"/>
            </p:cNvSpPr>
            <p:nvPr/>
          </p:nvSpPr>
          <p:spPr bwMode="auto">
            <a:xfrm flipV="1">
              <a:off x="576" y="134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Line 37"/>
            <p:cNvSpPr>
              <a:spLocks noChangeShapeType="1"/>
            </p:cNvSpPr>
            <p:nvPr/>
          </p:nvSpPr>
          <p:spPr bwMode="auto">
            <a:xfrm flipV="1">
              <a:off x="576" y="126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Line 38"/>
            <p:cNvSpPr>
              <a:spLocks noChangeShapeType="1"/>
            </p:cNvSpPr>
            <p:nvPr/>
          </p:nvSpPr>
          <p:spPr bwMode="auto">
            <a:xfrm flipV="1">
              <a:off x="576" y="117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Line 39"/>
            <p:cNvSpPr>
              <a:spLocks noChangeShapeType="1"/>
            </p:cNvSpPr>
            <p:nvPr/>
          </p:nvSpPr>
          <p:spPr bwMode="auto">
            <a:xfrm flipV="1">
              <a:off x="576" y="1095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Line 40"/>
            <p:cNvSpPr>
              <a:spLocks noChangeShapeType="1"/>
            </p:cNvSpPr>
            <p:nvPr/>
          </p:nvSpPr>
          <p:spPr bwMode="auto">
            <a:xfrm flipV="1">
              <a:off x="576" y="101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Line 41"/>
            <p:cNvSpPr>
              <a:spLocks noChangeShapeType="1"/>
            </p:cNvSpPr>
            <p:nvPr/>
          </p:nvSpPr>
          <p:spPr bwMode="auto">
            <a:xfrm flipV="1">
              <a:off x="576" y="927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Line 42"/>
            <p:cNvSpPr>
              <a:spLocks noChangeShapeType="1"/>
            </p:cNvSpPr>
            <p:nvPr/>
          </p:nvSpPr>
          <p:spPr bwMode="auto">
            <a:xfrm flipV="1">
              <a:off x="576" y="84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Line 43"/>
            <p:cNvSpPr>
              <a:spLocks noChangeShapeType="1"/>
            </p:cNvSpPr>
            <p:nvPr/>
          </p:nvSpPr>
          <p:spPr bwMode="auto">
            <a:xfrm flipV="1">
              <a:off x="576" y="76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Line 44"/>
            <p:cNvSpPr>
              <a:spLocks noChangeShapeType="1"/>
            </p:cNvSpPr>
            <p:nvPr/>
          </p:nvSpPr>
          <p:spPr bwMode="auto">
            <a:xfrm flipV="1">
              <a:off x="576" y="67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Line 45"/>
            <p:cNvSpPr>
              <a:spLocks noChangeShapeType="1"/>
            </p:cNvSpPr>
            <p:nvPr/>
          </p:nvSpPr>
          <p:spPr bwMode="auto">
            <a:xfrm flipV="1">
              <a:off x="901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Line 46"/>
            <p:cNvSpPr>
              <a:spLocks noChangeShapeType="1"/>
            </p:cNvSpPr>
            <p:nvPr/>
          </p:nvSpPr>
          <p:spPr bwMode="auto">
            <a:xfrm flipV="1">
              <a:off x="901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Line 47"/>
            <p:cNvSpPr>
              <a:spLocks noChangeShapeType="1"/>
            </p:cNvSpPr>
            <p:nvPr/>
          </p:nvSpPr>
          <p:spPr bwMode="auto">
            <a:xfrm flipV="1">
              <a:off x="901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Line 48"/>
            <p:cNvSpPr>
              <a:spLocks noChangeShapeType="1"/>
            </p:cNvSpPr>
            <p:nvPr/>
          </p:nvSpPr>
          <p:spPr bwMode="auto">
            <a:xfrm flipV="1">
              <a:off x="901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Line 49"/>
            <p:cNvSpPr>
              <a:spLocks noChangeShapeType="1"/>
            </p:cNvSpPr>
            <p:nvPr/>
          </p:nvSpPr>
          <p:spPr bwMode="auto">
            <a:xfrm flipV="1">
              <a:off x="901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Line 50"/>
            <p:cNvSpPr>
              <a:spLocks noChangeShapeType="1"/>
            </p:cNvSpPr>
            <p:nvPr/>
          </p:nvSpPr>
          <p:spPr bwMode="auto">
            <a:xfrm flipV="1">
              <a:off x="901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Line 51"/>
            <p:cNvSpPr>
              <a:spLocks noChangeShapeType="1"/>
            </p:cNvSpPr>
            <p:nvPr/>
          </p:nvSpPr>
          <p:spPr bwMode="auto">
            <a:xfrm flipV="1">
              <a:off x="901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Line 52"/>
            <p:cNvSpPr>
              <a:spLocks noChangeShapeType="1"/>
            </p:cNvSpPr>
            <p:nvPr/>
          </p:nvSpPr>
          <p:spPr bwMode="auto">
            <a:xfrm flipV="1">
              <a:off x="901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Line 53"/>
            <p:cNvSpPr>
              <a:spLocks noChangeShapeType="1"/>
            </p:cNvSpPr>
            <p:nvPr/>
          </p:nvSpPr>
          <p:spPr bwMode="auto">
            <a:xfrm flipV="1">
              <a:off x="901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Line 54"/>
            <p:cNvSpPr>
              <a:spLocks noChangeShapeType="1"/>
            </p:cNvSpPr>
            <p:nvPr/>
          </p:nvSpPr>
          <p:spPr bwMode="auto">
            <a:xfrm flipV="1">
              <a:off x="901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Line 55"/>
            <p:cNvSpPr>
              <a:spLocks noChangeShapeType="1"/>
            </p:cNvSpPr>
            <p:nvPr/>
          </p:nvSpPr>
          <p:spPr bwMode="auto">
            <a:xfrm flipV="1">
              <a:off x="901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Line 56"/>
            <p:cNvSpPr>
              <a:spLocks noChangeShapeType="1"/>
            </p:cNvSpPr>
            <p:nvPr/>
          </p:nvSpPr>
          <p:spPr bwMode="auto">
            <a:xfrm flipV="1">
              <a:off x="901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Line 57"/>
            <p:cNvSpPr>
              <a:spLocks noChangeShapeType="1"/>
            </p:cNvSpPr>
            <p:nvPr/>
          </p:nvSpPr>
          <p:spPr bwMode="auto">
            <a:xfrm flipV="1">
              <a:off x="901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Line 58"/>
            <p:cNvSpPr>
              <a:spLocks noChangeShapeType="1"/>
            </p:cNvSpPr>
            <p:nvPr/>
          </p:nvSpPr>
          <p:spPr bwMode="auto">
            <a:xfrm flipV="1">
              <a:off x="901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Line 59"/>
            <p:cNvSpPr>
              <a:spLocks noChangeShapeType="1"/>
            </p:cNvSpPr>
            <p:nvPr/>
          </p:nvSpPr>
          <p:spPr bwMode="auto">
            <a:xfrm flipV="1">
              <a:off x="901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Line 60"/>
            <p:cNvSpPr>
              <a:spLocks noChangeShapeType="1"/>
            </p:cNvSpPr>
            <p:nvPr/>
          </p:nvSpPr>
          <p:spPr bwMode="auto">
            <a:xfrm flipV="1">
              <a:off x="901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Line 61"/>
            <p:cNvSpPr>
              <a:spLocks noChangeShapeType="1"/>
            </p:cNvSpPr>
            <p:nvPr/>
          </p:nvSpPr>
          <p:spPr bwMode="auto">
            <a:xfrm flipV="1">
              <a:off x="901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Line 62"/>
            <p:cNvSpPr>
              <a:spLocks noChangeShapeType="1"/>
            </p:cNvSpPr>
            <p:nvPr/>
          </p:nvSpPr>
          <p:spPr bwMode="auto">
            <a:xfrm flipV="1">
              <a:off x="901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Line 63"/>
            <p:cNvSpPr>
              <a:spLocks noChangeShapeType="1"/>
            </p:cNvSpPr>
            <p:nvPr/>
          </p:nvSpPr>
          <p:spPr bwMode="auto">
            <a:xfrm flipV="1">
              <a:off x="901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Line 64"/>
            <p:cNvSpPr>
              <a:spLocks noChangeShapeType="1"/>
            </p:cNvSpPr>
            <p:nvPr/>
          </p:nvSpPr>
          <p:spPr bwMode="auto">
            <a:xfrm flipV="1">
              <a:off x="901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Line 65"/>
            <p:cNvSpPr>
              <a:spLocks noChangeShapeType="1"/>
            </p:cNvSpPr>
            <p:nvPr/>
          </p:nvSpPr>
          <p:spPr bwMode="auto">
            <a:xfrm flipV="1">
              <a:off x="901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Line 66"/>
            <p:cNvSpPr>
              <a:spLocks noChangeShapeType="1"/>
            </p:cNvSpPr>
            <p:nvPr/>
          </p:nvSpPr>
          <p:spPr bwMode="auto">
            <a:xfrm flipV="1">
              <a:off x="901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Line 67"/>
            <p:cNvSpPr>
              <a:spLocks noChangeShapeType="1"/>
            </p:cNvSpPr>
            <p:nvPr/>
          </p:nvSpPr>
          <p:spPr bwMode="auto">
            <a:xfrm flipV="1">
              <a:off x="901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Line 68"/>
            <p:cNvSpPr>
              <a:spLocks noChangeShapeType="1"/>
            </p:cNvSpPr>
            <p:nvPr/>
          </p:nvSpPr>
          <p:spPr bwMode="auto">
            <a:xfrm flipV="1">
              <a:off x="901" y="168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Line 69"/>
            <p:cNvSpPr>
              <a:spLocks noChangeShapeType="1"/>
            </p:cNvSpPr>
            <p:nvPr/>
          </p:nvSpPr>
          <p:spPr bwMode="auto">
            <a:xfrm flipV="1">
              <a:off x="901" y="159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Line 70"/>
            <p:cNvSpPr>
              <a:spLocks noChangeShapeType="1"/>
            </p:cNvSpPr>
            <p:nvPr/>
          </p:nvSpPr>
          <p:spPr bwMode="auto">
            <a:xfrm flipV="1">
              <a:off x="901" y="151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Line 71"/>
            <p:cNvSpPr>
              <a:spLocks noChangeShapeType="1"/>
            </p:cNvSpPr>
            <p:nvPr/>
          </p:nvSpPr>
          <p:spPr bwMode="auto">
            <a:xfrm flipV="1">
              <a:off x="901" y="143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Line 72"/>
            <p:cNvSpPr>
              <a:spLocks noChangeShapeType="1"/>
            </p:cNvSpPr>
            <p:nvPr/>
          </p:nvSpPr>
          <p:spPr bwMode="auto">
            <a:xfrm flipV="1">
              <a:off x="901" y="134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Line 73"/>
            <p:cNvSpPr>
              <a:spLocks noChangeShapeType="1"/>
            </p:cNvSpPr>
            <p:nvPr/>
          </p:nvSpPr>
          <p:spPr bwMode="auto">
            <a:xfrm flipV="1">
              <a:off x="901" y="126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Line 74"/>
            <p:cNvSpPr>
              <a:spLocks noChangeShapeType="1"/>
            </p:cNvSpPr>
            <p:nvPr/>
          </p:nvSpPr>
          <p:spPr bwMode="auto">
            <a:xfrm flipV="1">
              <a:off x="901" y="117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Line 75"/>
            <p:cNvSpPr>
              <a:spLocks noChangeShapeType="1"/>
            </p:cNvSpPr>
            <p:nvPr/>
          </p:nvSpPr>
          <p:spPr bwMode="auto">
            <a:xfrm flipV="1">
              <a:off x="901" y="1095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Line 76"/>
            <p:cNvSpPr>
              <a:spLocks noChangeShapeType="1"/>
            </p:cNvSpPr>
            <p:nvPr/>
          </p:nvSpPr>
          <p:spPr bwMode="auto">
            <a:xfrm flipV="1">
              <a:off x="901" y="1022"/>
              <a:ext cx="0" cy="4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Line 77"/>
            <p:cNvSpPr>
              <a:spLocks noChangeShapeType="1"/>
            </p:cNvSpPr>
            <p:nvPr/>
          </p:nvSpPr>
          <p:spPr bwMode="auto">
            <a:xfrm flipV="1">
              <a:off x="1033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Line 78"/>
            <p:cNvSpPr>
              <a:spLocks noChangeShapeType="1"/>
            </p:cNvSpPr>
            <p:nvPr/>
          </p:nvSpPr>
          <p:spPr bwMode="auto">
            <a:xfrm flipV="1">
              <a:off x="1033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Line 79"/>
            <p:cNvSpPr>
              <a:spLocks noChangeShapeType="1"/>
            </p:cNvSpPr>
            <p:nvPr/>
          </p:nvSpPr>
          <p:spPr bwMode="auto">
            <a:xfrm flipV="1">
              <a:off x="1033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Line 80"/>
            <p:cNvSpPr>
              <a:spLocks noChangeShapeType="1"/>
            </p:cNvSpPr>
            <p:nvPr/>
          </p:nvSpPr>
          <p:spPr bwMode="auto">
            <a:xfrm flipV="1">
              <a:off x="1033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Line 81"/>
            <p:cNvSpPr>
              <a:spLocks noChangeShapeType="1"/>
            </p:cNvSpPr>
            <p:nvPr/>
          </p:nvSpPr>
          <p:spPr bwMode="auto">
            <a:xfrm flipV="1">
              <a:off x="1033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Line 82"/>
            <p:cNvSpPr>
              <a:spLocks noChangeShapeType="1"/>
            </p:cNvSpPr>
            <p:nvPr/>
          </p:nvSpPr>
          <p:spPr bwMode="auto">
            <a:xfrm flipV="1">
              <a:off x="1033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Line 83"/>
            <p:cNvSpPr>
              <a:spLocks noChangeShapeType="1"/>
            </p:cNvSpPr>
            <p:nvPr/>
          </p:nvSpPr>
          <p:spPr bwMode="auto">
            <a:xfrm flipV="1">
              <a:off x="1033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Line 84"/>
            <p:cNvSpPr>
              <a:spLocks noChangeShapeType="1"/>
            </p:cNvSpPr>
            <p:nvPr/>
          </p:nvSpPr>
          <p:spPr bwMode="auto">
            <a:xfrm flipV="1">
              <a:off x="1033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Line 85"/>
            <p:cNvSpPr>
              <a:spLocks noChangeShapeType="1"/>
            </p:cNvSpPr>
            <p:nvPr/>
          </p:nvSpPr>
          <p:spPr bwMode="auto">
            <a:xfrm flipV="1">
              <a:off x="1033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Line 86"/>
            <p:cNvSpPr>
              <a:spLocks noChangeShapeType="1"/>
            </p:cNvSpPr>
            <p:nvPr/>
          </p:nvSpPr>
          <p:spPr bwMode="auto">
            <a:xfrm flipV="1">
              <a:off x="1033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Line 87"/>
            <p:cNvSpPr>
              <a:spLocks noChangeShapeType="1"/>
            </p:cNvSpPr>
            <p:nvPr/>
          </p:nvSpPr>
          <p:spPr bwMode="auto">
            <a:xfrm flipV="1">
              <a:off x="1033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Line 88"/>
            <p:cNvSpPr>
              <a:spLocks noChangeShapeType="1"/>
            </p:cNvSpPr>
            <p:nvPr/>
          </p:nvSpPr>
          <p:spPr bwMode="auto">
            <a:xfrm flipV="1">
              <a:off x="1033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Line 89"/>
            <p:cNvSpPr>
              <a:spLocks noChangeShapeType="1"/>
            </p:cNvSpPr>
            <p:nvPr/>
          </p:nvSpPr>
          <p:spPr bwMode="auto">
            <a:xfrm flipV="1">
              <a:off x="1033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Line 90"/>
            <p:cNvSpPr>
              <a:spLocks noChangeShapeType="1"/>
            </p:cNvSpPr>
            <p:nvPr/>
          </p:nvSpPr>
          <p:spPr bwMode="auto">
            <a:xfrm flipV="1">
              <a:off x="1033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Line 91"/>
            <p:cNvSpPr>
              <a:spLocks noChangeShapeType="1"/>
            </p:cNvSpPr>
            <p:nvPr/>
          </p:nvSpPr>
          <p:spPr bwMode="auto">
            <a:xfrm flipV="1">
              <a:off x="1033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Line 92"/>
            <p:cNvSpPr>
              <a:spLocks noChangeShapeType="1"/>
            </p:cNvSpPr>
            <p:nvPr/>
          </p:nvSpPr>
          <p:spPr bwMode="auto">
            <a:xfrm flipV="1">
              <a:off x="1033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Line 93"/>
            <p:cNvSpPr>
              <a:spLocks noChangeShapeType="1"/>
            </p:cNvSpPr>
            <p:nvPr/>
          </p:nvSpPr>
          <p:spPr bwMode="auto">
            <a:xfrm flipV="1">
              <a:off x="1033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Line 94"/>
            <p:cNvSpPr>
              <a:spLocks noChangeShapeType="1"/>
            </p:cNvSpPr>
            <p:nvPr/>
          </p:nvSpPr>
          <p:spPr bwMode="auto">
            <a:xfrm flipV="1">
              <a:off x="1033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Line 95"/>
            <p:cNvSpPr>
              <a:spLocks noChangeShapeType="1"/>
            </p:cNvSpPr>
            <p:nvPr/>
          </p:nvSpPr>
          <p:spPr bwMode="auto">
            <a:xfrm flipV="1">
              <a:off x="1033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Line 96"/>
            <p:cNvSpPr>
              <a:spLocks noChangeShapeType="1"/>
            </p:cNvSpPr>
            <p:nvPr/>
          </p:nvSpPr>
          <p:spPr bwMode="auto">
            <a:xfrm flipV="1">
              <a:off x="1033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Line 97"/>
            <p:cNvSpPr>
              <a:spLocks noChangeShapeType="1"/>
            </p:cNvSpPr>
            <p:nvPr/>
          </p:nvSpPr>
          <p:spPr bwMode="auto">
            <a:xfrm flipV="1">
              <a:off x="1033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Line 98"/>
            <p:cNvSpPr>
              <a:spLocks noChangeShapeType="1"/>
            </p:cNvSpPr>
            <p:nvPr/>
          </p:nvSpPr>
          <p:spPr bwMode="auto">
            <a:xfrm flipV="1">
              <a:off x="1033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Line 99"/>
            <p:cNvSpPr>
              <a:spLocks noChangeShapeType="1"/>
            </p:cNvSpPr>
            <p:nvPr/>
          </p:nvSpPr>
          <p:spPr bwMode="auto">
            <a:xfrm flipV="1">
              <a:off x="1033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Line 100"/>
            <p:cNvSpPr>
              <a:spLocks noChangeShapeType="1"/>
            </p:cNvSpPr>
            <p:nvPr/>
          </p:nvSpPr>
          <p:spPr bwMode="auto">
            <a:xfrm flipV="1">
              <a:off x="1033" y="168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Line 101"/>
            <p:cNvSpPr>
              <a:spLocks noChangeShapeType="1"/>
            </p:cNvSpPr>
            <p:nvPr/>
          </p:nvSpPr>
          <p:spPr bwMode="auto">
            <a:xfrm flipV="1">
              <a:off x="1033" y="159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Line 102"/>
            <p:cNvSpPr>
              <a:spLocks noChangeShapeType="1"/>
            </p:cNvSpPr>
            <p:nvPr/>
          </p:nvSpPr>
          <p:spPr bwMode="auto">
            <a:xfrm flipV="1">
              <a:off x="1033" y="151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Line 103"/>
            <p:cNvSpPr>
              <a:spLocks noChangeShapeType="1"/>
            </p:cNvSpPr>
            <p:nvPr/>
          </p:nvSpPr>
          <p:spPr bwMode="auto">
            <a:xfrm flipV="1">
              <a:off x="1033" y="143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Line 104"/>
            <p:cNvSpPr>
              <a:spLocks noChangeShapeType="1"/>
            </p:cNvSpPr>
            <p:nvPr/>
          </p:nvSpPr>
          <p:spPr bwMode="auto">
            <a:xfrm flipV="1">
              <a:off x="1033" y="1381"/>
              <a:ext cx="0" cy="25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Line 105"/>
            <p:cNvSpPr>
              <a:spLocks noChangeShapeType="1"/>
            </p:cNvSpPr>
            <p:nvPr/>
          </p:nvSpPr>
          <p:spPr bwMode="auto">
            <a:xfrm flipV="1">
              <a:off x="1379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Line 106"/>
            <p:cNvSpPr>
              <a:spLocks noChangeShapeType="1"/>
            </p:cNvSpPr>
            <p:nvPr/>
          </p:nvSpPr>
          <p:spPr bwMode="auto">
            <a:xfrm flipV="1">
              <a:off x="1379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Line 107"/>
            <p:cNvSpPr>
              <a:spLocks noChangeShapeType="1"/>
            </p:cNvSpPr>
            <p:nvPr/>
          </p:nvSpPr>
          <p:spPr bwMode="auto">
            <a:xfrm flipV="1">
              <a:off x="1379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Line 108"/>
            <p:cNvSpPr>
              <a:spLocks noChangeShapeType="1"/>
            </p:cNvSpPr>
            <p:nvPr/>
          </p:nvSpPr>
          <p:spPr bwMode="auto">
            <a:xfrm flipV="1">
              <a:off x="1379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Line 109"/>
            <p:cNvSpPr>
              <a:spLocks noChangeShapeType="1"/>
            </p:cNvSpPr>
            <p:nvPr/>
          </p:nvSpPr>
          <p:spPr bwMode="auto">
            <a:xfrm flipV="1">
              <a:off x="1379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Line 110"/>
            <p:cNvSpPr>
              <a:spLocks noChangeShapeType="1"/>
            </p:cNvSpPr>
            <p:nvPr/>
          </p:nvSpPr>
          <p:spPr bwMode="auto">
            <a:xfrm flipV="1">
              <a:off x="1379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Line 111"/>
            <p:cNvSpPr>
              <a:spLocks noChangeShapeType="1"/>
            </p:cNvSpPr>
            <p:nvPr/>
          </p:nvSpPr>
          <p:spPr bwMode="auto">
            <a:xfrm flipV="1">
              <a:off x="1379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Line 112"/>
            <p:cNvSpPr>
              <a:spLocks noChangeShapeType="1"/>
            </p:cNvSpPr>
            <p:nvPr/>
          </p:nvSpPr>
          <p:spPr bwMode="auto">
            <a:xfrm flipV="1">
              <a:off x="1379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Line 113"/>
            <p:cNvSpPr>
              <a:spLocks noChangeShapeType="1"/>
            </p:cNvSpPr>
            <p:nvPr/>
          </p:nvSpPr>
          <p:spPr bwMode="auto">
            <a:xfrm flipV="1">
              <a:off x="1379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Line 114"/>
            <p:cNvSpPr>
              <a:spLocks noChangeShapeType="1"/>
            </p:cNvSpPr>
            <p:nvPr/>
          </p:nvSpPr>
          <p:spPr bwMode="auto">
            <a:xfrm flipV="1">
              <a:off x="1379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Line 115"/>
            <p:cNvSpPr>
              <a:spLocks noChangeShapeType="1"/>
            </p:cNvSpPr>
            <p:nvPr/>
          </p:nvSpPr>
          <p:spPr bwMode="auto">
            <a:xfrm flipV="1">
              <a:off x="1379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Line 116"/>
            <p:cNvSpPr>
              <a:spLocks noChangeShapeType="1"/>
            </p:cNvSpPr>
            <p:nvPr/>
          </p:nvSpPr>
          <p:spPr bwMode="auto">
            <a:xfrm flipV="1">
              <a:off x="1379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Line 117"/>
            <p:cNvSpPr>
              <a:spLocks noChangeShapeType="1"/>
            </p:cNvSpPr>
            <p:nvPr/>
          </p:nvSpPr>
          <p:spPr bwMode="auto">
            <a:xfrm flipV="1">
              <a:off x="1379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Line 118"/>
            <p:cNvSpPr>
              <a:spLocks noChangeShapeType="1"/>
            </p:cNvSpPr>
            <p:nvPr/>
          </p:nvSpPr>
          <p:spPr bwMode="auto">
            <a:xfrm flipV="1">
              <a:off x="1379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Line 119"/>
            <p:cNvSpPr>
              <a:spLocks noChangeShapeType="1"/>
            </p:cNvSpPr>
            <p:nvPr/>
          </p:nvSpPr>
          <p:spPr bwMode="auto">
            <a:xfrm flipV="1">
              <a:off x="1379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Line 120"/>
            <p:cNvSpPr>
              <a:spLocks noChangeShapeType="1"/>
            </p:cNvSpPr>
            <p:nvPr/>
          </p:nvSpPr>
          <p:spPr bwMode="auto">
            <a:xfrm flipV="1">
              <a:off x="1379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Line 121"/>
            <p:cNvSpPr>
              <a:spLocks noChangeShapeType="1"/>
            </p:cNvSpPr>
            <p:nvPr/>
          </p:nvSpPr>
          <p:spPr bwMode="auto">
            <a:xfrm flipV="1">
              <a:off x="1379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Line 122"/>
            <p:cNvSpPr>
              <a:spLocks noChangeShapeType="1"/>
            </p:cNvSpPr>
            <p:nvPr/>
          </p:nvSpPr>
          <p:spPr bwMode="auto">
            <a:xfrm flipV="1">
              <a:off x="1379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Line 123"/>
            <p:cNvSpPr>
              <a:spLocks noChangeShapeType="1"/>
            </p:cNvSpPr>
            <p:nvPr/>
          </p:nvSpPr>
          <p:spPr bwMode="auto">
            <a:xfrm flipV="1">
              <a:off x="1379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Line 124"/>
            <p:cNvSpPr>
              <a:spLocks noChangeShapeType="1"/>
            </p:cNvSpPr>
            <p:nvPr/>
          </p:nvSpPr>
          <p:spPr bwMode="auto">
            <a:xfrm flipV="1">
              <a:off x="1379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Line 125"/>
            <p:cNvSpPr>
              <a:spLocks noChangeShapeType="1"/>
            </p:cNvSpPr>
            <p:nvPr/>
          </p:nvSpPr>
          <p:spPr bwMode="auto">
            <a:xfrm flipV="1">
              <a:off x="1379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Line 126"/>
            <p:cNvSpPr>
              <a:spLocks noChangeShapeType="1"/>
            </p:cNvSpPr>
            <p:nvPr/>
          </p:nvSpPr>
          <p:spPr bwMode="auto">
            <a:xfrm flipV="1">
              <a:off x="1379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Line 127"/>
            <p:cNvSpPr>
              <a:spLocks noChangeShapeType="1"/>
            </p:cNvSpPr>
            <p:nvPr/>
          </p:nvSpPr>
          <p:spPr bwMode="auto">
            <a:xfrm flipV="1">
              <a:off x="1379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Line 128"/>
            <p:cNvSpPr>
              <a:spLocks noChangeShapeType="1"/>
            </p:cNvSpPr>
            <p:nvPr/>
          </p:nvSpPr>
          <p:spPr bwMode="auto">
            <a:xfrm flipV="1">
              <a:off x="5160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Line 129"/>
            <p:cNvSpPr>
              <a:spLocks noChangeShapeType="1"/>
            </p:cNvSpPr>
            <p:nvPr/>
          </p:nvSpPr>
          <p:spPr bwMode="auto">
            <a:xfrm flipV="1">
              <a:off x="5160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Line 130"/>
            <p:cNvSpPr>
              <a:spLocks noChangeShapeType="1"/>
            </p:cNvSpPr>
            <p:nvPr/>
          </p:nvSpPr>
          <p:spPr bwMode="auto">
            <a:xfrm flipV="1">
              <a:off x="5160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Line 131"/>
            <p:cNvSpPr>
              <a:spLocks noChangeShapeType="1"/>
            </p:cNvSpPr>
            <p:nvPr/>
          </p:nvSpPr>
          <p:spPr bwMode="auto">
            <a:xfrm flipV="1">
              <a:off x="5160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Line 132"/>
            <p:cNvSpPr>
              <a:spLocks noChangeShapeType="1"/>
            </p:cNvSpPr>
            <p:nvPr/>
          </p:nvSpPr>
          <p:spPr bwMode="auto">
            <a:xfrm flipV="1">
              <a:off x="5160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Line 133"/>
            <p:cNvSpPr>
              <a:spLocks noChangeShapeType="1"/>
            </p:cNvSpPr>
            <p:nvPr/>
          </p:nvSpPr>
          <p:spPr bwMode="auto">
            <a:xfrm flipV="1">
              <a:off x="5160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Line 134"/>
            <p:cNvSpPr>
              <a:spLocks noChangeShapeType="1"/>
            </p:cNvSpPr>
            <p:nvPr/>
          </p:nvSpPr>
          <p:spPr bwMode="auto">
            <a:xfrm flipV="1">
              <a:off x="5160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Line 135"/>
            <p:cNvSpPr>
              <a:spLocks noChangeShapeType="1"/>
            </p:cNvSpPr>
            <p:nvPr/>
          </p:nvSpPr>
          <p:spPr bwMode="auto">
            <a:xfrm flipV="1">
              <a:off x="5160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Line 136"/>
            <p:cNvSpPr>
              <a:spLocks noChangeShapeType="1"/>
            </p:cNvSpPr>
            <p:nvPr/>
          </p:nvSpPr>
          <p:spPr bwMode="auto">
            <a:xfrm flipV="1">
              <a:off x="5160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Line 137"/>
            <p:cNvSpPr>
              <a:spLocks noChangeShapeType="1"/>
            </p:cNvSpPr>
            <p:nvPr/>
          </p:nvSpPr>
          <p:spPr bwMode="auto">
            <a:xfrm flipV="1">
              <a:off x="5160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Line 138"/>
            <p:cNvSpPr>
              <a:spLocks noChangeShapeType="1"/>
            </p:cNvSpPr>
            <p:nvPr/>
          </p:nvSpPr>
          <p:spPr bwMode="auto">
            <a:xfrm flipV="1">
              <a:off x="5160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Line 139"/>
            <p:cNvSpPr>
              <a:spLocks noChangeShapeType="1"/>
            </p:cNvSpPr>
            <p:nvPr/>
          </p:nvSpPr>
          <p:spPr bwMode="auto">
            <a:xfrm flipV="1">
              <a:off x="5160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Line 140"/>
            <p:cNvSpPr>
              <a:spLocks noChangeShapeType="1"/>
            </p:cNvSpPr>
            <p:nvPr/>
          </p:nvSpPr>
          <p:spPr bwMode="auto">
            <a:xfrm flipV="1">
              <a:off x="5160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Line 141"/>
            <p:cNvSpPr>
              <a:spLocks noChangeShapeType="1"/>
            </p:cNvSpPr>
            <p:nvPr/>
          </p:nvSpPr>
          <p:spPr bwMode="auto">
            <a:xfrm flipV="1">
              <a:off x="5160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Line 142"/>
            <p:cNvSpPr>
              <a:spLocks noChangeShapeType="1"/>
            </p:cNvSpPr>
            <p:nvPr/>
          </p:nvSpPr>
          <p:spPr bwMode="auto">
            <a:xfrm flipV="1">
              <a:off x="5160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Line 143"/>
            <p:cNvSpPr>
              <a:spLocks noChangeShapeType="1"/>
            </p:cNvSpPr>
            <p:nvPr/>
          </p:nvSpPr>
          <p:spPr bwMode="auto">
            <a:xfrm flipV="1">
              <a:off x="5160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Line 144"/>
            <p:cNvSpPr>
              <a:spLocks noChangeShapeType="1"/>
            </p:cNvSpPr>
            <p:nvPr/>
          </p:nvSpPr>
          <p:spPr bwMode="auto">
            <a:xfrm flipV="1">
              <a:off x="5160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Line 145"/>
            <p:cNvSpPr>
              <a:spLocks noChangeShapeType="1"/>
            </p:cNvSpPr>
            <p:nvPr/>
          </p:nvSpPr>
          <p:spPr bwMode="auto">
            <a:xfrm flipV="1">
              <a:off x="5160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Line 146"/>
            <p:cNvSpPr>
              <a:spLocks noChangeShapeType="1"/>
            </p:cNvSpPr>
            <p:nvPr/>
          </p:nvSpPr>
          <p:spPr bwMode="auto">
            <a:xfrm flipV="1">
              <a:off x="5160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Rectangle 147"/>
            <p:cNvSpPr>
              <a:spLocks noChangeArrowheads="1"/>
            </p:cNvSpPr>
            <p:nvPr/>
          </p:nvSpPr>
          <p:spPr bwMode="auto">
            <a:xfrm>
              <a:off x="611" y="711"/>
              <a:ext cx="1438" cy="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20th Percentile = $25k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15" name="Rectangle 148"/>
            <p:cNvSpPr>
              <a:spLocks noChangeArrowheads="1"/>
            </p:cNvSpPr>
            <p:nvPr/>
          </p:nvSpPr>
          <p:spPr bwMode="auto">
            <a:xfrm>
              <a:off x="925" y="1074"/>
              <a:ext cx="970" cy="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Median = $60k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16" name="Rectangle 149"/>
            <p:cNvSpPr>
              <a:spLocks noChangeArrowheads="1"/>
            </p:cNvSpPr>
            <p:nvPr/>
          </p:nvSpPr>
          <p:spPr bwMode="auto">
            <a:xfrm>
              <a:off x="1072" y="1434"/>
              <a:ext cx="1438" cy="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60th Percentile = $74k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17" name="Rectangle 150"/>
            <p:cNvSpPr>
              <a:spLocks noChangeArrowheads="1"/>
            </p:cNvSpPr>
            <p:nvPr/>
          </p:nvSpPr>
          <p:spPr bwMode="auto">
            <a:xfrm>
              <a:off x="1421" y="1793"/>
              <a:ext cx="1515" cy="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80th Percentile = $111k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18" name="Rectangle 151"/>
            <p:cNvSpPr>
              <a:spLocks noChangeArrowheads="1"/>
            </p:cNvSpPr>
            <p:nvPr/>
          </p:nvSpPr>
          <p:spPr bwMode="auto">
            <a:xfrm>
              <a:off x="3767" y="2153"/>
              <a:ext cx="1515" cy="1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99th Percentile = $512k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19" name="Line 152"/>
            <p:cNvSpPr>
              <a:spLocks noChangeShapeType="1"/>
            </p:cNvSpPr>
            <p:nvPr/>
          </p:nvSpPr>
          <p:spPr bwMode="auto">
            <a:xfrm flipV="1">
              <a:off x="31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Rectangle 153"/>
            <p:cNvSpPr>
              <a:spLocks noChangeArrowheads="1"/>
            </p:cNvSpPr>
            <p:nvPr/>
          </p:nvSpPr>
          <p:spPr bwMode="auto">
            <a:xfrm rot="16200000">
              <a:off x="-95" y="1904"/>
              <a:ext cx="573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Density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1" name="Line 154"/>
            <p:cNvSpPr>
              <a:spLocks noChangeShapeType="1"/>
            </p:cNvSpPr>
            <p:nvPr/>
          </p:nvSpPr>
          <p:spPr bwMode="auto">
            <a:xfrm>
              <a:off x="318" y="3665"/>
              <a:ext cx="531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Line 155"/>
            <p:cNvSpPr>
              <a:spLocks noChangeShapeType="1"/>
            </p:cNvSpPr>
            <p:nvPr/>
          </p:nvSpPr>
          <p:spPr bwMode="auto">
            <a:xfrm>
              <a:off x="33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Rectangle 156"/>
            <p:cNvSpPr>
              <a:spLocks noChangeArrowheads="1"/>
            </p:cNvSpPr>
            <p:nvPr/>
          </p:nvSpPr>
          <p:spPr bwMode="auto">
            <a:xfrm>
              <a:off x="300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4" name="Line 157"/>
            <p:cNvSpPr>
              <a:spLocks noChangeShapeType="1"/>
            </p:cNvSpPr>
            <p:nvPr/>
          </p:nvSpPr>
          <p:spPr bwMode="auto">
            <a:xfrm>
              <a:off x="127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Rectangle 158"/>
            <p:cNvSpPr>
              <a:spLocks noChangeArrowheads="1"/>
            </p:cNvSpPr>
            <p:nvPr/>
          </p:nvSpPr>
          <p:spPr bwMode="auto">
            <a:xfrm>
              <a:off x="1159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6" name="Line 159"/>
            <p:cNvSpPr>
              <a:spLocks noChangeShapeType="1"/>
            </p:cNvSpPr>
            <p:nvPr/>
          </p:nvSpPr>
          <p:spPr bwMode="auto">
            <a:xfrm>
              <a:off x="222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Rectangle 160"/>
            <p:cNvSpPr>
              <a:spLocks noChangeArrowheads="1"/>
            </p:cNvSpPr>
            <p:nvPr/>
          </p:nvSpPr>
          <p:spPr bwMode="auto">
            <a:xfrm>
              <a:off x="2102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28" name="Line 161"/>
            <p:cNvSpPr>
              <a:spLocks noChangeShapeType="1"/>
            </p:cNvSpPr>
            <p:nvPr/>
          </p:nvSpPr>
          <p:spPr bwMode="auto">
            <a:xfrm>
              <a:off x="316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Rectangle 162"/>
            <p:cNvSpPr>
              <a:spLocks noChangeArrowheads="1"/>
            </p:cNvSpPr>
            <p:nvPr/>
          </p:nvSpPr>
          <p:spPr bwMode="auto">
            <a:xfrm>
              <a:off x="3044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30" name="Line 163"/>
            <p:cNvSpPr>
              <a:spLocks noChangeShapeType="1"/>
            </p:cNvSpPr>
            <p:nvPr/>
          </p:nvSpPr>
          <p:spPr bwMode="auto">
            <a:xfrm>
              <a:off x="4105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Rectangle 164"/>
            <p:cNvSpPr>
              <a:spLocks noChangeArrowheads="1"/>
            </p:cNvSpPr>
            <p:nvPr/>
          </p:nvSpPr>
          <p:spPr bwMode="auto">
            <a:xfrm>
              <a:off x="3987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32" name="Line 165"/>
            <p:cNvSpPr>
              <a:spLocks noChangeShapeType="1"/>
            </p:cNvSpPr>
            <p:nvPr/>
          </p:nvSpPr>
          <p:spPr bwMode="auto">
            <a:xfrm>
              <a:off x="504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Rectangle 166"/>
            <p:cNvSpPr>
              <a:spLocks noChangeArrowheads="1"/>
            </p:cNvSpPr>
            <p:nvPr/>
          </p:nvSpPr>
          <p:spPr bwMode="auto">
            <a:xfrm>
              <a:off x="4929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34" name="Rectangle 167"/>
            <p:cNvSpPr>
              <a:spLocks noChangeArrowheads="1"/>
            </p:cNvSpPr>
            <p:nvPr/>
          </p:nvSpPr>
          <p:spPr bwMode="auto">
            <a:xfrm>
              <a:off x="799" y="3937"/>
              <a:ext cx="461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Parents' Mean Household Income when Child is Age 15-19 ($1000)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35" name="Rectangle 168"/>
            <p:cNvSpPr>
              <a:spLocks noChangeArrowheads="1"/>
            </p:cNvSpPr>
            <p:nvPr/>
          </p:nvSpPr>
          <p:spPr bwMode="auto">
            <a:xfrm>
              <a:off x="2946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836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Household Income Distribution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800" dirty="0">
                <a:solidFill>
                  <a:srgbClr val="1E2D53"/>
                </a:solidFill>
                <a:latin typeface="Arial"/>
                <a:cs typeface="Arial"/>
              </a:rPr>
              <a:t>For Parents with Children in 1980 Birth Cohort</a:t>
            </a:r>
            <a:endParaRPr kumimoji="0" lang="en-US" sz="1800" i="0" u="none" strike="noStrike" kern="120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3110998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1" name="Rectangle 2"/>
          <p:cNvSpPr>
            <a:spLocks noChangeArrowheads="1"/>
          </p:cNvSpPr>
          <p:nvPr/>
        </p:nvSpPr>
        <p:spPr bwMode="auto">
          <a:xfrm>
            <a:off x="152400" y="88642"/>
            <a:ext cx="8686800" cy="47089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90562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 typeface="+mj-lt"/>
              <a:buAutoNum type="arabicPeriod" startAt="3"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Recent unfavorable trends in access call for a re-evaluation of policies at the national, state, and college level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Ex: changes in admissions criteria, expansions of transfers from the community college system, interventions at earlier ages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New publicly available college-level statistics constructed here can facilitate analysis of such interventions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Would be especially valuable to further study high-mobility-rate colleges as potential “engines of upward mobility”</a:t>
            </a:r>
          </a:p>
        </p:txBody>
      </p:sp>
      <p:sp>
        <p:nvSpPr>
          <p:cNvPr id="214019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Discussion: Broad Lessons for Policy</a:t>
            </a:r>
          </a:p>
        </p:txBody>
      </p:sp>
    </p:spTree>
    <p:extLst>
      <p:ext uri="{BB962C8B-B14F-4D97-AF65-F5344CB8AC3E}">
        <p14:creationId xmlns:p14="http://schemas.microsoft.com/office/powerpoint/2010/main" val="1010195386"/>
      </p:ext>
    </p:extLst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6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7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8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9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Line 9"/>
            <p:cNvSpPr>
              <a:spLocks noChangeShapeType="1"/>
            </p:cNvSpPr>
            <p:nvPr/>
          </p:nvSpPr>
          <p:spPr bwMode="auto">
            <a:xfrm>
              <a:off x="548" y="2813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Line 10"/>
            <p:cNvSpPr>
              <a:spLocks noChangeShapeType="1"/>
            </p:cNvSpPr>
            <p:nvPr/>
          </p:nvSpPr>
          <p:spPr bwMode="auto">
            <a:xfrm>
              <a:off x="548" y="2055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3" name="Line 11"/>
            <p:cNvSpPr>
              <a:spLocks noChangeShapeType="1"/>
            </p:cNvSpPr>
            <p:nvPr/>
          </p:nvSpPr>
          <p:spPr bwMode="auto">
            <a:xfrm>
              <a:off x="548" y="1298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4" name="Line 12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" name="Rectangle 13"/>
            <p:cNvSpPr>
              <a:spLocks noChangeArrowheads="1"/>
            </p:cNvSpPr>
            <p:nvPr/>
          </p:nvSpPr>
          <p:spPr bwMode="auto">
            <a:xfrm>
              <a:off x="642" y="3455"/>
              <a:ext cx="541" cy="116"/>
            </a:xfrm>
            <a:prstGeom prst="rect">
              <a:avLst/>
            </a:prstGeom>
            <a:solidFill>
              <a:srgbClr val="C00000"/>
            </a:solidFill>
            <a:ln w="0">
              <a:solidFill>
                <a:srgbClr val="C1053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Rectangle 14"/>
            <p:cNvSpPr>
              <a:spLocks noChangeArrowheads="1"/>
            </p:cNvSpPr>
            <p:nvPr/>
          </p:nvSpPr>
          <p:spPr bwMode="auto">
            <a:xfrm>
              <a:off x="1728" y="3368"/>
              <a:ext cx="545" cy="203"/>
            </a:xfrm>
            <a:prstGeom prst="rect">
              <a:avLst/>
            </a:prstGeom>
            <a:solidFill>
              <a:srgbClr val="C00000"/>
            </a:solidFill>
            <a:ln w="0">
              <a:solidFill>
                <a:srgbClr val="C1053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Rectangle 15"/>
            <p:cNvSpPr>
              <a:spLocks noChangeArrowheads="1"/>
            </p:cNvSpPr>
            <p:nvPr/>
          </p:nvSpPr>
          <p:spPr bwMode="auto">
            <a:xfrm>
              <a:off x="2817" y="3263"/>
              <a:ext cx="545" cy="308"/>
            </a:xfrm>
            <a:prstGeom prst="rect">
              <a:avLst/>
            </a:prstGeom>
            <a:solidFill>
              <a:srgbClr val="C00000"/>
            </a:solidFill>
            <a:ln w="0">
              <a:solidFill>
                <a:srgbClr val="C1053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Rectangle 16"/>
            <p:cNvSpPr>
              <a:spLocks noChangeArrowheads="1"/>
            </p:cNvSpPr>
            <p:nvPr/>
          </p:nvSpPr>
          <p:spPr bwMode="auto">
            <a:xfrm>
              <a:off x="3906" y="3071"/>
              <a:ext cx="545" cy="500"/>
            </a:xfrm>
            <a:prstGeom prst="rect">
              <a:avLst/>
            </a:prstGeom>
            <a:solidFill>
              <a:srgbClr val="C00000"/>
            </a:solidFill>
            <a:ln w="0">
              <a:solidFill>
                <a:srgbClr val="C1053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Rectangle 17"/>
            <p:cNvSpPr>
              <a:spLocks noChangeArrowheads="1"/>
            </p:cNvSpPr>
            <p:nvPr/>
          </p:nvSpPr>
          <p:spPr bwMode="auto">
            <a:xfrm>
              <a:off x="4995" y="910"/>
              <a:ext cx="545" cy="2661"/>
            </a:xfrm>
            <a:prstGeom prst="rect">
              <a:avLst/>
            </a:prstGeom>
            <a:solidFill>
              <a:srgbClr val="C00000"/>
            </a:solidFill>
            <a:ln w="0">
              <a:solidFill>
                <a:srgbClr val="C1053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Rectangle 18"/>
            <p:cNvSpPr>
              <a:spLocks noChangeArrowheads="1"/>
            </p:cNvSpPr>
            <p:nvPr/>
          </p:nvSpPr>
          <p:spPr bwMode="auto">
            <a:xfrm>
              <a:off x="4995" y="2988"/>
              <a:ext cx="545" cy="583"/>
            </a:xfrm>
            <a:prstGeom prst="rect">
              <a:avLst/>
            </a:prstGeom>
            <a:solidFill>
              <a:srgbClr val="FFA697"/>
            </a:solidFill>
            <a:ln w="0">
              <a:solidFill>
                <a:srgbClr val="BFA19C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Top 1%</a:t>
              </a:r>
            </a:p>
          </p:txBody>
        </p:sp>
        <p:sp>
          <p:nvSpPr>
            <p:cNvPr id="21" name="Rectangle 19"/>
            <p:cNvSpPr>
              <a:spLocks noChangeArrowheads="1"/>
            </p:cNvSpPr>
            <p:nvPr/>
          </p:nvSpPr>
          <p:spPr bwMode="auto">
            <a:xfrm>
              <a:off x="785" y="3288"/>
              <a:ext cx="29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3.0%</a:t>
              </a:r>
              <a:endPara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2" name="Rectangle 20"/>
            <p:cNvSpPr>
              <a:spLocks noChangeArrowheads="1"/>
            </p:cNvSpPr>
            <p:nvPr/>
          </p:nvSpPr>
          <p:spPr bwMode="auto">
            <a:xfrm>
              <a:off x="1871" y="3201"/>
              <a:ext cx="29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5.3%</a:t>
              </a:r>
              <a:endPara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3" name="Rectangle 21"/>
            <p:cNvSpPr>
              <a:spLocks noChangeArrowheads="1"/>
            </p:cNvSpPr>
            <p:nvPr/>
          </p:nvSpPr>
          <p:spPr bwMode="auto">
            <a:xfrm>
              <a:off x="2960" y="3096"/>
              <a:ext cx="295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8.1%</a:t>
              </a:r>
              <a:endPara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4" name="Rectangle 22"/>
            <p:cNvSpPr>
              <a:spLocks noChangeArrowheads="1"/>
            </p:cNvSpPr>
            <p:nvPr/>
          </p:nvSpPr>
          <p:spPr bwMode="auto">
            <a:xfrm>
              <a:off x="4018" y="2900"/>
              <a:ext cx="36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13.2%</a:t>
              </a:r>
              <a:endPara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5" name="Rectangle 23"/>
            <p:cNvSpPr>
              <a:spLocks noChangeArrowheads="1"/>
            </p:cNvSpPr>
            <p:nvPr/>
          </p:nvSpPr>
          <p:spPr bwMode="auto">
            <a:xfrm>
              <a:off x="5107" y="739"/>
              <a:ext cx="367" cy="1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1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70.3%</a:t>
              </a:r>
              <a:endParaRPr kumimoji="0" lang="en-US" altLang="en-US" sz="1600" b="1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27" name="Line 25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8" name="Line 26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Rectangle 27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0" name="Line 28"/>
            <p:cNvSpPr>
              <a:spLocks noChangeShapeType="1"/>
            </p:cNvSpPr>
            <p:nvPr/>
          </p:nvSpPr>
          <p:spPr bwMode="auto">
            <a:xfrm flipH="1">
              <a:off x="492" y="2813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1" name="Rectangle 29"/>
            <p:cNvSpPr>
              <a:spLocks noChangeArrowheads="1"/>
            </p:cNvSpPr>
            <p:nvPr/>
          </p:nvSpPr>
          <p:spPr bwMode="auto">
            <a:xfrm rot="16200000">
              <a:off x="278" y="2671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20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2" name="Line 30"/>
            <p:cNvSpPr>
              <a:spLocks noChangeShapeType="1"/>
            </p:cNvSpPr>
            <p:nvPr/>
          </p:nvSpPr>
          <p:spPr bwMode="auto">
            <a:xfrm flipH="1">
              <a:off x="492" y="2055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3" name="Rectangle 31"/>
            <p:cNvSpPr>
              <a:spLocks noChangeArrowheads="1"/>
            </p:cNvSpPr>
            <p:nvPr/>
          </p:nvSpPr>
          <p:spPr bwMode="auto">
            <a:xfrm rot="16200000">
              <a:off x="278" y="1914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40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4" name="Line 32"/>
            <p:cNvSpPr>
              <a:spLocks noChangeShapeType="1"/>
            </p:cNvSpPr>
            <p:nvPr/>
          </p:nvSpPr>
          <p:spPr bwMode="auto">
            <a:xfrm flipH="1">
              <a:off x="492" y="1298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5" name="Rectangle 33"/>
            <p:cNvSpPr>
              <a:spLocks noChangeArrowheads="1"/>
            </p:cNvSpPr>
            <p:nvPr/>
          </p:nvSpPr>
          <p:spPr bwMode="auto">
            <a:xfrm rot="16200000">
              <a:off x="278" y="115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60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6" name="Line 34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7" name="Rectangle 35"/>
            <p:cNvSpPr>
              <a:spLocks noChangeArrowheads="1"/>
            </p:cNvSpPr>
            <p:nvPr/>
          </p:nvSpPr>
          <p:spPr bwMode="auto">
            <a:xfrm rot="16200000">
              <a:off x="278" y="39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80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8" name="Rectangle 36"/>
            <p:cNvSpPr>
              <a:spLocks noChangeArrowheads="1"/>
            </p:cNvSpPr>
            <p:nvPr/>
          </p:nvSpPr>
          <p:spPr bwMode="auto">
            <a:xfrm rot="16200000">
              <a:off x="-508" y="1893"/>
              <a:ext cx="140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Percent of Students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39" name="Line 37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0" name="Line 38"/>
            <p:cNvSpPr>
              <a:spLocks noChangeShapeType="1"/>
            </p:cNvSpPr>
            <p:nvPr/>
          </p:nvSpPr>
          <p:spPr bwMode="auto">
            <a:xfrm>
              <a:off x="915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1" name="Rectangle 39"/>
            <p:cNvSpPr>
              <a:spLocks noChangeArrowheads="1"/>
            </p:cNvSpPr>
            <p:nvPr/>
          </p:nvSpPr>
          <p:spPr bwMode="auto">
            <a:xfrm>
              <a:off x="876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1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2" name="Line 40"/>
            <p:cNvSpPr>
              <a:spLocks noChangeShapeType="1"/>
            </p:cNvSpPr>
            <p:nvPr/>
          </p:nvSpPr>
          <p:spPr bwMode="auto">
            <a:xfrm>
              <a:off x="200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3" name="Rectangle 41"/>
            <p:cNvSpPr>
              <a:spLocks noChangeArrowheads="1"/>
            </p:cNvSpPr>
            <p:nvPr/>
          </p:nvSpPr>
          <p:spPr bwMode="auto">
            <a:xfrm>
              <a:off x="1962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2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4" name="Line 42"/>
            <p:cNvSpPr>
              <a:spLocks noChangeShapeType="1"/>
            </p:cNvSpPr>
            <p:nvPr/>
          </p:nvSpPr>
          <p:spPr bwMode="auto">
            <a:xfrm>
              <a:off x="308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5" name="Rectangle 43"/>
            <p:cNvSpPr>
              <a:spLocks noChangeArrowheads="1"/>
            </p:cNvSpPr>
            <p:nvPr/>
          </p:nvSpPr>
          <p:spPr bwMode="auto">
            <a:xfrm>
              <a:off x="3051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3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6" name="Line 44"/>
            <p:cNvSpPr>
              <a:spLocks noChangeShapeType="1"/>
            </p:cNvSpPr>
            <p:nvPr/>
          </p:nvSpPr>
          <p:spPr bwMode="auto">
            <a:xfrm>
              <a:off x="417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7" name="Rectangle 45"/>
            <p:cNvSpPr>
              <a:spLocks noChangeArrowheads="1"/>
            </p:cNvSpPr>
            <p:nvPr/>
          </p:nvSpPr>
          <p:spPr bwMode="auto">
            <a:xfrm>
              <a:off x="4140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4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48" name="Line 46"/>
            <p:cNvSpPr>
              <a:spLocks noChangeShapeType="1"/>
            </p:cNvSpPr>
            <p:nvPr/>
          </p:nvSpPr>
          <p:spPr bwMode="auto">
            <a:xfrm>
              <a:off x="526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49" name="Rectangle 47"/>
            <p:cNvSpPr>
              <a:spLocks noChangeArrowheads="1"/>
            </p:cNvSpPr>
            <p:nvPr/>
          </p:nvSpPr>
          <p:spPr bwMode="auto">
            <a:xfrm>
              <a:off x="5229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5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50" name="Rectangle 48"/>
            <p:cNvSpPr>
              <a:spLocks noChangeArrowheads="1"/>
            </p:cNvSpPr>
            <p:nvPr/>
          </p:nvSpPr>
          <p:spPr bwMode="auto">
            <a:xfrm>
              <a:off x="2342" y="3937"/>
              <a:ext cx="161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Parent Income Quintile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  <p:sp>
          <p:nvSpPr>
            <p:cNvPr id="51" name="Rectangle 49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5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+mn-cs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52" name="Rectangle 24"/>
          <p:cNvSpPr>
            <a:spLocks noChangeArrowheads="1"/>
          </p:cNvSpPr>
          <p:nvPr/>
        </p:nvSpPr>
        <p:spPr bwMode="auto">
          <a:xfrm>
            <a:off x="7015163" y="4156075"/>
            <a:ext cx="582613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+mn-cs"/>
              </a:rPr>
              <a:t>15.4%</a:t>
            </a:r>
            <a:endParaRPr kumimoji="0" lang="en-US" altLang="en-US" sz="16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cxnSp>
        <p:nvCxnSpPr>
          <p:cNvPr id="53" name="Straight Arrow Connector 52"/>
          <p:cNvCxnSpPr/>
          <p:nvPr/>
        </p:nvCxnSpPr>
        <p:spPr>
          <a:xfrm>
            <a:off x="7391400" y="4417220"/>
            <a:ext cx="700088" cy="620711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54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 at Harvard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1980-82 Child Birth Cohorts</a:t>
            </a:r>
          </a:p>
        </p:txBody>
      </p:sp>
      <p:pic>
        <p:nvPicPr>
          <p:cNvPr id="55" name="Picture 5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3000" y="228600"/>
            <a:ext cx="706085" cy="8334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9294306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Oval 155"/>
          <p:cNvSpPr>
            <a:spLocks noChangeArrowheads="1"/>
          </p:cNvSpPr>
          <p:nvPr/>
        </p:nvSpPr>
        <p:spPr bwMode="auto">
          <a:xfrm>
            <a:off x="7281863" y="5480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8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9"/>
          <p:cNvSpPr>
            <a:spLocks noChangeShapeType="1"/>
          </p:cNvSpPr>
          <p:nvPr/>
        </p:nvSpPr>
        <p:spPr bwMode="auto">
          <a:xfrm>
            <a:off x="869950" y="416560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10"/>
          <p:cNvSpPr>
            <a:spLocks noChangeShapeType="1"/>
          </p:cNvSpPr>
          <p:nvPr/>
        </p:nvSpPr>
        <p:spPr bwMode="auto">
          <a:xfrm>
            <a:off x="869950" y="2508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73"/>
          <p:cNvSpPr>
            <a:spLocks/>
          </p:cNvSpPr>
          <p:nvPr/>
        </p:nvSpPr>
        <p:spPr bwMode="auto">
          <a:xfrm>
            <a:off x="1019175" y="1017588"/>
            <a:ext cx="7697788" cy="4749800"/>
          </a:xfrm>
          <a:custGeom>
            <a:avLst/>
            <a:gdLst>
              <a:gd name="T0" fmla="*/ 14 w 1389"/>
              <a:gd name="T1" fmla="*/ 857 h 857"/>
              <a:gd name="T2" fmla="*/ 42 w 1389"/>
              <a:gd name="T3" fmla="*/ 856 h 857"/>
              <a:gd name="T4" fmla="*/ 70 w 1389"/>
              <a:gd name="T5" fmla="*/ 856 h 857"/>
              <a:gd name="T6" fmla="*/ 98 w 1389"/>
              <a:gd name="T7" fmla="*/ 856 h 857"/>
              <a:gd name="T8" fmla="*/ 126 w 1389"/>
              <a:gd name="T9" fmla="*/ 857 h 857"/>
              <a:gd name="T10" fmla="*/ 154 w 1389"/>
              <a:gd name="T11" fmla="*/ 853 h 857"/>
              <a:gd name="T12" fmla="*/ 182 w 1389"/>
              <a:gd name="T13" fmla="*/ 853 h 857"/>
              <a:gd name="T14" fmla="*/ 210 w 1389"/>
              <a:gd name="T15" fmla="*/ 854 h 857"/>
              <a:gd name="T16" fmla="*/ 238 w 1389"/>
              <a:gd name="T17" fmla="*/ 853 h 857"/>
              <a:gd name="T18" fmla="*/ 266 w 1389"/>
              <a:gd name="T19" fmla="*/ 853 h 857"/>
              <a:gd name="T20" fmla="*/ 294 w 1389"/>
              <a:gd name="T21" fmla="*/ 853 h 857"/>
              <a:gd name="T22" fmla="*/ 322 w 1389"/>
              <a:gd name="T23" fmla="*/ 853 h 857"/>
              <a:gd name="T24" fmla="*/ 350 w 1389"/>
              <a:gd name="T25" fmla="*/ 850 h 857"/>
              <a:gd name="T26" fmla="*/ 378 w 1389"/>
              <a:gd name="T27" fmla="*/ 851 h 857"/>
              <a:gd name="T28" fmla="*/ 406 w 1389"/>
              <a:gd name="T29" fmla="*/ 846 h 857"/>
              <a:gd name="T30" fmla="*/ 435 w 1389"/>
              <a:gd name="T31" fmla="*/ 847 h 857"/>
              <a:gd name="T32" fmla="*/ 463 w 1389"/>
              <a:gd name="T33" fmla="*/ 848 h 857"/>
              <a:gd name="T34" fmla="*/ 491 w 1389"/>
              <a:gd name="T35" fmla="*/ 845 h 857"/>
              <a:gd name="T36" fmla="*/ 519 w 1389"/>
              <a:gd name="T37" fmla="*/ 846 h 857"/>
              <a:gd name="T38" fmla="*/ 547 w 1389"/>
              <a:gd name="T39" fmla="*/ 845 h 857"/>
              <a:gd name="T40" fmla="*/ 575 w 1389"/>
              <a:gd name="T41" fmla="*/ 844 h 857"/>
              <a:gd name="T42" fmla="*/ 603 w 1389"/>
              <a:gd name="T43" fmla="*/ 841 h 857"/>
              <a:gd name="T44" fmla="*/ 631 w 1389"/>
              <a:gd name="T45" fmla="*/ 839 h 857"/>
              <a:gd name="T46" fmla="*/ 659 w 1389"/>
              <a:gd name="T47" fmla="*/ 844 h 857"/>
              <a:gd name="T48" fmla="*/ 687 w 1389"/>
              <a:gd name="T49" fmla="*/ 842 h 857"/>
              <a:gd name="T50" fmla="*/ 715 w 1389"/>
              <a:gd name="T51" fmla="*/ 840 h 857"/>
              <a:gd name="T52" fmla="*/ 743 w 1389"/>
              <a:gd name="T53" fmla="*/ 832 h 857"/>
              <a:gd name="T54" fmla="*/ 771 w 1389"/>
              <a:gd name="T55" fmla="*/ 841 h 857"/>
              <a:gd name="T56" fmla="*/ 799 w 1389"/>
              <a:gd name="T57" fmla="*/ 837 h 857"/>
              <a:gd name="T58" fmla="*/ 827 w 1389"/>
              <a:gd name="T59" fmla="*/ 837 h 857"/>
              <a:gd name="T60" fmla="*/ 855 w 1389"/>
              <a:gd name="T61" fmla="*/ 833 h 857"/>
              <a:gd name="T62" fmla="*/ 883 w 1389"/>
              <a:gd name="T63" fmla="*/ 833 h 857"/>
              <a:gd name="T64" fmla="*/ 912 w 1389"/>
              <a:gd name="T65" fmla="*/ 831 h 857"/>
              <a:gd name="T66" fmla="*/ 940 w 1389"/>
              <a:gd name="T67" fmla="*/ 826 h 857"/>
              <a:gd name="T68" fmla="*/ 968 w 1389"/>
              <a:gd name="T69" fmla="*/ 828 h 857"/>
              <a:gd name="T70" fmla="*/ 996 w 1389"/>
              <a:gd name="T71" fmla="*/ 828 h 857"/>
              <a:gd name="T72" fmla="*/ 1024 w 1389"/>
              <a:gd name="T73" fmla="*/ 822 h 857"/>
              <a:gd name="T74" fmla="*/ 1052 w 1389"/>
              <a:gd name="T75" fmla="*/ 825 h 857"/>
              <a:gd name="T76" fmla="*/ 1080 w 1389"/>
              <a:gd name="T77" fmla="*/ 812 h 857"/>
              <a:gd name="T78" fmla="*/ 1108 w 1389"/>
              <a:gd name="T79" fmla="*/ 808 h 857"/>
              <a:gd name="T80" fmla="*/ 1136 w 1389"/>
              <a:gd name="T81" fmla="*/ 811 h 857"/>
              <a:gd name="T82" fmla="*/ 1164 w 1389"/>
              <a:gd name="T83" fmla="*/ 797 h 857"/>
              <a:gd name="T84" fmla="*/ 1192 w 1389"/>
              <a:gd name="T85" fmla="*/ 789 h 857"/>
              <a:gd name="T86" fmla="*/ 1220 w 1389"/>
              <a:gd name="T87" fmla="*/ 779 h 857"/>
              <a:gd name="T88" fmla="*/ 1248 w 1389"/>
              <a:gd name="T89" fmla="*/ 758 h 857"/>
              <a:gd name="T90" fmla="*/ 1276 w 1389"/>
              <a:gd name="T91" fmla="*/ 728 h 857"/>
              <a:gd name="T92" fmla="*/ 1304 w 1389"/>
              <a:gd name="T93" fmla="*/ 680 h 857"/>
              <a:gd name="T94" fmla="*/ 1332 w 1389"/>
              <a:gd name="T95" fmla="*/ 598 h 857"/>
              <a:gd name="T96" fmla="*/ 1360 w 1389"/>
              <a:gd name="T97" fmla="*/ 430 h 857"/>
              <a:gd name="T98" fmla="*/ 1389 w 1389"/>
              <a:gd name="T99" fmla="*/ 0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89" h="857">
                <a:moveTo>
                  <a:pt x="0" y="851"/>
                </a:moveTo>
                <a:lnTo>
                  <a:pt x="14" y="857"/>
                </a:lnTo>
                <a:lnTo>
                  <a:pt x="28" y="855"/>
                </a:lnTo>
                <a:lnTo>
                  <a:pt x="42" y="856"/>
                </a:lnTo>
                <a:lnTo>
                  <a:pt x="56" y="855"/>
                </a:lnTo>
                <a:lnTo>
                  <a:pt x="70" y="856"/>
                </a:lnTo>
                <a:lnTo>
                  <a:pt x="84" y="856"/>
                </a:lnTo>
                <a:lnTo>
                  <a:pt x="98" y="856"/>
                </a:lnTo>
                <a:lnTo>
                  <a:pt x="112" y="855"/>
                </a:lnTo>
                <a:lnTo>
                  <a:pt x="126" y="857"/>
                </a:lnTo>
                <a:lnTo>
                  <a:pt x="140" y="855"/>
                </a:lnTo>
                <a:lnTo>
                  <a:pt x="154" y="853"/>
                </a:lnTo>
                <a:lnTo>
                  <a:pt x="168" y="856"/>
                </a:lnTo>
                <a:lnTo>
                  <a:pt x="182" y="853"/>
                </a:lnTo>
                <a:lnTo>
                  <a:pt x="196" y="855"/>
                </a:lnTo>
                <a:lnTo>
                  <a:pt x="210" y="854"/>
                </a:lnTo>
                <a:lnTo>
                  <a:pt x="224" y="856"/>
                </a:lnTo>
                <a:lnTo>
                  <a:pt x="238" y="853"/>
                </a:lnTo>
                <a:lnTo>
                  <a:pt x="252" y="853"/>
                </a:lnTo>
                <a:lnTo>
                  <a:pt x="266" y="853"/>
                </a:lnTo>
                <a:lnTo>
                  <a:pt x="280" y="851"/>
                </a:lnTo>
                <a:lnTo>
                  <a:pt x="294" y="853"/>
                </a:lnTo>
                <a:lnTo>
                  <a:pt x="308" y="853"/>
                </a:lnTo>
                <a:lnTo>
                  <a:pt x="322" y="853"/>
                </a:lnTo>
                <a:lnTo>
                  <a:pt x="336" y="849"/>
                </a:lnTo>
                <a:lnTo>
                  <a:pt x="350" y="850"/>
                </a:lnTo>
                <a:lnTo>
                  <a:pt x="364" y="853"/>
                </a:lnTo>
                <a:lnTo>
                  <a:pt x="378" y="851"/>
                </a:lnTo>
                <a:lnTo>
                  <a:pt x="392" y="849"/>
                </a:lnTo>
                <a:lnTo>
                  <a:pt x="406" y="846"/>
                </a:lnTo>
                <a:lnTo>
                  <a:pt x="420" y="849"/>
                </a:lnTo>
                <a:lnTo>
                  <a:pt x="435" y="847"/>
                </a:lnTo>
                <a:lnTo>
                  <a:pt x="449" y="850"/>
                </a:lnTo>
                <a:lnTo>
                  <a:pt x="463" y="848"/>
                </a:lnTo>
                <a:lnTo>
                  <a:pt x="477" y="845"/>
                </a:lnTo>
                <a:lnTo>
                  <a:pt x="491" y="845"/>
                </a:lnTo>
                <a:lnTo>
                  <a:pt x="505" y="848"/>
                </a:lnTo>
                <a:lnTo>
                  <a:pt x="519" y="846"/>
                </a:lnTo>
                <a:lnTo>
                  <a:pt x="533" y="845"/>
                </a:lnTo>
                <a:lnTo>
                  <a:pt x="547" y="845"/>
                </a:lnTo>
                <a:lnTo>
                  <a:pt x="561" y="844"/>
                </a:lnTo>
                <a:lnTo>
                  <a:pt x="575" y="844"/>
                </a:lnTo>
                <a:lnTo>
                  <a:pt x="589" y="843"/>
                </a:lnTo>
                <a:lnTo>
                  <a:pt x="603" y="841"/>
                </a:lnTo>
                <a:lnTo>
                  <a:pt x="617" y="840"/>
                </a:lnTo>
                <a:lnTo>
                  <a:pt x="631" y="839"/>
                </a:lnTo>
                <a:lnTo>
                  <a:pt x="645" y="841"/>
                </a:lnTo>
                <a:lnTo>
                  <a:pt x="659" y="844"/>
                </a:lnTo>
                <a:lnTo>
                  <a:pt x="673" y="841"/>
                </a:lnTo>
                <a:lnTo>
                  <a:pt x="687" y="842"/>
                </a:lnTo>
                <a:lnTo>
                  <a:pt x="701" y="837"/>
                </a:lnTo>
                <a:lnTo>
                  <a:pt x="715" y="840"/>
                </a:lnTo>
                <a:lnTo>
                  <a:pt x="729" y="840"/>
                </a:lnTo>
                <a:lnTo>
                  <a:pt x="743" y="832"/>
                </a:lnTo>
                <a:lnTo>
                  <a:pt x="757" y="838"/>
                </a:lnTo>
                <a:lnTo>
                  <a:pt x="771" y="841"/>
                </a:lnTo>
                <a:lnTo>
                  <a:pt x="785" y="839"/>
                </a:lnTo>
                <a:lnTo>
                  <a:pt x="799" y="837"/>
                </a:lnTo>
                <a:lnTo>
                  <a:pt x="813" y="833"/>
                </a:lnTo>
                <a:lnTo>
                  <a:pt x="827" y="837"/>
                </a:lnTo>
                <a:lnTo>
                  <a:pt x="841" y="834"/>
                </a:lnTo>
                <a:lnTo>
                  <a:pt x="855" y="833"/>
                </a:lnTo>
                <a:lnTo>
                  <a:pt x="869" y="832"/>
                </a:lnTo>
                <a:lnTo>
                  <a:pt x="883" y="833"/>
                </a:lnTo>
                <a:lnTo>
                  <a:pt x="897" y="832"/>
                </a:lnTo>
                <a:lnTo>
                  <a:pt x="912" y="831"/>
                </a:lnTo>
                <a:lnTo>
                  <a:pt x="926" y="832"/>
                </a:lnTo>
                <a:lnTo>
                  <a:pt x="940" y="826"/>
                </a:lnTo>
                <a:lnTo>
                  <a:pt x="954" y="830"/>
                </a:lnTo>
                <a:lnTo>
                  <a:pt x="968" y="828"/>
                </a:lnTo>
                <a:lnTo>
                  <a:pt x="982" y="831"/>
                </a:lnTo>
                <a:lnTo>
                  <a:pt x="996" y="828"/>
                </a:lnTo>
                <a:lnTo>
                  <a:pt x="1010" y="825"/>
                </a:lnTo>
                <a:lnTo>
                  <a:pt x="1024" y="822"/>
                </a:lnTo>
                <a:lnTo>
                  <a:pt x="1038" y="821"/>
                </a:lnTo>
                <a:lnTo>
                  <a:pt x="1052" y="825"/>
                </a:lnTo>
                <a:lnTo>
                  <a:pt x="1066" y="818"/>
                </a:lnTo>
                <a:lnTo>
                  <a:pt x="1080" y="812"/>
                </a:lnTo>
                <a:lnTo>
                  <a:pt x="1094" y="817"/>
                </a:lnTo>
                <a:lnTo>
                  <a:pt x="1108" y="808"/>
                </a:lnTo>
                <a:lnTo>
                  <a:pt x="1122" y="807"/>
                </a:lnTo>
                <a:lnTo>
                  <a:pt x="1136" y="811"/>
                </a:lnTo>
                <a:lnTo>
                  <a:pt x="1150" y="802"/>
                </a:lnTo>
                <a:lnTo>
                  <a:pt x="1164" y="797"/>
                </a:lnTo>
                <a:lnTo>
                  <a:pt x="1178" y="795"/>
                </a:lnTo>
                <a:lnTo>
                  <a:pt x="1192" y="789"/>
                </a:lnTo>
                <a:lnTo>
                  <a:pt x="1206" y="779"/>
                </a:lnTo>
                <a:lnTo>
                  <a:pt x="1220" y="779"/>
                </a:lnTo>
                <a:lnTo>
                  <a:pt x="1234" y="765"/>
                </a:lnTo>
                <a:lnTo>
                  <a:pt x="1248" y="758"/>
                </a:lnTo>
                <a:lnTo>
                  <a:pt x="1262" y="749"/>
                </a:lnTo>
                <a:lnTo>
                  <a:pt x="1276" y="728"/>
                </a:lnTo>
                <a:lnTo>
                  <a:pt x="1290" y="699"/>
                </a:lnTo>
                <a:lnTo>
                  <a:pt x="1304" y="680"/>
                </a:lnTo>
                <a:lnTo>
                  <a:pt x="1318" y="647"/>
                </a:lnTo>
                <a:lnTo>
                  <a:pt x="1332" y="598"/>
                </a:lnTo>
                <a:lnTo>
                  <a:pt x="1346" y="535"/>
                </a:lnTo>
                <a:lnTo>
                  <a:pt x="1360" y="430"/>
                </a:lnTo>
                <a:lnTo>
                  <a:pt x="1375" y="291"/>
                </a:lnTo>
                <a:lnTo>
                  <a:pt x="1389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Oval 74"/>
          <p:cNvSpPr>
            <a:spLocks noChangeArrowheads="1"/>
          </p:cNvSpPr>
          <p:nvPr/>
        </p:nvSpPr>
        <p:spPr bwMode="auto">
          <a:xfrm>
            <a:off x="9858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Oval 75"/>
          <p:cNvSpPr>
            <a:spLocks noChangeArrowheads="1"/>
          </p:cNvSpPr>
          <p:nvPr/>
        </p:nvSpPr>
        <p:spPr bwMode="auto">
          <a:xfrm>
            <a:off x="1063625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Oval 76"/>
          <p:cNvSpPr>
            <a:spLocks noChangeArrowheads="1"/>
          </p:cNvSpPr>
          <p:nvPr/>
        </p:nvSpPr>
        <p:spPr bwMode="auto">
          <a:xfrm>
            <a:off x="1141412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Oval 77"/>
          <p:cNvSpPr>
            <a:spLocks noChangeArrowheads="1"/>
          </p:cNvSpPr>
          <p:nvPr/>
        </p:nvSpPr>
        <p:spPr bwMode="auto">
          <a:xfrm>
            <a:off x="12192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Oval 78"/>
          <p:cNvSpPr>
            <a:spLocks noChangeArrowheads="1"/>
          </p:cNvSpPr>
          <p:nvPr/>
        </p:nvSpPr>
        <p:spPr bwMode="auto">
          <a:xfrm>
            <a:off x="1296987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Oval 79"/>
          <p:cNvSpPr>
            <a:spLocks noChangeArrowheads="1"/>
          </p:cNvSpPr>
          <p:nvPr/>
        </p:nvSpPr>
        <p:spPr bwMode="auto">
          <a:xfrm>
            <a:off x="1374775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Oval 80"/>
          <p:cNvSpPr>
            <a:spLocks noChangeArrowheads="1"/>
          </p:cNvSpPr>
          <p:nvPr/>
        </p:nvSpPr>
        <p:spPr bwMode="auto">
          <a:xfrm>
            <a:off x="14525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Oval 81"/>
          <p:cNvSpPr>
            <a:spLocks noChangeArrowheads="1"/>
          </p:cNvSpPr>
          <p:nvPr/>
        </p:nvSpPr>
        <p:spPr bwMode="auto">
          <a:xfrm>
            <a:off x="15287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Oval 82"/>
          <p:cNvSpPr>
            <a:spLocks noChangeArrowheads="1"/>
          </p:cNvSpPr>
          <p:nvPr/>
        </p:nvSpPr>
        <p:spPr bwMode="auto">
          <a:xfrm>
            <a:off x="1606550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Oval 83"/>
          <p:cNvSpPr>
            <a:spLocks noChangeArrowheads="1"/>
          </p:cNvSpPr>
          <p:nvPr/>
        </p:nvSpPr>
        <p:spPr bwMode="auto">
          <a:xfrm>
            <a:off x="1684337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Oval 84"/>
          <p:cNvSpPr>
            <a:spLocks noChangeArrowheads="1"/>
          </p:cNvSpPr>
          <p:nvPr/>
        </p:nvSpPr>
        <p:spPr bwMode="auto">
          <a:xfrm>
            <a:off x="1762125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Oval 85"/>
          <p:cNvSpPr>
            <a:spLocks noChangeArrowheads="1"/>
          </p:cNvSpPr>
          <p:nvPr/>
        </p:nvSpPr>
        <p:spPr bwMode="auto">
          <a:xfrm>
            <a:off x="1839912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Oval 86"/>
          <p:cNvSpPr>
            <a:spLocks noChangeArrowheads="1"/>
          </p:cNvSpPr>
          <p:nvPr/>
        </p:nvSpPr>
        <p:spPr bwMode="auto">
          <a:xfrm>
            <a:off x="19177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Oval 87"/>
          <p:cNvSpPr>
            <a:spLocks noChangeArrowheads="1"/>
          </p:cNvSpPr>
          <p:nvPr/>
        </p:nvSpPr>
        <p:spPr bwMode="auto">
          <a:xfrm>
            <a:off x="19954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Oval 88"/>
          <p:cNvSpPr>
            <a:spLocks noChangeArrowheads="1"/>
          </p:cNvSpPr>
          <p:nvPr/>
        </p:nvSpPr>
        <p:spPr bwMode="auto">
          <a:xfrm>
            <a:off x="2073275" y="5724525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Oval 89"/>
          <p:cNvSpPr>
            <a:spLocks noChangeArrowheads="1"/>
          </p:cNvSpPr>
          <p:nvPr/>
        </p:nvSpPr>
        <p:spPr bwMode="auto">
          <a:xfrm>
            <a:off x="2149475" y="5718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Oval 90"/>
          <p:cNvSpPr>
            <a:spLocks noChangeArrowheads="1"/>
          </p:cNvSpPr>
          <p:nvPr/>
        </p:nvSpPr>
        <p:spPr bwMode="auto">
          <a:xfrm>
            <a:off x="22272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Oval 91"/>
          <p:cNvSpPr>
            <a:spLocks noChangeArrowheads="1"/>
          </p:cNvSpPr>
          <p:nvPr/>
        </p:nvSpPr>
        <p:spPr bwMode="auto">
          <a:xfrm>
            <a:off x="23050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Oval 92"/>
          <p:cNvSpPr>
            <a:spLocks noChangeArrowheads="1"/>
          </p:cNvSpPr>
          <p:nvPr/>
        </p:nvSpPr>
        <p:spPr bwMode="auto">
          <a:xfrm>
            <a:off x="238283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Oval 93"/>
          <p:cNvSpPr>
            <a:spLocks noChangeArrowheads="1"/>
          </p:cNvSpPr>
          <p:nvPr/>
        </p:nvSpPr>
        <p:spPr bwMode="auto">
          <a:xfrm>
            <a:off x="2460625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Oval 94"/>
          <p:cNvSpPr>
            <a:spLocks noChangeArrowheads="1"/>
          </p:cNvSpPr>
          <p:nvPr/>
        </p:nvSpPr>
        <p:spPr bwMode="auto">
          <a:xfrm>
            <a:off x="2538412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Oval 95"/>
          <p:cNvSpPr>
            <a:spLocks noChangeArrowheads="1"/>
          </p:cNvSpPr>
          <p:nvPr/>
        </p:nvSpPr>
        <p:spPr bwMode="auto">
          <a:xfrm>
            <a:off x="261620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3" name="Oval 96"/>
          <p:cNvSpPr>
            <a:spLocks noChangeArrowheads="1"/>
          </p:cNvSpPr>
          <p:nvPr/>
        </p:nvSpPr>
        <p:spPr bwMode="auto">
          <a:xfrm>
            <a:off x="2693987" y="571341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Oval 97"/>
          <p:cNvSpPr>
            <a:spLocks noChangeArrowheads="1"/>
          </p:cNvSpPr>
          <p:nvPr/>
        </p:nvSpPr>
        <p:spPr bwMode="auto">
          <a:xfrm>
            <a:off x="27701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5" name="Oval 98"/>
          <p:cNvSpPr>
            <a:spLocks noChangeArrowheads="1"/>
          </p:cNvSpPr>
          <p:nvPr/>
        </p:nvSpPr>
        <p:spPr bwMode="auto">
          <a:xfrm>
            <a:off x="284797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6" name="Oval 99"/>
          <p:cNvSpPr>
            <a:spLocks noChangeArrowheads="1"/>
          </p:cNvSpPr>
          <p:nvPr/>
        </p:nvSpPr>
        <p:spPr bwMode="auto">
          <a:xfrm>
            <a:off x="2925762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Oval 100"/>
          <p:cNvSpPr>
            <a:spLocks noChangeArrowheads="1"/>
          </p:cNvSpPr>
          <p:nvPr/>
        </p:nvSpPr>
        <p:spPr bwMode="auto">
          <a:xfrm>
            <a:off x="30035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Oval 101"/>
          <p:cNvSpPr>
            <a:spLocks noChangeArrowheads="1"/>
          </p:cNvSpPr>
          <p:nvPr/>
        </p:nvSpPr>
        <p:spPr bwMode="auto">
          <a:xfrm>
            <a:off x="30813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Oval 102"/>
          <p:cNvSpPr>
            <a:spLocks noChangeArrowheads="1"/>
          </p:cNvSpPr>
          <p:nvPr/>
        </p:nvSpPr>
        <p:spPr bwMode="auto">
          <a:xfrm>
            <a:off x="315912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Oval 103"/>
          <p:cNvSpPr>
            <a:spLocks noChangeArrowheads="1"/>
          </p:cNvSpPr>
          <p:nvPr/>
        </p:nvSpPr>
        <p:spPr bwMode="auto">
          <a:xfrm>
            <a:off x="3236912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Oval 104"/>
          <p:cNvSpPr>
            <a:spLocks noChangeArrowheads="1"/>
          </p:cNvSpPr>
          <p:nvPr/>
        </p:nvSpPr>
        <p:spPr bwMode="auto">
          <a:xfrm>
            <a:off x="3314700" y="5691188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Oval 105"/>
          <p:cNvSpPr>
            <a:spLocks noChangeArrowheads="1"/>
          </p:cNvSpPr>
          <p:nvPr/>
        </p:nvSpPr>
        <p:spPr bwMode="auto">
          <a:xfrm>
            <a:off x="3397250" y="56800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Oval 106"/>
          <p:cNvSpPr>
            <a:spLocks noChangeArrowheads="1"/>
          </p:cNvSpPr>
          <p:nvPr/>
        </p:nvSpPr>
        <p:spPr bwMode="auto">
          <a:xfrm>
            <a:off x="3475037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Oval 107"/>
          <p:cNvSpPr>
            <a:spLocks noChangeArrowheads="1"/>
          </p:cNvSpPr>
          <p:nvPr/>
        </p:nvSpPr>
        <p:spPr bwMode="auto">
          <a:xfrm>
            <a:off x="3552825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Oval 108"/>
          <p:cNvSpPr>
            <a:spLocks noChangeArrowheads="1"/>
          </p:cNvSpPr>
          <p:nvPr/>
        </p:nvSpPr>
        <p:spPr bwMode="auto">
          <a:xfrm>
            <a:off x="3630612" y="566896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Oval 109"/>
          <p:cNvSpPr>
            <a:spLocks noChangeArrowheads="1"/>
          </p:cNvSpPr>
          <p:nvPr/>
        </p:nvSpPr>
        <p:spPr bwMode="auto">
          <a:xfrm>
            <a:off x="370681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Oval 110"/>
          <p:cNvSpPr>
            <a:spLocks noChangeArrowheads="1"/>
          </p:cNvSpPr>
          <p:nvPr/>
        </p:nvSpPr>
        <p:spPr bwMode="auto">
          <a:xfrm>
            <a:off x="3784600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Oval 111"/>
          <p:cNvSpPr>
            <a:spLocks noChangeArrowheads="1"/>
          </p:cNvSpPr>
          <p:nvPr/>
        </p:nvSpPr>
        <p:spPr bwMode="auto">
          <a:xfrm>
            <a:off x="3862387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Oval 112"/>
          <p:cNvSpPr>
            <a:spLocks noChangeArrowheads="1"/>
          </p:cNvSpPr>
          <p:nvPr/>
        </p:nvSpPr>
        <p:spPr bwMode="auto">
          <a:xfrm>
            <a:off x="3940175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Oval 113"/>
          <p:cNvSpPr>
            <a:spLocks noChangeArrowheads="1"/>
          </p:cNvSpPr>
          <p:nvPr/>
        </p:nvSpPr>
        <p:spPr bwMode="auto">
          <a:xfrm>
            <a:off x="401796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Oval 114"/>
          <p:cNvSpPr>
            <a:spLocks noChangeArrowheads="1"/>
          </p:cNvSpPr>
          <p:nvPr/>
        </p:nvSpPr>
        <p:spPr bwMode="auto">
          <a:xfrm>
            <a:off x="4095750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Oval 115"/>
          <p:cNvSpPr>
            <a:spLocks noChangeArrowheads="1"/>
          </p:cNvSpPr>
          <p:nvPr/>
        </p:nvSpPr>
        <p:spPr bwMode="auto">
          <a:xfrm>
            <a:off x="4173537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Oval 116"/>
          <p:cNvSpPr>
            <a:spLocks noChangeArrowheads="1"/>
          </p:cNvSpPr>
          <p:nvPr/>
        </p:nvSpPr>
        <p:spPr bwMode="auto">
          <a:xfrm>
            <a:off x="4251325" y="5657850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Oval 117"/>
          <p:cNvSpPr>
            <a:spLocks noChangeArrowheads="1"/>
          </p:cNvSpPr>
          <p:nvPr/>
        </p:nvSpPr>
        <p:spPr bwMode="auto">
          <a:xfrm>
            <a:off x="4327525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Oval 118"/>
          <p:cNvSpPr>
            <a:spLocks noChangeArrowheads="1"/>
          </p:cNvSpPr>
          <p:nvPr/>
        </p:nvSpPr>
        <p:spPr bwMode="auto">
          <a:xfrm>
            <a:off x="4405312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Oval 119"/>
          <p:cNvSpPr>
            <a:spLocks noChangeArrowheads="1"/>
          </p:cNvSpPr>
          <p:nvPr/>
        </p:nvSpPr>
        <p:spPr bwMode="auto">
          <a:xfrm>
            <a:off x="4483100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Oval 120"/>
          <p:cNvSpPr>
            <a:spLocks noChangeArrowheads="1"/>
          </p:cNvSpPr>
          <p:nvPr/>
        </p:nvSpPr>
        <p:spPr bwMode="auto">
          <a:xfrm>
            <a:off x="4560887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Oval 121"/>
          <p:cNvSpPr>
            <a:spLocks noChangeArrowheads="1"/>
          </p:cNvSpPr>
          <p:nvPr/>
        </p:nvSpPr>
        <p:spPr bwMode="auto">
          <a:xfrm>
            <a:off x="4638675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Oval 122"/>
          <p:cNvSpPr>
            <a:spLocks noChangeArrowheads="1"/>
          </p:cNvSpPr>
          <p:nvPr/>
        </p:nvSpPr>
        <p:spPr bwMode="auto">
          <a:xfrm>
            <a:off x="4716463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Oval 123"/>
          <p:cNvSpPr>
            <a:spLocks noChangeArrowheads="1"/>
          </p:cNvSpPr>
          <p:nvPr/>
        </p:nvSpPr>
        <p:spPr bwMode="auto">
          <a:xfrm>
            <a:off x="4794250" y="56515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Oval 124"/>
          <p:cNvSpPr>
            <a:spLocks noChangeArrowheads="1"/>
          </p:cNvSpPr>
          <p:nvPr/>
        </p:nvSpPr>
        <p:spPr bwMode="auto">
          <a:xfrm>
            <a:off x="4872038" y="56245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Oval 125"/>
          <p:cNvSpPr>
            <a:spLocks noChangeArrowheads="1"/>
          </p:cNvSpPr>
          <p:nvPr/>
        </p:nvSpPr>
        <p:spPr bwMode="auto">
          <a:xfrm>
            <a:off x="4948238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Oval 126"/>
          <p:cNvSpPr>
            <a:spLocks noChangeArrowheads="1"/>
          </p:cNvSpPr>
          <p:nvPr/>
        </p:nvSpPr>
        <p:spPr bwMode="auto">
          <a:xfrm>
            <a:off x="5026025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Oval 127"/>
          <p:cNvSpPr>
            <a:spLocks noChangeArrowheads="1"/>
          </p:cNvSpPr>
          <p:nvPr/>
        </p:nvSpPr>
        <p:spPr bwMode="auto">
          <a:xfrm>
            <a:off x="51038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Oval 128"/>
          <p:cNvSpPr>
            <a:spLocks noChangeArrowheads="1"/>
          </p:cNvSpPr>
          <p:nvPr/>
        </p:nvSpPr>
        <p:spPr bwMode="auto">
          <a:xfrm>
            <a:off x="5181600" y="56292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Oval 129"/>
          <p:cNvSpPr>
            <a:spLocks noChangeArrowheads="1"/>
          </p:cNvSpPr>
          <p:nvPr/>
        </p:nvSpPr>
        <p:spPr bwMode="auto">
          <a:xfrm>
            <a:off x="5259388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" name="Oval 130"/>
          <p:cNvSpPr>
            <a:spLocks noChangeArrowheads="1"/>
          </p:cNvSpPr>
          <p:nvPr/>
        </p:nvSpPr>
        <p:spPr bwMode="auto">
          <a:xfrm>
            <a:off x="5337175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Oval 131"/>
          <p:cNvSpPr>
            <a:spLocks noChangeArrowheads="1"/>
          </p:cNvSpPr>
          <p:nvPr/>
        </p:nvSpPr>
        <p:spPr bwMode="auto">
          <a:xfrm>
            <a:off x="5414963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" name="Oval 132"/>
          <p:cNvSpPr>
            <a:spLocks noChangeArrowheads="1"/>
          </p:cNvSpPr>
          <p:nvPr/>
        </p:nvSpPr>
        <p:spPr bwMode="auto">
          <a:xfrm>
            <a:off x="5491163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Oval 133"/>
          <p:cNvSpPr>
            <a:spLocks noChangeArrowheads="1"/>
          </p:cNvSpPr>
          <p:nvPr/>
        </p:nvSpPr>
        <p:spPr bwMode="auto">
          <a:xfrm>
            <a:off x="5568950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Oval 134"/>
          <p:cNvSpPr>
            <a:spLocks noChangeArrowheads="1"/>
          </p:cNvSpPr>
          <p:nvPr/>
        </p:nvSpPr>
        <p:spPr bwMode="auto">
          <a:xfrm>
            <a:off x="5646738" y="5607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2" name="Oval 135"/>
          <p:cNvSpPr>
            <a:spLocks noChangeArrowheads="1"/>
          </p:cNvSpPr>
          <p:nvPr/>
        </p:nvSpPr>
        <p:spPr bwMode="auto">
          <a:xfrm>
            <a:off x="5724525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Oval 136"/>
          <p:cNvSpPr>
            <a:spLocks noChangeArrowheads="1"/>
          </p:cNvSpPr>
          <p:nvPr/>
        </p:nvSpPr>
        <p:spPr bwMode="auto">
          <a:xfrm>
            <a:off x="58023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Oval 137"/>
          <p:cNvSpPr>
            <a:spLocks noChangeArrowheads="1"/>
          </p:cNvSpPr>
          <p:nvPr/>
        </p:nvSpPr>
        <p:spPr bwMode="auto">
          <a:xfrm>
            <a:off x="5880100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Oval 138"/>
          <p:cNvSpPr>
            <a:spLocks noChangeArrowheads="1"/>
          </p:cNvSpPr>
          <p:nvPr/>
        </p:nvSpPr>
        <p:spPr bwMode="auto">
          <a:xfrm>
            <a:off x="5957888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Oval 139"/>
          <p:cNvSpPr>
            <a:spLocks noChangeArrowheads="1"/>
          </p:cNvSpPr>
          <p:nvPr/>
        </p:nvSpPr>
        <p:spPr bwMode="auto">
          <a:xfrm>
            <a:off x="604043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Oval 140"/>
          <p:cNvSpPr>
            <a:spLocks noChangeArrowheads="1"/>
          </p:cNvSpPr>
          <p:nvPr/>
        </p:nvSpPr>
        <p:spPr bwMode="auto">
          <a:xfrm>
            <a:off x="6118225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Oval 141"/>
          <p:cNvSpPr>
            <a:spLocks noChangeArrowheads="1"/>
          </p:cNvSpPr>
          <p:nvPr/>
        </p:nvSpPr>
        <p:spPr bwMode="auto">
          <a:xfrm>
            <a:off x="6196013" y="55626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Oval 142"/>
          <p:cNvSpPr>
            <a:spLocks noChangeArrowheads="1"/>
          </p:cNvSpPr>
          <p:nvPr/>
        </p:nvSpPr>
        <p:spPr bwMode="auto">
          <a:xfrm>
            <a:off x="6273800" y="5584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0" name="Oval 143"/>
          <p:cNvSpPr>
            <a:spLocks noChangeArrowheads="1"/>
          </p:cNvSpPr>
          <p:nvPr/>
        </p:nvSpPr>
        <p:spPr bwMode="auto">
          <a:xfrm>
            <a:off x="6351588" y="55737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Oval 144"/>
          <p:cNvSpPr>
            <a:spLocks noChangeArrowheads="1"/>
          </p:cNvSpPr>
          <p:nvPr/>
        </p:nvSpPr>
        <p:spPr bwMode="auto">
          <a:xfrm>
            <a:off x="642778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Oval 145"/>
          <p:cNvSpPr>
            <a:spLocks noChangeArrowheads="1"/>
          </p:cNvSpPr>
          <p:nvPr/>
        </p:nvSpPr>
        <p:spPr bwMode="auto">
          <a:xfrm>
            <a:off x="6505575" y="55737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Oval 146"/>
          <p:cNvSpPr>
            <a:spLocks noChangeArrowheads="1"/>
          </p:cNvSpPr>
          <p:nvPr/>
        </p:nvSpPr>
        <p:spPr bwMode="auto">
          <a:xfrm>
            <a:off x="6583363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4" name="Oval 147"/>
          <p:cNvSpPr>
            <a:spLocks noChangeArrowheads="1"/>
          </p:cNvSpPr>
          <p:nvPr/>
        </p:nvSpPr>
        <p:spPr bwMode="auto">
          <a:xfrm>
            <a:off x="6661150" y="55403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5" name="Oval 148"/>
          <p:cNvSpPr>
            <a:spLocks noChangeArrowheads="1"/>
          </p:cNvSpPr>
          <p:nvPr/>
        </p:nvSpPr>
        <p:spPr bwMode="auto">
          <a:xfrm>
            <a:off x="6738938" y="5535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6" name="Oval 149"/>
          <p:cNvSpPr>
            <a:spLocks noChangeArrowheads="1"/>
          </p:cNvSpPr>
          <p:nvPr/>
        </p:nvSpPr>
        <p:spPr bwMode="auto">
          <a:xfrm>
            <a:off x="6816725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7" name="Oval 150"/>
          <p:cNvSpPr>
            <a:spLocks noChangeArrowheads="1"/>
          </p:cNvSpPr>
          <p:nvPr/>
        </p:nvSpPr>
        <p:spPr bwMode="auto">
          <a:xfrm>
            <a:off x="6894513" y="5518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8" name="Oval 151"/>
          <p:cNvSpPr>
            <a:spLocks noChangeArrowheads="1"/>
          </p:cNvSpPr>
          <p:nvPr/>
        </p:nvSpPr>
        <p:spPr bwMode="auto">
          <a:xfrm>
            <a:off x="6972300" y="5484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9" name="Oval 152"/>
          <p:cNvSpPr>
            <a:spLocks noChangeArrowheads="1"/>
          </p:cNvSpPr>
          <p:nvPr/>
        </p:nvSpPr>
        <p:spPr bwMode="auto">
          <a:xfrm>
            <a:off x="7048500" y="5513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0" name="Oval 153"/>
          <p:cNvSpPr>
            <a:spLocks noChangeArrowheads="1"/>
          </p:cNvSpPr>
          <p:nvPr/>
        </p:nvSpPr>
        <p:spPr bwMode="auto">
          <a:xfrm>
            <a:off x="7126288" y="54625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Oval 154"/>
          <p:cNvSpPr>
            <a:spLocks noChangeArrowheads="1"/>
          </p:cNvSpPr>
          <p:nvPr/>
        </p:nvSpPr>
        <p:spPr bwMode="auto">
          <a:xfrm>
            <a:off x="7204075" y="5457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Oval 156"/>
          <p:cNvSpPr>
            <a:spLocks noChangeArrowheads="1"/>
          </p:cNvSpPr>
          <p:nvPr/>
        </p:nvSpPr>
        <p:spPr bwMode="auto">
          <a:xfrm>
            <a:off x="7359650" y="5429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Oval 157"/>
          <p:cNvSpPr>
            <a:spLocks noChangeArrowheads="1"/>
          </p:cNvSpPr>
          <p:nvPr/>
        </p:nvSpPr>
        <p:spPr bwMode="auto">
          <a:xfrm>
            <a:off x="7437438" y="54022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Oval 158"/>
          <p:cNvSpPr>
            <a:spLocks noChangeArrowheads="1"/>
          </p:cNvSpPr>
          <p:nvPr/>
        </p:nvSpPr>
        <p:spPr bwMode="auto">
          <a:xfrm>
            <a:off x="7515225" y="5391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Oval 159"/>
          <p:cNvSpPr>
            <a:spLocks noChangeArrowheads="1"/>
          </p:cNvSpPr>
          <p:nvPr/>
        </p:nvSpPr>
        <p:spPr bwMode="auto">
          <a:xfrm>
            <a:off x="7593013" y="5357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Oval 160"/>
          <p:cNvSpPr>
            <a:spLocks noChangeArrowheads="1"/>
          </p:cNvSpPr>
          <p:nvPr/>
        </p:nvSpPr>
        <p:spPr bwMode="auto">
          <a:xfrm>
            <a:off x="7669213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Oval 161"/>
          <p:cNvSpPr>
            <a:spLocks noChangeArrowheads="1"/>
          </p:cNvSpPr>
          <p:nvPr/>
        </p:nvSpPr>
        <p:spPr bwMode="auto">
          <a:xfrm>
            <a:off x="7747000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Oval 162"/>
          <p:cNvSpPr>
            <a:spLocks noChangeArrowheads="1"/>
          </p:cNvSpPr>
          <p:nvPr/>
        </p:nvSpPr>
        <p:spPr bwMode="auto">
          <a:xfrm>
            <a:off x="7824788" y="52244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Oval 163"/>
          <p:cNvSpPr>
            <a:spLocks noChangeArrowheads="1"/>
          </p:cNvSpPr>
          <p:nvPr/>
        </p:nvSpPr>
        <p:spPr bwMode="auto">
          <a:xfrm>
            <a:off x="7902575" y="51863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Oval 164"/>
          <p:cNvSpPr>
            <a:spLocks noChangeArrowheads="1"/>
          </p:cNvSpPr>
          <p:nvPr/>
        </p:nvSpPr>
        <p:spPr bwMode="auto">
          <a:xfrm>
            <a:off x="7980363" y="51355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Oval 165"/>
          <p:cNvSpPr>
            <a:spLocks noChangeArrowheads="1"/>
          </p:cNvSpPr>
          <p:nvPr/>
        </p:nvSpPr>
        <p:spPr bwMode="auto">
          <a:xfrm>
            <a:off x="8058150" y="50196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2" name="Oval 166"/>
          <p:cNvSpPr>
            <a:spLocks noChangeArrowheads="1"/>
          </p:cNvSpPr>
          <p:nvPr/>
        </p:nvSpPr>
        <p:spPr bwMode="auto">
          <a:xfrm>
            <a:off x="8135938" y="48593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Oval 167"/>
          <p:cNvSpPr>
            <a:spLocks noChangeArrowheads="1"/>
          </p:cNvSpPr>
          <p:nvPr/>
        </p:nvSpPr>
        <p:spPr bwMode="auto">
          <a:xfrm>
            <a:off x="8213725" y="475456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4" name="Oval 168"/>
          <p:cNvSpPr>
            <a:spLocks noChangeArrowheads="1"/>
          </p:cNvSpPr>
          <p:nvPr/>
        </p:nvSpPr>
        <p:spPr bwMode="auto">
          <a:xfrm>
            <a:off x="8289925" y="45704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Oval 169"/>
          <p:cNvSpPr>
            <a:spLocks noChangeArrowheads="1"/>
          </p:cNvSpPr>
          <p:nvPr/>
        </p:nvSpPr>
        <p:spPr bwMode="auto">
          <a:xfrm>
            <a:off x="8367713" y="4298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6" name="Oval 170"/>
          <p:cNvSpPr>
            <a:spLocks noChangeArrowheads="1"/>
          </p:cNvSpPr>
          <p:nvPr/>
        </p:nvSpPr>
        <p:spPr bwMode="auto">
          <a:xfrm>
            <a:off x="8445500" y="39497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Oval 171"/>
          <p:cNvSpPr>
            <a:spLocks noChangeArrowheads="1"/>
          </p:cNvSpPr>
          <p:nvPr/>
        </p:nvSpPr>
        <p:spPr bwMode="auto">
          <a:xfrm>
            <a:off x="8523288" y="336867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Oval 172"/>
          <p:cNvSpPr>
            <a:spLocks noChangeArrowheads="1"/>
          </p:cNvSpPr>
          <p:nvPr/>
        </p:nvSpPr>
        <p:spPr bwMode="auto">
          <a:xfrm>
            <a:off x="8605838" y="2597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173"/>
          <p:cNvSpPr>
            <a:spLocks noChangeArrowheads="1"/>
          </p:cNvSpPr>
          <p:nvPr/>
        </p:nvSpPr>
        <p:spPr bwMode="auto">
          <a:xfrm>
            <a:off x="8683625" y="984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2" name="Line 176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Line 177"/>
          <p:cNvSpPr>
            <a:spLocks noChangeShapeType="1"/>
          </p:cNvSpPr>
          <p:nvPr/>
        </p:nvSpPr>
        <p:spPr bwMode="auto">
          <a:xfrm flipH="1">
            <a:off x="781050" y="58181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Rectangle 178"/>
          <p:cNvSpPr>
            <a:spLocks noChangeArrowheads="1"/>
          </p:cNvSpPr>
          <p:nvPr/>
        </p:nvSpPr>
        <p:spPr bwMode="auto">
          <a:xfrm rot="16200000">
            <a:off x="508000" y="5592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5" name="Line 179"/>
          <p:cNvSpPr>
            <a:spLocks noChangeShapeType="1"/>
          </p:cNvSpPr>
          <p:nvPr/>
        </p:nvSpPr>
        <p:spPr bwMode="auto">
          <a:xfrm flipH="1">
            <a:off x="781050" y="416560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Rectangle 180"/>
          <p:cNvSpPr>
            <a:spLocks noChangeArrowheads="1"/>
          </p:cNvSpPr>
          <p:nvPr/>
        </p:nvSpPr>
        <p:spPr bwMode="auto">
          <a:xfrm rot="16200000">
            <a:off x="508000" y="3941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7" name="Line 181"/>
          <p:cNvSpPr>
            <a:spLocks noChangeShapeType="1"/>
          </p:cNvSpPr>
          <p:nvPr/>
        </p:nvSpPr>
        <p:spPr bwMode="auto">
          <a:xfrm flipH="1">
            <a:off x="781050" y="2508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Rectangle 182"/>
          <p:cNvSpPr>
            <a:spLocks noChangeArrowheads="1"/>
          </p:cNvSpPr>
          <p:nvPr/>
        </p:nvSpPr>
        <p:spPr bwMode="auto">
          <a:xfrm rot="16200000">
            <a:off x="441325" y="2284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9" name="Line 183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Rectangle 184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1" name="Rectangle 185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2" name="Line 186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Line 187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Rectangle 188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5" name="Line 189"/>
          <p:cNvSpPr>
            <a:spLocks noChangeShapeType="1"/>
          </p:cNvSpPr>
          <p:nvPr/>
        </p:nvSpPr>
        <p:spPr bwMode="auto">
          <a:xfrm>
            <a:off x="2571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Rectangle 190"/>
          <p:cNvSpPr>
            <a:spLocks noChangeArrowheads="1"/>
          </p:cNvSpPr>
          <p:nvPr/>
        </p:nvSpPr>
        <p:spPr bwMode="auto">
          <a:xfrm>
            <a:off x="24431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7" name="Line 191"/>
          <p:cNvSpPr>
            <a:spLocks noChangeShapeType="1"/>
          </p:cNvSpPr>
          <p:nvPr/>
        </p:nvSpPr>
        <p:spPr bwMode="auto">
          <a:xfrm>
            <a:off x="41290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Rectangle 192"/>
          <p:cNvSpPr>
            <a:spLocks noChangeArrowheads="1"/>
          </p:cNvSpPr>
          <p:nvPr/>
        </p:nvSpPr>
        <p:spPr bwMode="auto">
          <a:xfrm>
            <a:off x="40005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9" name="Line 193"/>
          <p:cNvSpPr>
            <a:spLocks noChangeShapeType="1"/>
          </p:cNvSpPr>
          <p:nvPr/>
        </p:nvSpPr>
        <p:spPr bwMode="auto">
          <a:xfrm>
            <a:off x="56800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Rectangle 194"/>
          <p:cNvSpPr>
            <a:spLocks noChangeArrowheads="1"/>
          </p:cNvSpPr>
          <p:nvPr/>
        </p:nvSpPr>
        <p:spPr bwMode="auto">
          <a:xfrm>
            <a:off x="55530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1" name="Line 195"/>
          <p:cNvSpPr>
            <a:spLocks noChangeShapeType="1"/>
          </p:cNvSpPr>
          <p:nvPr/>
        </p:nvSpPr>
        <p:spPr bwMode="auto">
          <a:xfrm>
            <a:off x="7237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Rectangle 196"/>
          <p:cNvSpPr>
            <a:spLocks noChangeArrowheads="1"/>
          </p:cNvSpPr>
          <p:nvPr/>
        </p:nvSpPr>
        <p:spPr bwMode="auto">
          <a:xfrm>
            <a:off x="711041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3" name="Line 197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Rectangle 198"/>
          <p:cNvSpPr>
            <a:spLocks noChangeArrowheads="1"/>
          </p:cNvSpPr>
          <p:nvPr/>
        </p:nvSpPr>
        <p:spPr bwMode="auto">
          <a:xfrm>
            <a:off x="8605838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5" name="Rectangle 199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6" name="Rectangle 200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9" name="TextBox 538"/>
          <p:cNvSpPr txBox="1"/>
          <p:nvPr/>
        </p:nvSpPr>
        <p:spPr>
          <a:xfrm>
            <a:off x="873125" y="4243427"/>
            <a:ext cx="6295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Note: “Ivy Plus” = Ivy League, Chicago, Stanford, MIT, Duke</a:t>
            </a:r>
          </a:p>
        </p:txBody>
      </p:sp>
      <p:sp>
        <p:nvSpPr>
          <p:cNvPr id="541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 by Percentile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Ivy Plus Colleges</a:t>
            </a:r>
          </a:p>
        </p:txBody>
      </p:sp>
    </p:spTree>
    <p:extLst>
      <p:ext uri="{BB962C8B-B14F-4D97-AF65-F5344CB8AC3E}">
        <p14:creationId xmlns:p14="http://schemas.microsoft.com/office/powerpoint/2010/main" val="3768362481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Oval 155"/>
          <p:cNvSpPr>
            <a:spLocks noChangeArrowheads="1"/>
          </p:cNvSpPr>
          <p:nvPr/>
        </p:nvSpPr>
        <p:spPr bwMode="auto">
          <a:xfrm>
            <a:off x="7281863" y="5480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8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9"/>
          <p:cNvSpPr>
            <a:spLocks noChangeShapeType="1"/>
          </p:cNvSpPr>
          <p:nvPr/>
        </p:nvSpPr>
        <p:spPr bwMode="auto">
          <a:xfrm>
            <a:off x="869950" y="416560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10"/>
          <p:cNvSpPr>
            <a:spLocks noChangeShapeType="1"/>
          </p:cNvSpPr>
          <p:nvPr/>
        </p:nvSpPr>
        <p:spPr bwMode="auto">
          <a:xfrm>
            <a:off x="869950" y="2508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73"/>
          <p:cNvSpPr>
            <a:spLocks/>
          </p:cNvSpPr>
          <p:nvPr/>
        </p:nvSpPr>
        <p:spPr bwMode="auto">
          <a:xfrm>
            <a:off x="1019175" y="1017588"/>
            <a:ext cx="7697788" cy="4749800"/>
          </a:xfrm>
          <a:custGeom>
            <a:avLst/>
            <a:gdLst>
              <a:gd name="T0" fmla="*/ 14 w 1389"/>
              <a:gd name="T1" fmla="*/ 857 h 857"/>
              <a:gd name="T2" fmla="*/ 42 w 1389"/>
              <a:gd name="T3" fmla="*/ 856 h 857"/>
              <a:gd name="T4" fmla="*/ 70 w 1389"/>
              <a:gd name="T5" fmla="*/ 856 h 857"/>
              <a:gd name="T6" fmla="*/ 98 w 1389"/>
              <a:gd name="T7" fmla="*/ 856 h 857"/>
              <a:gd name="T8" fmla="*/ 126 w 1389"/>
              <a:gd name="T9" fmla="*/ 857 h 857"/>
              <a:gd name="T10" fmla="*/ 154 w 1389"/>
              <a:gd name="T11" fmla="*/ 853 h 857"/>
              <a:gd name="T12" fmla="*/ 182 w 1389"/>
              <a:gd name="T13" fmla="*/ 853 h 857"/>
              <a:gd name="T14" fmla="*/ 210 w 1389"/>
              <a:gd name="T15" fmla="*/ 854 h 857"/>
              <a:gd name="T16" fmla="*/ 238 w 1389"/>
              <a:gd name="T17" fmla="*/ 853 h 857"/>
              <a:gd name="T18" fmla="*/ 266 w 1389"/>
              <a:gd name="T19" fmla="*/ 853 h 857"/>
              <a:gd name="T20" fmla="*/ 294 w 1389"/>
              <a:gd name="T21" fmla="*/ 853 h 857"/>
              <a:gd name="T22" fmla="*/ 322 w 1389"/>
              <a:gd name="T23" fmla="*/ 853 h 857"/>
              <a:gd name="T24" fmla="*/ 350 w 1389"/>
              <a:gd name="T25" fmla="*/ 850 h 857"/>
              <a:gd name="T26" fmla="*/ 378 w 1389"/>
              <a:gd name="T27" fmla="*/ 851 h 857"/>
              <a:gd name="T28" fmla="*/ 406 w 1389"/>
              <a:gd name="T29" fmla="*/ 846 h 857"/>
              <a:gd name="T30" fmla="*/ 435 w 1389"/>
              <a:gd name="T31" fmla="*/ 847 h 857"/>
              <a:gd name="T32" fmla="*/ 463 w 1389"/>
              <a:gd name="T33" fmla="*/ 848 h 857"/>
              <a:gd name="T34" fmla="*/ 491 w 1389"/>
              <a:gd name="T35" fmla="*/ 845 h 857"/>
              <a:gd name="T36" fmla="*/ 519 w 1389"/>
              <a:gd name="T37" fmla="*/ 846 h 857"/>
              <a:gd name="T38" fmla="*/ 547 w 1389"/>
              <a:gd name="T39" fmla="*/ 845 h 857"/>
              <a:gd name="T40" fmla="*/ 575 w 1389"/>
              <a:gd name="T41" fmla="*/ 844 h 857"/>
              <a:gd name="T42" fmla="*/ 603 w 1389"/>
              <a:gd name="T43" fmla="*/ 841 h 857"/>
              <a:gd name="T44" fmla="*/ 631 w 1389"/>
              <a:gd name="T45" fmla="*/ 839 h 857"/>
              <a:gd name="T46" fmla="*/ 659 w 1389"/>
              <a:gd name="T47" fmla="*/ 844 h 857"/>
              <a:gd name="T48" fmla="*/ 687 w 1389"/>
              <a:gd name="T49" fmla="*/ 842 h 857"/>
              <a:gd name="T50" fmla="*/ 715 w 1389"/>
              <a:gd name="T51" fmla="*/ 840 h 857"/>
              <a:gd name="T52" fmla="*/ 743 w 1389"/>
              <a:gd name="T53" fmla="*/ 832 h 857"/>
              <a:gd name="T54" fmla="*/ 771 w 1389"/>
              <a:gd name="T55" fmla="*/ 841 h 857"/>
              <a:gd name="T56" fmla="*/ 799 w 1389"/>
              <a:gd name="T57" fmla="*/ 837 h 857"/>
              <a:gd name="T58" fmla="*/ 827 w 1389"/>
              <a:gd name="T59" fmla="*/ 837 h 857"/>
              <a:gd name="T60" fmla="*/ 855 w 1389"/>
              <a:gd name="T61" fmla="*/ 833 h 857"/>
              <a:gd name="T62" fmla="*/ 883 w 1389"/>
              <a:gd name="T63" fmla="*/ 833 h 857"/>
              <a:gd name="T64" fmla="*/ 912 w 1389"/>
              <a:gd name="T65" fmla="*/ 831 h 857"/>
              <a:gd name="T66" fmla="*/ 940 w 1389"/>
              <a:gd name="T67" fmla="*/ 826 h 857"/>
              <a:gd name="T68" fmla="*/ 968 w 1389"/>
              <a:gd name="T69" fmla="*/ 828 h 857"/>
              <a:gd name="T70" fmla="*/ 996 w 1389"/>
              <a:gd name="T71" fmla="*/ 828 h 857"/>
              <a:gd name="T72" fmla="*/ 1024 w 1389"/>
              <a:gd name="T73" fmla="*/ 822 h 857"/>
              <a:gd name="T74" fmla="*/ 1052 w 1389"/>
              <a:gd name="T75" fmla="*/ 825 h 857"/>
              <a:gd name="T76" fmla="*/ 1080 w 1389"/>
              <a:gd name="T77" fmla="*/ 812 h 857"/>
              <a:gd name="T78" fmla="*/ 1108 w 1389"/>
              <a:gd name="T79" fmla="*/ 808 h 857"/>
              <a:gd name="T80" fmla="*/ 1136 w 1389"/>
              <a:gd name="T81" fmla="*/ 811 h 857"/>
              <a:gd name="T82" fmla="*/ 1164 w 1389"/>
              <a:gd name="T83" fmla="*/ 797 h 857"/>
              <a:gd name="T84" fmla="*/ 1192 w 1389"/>
              <a:gd name="T85" fmla="*/ 789 h 857"/>
              <a:gd name="T86" fmla="*/ 1220 w 1389"/>
              <a:gd name="T87" fmla="*/ 779 h 857"/>
              <a:gd name="T88" fmla="*/ 1248 w 1389"/>
              <a:gd name="T89" fmla="*/ 758 h 857"/>
              <a:gd name="T90" fmla="*/ 1276 w 1389"/>
              <a:gd name="T91" fmla="*/ 728 h 857"/>
              <a:gd name="T92" fmla="*/ 1304 w 1389"/>
              <a:gd name="T93" fmla="*/ 680 h 857"/>
              <a:gd name="T94" fmla="*/ 1332 w 1389"/>
              <a:gd name="T95" fmla="*/ 598 h 857"/>
              <a:gd name="T96" fmla="*/ 1360 w 1389"/>
              <a:gd name="T97" fmla="*/ 430 h 857"/>
              <a:gd name="T98" fmla="*/ 1389 w 1389"/>
              <a:gd name="T99" fmla="*/ 0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89" h="857">
                <a:moveTo>
                  <a:pt x="0" y="851"/>
                </a:moveTo>
                <a:lnTo>
                  <a:pt x="14" y="857"/>
                </a:lnTo>
                <a:lnTo>
                  <a:pt x="28" y="855"/>
                </a:lnTo>
                <a:lnTo>
                  <a:pt x="42" y="856"/>
                </a:lnTo>
                <a:lnTo>
                  <a:pt x="56" y="855"/>
                </a:lnTo>
                <a:lnTo>
                  <a:pt x="70" y="856"/>
                </a:lnTo>
                <a:lnTo>
                  <a:pt x="84" y="856"/>
                </a:lnTo>
                <a:lnTo>
                  <a:pt x="98" y="856"/>
                </a:lnTo>
                <a:lnTo>
                  <a:pt x="112" y="855"/>
                </a:lnTo>
                <a:lnTo>
                  <a:pt x="126" y="857"/>
                </a:lnTo>
                <a:lnTo>
                  <a:pt x="140" y="855"/>
                </a:lnTo>
                <a:lnTo>
                  <a:pt x="154" y="853"/>
                </a:lnTo>
                <a:lnTo>
                  <a:pt x="168" y="856"/>
                </a:lnTo>
                <a:lnTo>
                  <a:pt x="182" y="853"/>
                </a:lnTo>
                <a:lnTo>
                  <a:pt x="196" y="855"/>
                </a:lnTo>
                <a:lnTo>
                  <a:pt x="210" y="854"/>
                </a:lnTo>
                <a:lnTo>
                  <a:pt x="224" y="856"/>
                </a:lnTo>
                <a:lnTo>
                  <a:pt x="238" y="853"/>
                </a:lnTo>
                <a:lnTo>
                  <a:pt x="252" y="853"/>
                </a:lnTo>
                <a:lnTo>
                  <a:pt x="266" y="853"/>
                </a:lnTo>
                <a:lnTo>
                  <a:pt x="280" y="851"/>
                </a:lnTo>
                <a:lnTo>
                  <a:pt x="294" y="853"/>
                </a:lnTo>
                <a:lnTo>
                  <a:pt x="308" y="853"/>
                </a:lnTo>
                <a:lnTo>
                  <a:pt x="322" y="853"/>
                </a:lnTo>
                <a:lnTo>
                  <a:pt x="336" y="849"/>
                </a:lnTo>
                <a:lnTo>
                  <a:pt x="350" y="850"/>
                </a:lnTo>
                <a:lnTo>
                  <a:pt x="364" y="853"/>
                </a:lnTo>
                <a:lnTo>
                  <a:pt x="378" y="851"/>
                </a:lnTo>
                <a:lnTo>
                  <a:pt x="392" y="849"/>
                </a:lnTo>
                <a:lnTo>
                  <a:pt x="406" y="846"/>
                </a:lnTo>
                <a:lnTo>
                  <a:pt x="420" y="849"/>
                </a:lnTo>
                <a:lnTo>
                  <a:pt x="435" y="847"/>
                </a:lnTo>
                <a:lnTo>
                  <a:pt x="449" y="850"/>
                </a:lnTo>
                <a:lnTo>
                  <a:pt x="463" y="848"/>
                </a:lnTo>
                <a:lnTo>
                  <a:pt x="477" y="845"/>
                </a:lnTo>
                <a:lnTo>
                  <a:pt x="491" y="845"/>
                </a:lnTo>
                <a:lnTo>
                  <a:pt x="505" y="848"/>
                </a:lnTo>
                <a:lnTo>
                  <a:pt x="519" y="846"/>
                </a:lnTo>
                <a:lnTo>
                  <a:pt x="533" y="845"/>
                </a:lnTo>
                <a:lnTo>
                  <a:pt x="547" y="845"/>
                </a:lnTo>
                <a:lnTo>
                  <a:pt x="561" y="844"/>
                </a:lnTo>
                <a:lnTo>
                  <a:pt x="575" y="844"/>
                </a:lnTo>
                <a:lnTo>
                  <a:pt x="589" y="843"/>
                </a:lnTo>
                <a:lnTo>
                  <a:pt x="603" y="841"/>
                </a:lnTo>
                <a:lnTo>
                  <a:pt x="617" y="840"/>
                </a:lnTo>
                <a:lnTo>
                  <a:pt x="631" y="839"/>
                </a:lnTo>
                <a:lnTo>
                  <a:pt x="645" y="841"/>
                </a:lnTo>
                <a:lnTo>
                  <a:pt x="659" y="844"/>
                </a:lnTo>
                <a:lnTo>
                  <a:pt x="673" y="841"/>
                </a:lnTo>
                <a:lnTo>
                  <a:pt x="687" y="842"/>
                </a:lnTo>
                <a:lnTo>
                  <a:pt x="701" y="837"/>
                </a:lnTo>
                <a:lnTo>
                  <a:pt x="715" y="840"/>
                </a:lnTo>
                <a:lnTo>
                  <a:pt x="729" y="840"/>
                </a:lnTo>
                <a:lnTo>
                  <a:pt x="743" y="832"/>
                </a:lnTo>
                <a:lnTo>
                  <a:pt x="757" y="838"/>
                </a:lnTo>
                <a:lnTo>
                  <a:pt x="771" y="841"/>
                </a:lnTo>
                <a:lnTo>
                  <a:pt x="785" y="839"/>
                </a:lnTo>
                <a:lnTo>
                  <a:pt x="799" y="837"/>
                </a:lnTo>
                <a:lnTo>
                  <a:pt x="813" y="833"/>
                </a:lnTo>
                <a:lnTo>
                  <a:pt x="827" y="837"/>
                </a:lnTo>
                <a:lnTo>
                  <a:pt x="841" y="834"/>
                </a:lnTo>
                <a:lnTo>
                  <a:pt x="855" y="833"/>
                </a:lnTo>
                <a:lnTo>
                  <a:pt x="869" y="832"/>
                </a:lnTo>
                <a:lnTo>
                  <a:pt x="883" y="833"/>
                </a:lnTo>
                <a:lnTo>
                  <a:pt x="897" y="832"/>
                </a:lnTo>
                <a:lnTo>
                  <a:pt x="912" y="831"/>
                </a:lnTo>
                <a:lnTo>
                  <a:pt x="926" y="832"/>
                </a:lnTo>
                <a:lnTo>
                  <a:pt x="940" y="826"/>
                </a:lnTo>
                <a:lnTo>
                  <a:pt x="954" y="830"/>
                </a:lnTo>
                <a:lnTo>
                  <a:pt x="968" y="828"/>
                </a:lnTo>
                <a:lnTo>
                  <a:pt x="982" y="831"/>
                </a:lnTo>
                <a:lnTo>
                  <a:pt x="996" y="828"/>
                </a:lnTo>
                <a:lnTo>
                  <a:pt x="1010" y="825"/>
                </a:lnTo>
                <a:lnTo>
                  <a:pt x="1024" y="822"/>
                </a:lnTo>
                <a:lnTo>
                  <a:pt x="1038" y="821"/>
                </a:lnTo>
                <a:lnTo>
                  <a:pt x="1052" y="825"/>
                </a:lnTo>
                <a:lnTo>
                  <a:pt x="1066" y="818"/>
                </a:lnTo>
                <a:lnTo>
                  <a:pt x="1080" y="812"/>
                </a:lnTo>
                <a:lnTo>
                  <a:pt x="1094" y="817"/>
                </a:lnTo>
                <a:lnTo>
                  <a:pt x="1108" y="808"/>
                </a:lnTo>
                <a:lnTo>
                  <a:pt x="1122" y="807"/>
                </a:lnTo>
                <a:lnTo>
                  <a:pt x="1136" y="811"/>
                </a:lnTo>
                <a:lnTo>
                  <a:pt x="1150" y="802"/>
                </a:lnTo>
                <a:lnTo>
                  <a:pt x="1164" y="797"/>
                </a:lnTo>
                <a:lnTo>
                  <a:pt x="1178" y="795"/>
                </a:lnTo>
                <a:lnTo>
                  <a:pt x="1192" y="789"/>
                </a:lnTo>
                <a:lnTo>
                  <a:pt x="1206" y="779"/>
                </a:lnTo>
                <a:lnTo>
                  <a:pt x="1220" y="779"/>
                </a:lnTo>
                <a:lnTo>
                  <a:pt x="1234" y="765"/>
                </a:lnTo>
                <a:lnTo>
                  <a:pt x="1248" y="758"/>
                </a:lnTo>
                <a:lnTo>
                  <a:pt x="1262" y="749"/>
                </a:lnTo>
                <a:lnTo>
                  <a:pt x="1276" y="728"/>
                </a:lnTo>
                <a:lnTo>
                  <a:pt x="1290" y="699"/>
                </a:lnTo>
                <a:lnTo>
                  <a:pt x="1304" y="680"/>
                </a:lnTo>
                <a:lnTo>
                  <a:pt x="1318" y="647"/>
                </a:lnTo>
                <a:lnTo>
                  <a:pt x="1332" y="598"/>
                </a:lnTo>
                <a:lnTo>
                  <a:pt x="1346" y="535"/>
                </a:lnTo>
                <a:lnTo>
                  <a:pt x="1360" y="430"/>
                </a:lnTo>
                <a:lnTo>
                  <a:pt x="1375" y="291"/>
                </a:lnTo>
                <a:lnTo>
                  <a:pt x="1389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Oval 74"/>
          <p:cNvSpPr>
            <a:spLocks noChangeArrowheads="1"/>
          </p:cNvSpPr>
          <p:nvPr/>
        </p:nvSpPr>
        <p:spPr bwMode="auto">
          <a:xfrm>
            <a:off x="9858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Oval 75"/>
          <p:cNvSpPr>
            <a:spLocks noChangeArrowheads="1"/>
          </p:cNvSpPr>
          <p:nvPr/>
        </p:nvSpPr>
        <p:spPr bwMode="auto">
          <a:xfrm>
            <a:off x="1063625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Oval 76"/>
          <p:cNvSpPr>
            <a:spLocks noChangeArrowheads="1"/>
          </p:cNvSpPr>
          <p:nvPr/>
        </p:nvSpPr>
        <p:spPr bwMode="auto">
          <a:xfrm>
            <a:off x="1141412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Oval 77"/>
          <p:cNvSpPr>
            <a:spLocks noChangeArrowheads="1"/>
          </p:cNvSpPr>
          <p:nvPr/>
        </p:nvSpPr>
        <p:spPr bwMode="auto">
          <a:xfrm>
            <a:off x="12192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Oval 78"/>
          <p:cNvSpPr>
            <a:spLocks noChangeArrowheads="1"/>
          </p:cNvSpPr>
          <p:nvPr/>
        </p:nvSpPr>
        <p:spPr bwMode="auto">
          <a:xfrm>
            <a:off x="1296987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Oval 79"/>
          <p:cNvSpPr>
            <a:spLocks noChangeArrowheads="1"/>
          </p:cNvSpPr>
          <p:nvPr/>
        </p:nvSpPr>
        <p:spPr bwMode="auto">
          <a:xfrm>
            <a:off x="1374775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Oval 80"/>
          <p:cNvSpPr>
            <a:spLocks noChangeArrowheads="1"/>
          </p:cNvSpPr>
          <p:nvPr/>
        </p:nvSpPr>
        <p:spPr bwMode="auto">
          <a:xfrm>
            <a:off x="14525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Oval 81"/>
          <p:cNvSpPr>
            <a:spLocks noChangeArrowheads="1"/>
          </p:cNvSpPr>
          <p:nvPr/>
        </p:nvSpPr>
        <p:spPr bwMode="auto">
          <a:xfrm>
            <a:off x="15287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Oval 82"/>
          <p:cNvSpPr>
            <a:spLocks noChangeArrowheads="1"/>
          </p:cNvSpPr>
          <p:nvPr/>
        </p:nvSpPr>
        <p:spPr bwMode="auto">
          <a:xfrm>
            <a:off x="1606550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Oval 83"/>
          <p:cNvSpPr>
            <a:spLocks noChangeArrowheads="1"/>
          </p:cNvSpPr>
          <p:nvPr/>
        </p:nvSpPr>
        <p:spPr bwMode="auto">
          <a:xfrm>
            <a:off x="1684337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Oval 84"/>
          <p:cNvSpPr>
            <a:spLocks noChangeArrowheads="1"/>
          </p:cNvSpPr>
          <p:nvPr/>
        </p:nvSpPr>
        <p:spPr bwMode="auto">
          <a:xfrm>
            <a:off x="1762125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Oval 85"/>
          <p:cNvSpPr>
            <a:spLocks noChangeArrowheads="1"/>
          </p:cNvSpPr>
          <p:nvPr/>
        </p:nvSpPr>
        <p:spPr bwMode="auto">
          <a:xfrm>
            <a:off x="1839912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Oval 86"/>
          <p:cNvSpPr>
            <a:spLocks noChangeArrowheads="1"/>
          </p:cNvSpPr>
          <p:nvPr/>
        </p:nvSpPr>
        <p:spPr bwMode="auto">
          <a:xfrm>
            <a:off x="19177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Oval 87"/>
          <p:cNvSpPr>
            <a:spLocks noChangeArrowheads="1"/>
          </p:cNvSpPr>
          <p:nvPr/>
        </p:nvSpPr>
        <p:spPr bwMode="auto">
          <a:xfrm>
            <a:off x="19954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Oval 88"/>
          <p:cNvSpPr>
            <a:spLocks noChangeArrowheads="1"/>
          </p:cNvSpPr>
          <p:nvPr/>
        </p:nvSpPr>
        <p:spPr bwMode="auto">
          <a:xfrm>
            <a:off x="2073275" y="5724525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Oval 89"/>
          <p:cNvSpPr>
            <a:spLocks noChangeArrowheads="1"/>
          </p:cNvSpPr>
          <p:nvPr/>
        </p:nvSpPr>
        <p:spPr bwMode="auto">
          <a:xfrm>
            <a:off x="2149475" y="5718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Oval 90"/>
          <p:cNvSpPr>
            <a:spLocks noChangeArrowheads="1"/>
          </p:cNvSpPr>
          <p:nvPr/>
        </p:nvSpPr>
        <p:spPr bwMode="auto">
          <a:xfrm>
            <a:off x="22272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Oval 91"/>
          <p:cNvSpPr>
            <a:spLocks noChangeArrowheads="1"/>
          </p:cNvSpPr>
          <p:nvPr/>
        </p:nvSpPr>
        <p:spPr bwMode="auto">
          <a:xfrm>
            <a:off x="23050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Oval 92"/>
          <p:cNvSpPr>
            <a:spLocks noChangeArrowheads="1"/>
          </p:cNvSpPr>
          <p:nvPr/>
        </p:nvSpPr>
        <p:spPr bwMode="auto">
          <a:xfrm>
            <a:off x="238283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Oval 93"/>
          <p:cNvSpPr>
            <a:spLocks noChangeArrowheads="1"/>
          </p:cNvSpPr>
          <p:nvPr/>
        </p:nvSpPr>
        <p:spPr bwMode="auto">
          <a:xfrm>
            <a:off x="2460625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Oval 94"/>
          <p:cNvSpPr>
            <a:spLocks noChangeArrowheads="1"/>
          </p:cNvSpPr>
          <p:nvPr/>
        </p:nvSpPr>
        <p:spPr bwMode="auto">
          <a:xfrm>
            <a:off x="2538412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Oval 95"/>
          <p:cNvSpPr>
            <a:spLocks noChangeArrowheads="1"/>
          </p:cNvSpPr>
          <p:nvPr/>
        </p:nvSpPr>
        <p:spPr bwMode="auto">
          <a:xfrm>
            <a:off x="261620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3" name="Oval 96"/>
          <p:cNvSpPr>
            <a:spLocks noChangeArrowheads="1"/>
          </p:cNvSpPr>
          <p:nvPr/>
        </p:nvSpPr>
        <p:spPr bwMode="auto">
          <a:xfrm>
            <a:off x="2693987" y="571341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Oval 97"/>
          <p:cNvSpPr>
            <a:spLocks noChangeArrowheads="1"/>
          </p:cNvSpPr>
          <p:nvPr/>
        </p:nvSpPr>
        <p:spPr bwMode="auto">
          <a:xfrm>
            <a:off x="27701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5" name="Oval 98"/>
          <p:cNvSpPr>
            <a:spLocks noChangeArrowheads="1"/>
          </p:cNvSpPr>
          <p:nvPr/>
        </p:nvSpPr>
        <p:spPr bwMode="auto">
          <a:xfrm>
            <a:off x="284797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6" name="Oval 99"/>
          <p:cNvSpPr>
            <a:spLocks noChangeArrowheads="1"/>
          </p:cNvSpPr>
          <p:nvPr/>
        </p:nvSpPr>
        <p:spPr bwMode="auto">
          <a:xfrm>
            <a:off x="2925762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Oval 100"/>
          <p:cNvSpPr>
            <a:spLocks noChangeArrowheads="1"/>
          </p:cNvSpPr>
          <p:nvPr/>
        </p:nvSpPr>
        <p:spPr bwMode="auto">
          <a:xfrm>
            <a:off x="30035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Oval 101"/>
          <p:cNvSpPr>
            <a:spLocks noChangeArrowheads="1"/>
          </p:cNvSpPr>
          <p:nvPr/>
        </p:nvSpPr>
        <p:spPr bwMode="auto">
          <a:xfrm>
            <a:off x="30813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Oval 102"/>
          <p:cNvSpPr>
            <a:spLocks noChangeArrowheads="1"/>
          </p:cNvSpPr>
          <p:nvPr/>
        </p:nvSpPr>
        <p:spPr bwMode="auto">
          <a:xfrm>
            <a:off x="315912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Oval 103"/>
          <p:cNvSpPr>
            <a:spLocks noChangeArrowheads="1"/>
          </p:cNvSpPr>
          <p:nvPr/>
        </p:nvSpPr>
        <p:spPr bwMode="auto">
          <a:xfrm>
            <a:off x="3236912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Oval 104"/>
          <p:cNvSpPr>
            <a:spLocks noChangeArrowheads="1"/>
          </p:cNvSpPr>
          <p:nvPr/>
        </p:nvSpPr>
        <p:spPr bwMode="auto">
          <a:xfrm>
            <a:off x="3314700" y="5691188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Oval 105"/>
          <p:cNvSpPr>
            <a:spLocks noChangeArrowheads="1"/>
          </p:cNvSpPr>
          <p:nvPr/>
        </p:nvSpPr>
        <p:spPr bwMode="auto">
          <a:xfrm>
            <a:off x="3397250" y="56800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Oval 106"/>
          <p:cNvSpPr>
            <a:spLocks noChangeArrowheads="1"/>
          </p:cNvSpPr>
          <p:nvPr/>
        </p:nvSpPr>
        <p:spPr bwMode="auto">
          <a:xfrm>
            <a:off x="3475037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Oval 107"/>
          <p:cNvSpPr>
            <a:spLocks noChangeArrowheads="1"/>
          </p:cNvSpPr>
          <p:nvPr/>
        </p:nvSpPr>
        <p:spPr bwMode="auto">
          <a:xfrm>
            <a:off x="3552825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Oval 108"/>
          <p:cNvSpPr>
            <a:spLocks noChangeArrowheads="1"/>
          </p:cNvSpPr>
          <p:nvPr/>
        </p:nvSpPr>
        <p:spPr bwMode="auto">
          <a:xfrm>
            <a:off x="3630612" y="566896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Oval 109"/>
          <p:cNvSpPr>
            <a:spLocks noChangeArrowheads="1"/>
          </p:cNvSpPr>
          <p:nvPr/>
        </p:nvSpPr>
        <p:spPr bwMode="auto">
          <a:xfrm>
            <a:off x="370681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Oval 110"/>
          <p:cNvSpPr>
            <a:spLocks noChangeArrowheads="1"/>
          </p:cNvSpPr>
          <p:nvPr/>
        </p:nvSpPr>
        <p:spPr bwMode="auto">
          <a:xfrm>
            <a:off x="3784600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Oval 111"/>
          <p:cNvSpPr>
            <a:spLocks noChangeArrowheads="1"/>
          </p:cNvSpPr>
          <p:nvPr/>
        </p:nvSpPr>
        <p:spPr bwMode="auto">
          <a:xfrm>
            <a:off x="3862387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Oval 112"/>
          <p:cNvSpPr>
            <a:spLocks noChangeArrowheads="1"/>
          </p:cNvSpPr>
          <p:nvPr/>
        </p:nvSpPr>
        <p:spPr bwMode="auto">
          <a:xfrm>
            <a:off x="3940175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Oval 113"/>
          <p:cNvSpPr>
            <a:spLocks noChangeArrowheads="1"/>
          </p:cNvSpPr>
          <p:nvPr/>
        </p:nvSpPr>
        <p:spPr bwMode="auto">
          <a:xfrm>
            <a:off x="401796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Oval 114"/>
          <p:cNvSpPr>
            <a:spLocks noChangeArrowheads="1"/>
          </p:cNvSpPr>
          <p:nvPr/>
        </p:nvSpPr>
        <p:spPr bwMode="auto">
          <a:xfrm>
            <a:off x="4095750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Oval 115"/>
          <p:cNvSpPr>
            <a:spLocks noChangeArrowheads="1"/>
          </p:cNvSpPr>
          <p:nvPr/>
        </p:nvSpPr>
        <p:spPr bwMode="auto">
          <a:xfrm>
            <a:off x="4173537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Oval 116"/>
          <p:cNvSpPr>
            <a:spLocks noChangeArrowheads="1"/>
          </p:cNvSpPr>
          <p:nvPr/>
        </p:nvSpPr>
        <p:spPr bwMode="auto">
          <a:xfrm>
            <a:off x="4251325" y="5657850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Oval 117"/>
          <p:cNvSpPr>
            <a:spLocks noChangeArrowheads="1"/>
          </p:cNvSpPr>
          <p:nvPr/>
        </p:nvSpPr>
        <p:spPr bwMode="auto">
          <a:xfrm>
            <a:off x="4327525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Oval 118"/>
          <p:cNvSpPr>
            <a:spLocks noChangeArrowheads="1"/>
          </p:cNvSpPr>
          <p:nvPr/>
        </p:nvSpPr>
        <p:spPr bwMode="auto">
          <a:xfrm>
            <a:off x="4405312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Oval 119"/>
          <p:cNvSpPr>
            <a:spLocks noChangeArrowheads="1"/>
          </p:cNvSpPr>
          <p:nvPr/>
        </p:nvSpPr>
        <p:spPr bwMode="auto">
          <a:xfrm>
            <a:off x="4483100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Oval 120"/>
          <p:cNvSpPr>
            <a:spLocks noChangeArrowheads="1"/>
          </p:cNvSpPr>
          <p:nvPr/>
        </p:nvSpPr>
        <p:spPr bwMode="auto">
          <a:xfrm>
            <a:off x="4560887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Oval 121"/>
          <p:cNvSpPr>
            <a:spLocks noChangeArrowheads="1"/>
          </p:cNvSpPr>
          <p:nvPr/>
        </p:nvSpPr>
        <p:spPr bwMode="auto">
          <a:xfrm>
            <a:off x="4638675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Oval 122"/>
          <p:cNvSpPr>
            <a:spLocks noChangeArrowheads="1"/>
          </p:cNvSpPr>
          <p:nvPr/>
        </p:nvSpPr>
        <p:spPr bwMode="auto">
          <a:xfrm>
            <a:off x="4716463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Oval 123"/>
          <p:cNvSpPr>
            <a:spLocks noChangeArrowheads="1"/>
          </p:cNvSpPr>
          <p:nvPr/>
        </p:nvSpPr>
        <p:spPr bwMode="auto">
          <a:xfrm>
            <a:off x="4794250" y="56515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Oval 124"/>
          <p:cNvSpPr>
            <a:spLocks noChangeArrowheads="1"/>
          </p:cNvSpPr>
          <p:nvPr/>
        </p:nvSpPr>
        <p:spPr bwMode="auto">
          <a:xfrm>
            <a:off x="4872038" y="56245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Oval 125"/>
          <p:cNvSpPr>
            <a:spLocks noChangeArrowheads="1"/>
          </p:cNvSpPr>
          <p:nvPr/>
        </p:nvSpPr>
        <p:spPr bwMode="auto">
          <a:xfrm>
            <a:off x="4948238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Oval 126"/>
          <p:cNvSpPr>
            <a:spLocks noChangeArrowheads="1"/>
          </p:cNvSpPr>
          <p:nvPr/>
        </p:nvSpPr>
        <p:spPr bwMode="auto">
          <a:xfrm>
            <a:off x="5026025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Oval 127"/>
          <p:cNvSpPr>
            <a:spLocks noChangeArrowheads="1"/>
          </p:cNvSpPr>
          <p:nvPr/>
        </p:nvSpPr>
        <p:spPr bwMode="auto">
          <a:xfrm>
            <a:off x="51038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Oval 128"/>
          <p:cNvSpPr>
            <a:spLocks noChangeArrowheads="1"/>
          </p:cNvSpPr>
          <p:nvPr/>
        </p:nvSpPr>
        <p:spPr bwMode="auto">
          <a:xfrm>
            <a:off x="5181600" y="56292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Oval 129"/>
          <p:cNvSpPr>
            <a:spLocks noChangeArrowheads="1"/>
          </p:cNvSpPr>
          <p:nvPr/>
        </p:nvSpPr>
        <p:spPr bwMode="auto">
          <a:xfrm>
            <a:off x="5259388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" name="Oval 130"/>
          <p:cNvSpPr>
            <a:spLocks noChangeArrowheads="1"/>
          </p:cNvSpPr>
          <p:nvPr/>
        </p:nvSpPr>
        <p:spPr bwMode="auto">
          <a:xfrm>
            <a:off x="5337175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Oval 131"/>
          <p:cNvSpPr>
            <a:spLocks noChangeArrowheads="1"/>
          </p:cNvSpPr>
          <p:nvPr/>
        </p:nvSpPr>
        <p:spPr bwMode="auto">
          <a:xfrm>
            <a:off x="5414963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" name="Oval 132"/>
          <p:cNvSpPr>
            <a:spLocks noChangeArrowheads="1"/>
          </p:cNvSpPr>
          <p:nvPr/>
        </p:nvSpPr>
        <p:spPr bwMode="auto">
          <a:xfrm>
            <a:off x="5491163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Oval 133"/>
          <p:cNvSpPr>
            <a:spLocks noChangeArrowheads="1"/>
          </p:cNvSpPr>
          <p:nvPr/>
        </p:nvSpPr>
        <p:spPr bwMode="auto">
          <a:xfrm>
            <a:off x="5568950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Oval 134"/>
          <p:cNvSpPr>
            <a:spLocks noChangeArrowheads="1"/>
          </p:cNvSpPr>
          <p:nvPr/>
        </p:nvSpPr>
        <p:spPr bwMode="auto">
          <a:xfrm>
            <a:off x="5646738" y="5607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2" name="Oval 135"/>
          <p:cNvSpPr>
            <a:spLocks noChangeArrowheads="1"/>
          </p:cNvSpPr>
          <p:nvPr/>
        </p:nvSpPr>
        <p:spPr bwMode="auto">
          <a:xfrm>
            <a:off x="5724525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Oval 136"/>
          <p:cNvSpPr>
            <a:spLocks noChangeArrowheads="1"/>
          </p:cNvSpPr>
          <p:nvPr/>
        </p:nvSpPr>
        <p:spPr bwMode="auto">
          <a:xfrm>
            <a:off x="58023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Oval 137"/>
          <p:cNvSpPr>
            <a:spLocks noChangeArrowheads="1"/>
          </p:cNvSpPr>
          <p:nvPr/>
        </p:nvSpPr>
        <p:spPr bwMode="auto">
          <a:xfrm>
            <a:off x="5880100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Oval 138"/>
          <p:cNvSpPr>
            <a:spLocks noChangeArrowheads="1"/>
          </p:cNvSpPr>
          <p:nvPr/>
        </p:nvSpPr>
        <p:spPr bwMode="auto">
          <a:xfrm>
            <a:off x="5957888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Oval 139"/>
          <p:cNvSpPr>
            <a:spLocks noChangeArrowheads="1"/>
          </p:cNvSpPr>
          <p:nvPr/>
        </p:nvSpPr>
        <p:spPr bwMode="auto">
          <a:xfrm>
            <a:off x="604043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Oval 140"/>
          <p:cNvSpPr>
            <a:spLocks noChangeArrowheads="1"/>
          </p:cNvSpPr>
          <p:nvPr/>
        </p:nvSpPr>
        <p:spPr bwMode="auto">
          <a:xfrm>
            <a:off x="6118225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Oval 141"/>
          <p:cNvSpPr>
            <a:spLocks noChangeArrowheads="1"/>
          </p:cNvSpPr>
          <p:nvPr/>
        </p:nvSpPr>
        <p:spPr bwMode="auto">
          <a:xfrm>
            <a:off x="6196013" y="55626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Oval 142"/>
          <p:cNvSpPr>
            <a:spLocks noChangeArrowheads="1"/>
          </p:cNvSpPr>
          <p:nvPr/>
        </p:nvSpPr>
        <p:spPr bwMode="auto">
          <a:xfrm>
            <a:off x="6273800" y="5584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0" name="Oval 143"/>
          <p:cNvSpPr>
            <a:spLocks noChangeArrowheads="1"/>
          </p:cNvSpPr>
          <p:nvPr/>
        </p:nvSpPr>
        <p:spPr bwMode="auto">
          <a:xfrm>
            <a:off x="6351588" y="55737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Oval 144"/>
          <p:cNvSpPr>
            <a:spLocks noChangeArrowheads="1"/>
          </p:cNvSpPr>
          <p:nvPr/>
        </p:nvSpPr>
        <p:spPr bwMode="auto">
          <a:xfrm>
            <a:off x="642778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Oval 145"/>
          <p:cNvSpPr>
            <a:spLocks noChangeArrowheads="1"/>
          </p:cNvSpPr>
          <p:nvPr/>
        </p:nvSpPr>
        <p:spPr bwMode="auto">
          <a:xfrm>
            <a:off x="6505575" y="55737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Oval 146"/>
          <p:cNvSpPr>
            <a:spLocks noChangeArrowheads="1"/>
          </p:cNvSpPr>
          <p:nvPr/>
        </p:nvSpPr>
        <p:spPr bwMode="auto">
          <a:xfrm>
            <a:off x="6583363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4" name="Oval 147"/>
          <p:cNvSpPr>
            <a:spLocks noChangeArrowheads="1"/>
          </p:cNvSpPr>
          <p:nvPr/>
        </p:nvSpPr>
        <p:spPr bwMode="auto">
          <a:xfrm>
            <a:off x="6661150" y="55403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5" name="Oval 148"/>
          <p:cNvSpPr>
            <a:spLocks noChangeArrowheads="1"/>
          </p:cNvSpPr>
          <p:nvPr/>
        </p:nvSpPr>
        <p:spPr bwMode="auto">
          <a:xfrm>
            <a:off x="6738938" y="5535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6" name="Oval 149"/>
          <p:cNvSpPr>
            <a:spLocks noChangeArrowheads="1"/>
          </p:cNvSpPr>
          <p:nvPr/>
        </p:nvSpPr>
        <p:spPr bwMode="auto">
          <a:xfrm>
            <a:off x="6816725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7" name="Oval 150"/>
          <p:cNvSpPr>
            <a:spLocks noChangeArrowheads="1"/>
          </p:cNvSpPr>
          <p:nvPr/>
        </p:nvSpPr>
        <p:spPr bwMode="auto">
          <a:xfrm>
            <a:off x="6894513" y="5518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8" name="Oval 151"/>
          <p:cNvSpPr>
            <a:spLocks noChangeArrowheads="1"/>
          </p:cNvSpPr>
          <p:nvPr/>
        </p:nvSpPr>
        <p:spPr bwMode="auto">
          <a:xfrm>
            <a:off x="6972300" y="5484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9" name="Oval 152"/>
          <p:cNvSpPr>
            <a:spLocks noChangeArrowheads="1"/>
          </p:cNvSpPr>
          <p:nvPr/>
        </p:nvSpPr>
        <p:spPr bwMode="auto">
          <a:xfrm>
            <a:off x="7048500" y="5513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0" name="Oval 153"/>
          <p:cNvSpPr>
            <a:spLocks noChangeArrowheads="1"/>
          </p:cNvSpPr>
          <p:nvPr/>
        </p:nvSpPr>
        <p:spPr bwMode="auto">
          <a:xfrm>
            <a:off x="7126288" y="54625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Oval 154"/>
          <p:cNvSpPr>
            <a:spLocks noChangeArrowheads="1"/>
          </p:cNvSpPr>
          <p:nvPr/>
        </p:nvSpPr>
        <p:spPr bwMode="auto">
          <a:xfrm>
            <a:off x="7204075" y="5457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Oval 156"/>
          <p:cNvSpPr>
            <a:spLocks noChangeArrowheads="1"/>
          </p:cNvSpPr>
          <p:nvPr/>
        </p:nvSpPr>
        <p:spPr bwMode="auto">
          <a:xfrm>
            <a:off x="7359650" y="5429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Oval 157"/>
          <p:cNvSpPr>
            <a:spLocks noChangeArrowheads="1"/>
          </p:cNvSpPr>
          <p:nvPr/>
        </p:nvSpPr>
        <p:spPr bwMode="auto">
          <a:xfrm>
            <a:off x="7437438" y="54022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Oval 158"/>
          <p:cNvSpPr>
            <a:spLocks noChangeArrowheads="1"/>
          </p:cNvSpPr>
          <p:nvPr/>
        </p:nvSpPr>
        <p:spPr bwMode="auto">
          <a:xfrm>
            <a:off x="7515225" y="5391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Oval 159"/>
          <p:cNvSpPr>
            <a:spLocks noChangeArrowheads="1"/>
          </p:cNvSpPr>
          <p:nvPr/>
        </p:nvSpPr>
        <p:spPr bwMode="auto">
          <a:xfrm>
            <a:off x="7593013" y="5357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Oval 160"/>
          <p:cNvSpPr>
            <a:spLocks noChangeArrowheads="1"/>
          </p:cNvSpPr>
          <p:nvPr/>
        </p:nvSpPr>
        <p:spPr bwMode="auto">
          <a:xfrm>
            <a:off x="7669213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Oval 161"/>
          <p:cNvSpPr>
            <a:spLocks noChangeArrowheads="1"/>
          </p:cNvSpPr>
          <p:nvPr/>
        </p:nvSpPr>
        <p:spPr bwMode="auto">
          <a:xfrm>
            <a:off x="7747000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Oval 162"/>
          <p:cNvSpPr>
            <a:spLocks noChangeArrowheads="1"/>
          </p:cNvSpPr>
          <p:nvPr/>
        </p:nvSpPr>
        <p:spPr bwMode="auto">
          <a:xfrm>
            <a:off x="7824788" y="52244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Oval 163"/>
          <p:cNvSpPr>
            <a:spLocks noChangeArrowheads="1"/>
          </p:cNvSpPr>
          <p:nvPr/>
        </p:nvSpPr>
        <p:spPr bwMode="auto">
          <a:xfrm>
            <a:off x="7902575" y="51863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Oval 164"/>
          <p:cNvSpPr>
            <a:spLocks noChangeArrowheads="1"/>
          </p:cNvSpPr>
          <p:nvPr/>
        </p:nvSpPr>
        <p:spPr bwMode="auto">
          <a:xfrm>
            <a:off x="7980363" y="51355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Oval 165"/>
          <p:cNvSpPr>
            <a:spLocks noChangeArrowheads="1"/>
          </p:cNvSpPr>
          <p:nvPr/>
        </p:nvSpPr>
        <p:spPr bwMode="auto">
          <a:xfrm>
            <a:off x="8058150" y="50196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2" name="Oval 166"/>
          <p:cNvSpPr>
            <a:spLocks noChangeArrowheads="1"/>
          </p:cNvSpPr>
          <p:nvPr/>
        </p:nvSpPr>
        <p:spPr bwMode="auto">
          <a:xfrm>
            <a:off x="8135938" y="48593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Oval 167"/>
          <p:cNvSpPr>
            <a:spLocks noChangeArrowheads="1"/>
          </p:cNvSpPr>
          <p:nvPr/>
        </p:nvSpPr>
        <p:spPr bwMode="auto">
          <a:xfrm>
            <a:off x="8213725" y="475456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4" name="Oval 168"/>
          <p:cNvSpPr>
            <a:spLocks noChangeArrowheads="1"/>
          </p:cNvSpPr>
          <p:nvPr/>
        </p:nvSpPr>
        <p:spPr bwMode="auto">
          <a:xfrm>
            <a:off x="8289925" y="45704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Oval 169"/>
          <p:cNvSpPr>
            <a:spLocks noChangeArrowheads="1"/>
          </p:cNvSpPr>
          <p:nvPr/>
        </p:nvSpPr>
        <p:spPr bwMode="auto">
          <a:xfrm>
            <a:off x="8367713" y="4298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6" name="Oval 170"/>
          <p:cNvSpPr>
            <a:spLocks noChangeArrowheads="1"/>
          </p:cNvSpPr>
          <p:nvPr/>
        </p:nvSpPr>
        <p:spPr bwMode="auto">
          <a:xfrm>
            <a:off x="8445500" y="39497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Oval 171"/>
          <p:cNvSpPr>
            <a:spLocks noChangeArrowheads="1"/>
          </p:cNvSpPr>
          <p:nvPr/>
        </p:nvSpPr>
        <p:spPr bwMode="auto">
          <a:xfrm>
            <a:off x="8523288" y="336867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Oval 172"/>
          <p:cNvSpPr>
            <a:spLocks noChangeArrowheads="1"/>
          </p:cNvSpPr>
          <p:nvPr/>
        </p:nvSpPr>
        <p:spPr bwMode="auto">
          <a:xfrm>
            <a:off x="8605838" y="2597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173"/>
          <p:cNvSpPr>
            <a:spLocks noChangeArrowheads="1"/>
          </p:cNvSpPr>
          <p:nvPr/>
        </p:nvSpPr>
        <p:spPr bwMode="auto">
          <a:xfrm>
            <a:off x="8683625" y="984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1" name="Rectangle 175"/>
          <p:cNvSpPr>
            <a:spLocks noChangeArrowheads="1"/>
          </p:cNvSpPr>
          <p:nvPr/>
        </p:nvSpPr>
        <p:spPr bwMode="auto">
          <a:xfrm>
            <a:off x="4048125" y="914400"/>
            <a:ext cx="341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14.5% of students from top 1%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2" name="Line 176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Line 177"/>
          <p:cNvSpPr>
            <a:spLocks noChangeShapeType="1"/>
          </p:cNvSpPr>
          <p:nvPr/>
        </p:nvSpPr>
        <p:spPr bwMode="auto">
          <a:xfrm flipH="1">
            <a:off x="781050" y="58181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Rectangle 178"/>
          <p:cNvSpPr>
            <a:spLocks noChangeArrowheads="1"/>
          </p:cNvSpPr>
          <p:nvPr/>
        </p:nvSpPr>
        <p:spPr bwMode="auto">
          <a:xfrm rot="16200000">
            <a:off x="508000" y="5592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5" name="Line 179"/>
          <p:cNvSpPr>
            <a:spLocks noChangeShapeType="1"/>
          </p:cNvSpPr>
          <p:nvPr/>
        </p:nvSpPr>
        <p:spPr bwMode="auto">
          <a:xfrm flipH="1">
            <a:off x="781050" y="416560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Rectangle 180"/>
          <p:cNvSpPr>
            <a:spLocks noChangeArrowheads="1"/>
          </p:cNvSpPr>
          <p:nvPr/>
        </p:nvSpPr>
        <p:spPr bwMode="auto">
          <a:xfrm rot="16200000">
            <a:off x="508000" y="3941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7" name="Line 181"/>
          <p:cNvSpPr>
            <a:spLocks noChangeShapeType="1"/>
          </p:cNvSpPr>
          <p:nvPr/>
        </p:nvSpPr>
        <p:spPr bwMode="auto">
          <a:xfrm flipH="1">
            <a:off x="781050" y="2508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Rectangle 182"/>
          <p:cNvSpPr>
            <a:spLocks noChangeArrowheads="1"/>
          </p:cNvSpPr>
          <p:nvPr/>
        </p:nvSpPr>
        <p:spPr bwMode="auto">
          <a:xfrm rot="16200000">
            <a:off x="441325" y="2284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9" name="Line 183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Rectangle 184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1" name="Rectangle 185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2" name="Line 186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Line 187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Rectangle 188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5" name="Line 189"/>
          <p:cNvSpPr>
            <a:spLocks noChangeShapeType="1"/>
          </p:cNvSpPr>
          <p:nvPr/>
        </p:nvSpPr>
        <p:spPr bwMode="auto">
          <a:xfrm>
            <a:off x="2571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Rectangle 190"/>
          <p:cNvSpPr>
            <a:spLocks noChangeArrowheads="1"/>
          </p:cNvSpPr>
          <p:nvPr/>
        </p:nvSpPr>
        <p:spPr bwMode="auto">
          <a:xfrm>
            <a:off x="24431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7" name="Line 191"/>
          <p:cNvSpPr>
            <a:spLocks noChangeShapeType="1"/>
          </p:cNvSpPr>
          <p:nvPr/>
        </p:nvSpPr>
        <p:spPr bwMode="auto">
          <a:xfrm>
            <a:off x="41290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Rectangle 192"/>
          <p:cNvSpPr>
            <a:spLocks noChangeArrowheads="1"/>
          </p:cNvSpPr>
          <p:nvPr/>
        </p:nvSpPr>
        <p:spPr bwMode="auto">
          <a:xfrm>
            <a:off x="40005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9" name="Line 193"/>
          <p:cNvSpPr>
            <a:spLocks noChangeShapeType="1"/>
          </p:cNvSpPr>
          <p:nvPr/>
        </p:nvSpPr>
        <p:spPr bwMode="auto">
          <a:xfrm>
            <a:off x="56800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Rectangle 194"/>
          <p:cNvSpPr>
            <a:spLocks noChangeArrowheads="1"/>
          </p:cNvSpPr>
          <p:nvPr/>
        </p:nvSpPr>
        <p:spPr bwMode="auto">
          <a:xfrm>
            <a:off x="55530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1" name="Line 195"/>
          <p:cNvSpPr>
            <a:spLocks noChangeShapeType="1"/>
          </p:cNvSpPr>
          <p:nvPr/>
        </p:nvSpPr>
        <p:spPr bwMode="auto">
          <a:xfrm>
            <a:off x="7237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Rectangle 196"/>
          <p:cNvSpPr>
            <a:spLocks noChangeArrowheads="1"/>
          </p:cNvSpPr>
          <p:nvPr/>
        </p:nvSpPr>
        <p:spPr bwMode="auto">
          <a:xfrm>
            <a:off x="711041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3" name="Line 197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Rectangle 198"/>
          <p:cNvSpPr>
            <a:spLocks noChangeArrowheads="1"/>
          </p:cNvSpPr>
          <p:nvPr/>
        </p:nvSpPr>
        <p:spPr bwMode="auto">
          <a:xfrm>
            <a:off x="8605838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5" name="Rectangle 199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6" name="Rectangle 200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37" name="Straight Connector 145"/>
          <p:cNvCxnSpPr/>
          <p:nvPr/>
        </p:nvCxnSpPr>
        <p:spPr>
          <a:xfrm flipV="1">
            <a:off x="7187248" y="1027108"/>
            <a:ext cx="1463040" cy="6355"/>
          </a:xfrm>
          <a:prstGeom prst="line">
            <a:avLst/>
          </a:prstGeom>
          <a:noFill/>
          <a:ln w="25400" cap="flat" cmpd="sng" algn="ctr">
            <a:solidFill>
              <a:srgbClr val="C0504D"/>
            </a:solidFill>
            <a:prstDash val="solid"/>
          </a:ln>
          <a:effectLst/>
        </p:spPr>
      </p:cxnSp>
      <p:sp>
        <p:nvSpPr>
          <p:cNvPr id="539" name="TextBox 538"/>
          <p:cNvSpPr txBox="1"/>
          <p:nvPr/>
        </p:nvSpPr>
        <p:spPr>
          <a:xfrm>
            <a:off x="873125" y="4243427"/>
            <a:ext cx="62953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Note: “Ivy Plus” = Ivy League, Chicago, Stanford, MIT, Duke</a:t>
            </a:r>
          </a:p>
        </p:txBody>
      </p:sp>
      <p:sp>
        <p:nvSpPr>
          <p:cNvPr id="541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 by Percentile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Ivy Plus Colleges</a:t>
            </a:r>
          </a:p>
        </p:txBody>
      </p:sp>
    </p:spTree>
    <p:extLst>
      <p:ext uri="{BB962C8B-B14F-4D97-AF65-F5344CB8AC3E}">
        <p14:creationId xmlns:p14="http://schemas.microsoft.com/office/powerpoint/2010/main" val="1619396083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Oval 155"/>
          <p:cNvSpPr>
            <a:spLocks noChangeArrowheads="1"/>
          </p:cNvSpPr>
          <p:nvPr/>
        </p:nvSpPr>
        <p:spPr bwMode="auto">
          <a:xfrm>
            <a:off x="7281863" y="5480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8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9"/>
          <p:cNvSpPr>
            <a:spLocks noChangeShapeType="1"/>
          </p:cNvSpPr>
          <p:nvPr/>
        </p:nvSpPr>
        <p:spPr bwMode="auto">
          <a:xfrm>
            <a:off x="869950" y="416560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10"/>
          <p:cNvSpPr>
            <a:spLocks noChangeShapeType="1"/>
          </p:cNvSpPr>
          <p:nvPr/>
        </p:nvSpPr>
        <p:spPr bwMode="auto">
          <a:xfrm>
            <a:off x="869950" y="2508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73"/>
          <p:cNvSpPr>
            <a:spLocks/>
          </p:cNvSpPr>
          <p:nvPr/>
        </p:nvSpPr>
        <p:spPr bwMode="auto">
          <a:xfrm>
            <a:off x="1019175" y="1017588"/>
            <a:ext cx="7697788" cy="4749800"/>
          </a:xfrm>
          <a:custGeom>
            <a:avLst/>
            <a:gdLst>
              <a:gd name="T0" fmla="*/ 14 w 1389"/>
              <a:gd name="T1" fmla="*/ 857 h 857"/>
              <a:gd name="T2" fmla="*/ 42 w 1389"/>
              <a:gd name="T3" fmla="*/ 856 h 857"/>
              <a:gd name="T4" fmla="*/ 70 w 1389"/>
              <a:gd name="T5" fmla="*/ 856 h 857"/>
              <a:gd name="T6" fmla="*/ 98 w 1389"/>
              <a:gd name="T7" fmla="*/ 856 h 857"/>
              <a:gd name="T8" fmla="*/ 126 w 1389"/>
              <a:gd name="T9" fmla="*/ 857 h 857"/>
              <a:gd name="T10" fmla="*/ 154 w 1389"/>
              <a:gd name="T11" fmla="*/ 853 h 857"/>
              <a:gd name="T12" fmla="*/ 182 w 1389"/>
              <a:gd name="T13" fmla="*/ 853 h 857"/>
              <a:gd name="T14" fmla="*/ 210 w 1389"/>
              <a:gd name="T15" fmla="*/ 854 h 857"/>
              <a:gd name="T16" fmla="*/ 238 w 1389"/>
              <a:gd name="T17" fmla="*/ 853 h 857"/>
              <a:gd name="T18" fmla="*/ 266 w 1389"/>
              <a:gd name="T19" fmla="*/ 853 h 857"/>
              <a:gd name="T20" fmla="*/ 294 w 1389"/>
              <a:gd name="T21" fmla="*/ 853 h 857"/>
              <a:gd name="T22" fmla="*/ 322 w 1389"/>
              <a:gd name="T23" fmla="*/ 853 h 857"/>
              <a:gd name="T24" fmla="*/ 350 w 1389"/>
              <a:gd name="T25" fmla="*/ 850 h 857"/>
              <a:gd name="T26" fmla="*/ 378 w 1389"/>
              <a:gd name="T27" fmla="*/ 851 h 857"/>
              <a:gd name="T28" fmla="*/ 406 w 1389"/>
              <a:gd name="T29" fmla="*/ 846 h 857"/>
              <a:gd name="T30" fmla="*/ 435 w 1389"/>
              <a:gd name="T31" fmla="*/ 847 h 857"/>
              <a:gd name="T32" fmla="*/ 463 w 1389"/>
              <a:gd name="T33" fmla="*/ 848 h 857"/>
              <a:gd name="T34" fmla="*/ 491 w 1389"/>
              <a:gd name="T35" fmla="*/ 845 h 857"/>
              <a:gd name="T36" fmla="*/ 519 w 1389"/>
              <a:gd name="T37" fmla="*/ 846 h 857"/>
              <a:gd name="T38" fmla="*/ 547 w 1389"/>
              <a:gd name="T39" fmla="*/ 845 h 857"/>
              <a:gd name="T40" fmla="*/ 575 w 1389"/>
              <a:gd name="T41" fmla="*/ 844 h 857"/>
              <a:gd name="T42" fmla="*/ 603 w 1389"/>
              <a:gd name="T43" fmla="*/ 841 h 857"/>
              <a:gd name="T44" fmla="*/ 631 w 1389"/>
              <a:gd name="T45" fmla="*/ 839 h 857"/>
              <a:gd name="T46" fmla="*/ 659 w 1389"/>
              <a:gd name="T47" fmla="*/ 844 h 857"/>
              <a:gd name="T48" fmla="*/ 687 w 1389"/>
              <a:gd name="T49" fmla="*/ 842 h 857"/>
              <a:gd name="T50" fmla="*/ 715 w 1389"/>
              <a:gd name="T51" fmla="*/ 840 h 857"/>
              <a:gd name="T52" fmla="*/ 743 w 1389"/>
              <a:gd name="T53" fmla="*/ 832 h 857"/>
              <a:gd name="T54" fmla="*/ 771 w 1389"/>
              <a:gd name="T55" fmla="*/ 841 h 857"/>
              <a:gd name="T56" fmla="*/ 799 w 1389"/>
              <a:gd name="T57" fmla="*/ 837 h 857"/>
              <a:gd name="T58" fmla="*/ 827 w 1389"/>
              <a:gd name="T59" fmla="*/ 837 h 857"/>
              <a:gd name="T60" fmla="*/ 855 w 1389"/>
              <a:gd name="T61" fmla="*/ 833 h 857"/>
              <a:gd name="T62" fmla="*/ 883 w 1389"/>
              <a:gd name="T63" fmla="*/ 833 h 857"/>
              <a:gd name="T64" fmla="*/ 912 w 1389"/>
              <a:gd name="T65" fmla="*/ 831 h 857"/>
              <a:gd name="T66" fmla="*/ 940 w 1389"/>
              <a:gd name="T67" fmla="*/ 826 h 857"/>
              <a:gd name="T68" fmla="*/ 968 w 1389"/>
              <a:gd name="T69" fmla="*/ 828 h 857"/>
              <a:gd name="T70" fmla="*/ 996 w 1389"/>
              <a:gd name="T71" fmla="*/ 828 h 857"/>
              <a:gd name="T72" fmla="*/ 1024 w 1389"/>
              <a:gd name="T73" fmla="*/ 822 h 857"/>
              <a:gd name="T74" fmla="*/ 1052 w 1389"/>
              <a:gd name="T75" fmla="*/ 825 h 857"/>
              <a:gd name="T76" fmla="*/ 1080 w 1389"/>
              <a:gd name="T77" fmla="*/ 812 h 857"/>
              <a:gd name="T78" fmla="*/ 1108 w 1389"/>
              <a:gd name="T79" fmla="*/ 808 h 857"/>
              <a:gd name="T80" fmla="*/ 1136 w 1389"/>
              <a:gd name="T81" fmla="*/ 811 h 857"/>
              <a:gd name="T82" fmla="*/ 1164 w 1389"/>
              <a:gd name="T83" fmla="*/ 797 h 857"/>
              <a:gd name="T84" fmla="*/ 1192 w 1389"/>
              <a:gd name="T85" fmla="*/ 789 h 857"/>
              <a:gd name="T86" fmla="*/ 1220 w 1389"/>
              <a:gd name="T87" fmla="*/ 779 h 857"/>
              <a:gd name="T88" fmla="*/ 1248 w 1389"/>
              <a:gd name="T89" fmla="*/ 758 h 857"/>
              <a:gd name="T90" fmla="*/ 1276 w 1389"/>
              <a:gd name="T91" fmla="*/ 728 h 857"/>
              <a:gd name="T92" fmla="*/ 1304 w 1389"/>
              <a:gd name="T93" fmla="*/ 680 h 857"/>
              <a:gd name="T94" fmla="*/ 1332 w 1389"/>
              <a:gd name="T95" fmla="*/ 598 h 857"/>
              <a:gd name="T96" fmla="*/ 1360 w 1389"/>
              <a:gd name="T97" fmla="*/ 430 h 857"/>
              <a:gd name="T98" fmla="*/ 1389 w 1389"/>
              <a:gd name="T99" fmla="*/ 0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89" h="857">
                <a:moveTo>
                  <a:pt x="0" y="851"/>
                </a:moveTo>
                <a:lnTo>
                  <a:pt x="14" y="857"/>
                </a:lnTo>
                <a:lnTo>
                  <a:pt x="28" y="855"/>
                </a:lnTo>
                <a:lnTo>
                  <a:pt x="42" y="856"/>
                </a:lnTo>
                <a:lnTo>
                  <a:pt x="56" y="855"/>
                </a:lnTo>
                <a:lnTo>
                  <a:pt x="70" y="856"/>
                </a:lnTo>
                <a:lnTo>
                  <a:pt x="84" y="856"/>
                </a:lnTo>
                <a:lnTo>
                  <a:pt x="98" y="856"/>
                </a:lnTo>
                <a:lnTo>
                  <a:pt x="112" y="855"/>
                </a:lnTo>
                <a:lnTo>
                  <a:pt x="126" y="857"/>
                </a:lnTo>
                <a:lnTo>
                  <a:pt x="140" y="855"/>
                </a:lnTo>
                <a:lnTo>
                  <a:pt x="154" y="853"/>
                </a:lnTo>
                <a:lnTo>
                  <a:pt x="168" y="856"/>
                </a:lnTo>
                <a:lnTo>
                  <a:pt x="182" y="853"/>
                </a:lnTo>
                <a:lnTo>
                  <a:pt x="196" y="855"/>
                </a:lnTo>
                <a:lnTo>
                  <a:pt x="210" y="854"/>
                </a:lnTo>
                <a:lnTo>
                  <a:pt x="224" y="856"/>
                </a:lnTo>
                <a:lnTo>
                  <a:pt x="238" y="853"/>
                </a:lnTo>
                <a:lnTo>
                  <a:pt x="252" y="853"/>
                </a:lnTo>
                <a:lnTo>
                  <a:pt x="266" y="853"/>
                </a:lnTo>
                <a:lnTo>
                  <a:pt x="280" y="851"/>
                </a:lnTo>
                <a:lnTo>
                  <a:pt x="294" y="853"/>
                </a:lnTo>
                <a:lnTo>
                  <a:pt x="308" y="853"/>
                </a:lnTo>
                <a:lnTo>
                  <a:pt x="322" y="853"/>
                </a:lnTo>
                <a:lnTo>
                  <a:pt x="336" y="849"/>
                </a:lnTo>
                <a:lnTo>
                  <a:pt x="350" y="850"/>
                </a:lnTo>
                <a:lnTo>
                  <a:pt x="364" y="853"/>
                </a:lnTo>
                <a:lnTo>
                  <a:pt x="378" y="851"/>
                </a:lnTo>
                <a:lnTo>
                  <a:pt x="392" y="849"/>
                </a:lnTo>
                <a:lnTo>
                  <a:pt x="406" y="846"/>
                </a:lnTo>
                <a:lnTo>
                  <a:pt x="420" y="849"/>
                </a:lnTo>
                <a:lnTo>
                  <a:pt x="435" y="847"/>
                </a:lnTo>
                <a:lnTo>
                  <a:pt x="449" y="850"/>
                </a:lnTo>
                <a:lnTo>
                  <a:pt x="463" y="848"/>
                </a:lnTo>
                <a:lnTo>
                  <a:pt x="477" y="845"/>
                </a:lnTo>
                <a:lnTo>
                  <a:pt x="491" y="845"/>
                </a:lnTo>
                <a:lnTo>
                  <a:pt x="505" y="848"/>
                </a:lnTo>
                <a:lnTo>
                  <a:pt x="519" y="846"/>
                </a:lnTo>
                <a:lnTo>
                  <a:pt x="533" y="845"/>
                </a:lnTo>
                <a:lnTo>
                  <a:pt x="547" y="845"/>
                </a:lnTo>
                <a:lnTo>
                  <a:pt x="561" y="844"/>
                </a:lnTo>
                <a:lnTo>
                  <a:pt x="575" y="844"/>
                </a:lnTo>
                <a:lnTo>
                  <a:pt x="589" y="843"/>
                </a:lnTo>
                <a:lnTo>
                  <a:pt x="603" y="841"/>
                </a:lnTo>
                <a:lnTo>
                  <a:pt x="617" y="840"/>
                </a:lnTo>
                <a:lnTo>
                  <a:pt x="631" y="839"/>
                </a:lnTo>
                <a:lnTo>
                  <a:pt x="645" y="841"/>
                </a:lnTo>
                <a:lnTo>
                  <a:pt x="659" y="844"/>
                </a:lnTo>
                <a:lnTo>
                  <a:pt x="673" y="841"/>
                </a:lnTo>
                <a:lnTo>
                  <a:pt x="687" y="842"/>
                </a:lnTo>
                <a:lnTo>
                  <a:pt x="701" y="837"/>
                </a:lnTo>
                <a:lnTo>
                  <a:pt x="715" y="840"/>
                </a:lnTo>
                <a:lnTo>
                  <a:pt x="729" y="840"/>
                </a:lnTo>
                <a:lnTo>
                  <a:pt x="743" y="832"/>
                </a:lnTo>
                <a:lnTo>
                  <a:pt x="757" y="838"/>
                </a:lnTo>
                <a:lnTo>
                  <a:pt x="771" y="841"/>
                </a:lnTo>
                <a:lnTo>
                  <a:pt x="785" y="839"/>
                </a:lnTo>
                <a:lnTo>
                  <a:pt x="799" y="837"/>
                </a:lnTo>
                <a:lnTo>
                  <a:pt x="813" y="833"/>
                </a:lnTo>
                <a:lnTo>
                  <a:pt x="827" y="837"/>
                </a:lnTo>
                <a:lnTo>
                  <a:pt x="841" y="834"/>
                </a:lnTo>
                <a:lnTo>
                  <a:pt x="855" y="833"/>
                </a:lnTo>
                <a:lnTo>
                  <a:pt x="869" y="832"/>
                </a:lnTo>
                <a:lnTo>
                  <a:pt x="883" y="833"/>
                </a:lnTo>
                <a:lnTo>
                  <a:pt x="897" y="832"/>
                </a:lnTo>
                <a:lnTo>
                  <a:pt x="912" y="831"/>
                </a:lnTo>
                <a:lnTo>
                  <a:pt x="926" y="832"/>
                </a:lnTo>
                <a:lnTo>
                  <a:pt x="940" y="826"/>
                </a:lnTo>
                <a:lnTo>
                  <a:pt x="954" y="830"/>
                </a:lnTo>
                <a:lnTo>
                  <a:pt x="968" y="828"/>
                </a:lnTo>
                <a:lnTo>
                  <a:pt x="982" y="831"/>
                </a:lnTo>
                <a:lnTo>
                  <a:pt x="996" y="828"/>
                </a:lnTo>
                <a:lnTo>
                  <a:pt x="1010" y="825"/>
                </a:lnTo>
                <a:lnTo>
                  <a:pt x="1024" y="822"/>
                </a:lnTo>
                <a:lnTo>
                  <a:pt x="1038" y="821"/>
                </a:lnTo>
                <a:lnTo>
                  <a:pt x="1052" y="825"/>
                </a:lnTo>
                <a:lnTo>
                  <a:pt x="1066" y="818"/>
                </a:lnTo>
                <a:lnTo>
                  <a:pt x="1080" y="812"/>
                </a:lnTo>
                <a:lnTo>
                  <a:pt x="1094" y="817"/>
                </a:lnTo>
                <a:lnTo>
                  <a:pt x="1108" y="808"/>
                </a:lnTo>
                <a:lnTo>
                  <a:pt x="1122" y="807"/>
                </a:lnTo>
                <a:lnTo>
                  <a:pt x="1136" y="811"/>
                </a:lnTo>
                <a:lnTo>
                  <a:pt x="1150" y="802"/>
                </a:lnTo>
                <a:lnTo>
                  <a:pt x="1164" y="797"/>
                </a:lnTo>
                <a:lnTo>
                  <a:pt x="1178" y="795"/>
                </a:lnTo>
                <a:lnTo>
                  <a:pt x="1192" y="789"/>
                </a:lnTo>
                <a:lnTo>
                  <a:pt x="1206" y="779"/>
                </a:lnTo>
                <a:lnTo>
                  <a:pt x="1220" y="779"/>
                </a:lnTo>
                <a:lnTo>
                  <a:pt x="1234" y="765"/>
                </a:lnTo>
                <a:lnTo>
                  <a:pt x="1248" y="758"/>
                </a:lnTo>
                <a:lnTo>
                  <a:pt x="1262" y="749"/>
                </a:lnTo>
                <a:lnTo>
                  <a:pt x="1276" y="728"/>
                </a:lnTo>
                <a:lnTo>
                  <a:pt x="1290" y="699"/>
                </a:lnTo>
                <a:lnTo>
                  <a:pt x="1304" y="680"/>
                </a:lnTo>
                <a:lnTo>
                  <a:pt x="1318" y="647"/>
                </a:lnTo>
                <a:lnTo>
                  <a:pt x="1332" y="598"/>
                </a:lnTo>
                <a:lnTo>
                  <a:pt x="1346" y="535"/>
                </a:lnTo>
                <a:lnTo>
                  <a:pt x="1360" y="430"/>
                </a:lnTo>
                <a:lnTo>
                  <a:pt x="1375" y="291"/>
                </a:lnTo>
                <a:lnTo>
                  <a:pt x="1389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Oval 74"/>
          <p:cNvSpPr>
            <a:spLocks noChangeArrowheads="1"/>
          </p:cNvSpPr>
          <p:nvPr/>
        </p:nvSpPr>
        <p:spPr bwMode="auto">
          <a:xfrm>
            <a:off x="9858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Oval 75"/>
          <p:cNvSpPr>
            <a:spLocks noChangeArrowheads="1"/>
          </p:cNvSpPr>
          <p:nvPr/>
        </p:nvSpPr>
        <p:spPr bwMode="auto">
          <a:xfrm>
            <a:off x="1063625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Oval 76"/>
          <p:cNvSpPr>
            <a:spLocks noChangeArrowheads="1"/>
          </p:cNvSpPr>
          <p:nvPr/>
        </p:nvSpPr>
        <p:spPr bwMode="auto">
          <a:xfrm>
            <a:off x="1141412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Oval 77"/>
          <p:cNvSpPr>
            <a:spLocks noChangeArrowheads="1"/>
          </p:cNvSpPr>
          <p:nvPr/>
        </p:nvSpPr>
        <p:spPr bwMode="auto">
          <a:xfrm>
            <a:off x="12192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Oval 78"/>
          <p:cNvSpPr>
            <a:spLocks noChangeArrowheads="1"/>
          </p:cNvSpPr>
          <p:nvPr/>
        </p:nvSpPr>
        <p:spPr bwMode="auto">
          <a:xfrm>
            <a:off x="1296987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Oval 79"/>
          <p:cNvSpPr>
            <a:spLocks noChangeArrowheads="1"/>
          </p:cNvSpPr>
          <p:nvPr/>
        </p:nvSpPr>
        <p:spPr bwMode="auto">
          <a:xfrm>
            <a:off x="1374775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Oval 80"/>
          <p:cNvSpPr>
            <a:spLocks noChangeArrowheads="1"/>
          </p:cNvSpPr>
          <p:nvPr/>
        </p:nvSpPr>
        <p:spPr bwMode="auto">
          <a:xfrm>
            <a:off x="14525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Oval 81"/>
          <p:cNvSpPr>
            <a:spLocks noChangeArrowheads="1"/>
          </p:cNvSpPr>
          <p:nvPr/>
        </p:nvSpPr>
        <p:spPr bwMode="auto">
          <a:xfrm>
            <a:off x="15287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Oval 82"/>
          <p:cNvSpPr>
            <a:spLocks noChangeArrowheads="1"/>
          </p:cNvSpPr>
          <p:nvPr/>
        </p:nvSpPr>
        <p:spPr bwMode="auto">
          <a:xfrm>
            <a:off x="1606550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Oval 83"/>
          <p:cNvSpPr>
            <a:spLocks noChangeArrowheads="1"/>
          </p:cNvSpPr>
          <p:nvPr/>
        </p:nvSpPr>
        <p:spPr bwMode="auto">
          <a:xfrm>
            <a:off x="1684337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Oval 84"/>
          <p:cNvSpPr>
            <a:spLocks noChangeArrowheads="1"/>
          </p:cNvSpPr>
          <p:nvPr/>
        </p:nvSpPr>
        <p:spPr bwMode="auto">
          <a:xfrm>
            <a:off x="1762125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Oval 85"/>
          <p:cNvSpPr>
            <a:spLocks noChangeArrowheads="1"/>
          </p:cNvSpPr>
          <p:nvPr/>
        </p:nvSpPr>
        <p:spPr bwMode="auto">
          <a:xfrm>
            <a:off x="1839912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Oval 86"/>
          <p:cNvSpPr>
            <a:spLocks noChangeArrowheads="1"/>
          </p:cNvSpPr>
          <p:nvPr/>
        </p:nvSpPr>
        <p:spPr bwMode="auto">
          <a:xfrm>
            <a:off x="19177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Oval 87"/>
          <p:cNvSpPr>
            <a:spLocks noChangeArrowheads="1"/>
          </p:cNvSpPr>
          <p:nvPr/>
        </p:nvSpPr>
        <p:spPr bwMode="auto">
          <a:xfrm>
            <a:off x="19954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Oval 88"/>
          <p:cNvSpPr>
            <a:spLocks noChangeArrowheads="1"/>
          </p:cNvSpPr>
          <p:nvPr/>
        </p:nvSpPr>
        <p:spPr bwMode="auto">
          <a:xfrm>
            <a:off x="2073275" y="5724525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Oval 89"/>
          <p:cNvSpPr>
            <a:spLocks noChangeArrowheads="1"/>
          </p:cNvSpPr>
          <p:nvPr/>
        </p:nvSpPr>
        <p:spPr bwMode="auto">
          <a:xfrm>
            <a:off x="2149475" y="5718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Oval 90"/>
          <p:cNvSpPr>
            <a:spLocks noChangeArrowheads="1"/>
          </p:cNvSpPr>
          <p:nvPr/>
        </p:nvSpPr>
        <p:spPr bwMode="auto">
          <a:xfrm>
            <a:off x="22272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Oval 91"/>
          <p:cNvSpPr>
            <a:spLocks noChangeArrowheads="1"/>
          </p:cNvSpPr>
          <p:nvPr/>
        </p:nvSpPr>
        <p:spPr bwMode="auto">
          <a:xfrm>
            <a:off x="23050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Oval 92"/>
          <p:cNvSpPr>
            <a:spLocks noChangeArrowheads="1"/>
          </p:cNvSpPr>
          <p:nvPr/>
        </p:nvSpPr>
        <p:spPr bwMode="auto">
          <a:xfrm>
            <a:off x="238283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Oval 93"/>
          <p:cNvSpPr>
            <a:spLocks noChangeArrowheads="1"/>
          </p:cNvSpPr>
          <p:nvPr/>
        </p:nvSpPr>
        <p:spPr bwMode="auto">
          <a:xfrm>
            <a:off x="2460625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Oval 94"/>
          <p:cNvSpPr>
            <a:spLocks noChangeArrowheads="1"/>
          </p:cNvSpPr>
          <p:nvPr/>
        </p:nvSpPr>
        <p:spPr bwMode="auto">
          <a:xfrm>
            <a:off x="2538412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Oval 95"/>
          <p:cNvSpPr>
            <a:spLocks noChangeArrowheads="1"/>
          </p:cNvSpPr>
          <p:nvPr/>
        </p:nvSpPr>
        <p:spPr bwMode="auto">
          <a:xfrm>
            <a:off x="261620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3" name="Oval 96"/>
          <p:cNvSpPr>
            <a:spLocks noChangeArrowheads="1"/>
          </p:cNvSpPr>
          <p:nvPr/>
        </p:nvSpPr>
        <p:spPr bwMode="auto">
          <a:xfrm>
            <a:off x="2693987" y="571341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Oval 97"/>
          <p:cNvSpPr>
            <a:spLocks noChangeArrowheads="1"/>
          </p:cNvSpPr>
          <p:nvPr/>
        </p:nvSpPr>
        <p:spPr bwMode="auto">
          <a:xfrm>
            <a:off x="27701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5" name="Oval 98"/>
          <p:cNvSpPr>
            <a:spLocks noChangeArrowheads="1"/>
          </p:cNvSpPr>
          <p:nvPr/>
        </p:nvSpPr>
        <p:spPr bwMode="auto">
          <a:xfrm>
            <a:off x="284797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6" name="Oval 99"/>
          <p:cNvSpPr>
            <a:spLocks noChangeArrowheads="1"/>
          </p:cNvSpPr>
          <p:nvPr/>
        </p:nvSpPr>
        <p:spPr bwMode="auto">
          <a:xfrm>
            <a:off x="2925762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Oval 100"/>
          <p:cNvSpPr>
            <a:spLocks noChangeArrowheads="1"/>
          </p:cNvSpPr>
          <p:nvPr/>
        </p:nvSpPr>
        <p:spPr bwMode="auto">
          <a:xfrm>
            <a:off x="30035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Oval 101"/>
          <p:cNvSpPr>
            <a:spLocks noChangeArrowheads="1"/>
          </p:cNvSpPr>
          <p:nvPr/>
        </p:nvSpPr>
        <p:spPr bwMode="auto">
          <a:xfrm>
            <a:off x="30813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Oval 102"/>
          <p:cNvSpPr>
            <a:spLocks noChangeArrowheads="1"/>
          </p:cNvSpPr>
          <p:nvPr/>
        </p:nvSpPr>
        <p:spPr bwMode="auto">
          <a:xfrm>
            <a:off x="315912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Oval 103"/>
          <p:cNvSpPr>
            <a:spLocks noChangeArrowheads="1"/>
          </p:cNvSpPr>
          <p:nvPr/>
        </p:nvSpPr>
        <p:spPr bwMode="auto">
          <a:xfrm>
            <a:off x="3236912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Oval 104"/>
          <p:cNvSpPr>
            <a:spLocks noChangeArrowheads="1"/>
          </p:cNvSpPr>
          <p:nvPr/>
        </p:nvSpPr>
        <p:spPr bwMode="auto">
          <a:xfrm>
            <a:off x="3314700" y="5691188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Oval 105"/>
          <p:cNvSpPr>
            <a:spLocks noChangeArrowheads="1"/>
          </p:cNvSpPr>
          <p:nvPr/>
        </p:nvSpPr>
        <p:spPr bwMode="auto">
          <a:xfrm>
            <a:off x="3397250" y="56800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Oval 106"/>
          <p:cNvSpPr>
            <a:spLocks noChangeArrowheads="1"/>
          </p:cNvSpPr>
          <p:nvPr/>
        </p:nvSpPr>
        <p:spPr bwMode="auto">
          <a:xfrm>
            <a:off x="3475037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Oval 107"/>
          <p:cNvSpPr>
            <a:spLocks noChangeArrowheads="1"/>
          </p:cNvSpPr>
          <p:nvPr/>
        </p:nvSpPr>
        <p:spPr bwMode="auto">
          <a:xfrm>
            <a:off x="3552825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Oval 108"/>
          <p:cNvSpPr>
            <a:spLocks noChangeArrowheads="1"/>
          </p:cNvSpPr>
          <p:nvPr/>
        </p:nvSpPr>
        <p:spPr bwMode="auto">
          <a:xfrm>
            <a:off x="3630612" y="566896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Oval 109"/>
          <p:cNvSpPr>
            <a:spLocks noChangeArrowheads="1"/>
          </p:cNvSpPr>
          <p:nvPr/>
        </p:nvSpPr>
        <p:spPr bwMode="auto">
          <a:xfrm>
            <a:off x="370681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Oval 110"/>
          <p:cNvSpPr>
            <a:spLocks noChangeArrowheads="1"/>
          </p:cNvSpPr>
          <p:nvPr/>
        </p:nvSpPr>
        <p:spPr bwMode="auto">
          <a:xfrm>
            <a:off x="3784600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Oval 111"/>
          <p:cNvSpPr>
            <a:spLocks noChangeArrowheads="1"/>
          </p:cNvSpPr>
          <p:nvPr/>
        </p:nvSpPr>
        <p:spPr bwMode="auto">
          <a:xfrm>
            <a:off x="3862387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Oval 112"/>
          <p:cNvSpPr>
            <a:spLocks noChangeArrowheads="1"/>
          </p:cNvSpPr>
          <p:nvPr/>
        </p:nvSpPr>
        <p:spPr bwMode="auto">
          <a:xfrm>
            <a:off x="3940175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Oval 113"/>
          <p:cNvSpPr>
            <a:spLocks noChangeArrowheads="1"/>
          </p:cNvSpPr>
          <p:nvPr/>
        </p:nvSpPr>
        <p:spPr bwMode="auto">
          <a:xfrm>
            <a:off x="401796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Oval 114"/>
          <p:cNvSpPr>
            <a:spLocks noChangeArrowheads="1"/>
          </p:cNvSpPr>
          <p:nvPr/>
        </p:nvSpPr>
        <p:spPr bwMode="auto">
          <a:xfrm>
            <a:off x="4095750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Oval 115"/>
          <p:cNvSpPr>
            <a:spLocks noChangeArrowheads="1"/>
          </p:cNvSpPr>
          <p:nvPr/>
        </p:nvSpPr>
        <p:spPr bwMode="auto">
          <a:xfrm>
            <a:off x="4173537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Oval 116"/>
          <p:cNvSpPr>
            <a:spLocks noChangeArrowheads="1"/>
          </p:cNvSpPr>
          <p:nvPr/>
        </p:nvSpPr>
        <p:spPr bwMode="auto">
          <a:xfrm>
            <a:off x="4251325" y="5657850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Oval 117"/>
          <p:cNvSpPr>
            <a:spLocks noChangeArrowheads="1"/>
          </p:cNvSpPr>
          <p:nvPr/>
        </p:nvSpPr>
        <p:spPr bwMode="auto">
          <a:xfrm>
            <a:off x="4327525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Oval 118"/>
          <p:cNvSpPr>
            <a:spLocks noChangeArrowheads="1"/>
          </p:cNvSpPr>
          <p:nvPr/>
        </p:nvSpPr>
        <p:spPr bwMode="auto">
          <a:xfrm>
            <a:off x="4405312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Oval 119"/>
          <p:cNvSpPr>
            <a:spLocks noChangeArrowheads="1"/>
          </p:cNvSpPr>
          <p:nvPr/>
        </p:nvSpPr>
        <p:spPr bwMode="auto">
          <a:xfrm>
            <a:off x="4483100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Oval 120"/>
          <p:cNvSpPr>
            <a:spLocks noChangeArrowheads="1"/>
          </p:cNvSpPr>
          <p:nvPr/>
        </p:nvSpPr>
        <p:spPr bwMode="auto">
          <a:xfrm>
            <a:off x="4560887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Oval 121"/>
          <p:cNvSpPr>
            <a:spLocks noChangeArrowheads="1"/>
          </p:cNvSpPr>
          <p:nvPr/>
        </p:nvSpPr>
        <p:spPr bwMode="auto">
          <a:xfrm>
            <a:off x="4638675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Oval 122"/>
          <p:cNvSpPr>
            <a:spLocks noChangeArrowheads="1"/>
          </p:cNvSpPr>
          <p:nvPr/>
        </p:nvSpPr>
        <p:spPr bwMode="auto">
          <a:xfrm>
            <a:off x="4716463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Oval 123"/>
          <p:cNvSpPr>
            <a:spLocks noChangeArrowheads="1"/>
          </p:cNvSpPr>
          <p:nvPr/>
        </p:nvSpPr>
        <p:spPr bwMode="auto">
          <a:xfrm>
            <a:off x="4794250" y="56515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Oval 124"/>
          <p:cNvSpPr>
            <a:spLocks noChangeArrowheads="1"/>
          </p:cNvSpPr>
          <p:nvPr/>
        </p:nvSpPr>
        <p:spPr bwMode="auto">
          <a:xfrm>
            <a:off x="4872038" y="56245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Oval 125"/>
          <p:cNvSpPr>
            <a:spLocks noChangeArrowheads="1"/>
          </p:cNvSpPr>
          <p:nvPr/>
        </p:nvSpPr>
        <p:spPr bwMode="auto">
          <a:xfrm>
            <a:off x="4948238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Oval 126"/>
          <p:cNvSpPr>
            <a:spLocks noChangeArrowheads="1"/>
          </p:cNvSpPr>
          <p:nvPr/>
        </p:nvSpPr>
        <p:spPr bwMode="auto">
          <a:xfrm>
            <a:off x="5026025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Oval 127"/>
          <p:cNvSpPr>
            <a:spLocks noChangeArrowheads="1"/>
          </p:cNvSpPr>
          <p:nvPr/>
        </p:nvSpPr>
        <p:spPr bwMode="auto">
          <a:xfrm>
            <a:off x="51038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Oval 128"/>
          <p:cNvSpPr>
            <a:spLocks noChangeArrowheads="1"/>
          </p:cNvSpPr>
          <p:nvPr/>
        </p:nvSpPr>
        <p:spPr bwMode="auto">
          <a:xfrm>
            <a:off x="5181600" y="56292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Oval 129"/>
          <p:cNvSpPr>
            <a:spLocks noChangeArrowheads="1"/>
          </p:cNvSpPr>
          <p:nvPr/>
        </p:nvSpPr>
        <p:spPr bwMode="auto">
          <a:xfrm>
            <a:off x="5259388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" name="Oval 130"/>
          <p:cNvSpPr>
            <a:spLocks noChangeArrowheads="1"/>
          </p:cNvSpPr>
          <p:nvPr/>
        </p:nvSpPr>
        <p:spPr bwMode="auto">
          <a:xfrm>
            <a:off x="5337175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Oval 131"/>
          <p:cNvSpPr>
            <a:spLocks noChangeArrowheads="1"/>
          </p:cNvSpPr>
          <p:nvPr/>
        </p:nvSpPr>
        <p:spPr bwMode="auto">
          <a:xfrm>
            <a:off x="5414963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" name="Oval 132"/>
          <p:cNvSpPr>
            <a:spLocks noChangeArrowheads="1"/>
          </p:cNvSpPr>
          <p:nvPr/>
        </p:nvSpPr>
        <p:spPr bwMode="auto">
          <a:xfrm>
            <a:off x="5491163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Oval 133"/>
          <p:cNvSpPr>
            <a:spLocks noChangeArrowheads="1"/>
          </p:cNvSpPr>
          <p:nvPr/>
        </p:nvSpPr>
        <p:spPr bwMode="auto">
          <a:xfrm>
            <a:off x="5568950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Oval 134"/>
          <p:cNvSpPr>
            <a:spLocks noChangeArrowheads="1"/>
          </p:cNvSpPr>
          <p:nvPr/>
        </p:nvSpPr>
        <p:spPr bwMode="auto">
          <a:xfrm>
            <a:off x="5646738" y="5607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2" name="Oval 135"/>
          <p:cNvSpPr>
            <a:spLocks noChangeArrowheads="1"/>
          </p:cNvSpPr>
          <p:nvPr/>
        </p:nvSpPr>
        <p:spPr bwMode="auto">
          <a:xfrm>
            <a:off x="5724525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Oval 136"/>
          <p:cNvSpPr>
            <a:spLocks noChangeArrowheads="1"/>
          </p:cNvSpPr>
          <p:nvPr/>
        </p:nvSpPr>
        <p:spPr bwMode="auto">
          <a:xfrm>
            <a:off x="58023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Oval 137"/>
          <p:cNvSpPr>
            <a:spLocks noChangeArrowheads="1"/>
          </p:cNvSpPr>
          <p:nvPr/>
        </p:nvSpPr>
        <p:spPr bwMode="auto">
          <a:xfrm>
            <a:off x="5880100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Oval 138"/>
          <p:cNvSpPr>
            <a:spLocks noChangeArrowheads="1"/>
          </p:cNvSpPr>
          <p:nvPr/>
        </p:nvSpPr>
        <p:spPr bwMode="auto">
          <a:xfrm>
            <a:off x="5957888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Oval 139"/>
          <p:cNvSpPr>
            <a:spLocks noChangeArrowheads="1"/>
          </p:cNvSpPr>
          <p:nvPr/>
        </p:nvSpPr>
        <p:spPr bwMode="auto">
          <a:xfrm>
            <a:off x="604043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Oval 140"/>
          <p:cNvSpPr>
            <a:spLocks noChangeArrowheads="1"/>
          </p:cNvSpPr>
          <p:nvPr/>
        </p:nvSpPr>
        <p:spPr bwMode="auto">
          <a:xfrm>
            <a:off x="6118225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Oval 141"/>
          <p:cNvSpPr>
            <a:spLocks noChangeArrowheads="1"/>
          </p:cNvSpPr>
          <p:nvPr/>
        </p:nvSpPr>
        <p:spPr bwMode="auto">
          <a:xfrm>
            <a:off x="6196013" y="55626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Oval 142"/>
          <p:cNvSpPr>
            <a:spLocks noChangeArrowheads="1"/>
          </p:cNvSpPr>
          <p:nvPr/>
        </p:nvSpPr>
        <p:spPr bwMode="auto">
          <a:xfrm>
            <a:off x="6273800" y="5584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0" name="Oval 143"/>
          <p:cNvSpPr>
            <a:spLocks noChangeArrowheads="1"/>
          </p:cNvSpPr>
          <p:nvPr/>
        </p:nvSpPr>
        <p:spPr bwMode="auto">
          <a:xfrm>
            <a:off x="6351588" y="55737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Oval 144"/>
          <p:cNvSpPr>
            <a:spLocks noChangeArrowheads="1"/>
          </p:cNvSpPr>
          <p:nvPr/>
        </p:nvSpPr>
        <p:spPr bwMode="auto">
          <a:xfrm>
            <a:off x="642778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Oval 145"/>
          <p:cNvSpPr>
            <a:spLocks noChangeArrowheads="1"/>
          </p:cNvSpPr>
          <p:nvPr/>
        </p:nvSpPr>
        <p:spPr bwMode="auto">
          <a:xfrm>
            <a:off x="6505575" y="55737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Oval 146"/>
          <p:cNvSpPr>
            <a:spLocks noChangeArrowheads="1"/>
          </p:cNvSpPr>
          <p:nvPr/>
        </p:nvSpPr>
        <p:spPr bwMode="auto">
          <a:xfrm>
            <a:off x="6583363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4" name="Oval 147"/>
          <p:cNvSpPr>
            <a:spLocks noChangeArrowheads="1"/>
          </p:cNvSpPr>
          <p:nvPr/>
        </p:nvSpPr>
        <p:spPr bwMode="auto">
          <a:xfrm>
            <a:off x="6661150" y="55403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5" name="Oval 148"/>
          <p:cNvSpPr>
            <a:spLocks noChangeArrowheads="1"/>
          </p:cNvSpPr>
          <p:nvPr/>
        </p:nvSpPr>
        <p:spPr bwMode="auto">
          <a:xfrm>
            <a:off x="6738938" y="5535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6" name="Oval 149"/>
          <p:cNvSpPr>
            <a:spLocks noChangeArrowheads="1"/>
          </p:cNvSpPr>
          <p:nvPr/>
        </p:nvSpPr>
        <p:spPr bwMode="auto">
          <a:xfrm>
            <a:off x="6816725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7" name="Oval 150"/>
          <p:cNvSpPr>
            <a:spLocks noChangeArrowheads="1"/>
          </p:cNvSpPr>
          <p:nvPr/>
        </p:nvSpPr>
        <p:spPr bwMode="auto">
          <a:xfrm>
            <a:off x="6894513" y="5518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8" name="Oval 151"/>
          <p:cNvSpPr>
            <a:spLocks noChangeArrowheads="1"/>
          </p:cNvSpPr>
          <p:nvPr/>
        </p:nvSpPr>
        <p:spPr bwMode="auto">
          <a:xfrm>
            <a:off x="6972300" y="5484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9" name="Oval 152"/>
          <p:cNvSpPr>
            <a:spLocks noChangeArrowheads="1"/>
          </p:cNvSpPr>
          <p:nvPr/>
        </p:nvSpPr>
        <p:spPr bwMode="auto">
          <a:xfrm>
            <a:off x="7048500" y="5513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0" name="Oval 153"/>
          <p:cNvSpPr>
            <a:spLocks noChangeArrowheads="1"/>
          </p:cNvSpPr>
          <p:nvPr/>
        </p:nvSpPr>
        <p:spPr bwMode="auto">
          <a:xfrm>
            <a:off x="7126288" y="54625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Oval 154"/>
          <p:cNvSpPr>
            <a:spLocks noChangeArrowheads="1"/>
          </p:cNvSpPr>
          <p:nvPr/>
        </p:nvSpPr>
        <p:spPr bwMode="auto">
          <a:xfrm>
            <a:off x="7204075" y="5457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Oval 156"/>
          <p:cNvSpPr>
            <a:spLocks noChangeArrowheads="1"/>
          </p:cNvSpPr>
          <p:nvPr/>
        </p:nvSpPr>
        <p:spPr bwMode="auto">
          <a:xfrm>
            <a:off x="7359650" y="5429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Oval 157"/>
          <p:cNvSpPr>
            <a:spLocks noChangeArrowheads="1"/>
          </p:cNvSpPr>
          <p:nvPr/>
        </p:nvSpPr>
        <p:spPr bwMode="auto">
          <a:xfrm>
            <a:off x="7437438" y="54022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Oval 158"/>
          <p:cNvSpPr>
            <a:spLocks noChangeArrowheads="1"/>
          </p:cNvSpPr>
          <p:nvPr/>
        </p:nvSpPr>
        <p:spPr bwMode="auto">
          <a:xfrm>
            <a:off x="7515225" y="5391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Oval 159"/>
          <p:cNvSpPr>
            <a:spLocks noChangeArrowheads="1"/>
          </p:cNvSpPr>
          <p:nvPr/>
        </p:nvSpPr>
        <p:spPr bwMode="auto">
          <a:xfrm>
            <a:off x="7593013" y="5357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Oval 160"/>
          <p:cNvSpPr>
            <a:spLocks noChangeArrowheads="1"/>
          </p:cNvSpPr>
          <p:nvPr/>
        </p:nvSpPr>
        <p:spPr bwMode="auto">
          <a:xfrm>
            <a:off x="7669213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Oval 161"/>
          <p:cNvSpPr>
            <a:spLocks noChangeArrowheads="1"/>
          </p:cNvSpPr>
          <p:nvPr/>
        </p:nvSpPr>
        <p:spPr bwMode="auto">
          <a:xfrm>
            <a:off x="7747000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Oval 162"/>
          <p:cNvSpPr>
            <a:spLocks noChangeArrowheads="1"/>
          </p:cNvSpPr>
          <p:nvPr/>
        </p:nvSpPr>
        <p:spPr bwMode="auto">
          <a:xfrm>
            <a:off x="7824788" y="52244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Oval 163"/>
          <p:cNvSpPr>
            <a:spLocks noChangeArrowheads="1"/>
          </p:cNvSpPr>
          <p:nvPr/>
        </p:nvSpPr>
        <p:spPr bwMode="auto">
          <a:xfrm>
            <a:off x="7902575" y="51863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Oval 164"/>
          <p:cNvSpPr>
            <a:spLocks noChangeArrowheads="1"/>
          </p:cNvSpPr>
          <p:nvPr/>
        </p:nvSpPr>
        <p:spPr bwMode="auto">
          <a:xfrm>
            <a:off x="7980363" y="51355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Oval 165"/>
          <p:cNvSpPr>
            <a:spLocks noChangeArrowheads="1"/>
          </p:cNvSpPr>
          <p:nvPr/>
        </p:nvSpPr>
        <p:spPr bwMode="auto">
          <a:xfrm>
            <a:off x="8058150" y="50196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2" name="Oval 166"/>
          <p:cNvSpPr>
            <a:spLocks noChangeArrowheads="1"/>
          </p:cNvSpPr>
          <p:nvPr/>
        </p:nvSpPr>
        <p:spPr bwMode="auto">
          <a:xfrm>
            <a:off x="8135938" y="48593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Oval 167"/>
          <p:cNvSpPr>
            <a:spLocks noChangeArrowheads="1"/>
          </p:cNvSpPr>
          <p:nvPr/>
        </p:nvSpPr>
        <p:spPr bwMode="auto">
          <a:xfrm>
            <a:off x="8213725" y="475456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4" name="Oval 168"/>
          <p:cNvSpPr>
            <a:spLocks noChangeArrowheads="1"/>
          </p:cNvSpPr>
          <p:nvPr/>
        </p:nvSpPr>
        <p:spPr bwMode="auto">
          <a:xfrm>
            <a:off x="8289925" y="45704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Oval 169"/>
          <p:cNvSpPr>
            <a:spLocks noChangeArrowheads="1"/>
          </p:cNvSpPr>
          <p:nvPr/>
        </p:nvSpPr>
        <p:spPr bwMode="auto">
          <a:xfrm>
            <a:off x="8367713" y="4298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6" name="Oval 170"/>
          <p:cNvSpPr>
            <a:spLocks noChangeArrowheads="1"/>
          </p:cNvSpPr>
          <p:nvPr/>
        </p:nvSpPr>
        <p:spPr bwMode="auto">
          <a:xfrm>
            <a:off x="8445500" y="39497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Oval 171"/>
          <p:cNvSpPr>
            <a:spLocks noChangeArrowheads="1"/>
          </p:cNvSpPr>
          <p:nvPr/>
        </p:nvSpPr>
        <p:spPr bwMode="auto">
          <a:xfrm>
            <a:off x="8523288" y="336867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Oval 172"/>
          <p:cNvSpPr>
            <a:spLocks noChangeArrowheads="1"/>
          </p:cNvSpPr>
          <p:nvPr/>
        </p:nvSpPr>
        <p:spPr bwMode="auto">
          <a:xfrm>
            <a:off x="8605838" y="2597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173"/>
          <p:cNvSpPr>
            <a:spLocks noChangeArrowheads="1"/>
          </p:cNvSpPr>
          <p:nvPr/>
        </p:nvSpPr>
        <p:spPr bwMode="auto">
          <a:xfrm>
            <a:off x="8683625" y="984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1" name="Rectangle 175"/>
          <p:cNvSpPr>
            <a:spLocks noChangeArrowheads="1"/>
          </p:cNvSpPr>
          <p:nvPr/>
        </p:nvSpPr>
        <p:spPr bwMode="auto">
          <a:xfrm>
            <a:off x="4048125" y="914400"/>
            <a:ext cx="341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14.5% of students from top 1%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2" name="Line 176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Line 177"/>
          <p:cNvSpPr>
            <a:spLocks noChangeShapeType="1"/>
          </p:cNvSpPr>
          <p:nvPr/>
        </p:nvSpPr>
        <p:spPr bwMode="auto">
          <a:xfrm flipH="1">
            <a:off x="781050" y="58181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Rectangle 178"/>
          <p:cNvSpPr>
            <a:spLocks noChangeArrowheads="1"/>
          </p:cNvSpPr>
          <p:nvPr/>
        </p:nvSpPr>
        <p:spPr bwMode="auto">
          <a:xfrm rot="16200000">
            <a:off x="508000" y="5592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5" name="Line 179"/>
          <p:cNvSpPr>
            <a:spLocks noChangeShapeType="1"/>
          </p:cNvSpPr>
          <p:nvPr/>
        </p:nvSpPr>
        <p:spPr bwMode="auto">
          <a:xfrm flipH="1">
            <a:off x="781050" y="416560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Rectangle 180"/>
          <p:cNvSpPr>
            <a:spLocks noChangeArrowheads="1"/>
          </p:cNvSpPr>
          <p:nvPr/>
        </p:nvSpPr>
        <p:spPr bwMode="auto">
          <a:xfrm rot="16200000">
            <a:off x="508000" y="3941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7" name="Line 181"/>
          <p:cNvSpPr>
            <a:spLocks noChangeShapeType="1"/>
          </p:cNvSpPr>
          <p:nvPr/>
        </p:nvSpPr>
        <p:spPr bwMode="auto">
          <a:xfrm flipH="1">
            <a:off x="781050" y="2508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Rectangle 182"/>
          <p:cNvSpPr>
            <a:spLocks noChangeArrowheads="1"/>
          </p:cNvSpPr>
          <p:nvPr/>
        </p:nvSpPr>
        <p:spPr bwMode="auto">
          <a:xfrm rot="16200000">
            <a:off x="441325" y="2284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9" name="Line 183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Rectangle 184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1" name="Rectangle 185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2" name="Line 186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Line 187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Rectangle 188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5" name="Line 189"/>
          <p:cNvSpPr>
            <a:spLocks noChangeShapeType="1"/>
          </p:cNvSpPr>
          <p:nvPr/>
        </p:nvSpPr>
        <p:spPr bwMode="auto">
          <a:xfrm>
            <a:off x="2571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Rectangle 190"/>
          <p:cNvSpPr>
            <a:spLocks noChangeArrowheads="1"/>
          </p:cNvSpPr>
          <p:nvPr/>
        </p:nvSpPr>
        <p:spPr bwMode="auto">
          <a:xfrm>
            <a:off x="24431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7" name="Line 191"/>
          <p:cNvSpPr>
            <a:spLocks noChangeShapeType="1"/>
          </p:cNvSpPr>
          <p:nvPr/>
        </p:nvSpPr>
        <p:spPr bwMode="auto">
          <a:xfrm>
            <a:off x="41290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Rectangle 192"/>
          <p:cNvSpPr>
            <a:spLocks noChangeArrowheads="1"/>
          </p:cNvSpPr>
          <p:nvPr/>
        </p:nvSpPr>
        <p:spPr bwMode="auto">
          <a:xfrm>
            <a:off x="40005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9" name="Line 193"/>
          <p:cNvSpPr>
            <a:spLocks noChangeShapeType="1"/>
          </p:cNvSpPr>
          <p:nvPr/>
        </p:nvSpPr>
        <p:spPr bwMode="auto">
          <a:xfrm>
            <a:off x="56800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Rectangle 194"/>
          <p:cNvSpPr>
            <a:spLocks noChangeArrowheads="1"/>
          </p:cNvSpPr>
          <p:nvPr/>
        </p:nvSpPr>
        <p:spPr bwMode="auto">
          <a:xfrm>
            <a:off x="55530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1" name="Line 195"/>
          <p:cNvSpPr>
            <a:spLocks noChangeShapeType="1"/>
          </p:cNvSpPr>
          <p:nvPr/>
        </p:nvSpPr>
        <p:spPr bwMode="auto">
          <a:xfrm>
            <a:off x="7237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Rectangle 196"/>
          <p:cNvSpPr>
            <a:spLocks noChangeArrowheads="1"/>
          </p:cNvSpPr>
          <p:nvPr/>
        </p:nvSpPr>
        <p:spPr bwMode="auto">
          <a:xfrm>
            <a:off x="711041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3" name="Line 197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Rectangle 198"/>
          <p:cNvSpPr>
            <a:spLocks noChangeArrowheads="1"/>
          </p:cNvSpPr>
          <p:nvPr/>
        </p:nvSpPr>
        <p:spPr bwMode="auto">
          <a:xfrm>
            <a:off x="8605838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5" name="Rectangle 199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6" name="Rectangle 200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37" name="Straight Connector 145"/>
          <p:cNvCxnSpPr/>
          <p:nvPr/>
        </p:nvCxnSpPr>
        <p:spPr>
          <a:xfrm flipV="1">
            <a:off x="7187248" y="1027108"/>
            <a:ext cx="1463040" cy="6355"/>
          </a:xfrm>
          <a:prstGeom prst="line">
            <a:avLst/>
          </a:prstGeom>
          <a:noFill/>
          <a:ln w="25400" cap="flat" cmpd="sng" algn="ctr">
            <a:solidFill>
              <a:srgbClr val="C0504D"/>
            </a:solidFill>
            <a:prstDash val="solid"/>
          </a:ln>
          <a:effectLst/>
        </p:spPr>
      </p:cxnSp>
      <p:sp>
        <p:nvSpPr>
          <p:cNvPr id="541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 by Percentile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Ivy Plus Colleges</a:t>
            </a:r>
          </a:p>
        </p:txBody>
      </p:sp>
      <p:sp>
        <p:nvSpPr>
          <p:cNvPr id="139" name="Rectangle 244"/>
          <p:cNvSpPr>
            <a:spLocks noChangeArrowheads="1"/>
          </p:cNvSpPr>
          <p:nvPr/>
        </p:nvSpPr>
        <p:spPr bwMode="auto">
          <a:xfrm>
            <a:off x="1449387" y="4676001"/>
            <a:ext cx="366767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13.5% of students from bottom 50%</a:t>
            </a:r>
          </a:p>
        </p:txBody>
      </p:sp>
      <p:sp>
        <p:nvSpPr>
          <p:cNvPr id="140" name="Left Brace 139"/>
          <p:cNvSpPr/>
          <p:nvPr/>
        </p:nvSpPr>
        <p:spPr>
          <a:xfrm rot="5400000">
            <a:off x="2970852" y="3172358"/>
            <a:ext cx="193568" cy="3907252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394416171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Oval 155"/>
          <p:cNvSpPr>
            <a:spLocks noChangeArrowheads="1"/>
          </p:cNvSpPr>
          <p:nvPr/>
        </p:nvSpPr>
        <p:spPr bwMode="auto">
          <a:xfrm>
            <a:off x="7281863" y="5480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8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9"/>
          <p:cNvSpPr>
            <a:spLocks noChangeShapeType="1"/>
          </p:cNvSpPr>
          <p:nvPr/>
        </p:nvSpPr>
        <p:spPr bwMode="auto">
          <a:xfrm>
            <a:off x="869950" y="416560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10"/>
          <p:cNvSpPr>
            <a:spLocks noChangeShapeType="1"/>
          </p:cNvSpPr>
          <p:nvPr/>
        </p:nvSpPr>
        <p:spPr bwMode="auto">
          <a:xfrm>
            <a:off x="869950" y="2508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73"/>
          <p:cNvSpPr>
            <a:spLocks/>
          </p:cNvSpPr>
          <p:nvPr/>
        </p:nvSpPr>
        <p:spPr bwMode="auto">
          <a:xfrm>
            <a:off x="1019175" y="1017588"/>
            <a:ext cx="7697788" cy="4749800"/>
          </a:xfrm>
          <a:custGeom>
            <a:avLst/>
            <a:gdLst>
              <a:gd name="T0" fmla="*/ 14 w 1389"/>
              <a:gd name="T1" fmla="*/ 857 h 857"/>
              <a:gd name="T2" fmla="*/ 42 w 1389"/>
              <a:gd name="T3" fmla="*/ 856 h 857"/>
              <a:gd name="T4" fmla="*/ 70 w 1389"/>
              <a:gd name="T5" fmla="*/ 856 h 857"/>
              <a:gd name="T6" fmla="*/ 98 w 1389"/>
              <a:gd name="T7" fmla="*/ 856 h 857"/>
              <a:gd name="T8" fmla="*/ 126 w 1389"/>
              <a:gd name="T9" fmla="*/ 857 h 857"/>
              <a:gd name="T10" fmla="*/ 154 w 1389"/>
              <a:gd name="T11" fmla="*/ 853 h 857"/>
              <a:gd name="T12" fmla="*/ 182 w 1389"/>
              <a:gd name="T13" fmla="*/ 853 h 857"/>
              <a:gd name="T14" fmla="*/ 210 w 1389"/>
              <a:gd name="T15" fmla="*/ 854 h 857"/>
              <a:gd name="T16" fmla="*/ 238 w 1389"/>
              <a:gd name="T17" fmla="*/ 853 h 857"/>
              <a:gd name="T18" fmla="*/ 266 w 1389"/>
              <a:gd name="T19" fmla="*/ 853 h 857"/>
              <a:gd name="T20" fmla="*/ 294 w 1389"/>
              <a:gd name="T21" fmla="*/ 853 h 857"/>
              <a:gd name="T22" fmla="*/ 322 w 1389"/>
              <a:gd name="T23" fmla="*/ 853 h 857"/>
              <a:gd name="T24" fmla="*/ 350 w 1389"/>
              <a:gd name="T25" fmla="*/ 850 h 857"/>
              <a:gd name="T26" fmla="*/ 378 w 1389"/>
              <a:gd name="T27" fmla="*/ 851 h 857"/>
              <a:gd name="T28" fmla="*/ 406 w 1389"/>
              <a:gd name="T29" fmla="*/ 846 h 857"/>
              <a:gd name="T30" fmla="*/ 435 w 1389"/>
              <a:gd name="T31" fmla="*/ 847 h 857"/>
              <a:gd name="T32" fmla="*/ 463 w 1389"/>
              <a:gd name="T33" fmla="*/ 848 h 857"/>
              <a:gd name="T34" fmla="*/ 491 w 1389"/>
              <a:gd name="T35" fmla="*/ 845 h 857"/>
              <a:gd name="T36" fmla="*/ 519 w 1389"/>
              <a:gd name="T37" fmla="*/ 846 h 857"/>
              <a:gd name="T38" fmla="*/ 547 w 1389"/>
              <a:gd name="T39" fmla="*/ 845 h 857"/>
              <a:gd name="T40" fmla="*/ 575 w 1389"/>
              <a:gd name="T41" fmla="*/ 844 h 857"/>
              <a:gd name="T42" fmla="*/ 603 w 1389"/>
              <a:gd name="T43" fmla="*/ 841 h 857"/>
              <a:gd name="T44" fmla="*/ 631 w 1389"/>
              <a:gd name="T45" fmla="*/ 839 h 857"/>
              <a:gd name="T46" fmla="*/ 659 w 1389"/>
              <a:gd name="T47" fmla="*/ 844 h 857"/>
              <a:gd name="T48" fmla="*/ 687 w 1389"/>
              <a:gd name="T49" fmla="*/ 842 h 857"/>
              <a:gd name="T50" fmla="*/ 715 w 1389"/>
              <a:gd name="T51" fmla="*/ 840 h 857"/>
              <a:gd name="T52" fmla="*/ 743 w 1389"/>
              <a:gd name="T53" fmla="*/ 832 h 857"/>
              <a:gd name="T54" fmla="*/ 771 w 1389"/>
              <a:gd name="T55" fmla="*/ 841 h 857"/>
              <a:gd name="T56" fmla="*/ 799 w 1389"/>
              <a:gd name="T57" fmla="*/ 837 h 857"/>
              <a:gd name="T58" fmla="*/ 827 w 1389"/>
              <a:gd name="T59" fmla="*/ 837 h 857"/>
              <a:gd name="T60" fmla="*/ 855 w 1389"/>
              <a:gd name="T61" fmla="*/ 833 h 857"/>
              <a:gd name="T62" fmla="*/ 883 w 1389"/>
              <a:gd name="T63" fmla="*/ 833 h 857"/>
              <a:gd name="T64" fmla="*/ 912 w 1389"/>
              <a:gd name="T65" fmla="*/ 831 h 857"/>
              <a:gd name="T66" fmla="*/ 940 w 1389"/>
              <a:gd name="T67" fmla="*/ 826 h 857"/>
              <a:gd name="T68" fmla="*/ 968 w 1389"/>
              <a:gd name="T69" fmla="*/ 828 h 857"/>
              <a:gd name="T70" fmla="*/ 996 w 1389"/>
              <a:gd name="T71" fmla="*/ 828 h 857"/>
              <a:gd name="T72" fmla="*/ 1024 w 1389"/>
              <a:gd name="T73" fmla="*/ 822 h 857"/>
              <a:gd name="T74" fmla="*/ 1052 w 1389"/>
              <a:gd name="T75" fmla="*/ 825 h 857"/>
              <a:gd name="T76" fmla="*/ 1080 w 1389"/>
              <a:gd name="T77" fmla="*/ 812 h 857"/>
              <a:gd name="T78" fmla="*/ 1108 w 1389"/>
              <a:gd name="T79" fmla="*/ 808 h 857"/>
              <a:gd name="T80" fmla="*/ 1136 w 1389"/>
              <a:gd name="T81" fmla="*/ 811 h 857"/>
              <a:gd name="T82" fmla="*/ 1164 w 1389"/>
              <a:gd name="T83" fmla="*/ 797 h 857"/>
              <a:gd name="T84" fmla="*/ 1192 w 1389"/>
              <a:gd name="T85" fmla="*/ 789 h 857"/>
              <a:gd name="T86" fmla="*/ 1220 w 1389"/>
              <a:gd name="T87" fmla="*/ 779 h 857"/>
              <a:gd name="T88" fmla="*/ 1248 w 1389"/>
              <a:gd name="T89" fmla="*/ 758 h 857"/>
              <a:gd name="T90" fmla="*/ 1276 w 1389"/>
              <a:gd name="T91" fmla="*/ 728 h 857"/>
              <a:gd name="T92" fmla="*/ 1304 w 1389"/>
              <a:gd name="T93" fmla="*/ 680 h 857"/>
              <a:gd name="T94" fmla="*/ 1332 w 1389"/>
              <a:gd name="T95" fmla="*/ 598 h 857"/>
              <a:gd name="T96" fmla="*/ 1360 w 1389"/>
              <a:gd name="T97" fmla="*/ 430 h 857"/>
              <a:gd name="T98" fmla="*/ 1389 w 1389"/>
              <a:gd name="T99" fmla="*/ 0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89" h="857">
                <a:moveTo>
                  <a:pt x="0" y="851"/>
                </a:moveTo>
                <a:lnTo>
                  <a:pt x="14" y="857"/>
                </a:lnTo>
                <a:lnTo>
                  <a:pt x="28" y="855"/>
                </a:lnTo>
                <a:lnTo>
                  <a:pt x="42" y="856"/>
                </a:lnTo>
                <a:lnTo>
                  <a:pt x="56" y="855"/>
                </a:lnTo>
                <a:lnTo>
                  <a:pt x="70" y="856"/>
                </a:lnTo>
                <a:lnTo>
                  <a:pt x="84" y="856"/>
                </a:lnTo>
                <a:lnTo>
                  <a:pt x="98" y="856"/>
                </a:lnTo>
                <a:lnTo>
                  <a:pt x="112" y="855"/>
                </a:lnTo>
                <a:lnTo>
                  <a:pt x="126" y="857"/>
                </a:lnTo>
                <a:lnTo>
                  <a:pt x="140" y="855"/>
                </a:lnTo>
                <a:lnTo>
                  <a:pt x="154" y="853"/>
                </a:lnTo>
                <a:lnTo>
                  <a:pt x="168" y="856"/>
                </a:lnTo>
                <a:lnTo>
                  <a:pt x="182" y="853"/>
                </a:lnTo>
                <a:lnTo>
                  <a:pt x="196" y="855"/>
                </a:lnTo>
                <a:lnTo>
                  <a:pt x="210" y="854"/>
                </a:lnTo>
                <a:lnTo>
                  <a:pt x="224" y="856"/>
                </a:lnTo>
                <a:lnTo>
                  <a:pt x="238" y="853"/>
                </a:lnTo>
                <a:lnTo>
                  <a:pt x="252" y="853"/>
                </a:lnTo>
                <a:lnTo>
                  <a:pt x="266" y="853"/>
                </a:lnTo>
                <a:lnTo>
                  <a:pt x="280" y="851"/>
                </a:lnTo>
                <a:lnTo>
                  <a:pt x="294" y="853"/>
                </a:lnTo>
                <a:lnTo>
                  <a:pt x="308" y="853"/>
                </a:lnTo>
                <a:lnTo>
                  <a:pt x="322" y="853"/>
                </a:lnTo>
                <a:lnTo>
                  <a:pt x="336" y="849"/>
                </a:lnTo>
                <a:lnTo>
                  <a:pt x="350" y="850"/>
                </a:lnTo>
                <a:lnTo>
                  <a:pt x="364" y="853"/>
                </a:lnTo>
                <a:lnTo>
                  <a:pt x="378" y="851"/>
                </a:lnTo>
                <a:lnTo>
                  <a:pt x="392" y="849"/>
                </a:lnTo>
                <a:lnTo>
                  <a:pt x="406" y="846"/>
                </a:lnTo>
                <a:lnTo>
                  <a:pt x="420" y="849"/>
                </a:lnTo>
                <a:lnTo>
                  <a:pt x="435" y="847"/>
                </a:lnTo>
                <a:lnTo>
                  <a:pt x="449" y="850"/>
                </a:lnTo>
                <a:lnTo>
                  <a:pt x="463" y="848"/>
                </a:lnTo>
                <a:lnTo>
                  <a:pt x="477" y="845"/>
                </a:lnTo>
                <a:lnTo>
                  <a:pt x="491" y="845"/>
                </a:lnTo>
                <a:lnTo>
                  <a:pt x="505" y="848"/>
                </a:lnTo>
                <a:lnTo>
                  <a:pt x="519" y="846"/>
                </a:lnTo>
                <a:lnTo>
                  <a:pt x="533" y="845"/>
                </a:lnTo>
                <a:lnTo>
                  <a:pt x="547" y="845"/>
                </a:lnTo>
                <a:lnTo>
                  <a:pt x="561" y="844"/>
                </a:lnTo>
                <a:lnTo>
                  <a:pt x="575" y="844"/>
                </a:lnTo>
                <a:lnTo>
                  <a:pt x="589" y="843"/>
                </a:lnTo>
                <a:lnTo>
                  <a:pt x="603" y="841"/>
                </a:lnTo>
                <a:lnTo>
                  <a:pt x="617" y="840"/>
                </a:lnTo>
                <a:lnTo>
                  <a:pt x="631" y="839"/>
                </a:lnTo>
                <a:lnTo>
                  <a:pt x="645" y="841"/>
                </a:lnTo>
                <a:lnTo>
                  <a:pt x="659" y="844"/>
                </a:lnTo>
                <a:lnTo>
                  <a:pt x="673" y="841"/>
                </a:lnTo>
                <a:lnTo>
                  <a:pt x="687" y="842"/>
                </a:lnTo>
                <a:lnTo>
                  <a:pt x="701" y="837"/>
                </a:lnTo>
                <a:lnTo>
                  <a:pt x="715" y="840"/>
                </a:lnTo>
                <a:lnTo>
                  <a:pt x="729" y="840"/>
                </a:lnTo>
                <a:lnTo>
                  <a:pt x="743" y="832"/>
                </a:lnTo>
                <a:lnTo>
                  <a:pt x="757" y="838"/>
                </a:lnTo>
                <a:lnTo>
                  <a:pt x="771" y="841"/>
                </a:lnTo>
                <a:lnTo>
                  <a:pt x="785" y="839"/>
                </a:lnTo>
                <a:lnTo>
                  <a:pt x="799" y="837"/>
                </a:lnTo>
                <a:lnTo>
                  <a:pt x="813" y="833"/>
                </a:lnTo>
                <a:lnTo>
                  <a:pt x="827" y="837"/>
                </a:lnTo>
                <a:lnTo>
                  <a:pt x="841" y="834"/>
                </a:lnTo>
                <a:lnTo>
                  <a:pt x="855" y="833"/>
                </a:lnTo>
                <a:lnTo>
                  <a:pt x="869" y="832"/>
                </a:lnTo>
                <a:lnTo>
                  <a:pt x="883" y="833"/>
                </a:lnTo>
                <a:lnTo>
                  <a:pt x="897" y="832"/>
                </a:lnTo>
                <a:lnTo>
                  <a:pt x="912" y="831"/>
                </a:lnTo>
                <a:lnTo>
                  <a:pt x="926" y="832"/>
                </a:lnTo>
                <a:lnTo>
                  <a:pt x="940" y="826"/>
                </a:lnTo>
                <a:lnTo>
                  <a:pt x="954" y="830"/>
                </a:lnTo>
                <a:lnTo>
                  <a:pt x="968" y="828"/>
                </a:lnTo>
                <a:lnTo>
                  <a:pt x="982" y="831"/>
                </a:lnTo>
                <a:lnTo>
                  <a:pt x="996" y="828"/>
                </a:lnTo>
                <a:lnTo>
                  <a:pt x="1010" y="825"/>
                </a:lnTo>
                <a:lnTo>
                  <a:pt x="1024" y="822"/>
                </a:lnTo>
                <a:lnTo>
                  <a:pt x="1038" y="821"/>
                </a:lnTo>
                <a:lnTo>
                  <a:pt x="1052" y="825"/>
                </a:lnTo>
                <a:lnTo>
                  <a:pt x="1066" y="818"/>
                </a:lnTo>
                <a:lnTo>
                  <a:pt x="1080" y="812"/>
                </a:lnTo>
                <a:lnTo>
                  <a:pt x="1094" y="817"/>
                </a:lnTo>
                <a:lnTo>
                  <a:pt x="1108" y="808"/>
                </a:lnTo>
                <a:lnTo>
                  <a:pt x="1122" y="807"/>
                </a:lnTo>
                <a:lnTo>
                  <a:pt x="1136" y="811"/>
                </a:lnTo>
                <a:lnTo>
                  <a:pt x="1150" y="802"/>
                </a:lnTo>
                <a:lnTo>
                  <a:pt x="1164" y="797"/>
                </a:lnTo>
                <a:lnTo>
                  <a:pt x="1178" y="795"/>
                </a:lnTo>
                <a:lnTo>
                  <a:pt x="1192" y="789"/>
                </a:lnTo>
                <a:lnTo>
                  <a:pt x="1206" y="779"/>
                </a:lnTo>
                <a:lnTo>
                  <a:pt x="1220" y="779"/>
                </a:lnTo>
                <a:lnTo>
                  <a:pt x="1234" y="765"/>
                </a:lnTo>
                <a:lnTo>
                  <a:pt x="1248" y="758"/>
                </a:lnTo>
                <a:lnTo>
                  <a:pt x="1262" y="749"/>
                </a:lnTo>
                <a:lnTo>
                  <a:pt x="1276" y="728"/>
                </a:lnTo>
                <a:lnTo>
                  <a:pt x="1290" y="699"/>
                </a:lnTo>
                <a:lnTo>
                  <a:pt x="1304" y="680"/>
                </a:lnTo>
                <a:lnTo>
                  <a:pt x="1318" y="647"/>
                </a:lnTo>
                <a:lnTo>
                  <a:pt x="1332" y="598"/>
                </a:lnTo>
                <a:lnTo>
                  <a:pt x="1346" y="535"/>
                </a:lnTo>
                <a:lnTo>
                  <a:pt x="1360" y="430"/>
                </a:lnTo>
                <a:lnTo>
                  <a:pt x="1375" y="291"/>
                </a:lnTo>
                <a:lnTo>
                  <a:pt x="1389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Oval 74"/>
          <p:cNvSpPr>
            <a:spLocks noChangeArrowheads="1"/>
          </p:cNvSpPr>
          <p:nvPr/>
        </p:nvSpPr>
        <p:spPr bwMode="auto">
          <a:xfrm>
            <a:off x="9858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Oval 75"/>
          <p:cNvSpPr>
            <a:spLocks noChangeArrowheads="1"/>
          </p:cNvSpPr>
          <p:nvPr/>
        </p:nvSpPr>
        <p:spPr bwMode="auto">
          <a:xfrm>
            <a:off x="1063625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Oval 76"/>
          <p:cNvSpPr>
            <a:spLocks noChangeArrowheads="1"/>
          </p:cNvSpPr>
          <p:nvPr/>
        </p:nvSpPr>
        <p:spPr bwMode="auto">
          <a:xfrm>
            <a:off x="1141412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Oval 77"/>
          <p:cNvSpPr>
            <a:spLocks noChangeArrowheads="1"/>
          </p:cNvSpPr>
          <p:nvPr/>
        </p:nvSpPr>
        <p:spPr bwMode="auto">
          <a:xfrm>
            <a:off x="12192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Oval 78"/>
          <p:cNvSpPr>
            <a:spLocks noChangeArrowheads="1"/>
          </p:cNvSpPr>
          <p:nvPr/>
        </p:nvSpPr>
        <p:spPr bwMode="auto">
          <a:xfrm>
            <a:off x="1296987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Oval 79"/>
          <p:cNvSpPr>
            <a:spLocks noChangeArrowheads="1"/>
          </p:cNvSpPr>
          <p:nvPr/>
        </p:nvSpPr>
        <p:spPr bwMode="auto">
          <a:xfrm>
            <a:off x="1374775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Oval 80"/>
          <p:cNvSpPr>
            <a:spLocks noChangeArrowheads="1"/>
          </p:cNvSpPr>
          <p:nvPr/>
        </p:nvSpPr>
        <p:spPr bwMode="auto">
          <a:xfrm>
            <a:off x="14525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Oval 81"/>
          <p:cNvSpPr>
            <a:spLocks noChangeArrowheads="1"/>
          </p:cNvSpPr>
          <p:nvPr/>
        </p:nvSpPr>
        <p:spPr bwMode="auto">
          <a:xfrm>
            <a:off x="15287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Oval 82"/>
          <p:cNvSpPr>
            <a:spLocks noChangeArrowheads="1"/>
          </p:cNvSpPr>
          <p:nvPr/>
        </p:nvSpPr>
        <p:spPr bwMode="auto">
          <a:xfrm>
            <a:off x="1606550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Oval 83"/>
          <p:cNvSpPr>
            <a:spLocks noChangeArrowheads="1"/>
          </p:cNvSpPr>
          <p:nvPr/>
        </p:nvSpPr>
        <p:spPr bwMode="auto">
          <a:xfrm>
            <a:off x="1684337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Oval 84"/>
          <p:cNvSpPr>
            <a:spLocks noChangeArrowheads="1"/>
          </p:cNvSpPr>
          <p:nvPr/>
        </p:nvSpPr>
        <p:spPr bwMode="auto">
          <a:xfrm>
            <a:off x="1762125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Oval 85"/>
          <p:cNvSpPr>
            <a:spLocks noChangeArrowheads="1"/>
          </p:cNvSpPr>
          <p:nvPr/>
        </p:nvSpPr>
        <p:spPr bwMode="auto">
          <a:xfrm>
            <a:off x="1839912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Oval 86"/>
          <p:cNvSpPr>
            <a:spLocks noChangeArrowheads="1"/>
          </p:cNvSpPr>
          <p:nvPr/>
        </p:nvSpPr>
        <p:spPr bwMode="auto">
          <a:xfrm>
            <a:off x="19177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Oval 87"/>
          <p:cNvSpPr>
            <a:spLocks noChangeArrowheads="1"/>
          </p:cNvSpPr>
          <p:nvPr/>
        </p:nvSpPr>
        <p:spPr bwMode="auto">
          <a:xfrm>
            <a:off x="19954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Oval 88"/>
          <p:cNvSpPr>
            <a:spLocks noChangeArrowheads="1"/>
          </p:cNvSpPr>
          <p:nvPr/>
        </p:nvSpPr>
        <p:spPr bwMode="auto">
          <a:xfrm>
            <a:off x="2073275" y="5724525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Oval 89"/>
          <p:cNvSpPr>
            <a:spLocks noChangeArrowheads="1"/>
          </p:cNvSpPr>
          <p:nvPr/>
        </p:nvSpPr>
        <p:spPr bwMode="auto">
          <a:xfrm>
            <a:off x="2149475" y="5718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Oval 90"/>
          <p:cNvSpPr>
            <a:spLocks noChangeArrowheads="1"/>
          </p:cNvSpPr>
          <p:nvPr/>
        </p:nvSpPr>
        <p:spPr bwMode="auto">
          <a:xfrm>
            <a:off x="22272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Oval 91"/>
          <p:cNvSpPr>
            <a:spLocks noChangeArrowheads="1"/>
          </p:cNvSpPr>
          <p:nvPr/>
        </p:nvSpPr>
        <p:spPr bwMode="auto">
          <a:xfrm>
            <a:off x="23050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Oval 92"/>
          <p:cNvSpPr>
            <a:spLocks noChangeArrowheads="1"/>
          </p:cNvSpPr>
          <p:nvPr/>
        </p:nvSpPr>
        <p:spPr bwMode="auto">
          <a:xfrm>
            <a:off x="238283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Oval 93"/>
          <p:cNvSpPr>
            <a:spLocks noChangeArrowheads="1"/>
          </p:cNvSpPr>
          <p:nvPr/>
        </p:nvSpPr>
        <p:spPr bwMode="auto">
          <a:xfrm>
            <a:off x="2460625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Oval 94"/>
          <p:cNvSpPr>
            <a:spLocks noChangeArrowheads="1"/>
          </p:cNvSpPr>
          <p:nvPr/>
        </p:nvSpPr>
        <p:spPr bwMode="auto">
          <a:xfrm>
            <a:off x="2538412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Oval 95"/>
          <p:cNvSpPr>
            <a:spLocks noChangeArrowheads="1"/>
          </p:cNvSpPr>
          <p:nvPr/>
        </p:nvSpPr>
        <p:spPr bwMode="auto">
          <a:xfrm>
            <a:off x="261620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3" name="Oval 96"/>
          <p:cNvSpPr>
            <a:spLocks noChangeArrowheads="1"/>
          </p:cNvSpPr>
          <p:nvPr/>
        </p:nvSpPr>
        <p:spPr bwMode="auto">
          <a:xfrm>
            <a:off x="2693987" y="571341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Oval 97"/>
          <p:cNvSpPr>
            <a:spLocks noChangeArrowheads="1"/>
          </p:cNvSpPr>
          <p:nvPr/>
        </p:nvSpPr>
        <p:spPr bwMode="auto">
          <a:xfrm>
            <a:off x="27701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5" name="Oval 98"/>
          <p:cNvSpPr>
            <a:spLocks noChangeArrowheads="1"/>
          </p:cNvSpPr>
          <p:nvPr/>
        </p:nvSpPr>
        <p:spPr bwMode="auto">
          <a:xfrm>
            <a:off x="284797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6" name="Oval 99"/>
          <p:cNvSpPr>
            <a:spLocks noChangeArrowheads="1"/>
          </p:cNvSpPr>
          <p:nvPr/>
        </p:nvSpPr>
        <p:spPr bwMode="auto">
          <a:xfrm>
            <a:off x="2925762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Oval 100"/>
          <p:cNvSpPr>
            <a:spLocks noChangeArrowheads="1"/>
          </p:cNvSpPr>
          <p:nvPr/>
        </p:nvSpPr>
        <p:spPr bwMode="auto">
          <a:xfrm>
            <a:off x="30035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Oval 101"/>
          <p:cNvSpPr>
            <a:spLocks noChangeArrowheads="1"/>
          </p:cNvSpPr>
          <p:nvPr/>
        </p:nvSpPr>
        <p:spPr bwMode="auto">
          <a:xfrm>
            <a:off x="30813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Oval 102"/>
          <p:cNvSpPr>
            <a:spLocks noChangeArrowheads="1"/>
          </p:cNvSpPr>
          <p:nvPr/>
        </p:nvSpPr>
        <p:spPr bwMode="auto">
          <a:xfrm>
            <a:off x="315912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Oval 103"/>
          <p:cNvSpPr>
            <a:spLocks noChangeArrowheads="1"/>
          </p:cNvSpPr>
          <p:nvPr/>
        </p:nvSpPr>
        <p:spPr bwMode="auto">
          <a:xfrm>
            <a:off x="3236912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Oval 104"/>
          <p:cNvSpPr>
            <a:spLocks noChangeArrowheads="1"/>
          </p:cNvSpPr>
          <p:nvPr/>
        </p:nvSpPr>
        <p:spPr bwMode="auto">
          <a:xfrm>
            <a:off x="3314700" y="5691188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Oval 105"/>
          <p:cNvSpPr>
            <a:spLocks noChangeArrowheads="1"/>
          </p:cNvSpPr>
          <p:nvPr/>
        </p:nvSpPr>
        <p:spPr bwMode="auto">
          <a:xfrm>
            <a:off x="3397250" y="56800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Oval 106"/>
          <p:cNvSpPr>
            <a:spLocks noChangeArrowheads="1"/>
          </p:cNvSpPr>
          <p:nvPr/>
        </p:nvSpPr>
        <p:spPr bwMode="auto">
          <a:xfrm>
            <a:off x="3475037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Oval 107"/>
          <p:cNvSpPr>
            <a:spLocks noChangeArrowheads="1"/>
          </p:cNvSpPr>
          <p:nvPr/>
        </p:nvSpPr>
        <p:spPr bwMode="auto">
          <a:xfrm>
            <a:off x="3552825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Oval 108"/>
          <p:cNvSpPr>
            <a:spLocks noChangeArrowheads="1"/>
          </p:cNvSpPr>
          <p:nvPr/>
        </p:nvSpPr>
        <p:spPr bwMode="auto">
          <a:xfrm>
            <a:off x="3630612" y="566896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Oval 109"/>
          <p:cNvSpPr>
            <a:spLocks noChangeArrowheads="1"/>
          </p:cNvSpPr>
          <p:nvPr/>
        </p:nvSpPr>
        <p:spPr bwMode="auto">
          <a:xfrm>
            <a:off x="370681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Oval 110"/>
          <p:cNvSpPr>
            <a:spLocks noChangeArrowheads="1"/>
          </p:cNvSpPr>
          <p:nvPr/>
        </p:nvSpPr>
        <p:spPr bwMode="auto">
          <a:xfrm>
            <a:off x="3784600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Oval 111"/>
          <p:cNvSpPr>
            <a:spLocks noChangeArrowheads="1"/>
          </p:cNvSpPr>
          <p:nvPr/>
        </p:nvSpPr>
        <p:spPr bwMode="auto">
          <a:xfrm>
            <a:off x="3862387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Oval 112"/>
          <p:cNvSpPr>
            <a:spLocks noChangeArrowheads="1"/>
          </p:cNvSpPr>
          <p:nvPr/>
        </p:nvSpPr>
        <p:spPr bwMode="auto">
          <a:xfrm>
            <a:off x="3940175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Oval 113"/>
          <p:cNvSpPr>
            <a:spLocks noChangeArrowheads="1"/>
          </p:cNvSpPr>
          <p:nvPr/>
        </p:nvSpPr>
        <p:spPr bwMode="auto">
          <a:xfrm>
            <a:off x="401796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Oval 114"/>
          <p:cNvSpPr>
            <a:spLocks noChangeArrowheads="1"/>
          </p:cNvSpPr>
          <p:nvPr/>
        </p:nvSpPr>
        <p:spPr bwMode="auto">
          <a:xfrm>
            <a:off x="4095750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Oval 115"/>
          <p:cNvSpPr>
            <a:spLocks noChangeArrowheads="1"/>
          </p:cNvSpPr>
          <p:nvPr/>
        </p:nvSpPr>
        <p:spPr bwMode="auto">
          <a:xfrm>
            <a:off x="4173537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Oval 116"/>
          <p:cNvSpPr>
            <a:spLocks noChangeArrowheads="1"/>
          </p:cNvSpPr>
          <p:nvPr/>
        </p:nvSpPr>
        <p:spPr bwMode="auto">
          <a:xfrm>
            <a:off x="4251325" y="5657850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Oval 117"/>
          <p:cNvSpPr>
            <a:spLocks noChangeArrowheads="1"/>
          </p:cNvSpPr>
          <p:nvPr/>
        </p:nvSpPr>
        <p:spPr bwMode="auto">
          <a:xfrm>
            <a:off x="4327525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Oval 118"/>
          <p:cNvSpPr>
            <a:spLocks noChangeArrowheads="1"/>
          </p:cNvSpPr>
          <p:nvPr/>
        </p:nvSpPr>
        <p:spPr bwMode="auto">
          <a:xfrm>
            <a:off x="4405312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Oval 119"/>
          <p:cNvSpPr>
            <a:spLocks noChangeArrowheads="1"/>
          </p:cNvSpPr>
          <p:nvPr/>
        </p:nvSpPr>
        <p:spPr bwMode="auto">
          <a:xfrm>
            <a:off x="4483100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Oval 120"/>
          <p:cNvSpPr>
            <a:spLocks noChangeArrowheads="1"/>
          </p:cNvSpPr>
          <p:nvPr/>
        </p:nvSpPr>
        <p:spPr bwMode="auto">
          <a:xfrm>
            <a:off x="4560887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Oval 121"/>
          <p:cNvSpPr>
            <a:spLocks noChangeArrowheads="1"/>
          </p:cNvSpPr>
          <p:nvPr/>
        </p:nvSpPr>
        <p:spPr bwMode="auto">
          <a:xfrm>
            <a:off x="4638675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Oval 122"/>
          <p:cNvSpPr>
            <a:spLocks noChangeArrowheads="1"/>
          </p:cNvSpPr>
          <p:nvPr/>
        </p:nvSpPr>
        <p:spPr bwMode="auto">
          <a:xfrm>
            <a:off x="4716463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Oval 123"/>
          <p:cNvSpPr>
            <a:spLocks noChangeArrowheads="1"/>
          </p:cNvSpPr>
          <p:nvPr/>
        </p:nvSpPr>
        <p:spPr bwMode="auto">
          <a:xfrm>
            <a:off x="4794250" y="56515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Oval 124"/>
          <p:cNvSpPr>
            <a:spLocks noChangeArrowheads="1"/>
          </p:cNvSpPr>
          <p:nvPr/>
        </p:nvSpPr>
        <p:spPr bwMode="auto">
          <a:xfrm>
            <a:off x="4872038" y="56245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Oval 125"/>
          <p:cNvSpPr>
            <a:spLocks noChangeArrowheads="1"/>
          </p:cNvSpPr>
          <p:nvPr/>
        </p:nvSpPr>
        <p:spPr bwMode="auto">
          <a:xfrm>
            <a:off x="4948238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Oval 126"/>
          <p:cNvSpPr>
            <a:spLocks noChangeArrowheads="1"/>
          </p:cNvSpPr>
          <p:nvPr/>
        </p:nvSpPr>
        <p:spPr bwMode="auto">
          <a:xfrm>
            <a:off x="5026025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Oval 127"/>
          <p:cNvSpPr>
            <a:spLocks noChangeArrowheads="1"/>
          </p:cNvSpPr>
          <p:nvPr/>
        </p:nvSpPr>
        <p:spPr bwMode="auto">
          <a:xfrm>
            <a:off x="51038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Oval 128"/>
          <p:cNvSpPr>
            <a:spLocks noChangeArrowheads="1"/>
          </p:cNvSpPr>
          <p:nvPr/>
        </p:nvSpPr>
        <p:spPr bwMode="auto">
          <a:xfrm>
            <a:off x="5181600" y="56292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Oval 129"/>
          <p:cNvSpPr>
            <a:spLocks noChangeArrowheads="1"/>
          </p:cNvSpPr>
          <p:nvPr/>
        </p:nvSpPr>
        <p:spPr bwMode="auto">
          <a:xfrm>
            <a:off x="5259388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" name="Oval 130"/>
          <p:cNvSpPr>
            <a:spLocks noChangeArrowheads="1"/>
          </p:cNvSpPr>
          <p:nvPr/>
        </p:nvSpPr>
        <p:spPr bwMode="auto">
          <a:xfrm>
            <a:off x="5337175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Oval 131"/>
          <p:cNvSpPr>
            <a:spLocks noChangeArrowheads="1"/>
          </p:cNvSpPr>
          <p:nvPr/>
        </p:nvSpPr>
        <p:spPr bwMode="auto">
          <a:xfrm>
            <a:off x="5414963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" name="Oval 132"/>
          <p:cNvSpPr>
            <a:spLocks noChangeArrowheads="1"/>
          </p:cNvSpPr>
          <p:nvPr/>
        </p:nvSpPr>
        <p:spPr bwMode="auto">
          <a:xfrm>
            <a:off x="5491163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Oval 133"/>
          <p:cNvSpPr>
            <a:spLocks noChangeArrowheads="1"/>
          </p:cNvSpPr>
          <p:nvPr/>
        </p:nvSpPr>
        <p:spPr bwMode="auto">
          <a:xfrm>
            <a:off x="5568950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Oval 134"/>
          <p:cNvSpPr>
            <a:spLocks noChangeArrowheads="1"/>
          </p:cNvSpPr>
          <p:nvPr/>
        </p:nvSpPr>
        <p:spPr bwMode="auto">
          <a:xfrm>
            <a:off x="5646738" y="5607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2" name="Oval 135"/>
          <p:cNvSpPr>
            <a:spLocks noChangeArrowheads="1"/>
          </p:cNvSpPr>
          <p:nvPr/>
        </p:nvSpPr>
        <p:spPr bwMode="auto">
          <a:xfrm>
            <a:off x="5724525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Oval 136"/>
          <p:cNvSpPr>
            <a:spLocks noChangeArrowheads="1"/>
          </p:cNvSpPr>
          <p:nvPr/>
        </p:nvSpPr>
        <p:spPr bwMode="auto">
          <a:xfrm>
            <a:off x="58023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Oval 137"/>
          <p:cNvSpPr>
            <a:spLocks noChangeArrowheads="1"/>
          </p:cNvSpPr>
          <p:nvPr/>
        </p:nvSpPr>
        <p:spPr bwMode="auto">
          <a:xfrm>
            <a:off x="5880100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Oval 138"/>
          <p:cNvSpPr>
            <a:spLocks noChangeArrowheads="1"/>
          </p:cNvSpPr>
          <p:nvPr/>
        </p:nvSpPr>
        <p:spPr bwMode="auto">
          <a:xfrm>
            <a:off x="5957888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Oval 139"/>
          <p:cNvSpPr>
            <a:spLocks noChangeArrowheads="1"/>
          </p:cNvSpPr>
          <p:nvPr/>
        </p:nvSpPr>
        <p:spPr bwMode="auto">
          <a:xfrm>
            <a:off x="604043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Oval 140"/>
          <p:cNvSpPr>
            <a:spLocks noChangeArrowheads="1"/>
          </p:cNvSpPr>
          <p:nvPr/>
        </p:nvSpPr>
        <p:spPr bwMode="auto">
          <a:xfrm>
            <a:off x="6118225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Oval 141"/>
          <p:cNvSpPr>
            <a:spLocks noChangeArrowheads="1"/>
          </p:cNvSpPr>
          <p:nvPr/>
        </p:nvSpPr>
        <p:spPr bwMode="auto">
          <a:xfrm>
            <a:off x="6196013" y="55626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Oval 142"/>
          <p:cNvSpPr>
            <a:spLocks noChangeArrowheads="1"/>
          </p:cNvSpPr>
          <p:nvPr/>
        </p:nvSpPr>
        <p:spPr bwMode="auto">
          <a:xfrm>
            <a:off x="6273800" y="5584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0" name="Oval 143"/>
          <p:cNvSpPr>
            <a:spLocks noChangeArrowheads="1"/>
          </p:cNvSpPr>
          <p:nvPr/>
        </p:nvSpPr>
        <p:spPr bwMode="auto">
          <a:xfrm>
            <a:off x="6351588" y="55737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Oval 144"/>
          <p:cNvSpPr>
            <a:spLocks noChangeArrowheads="1"/>
          </p:cNvSpPr>
          <p:nvPr/>
        </p:nvSpPr>
        <p:spPr bwMode="auto">
          <a:xfrm>
            <a:off x="642778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Oval 145"/>
          <p:cNvSpPr>
            <a:spLocks noChangeArrowheads="1"/>
          </p:cNvSpPr>
          <p:nvPr/>
        </p:nvSpPr>
        <p:spPr bwMode="auto">
          <a:xfrm>
            <a:off x="6505575" y="55737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Oval 146"/>
          <p:cNvSpPr>
            <a:spLocks noChangeArrowheads="1"/>
          </p:cNvSpPr>
          <p:nvPr/>
        </p:nvSpPr>
        <p:spPr bwMode="auto">
          <a:xfrm>
            <a:off x="6583363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4" name="Oval 147"/>
          <p:cNvSpPr>
            <a:spLocks noChangeArrowheads="1"/>
          </p:cNvSpPr>
          <p:nvPr/>
        </p:nvSpPr>
        <p:spPr bwMode="auto">
          <a:xfrm>
            <a:off x="6661150" y="55403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5" name="Oval 148"/>
          <p:cNvSpPr>
            <a:spLocks noChangeArrowheads="1"/>
          </p:cNvSpPr>
          <p:nvPr/>
        </p:nvSpPr>
        <p:spPr bwMode="auto">
          <a:xfrm>
            <a:off x="6738938" y="5535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6" name="Oval 149"/>
          <p:cNvSpPr>
            <a:spLocks noChangeArrowheads="1"/>
          </p:cNvSpPr>
          <p:nvPr/>
        </p:nvSpPr>
        <p:spPr bwMode="auto">
          <a:xfrm>
            <a:off x="6816725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7" name="Oval 150"/>
          <p:cNvSpPr>
            <a:spLocks noChangeArrowheads="1"/>
          </p:cNvSpPr>
          <p:nvPr/>
        </p:nvSpPr>
        <p:spPr bwMode="auto">
          <a:xfrm>
            <a:off x="6894513" y="5518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8" name="Oval 151"/>
          <p:cNvSpPr>
            <a:spLocks noChangeArrowheads="1"/>
          </p:cNvSpPr>
          <p:nvPr/>
        </p:nvSpPr>
        <p:spPr bwMode="auto">
          <a:xfrm>
            <a:off x="6972300" y="5484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9" name="Oval 152"/>
          <p:cNvSpPr>
            <a:spLocks noChangeArrowheads="1"/>
          </p:cNvSpPr>
          <p:nvPr/>
        </p:nvSpPr>
        <p:spPr bwMode="auto">
          <a:xfrm>
            <a:off x="7048500" y="5513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0" name="Oval 153"/>
          <p:cNvSpPr>
            <a:spLocks noChangeArrowheads="1"/>
          </p:cNvSpPr>
          <p:nvPr/>
        </p:nvSpPr>
        <p:spPr bwMode="auto">
          <a:xfrm>
            <a:off x="7126288" y="54625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Oval 154"/>
          <p:cNvSpPr>
            <a:spLocks noChangeArrowheads="1"/>
          </p:cNvSpPr>
          <p:nvPr/>
        </p:nvSpPr>
        <p:spPr bwMode="auto">
          <a:xfrm>
            <a:off x="7204075" y="5457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Oval 156"/>
          <p:cNvSpPr>
            <a:spLocks noChangeArrowheads="1"/>
          </p:cNvSpPr>
          <p:nvPr/>
        </p:nvSpPr>
        <p:spPr bwMode="auto">
          <a:xfrm>
            <a:off x="7359650" y="5429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Oval 157"/>
          <p:cNvSpPr>
            <a:spLocks noChangeArrowheads="1"/>
          </p:cNvSpPr>
          <p:nvPr/>
        </p:nvSpPr>
        <p:spPr bwMode="auto">
          <a:xfrm>
            <a:off x="7437438" y="54022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Oval 158"/>
          <p:cNvSpPr>
            <a:spLocks noChangeArrowheads="1"/>
          </p:cNvSpPr>
          <p:nvPr/>
        </p:nvSpPr>
        <p:spPr bwMode="auto">
          <a:xfrm>
            <a:off x="7515225" y="5391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Oval 159"/>
          <p:cNvSpPr>
            <a:spLocks noChangeArrowheads="1"/>
          </p:cNvSpPr>
          <p:nvPr/>
        </p:nvSpPr>
        <p:spPr bwMode="auto">
          <a:xfrm>
            <a:off x="7593013" y="5357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Oval 160"/>
          <p:cNvSpPr>
            <a:spLocks noChangeArrowheads="1"/>
          </p:cNvSpPr>
          <p:nvPr/>
        </p:nvSpPr>
        <p:spPr bwMode="auto">
          <a:xfrm>
            <a:off x="7669213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Oval 161"/>
          <p:cNvSpPr>
            <a:spLocks noChangeArrowheads="1"/>
          </p:cNvSpPr>
          <p:nvPr/>
        </p:nvSpPr>
        <p:spPr bwMode="auto">
          <a:xfrm>
            <a:off x="7747000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Oval 162"/>
          <p:cNvSpPr>
            <a:spLocks noChangeArrowheads="1"/>
          </p:cNvSpPr>
          <p:nvPr/>
        </p:nvSpPr>
        <p:spPr bwMode="auto">
          <a:xfrm>
            <a:off x="7824788" y="52244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Oval 163"/>
          <p:cNvSpPr>
            <a:spLocks noChangeArrowheads="1"/>
          </p:cNvSpPr>
          <p:nvPr/>
        </p:nvSpPr>
        <p:spPr bwMode="auto">
          <a:xfrm>
            <a:off x="7902575" y="51863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Oval 164"/>
          <p:cNvSpPr>
            <a:spLocks noChangeArrowheads="1"/>
          </p:cNvSpPr>
          <p:nvPr/>
        </p:nvSpPr>
        <p:spPr bwMode="auto">
          <a:xfrm>
            <a:off x="7980363" y="51355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Oval 165"/>
          <p:cNvSpPr>
            <a:spLocks noChangeArrowheads="1"/>
          </p:cNvSpPr>
          <p:nvPr/>
        </p:nvSpPr>
        <p:spPr bwMode="auto">
          <a:xfrm>
            <a:off x="8058150" y="50196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2" name="Oval 166"/>
          <p:cNvSpPr>
            <a:spLocks noChangeArrowheads="1"/>
          </p:cNvSpPr>
          <p:nvPr/>
        </p:nvSpPr>
        <p:spPr bwMode="auto">
          <a:xfrm>
            <a:off x="8135938" y="48593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Oval 167"/>
          <p:cNvSpPr>
            <a:spLocks noChangeArrowheads="1"/>
          </p:cNvSpPr>
          <p:nvPr/>
        </p:nvSpPr>
        <p:spPr bwMode="auto">
          <a:xfrm>
            <a:off x="8213725" y="475456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4" name="Oval 168"/>
          <p:cNvSpPr>
            <a:spLocks noChangeArrowheads="1"/>
          </p:cNvSpPr>
          <p:nvPr/>
        </p:nvSpPr>
        <p:spPr bwMode="auto">
          <a:xfrm>
            <a:off x="8289925" y="45704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Oval 169"/>
          <p:cNvSpPr>
            <a:spLocks noChangeArrowheads="1"/>
          </p:cNvSpPr>
          <p:nvPr/>
        </p:nvSpPr>
        <p:spPr bwMode="auto">
          <a:xfrm>
            <a:off x="8367713" y="4298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6" name="Oval 170"/>
          <p:cNvSpPr>
            <a:spLocks noChangeArrowheads="1"/>
          </p:cNvSpPr>
          <p:nvPr/>
        </p:nvSpPr>
        <p:spPr bwMode="auto">
          <a:xfrm>
            <a:off x="8445500" y="39497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Oval 171"/>
          <p:cNvSpPr>
            <a:spLocks noChangeArrowheads="1"/>
          </p:cNvSpPr>
          <p:nvPr/>
        </p:nvSpPr>
        <p:spPr bwMode="auto">
          <a:xfrm>
            <a:off x="8523288" y="336867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Oval 172"/>
          <p:cNvSpPr>
            <a:spLocks noChangeArrowheads="1"/>
          </p:cNvSpPr>
          <p:nvPr/>
        </p:nvSpPr>
        <p:spPr bwMode="auto">
          <a:xfrm>
            <a:off x="8605838" y="2597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173"/>
          <p:cNvSpPr>
            <a:spLocks noChangeArrowheads="1"/>
          </p:cNvSpPr>
          <p:nvPr/>
        </p:nvSpPr>
        <p:spPr bwMode="auto">
          <a:xfrm>
            <a:off x="8683625" y="984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1" name="Rectangle 175"/>
          <p:cNvSpPr>
            <a:spLocks noChangeArrowheads="1"/>
          </p:cNvSpPr>
          <p:nvPr/>
        </p:nvSpPr>
        <p:spPr bwMode="auto">
          <a:xfrm>
            <a:off x="4048125" y="914400"/>
            <a:ext cx="341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14.5% of students from top 1%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2" name="Line 176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Line 177"/>
          <p:cNvSpPr>
            <a:spLocks noChangeShapeType="1"/>
          </p:cNvSpPr>
          <p:nvPr/>
        </p:nvSpPr>
        <p:spPr bwMode="auto">
          <a:xfrm flipH="1">
            <a:off x="781050" y="58181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Rectangle 178"/>
          <p:cNvSpPr>
            <a:spLocks noChangeArrowheads="1"/>
          </p:cNvSpPr>
          <p:nvPr/>
        </p:nvSpPr>
        <p:spPr bwMode="auto">
          <a:xfrm rot="16200000">
            <a:off x="508000" y="5592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5" name="Line 179"/>
          <p:cNvSpPr>
            <a:spLocks noChangeShapeType="1"/>
          </p:cNvSpPr>
          <p:nvPr/>
        </p:nvSpPr>
        <p:spPr bwMode="auto">
          <a:xfrm flipH="1">
            <a:off x="781050" y="416560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Rectangle 180"/>
          <p:cNvSpPr>
            <a:spLocks noChangeArrowheads="1"/>
          </p:cNvSpPr>
          <p:nvPr/>
        </p:nvSpPr>
        <p:spPr bwMode="auto">
          <a:xfrm rot="16200000">
            <a:off x="508000" y="3941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7" name="Line 181"/>
          <p:cNvSpPr>
            <a:spLocks noChangeShapeType="1"/>
          </p:cNvSpPr>
          <p:nvPr/>
        </p:nvSpPr>
        <p:spPr bwMode="auto">
          <a:xfrm flipH="1">
            <a:off x="781050" y="2508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Rectangle 182"/>
          <p:cNvSpPr>
            <a:spLocks noChangeArrowheads="1"/>
          </p:cNvSpPr>
          <p:nvPr/>
        </p:nvSpPr>
        <p:spPr bwMode="auto">
          <a:xfrm rot="16200000">
            <a:off x="441325" y="2284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9" name="Line 183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Rectangle 184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1" name="Rectangle 185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2" name="Line 186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Line 187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Rectangle 188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5" name="Line 189"/>
          <p:cNvSpPr>
            <a:spLocks noChangeShapeType="1"/>
          </p:cNvSpPr>
          <p:nvPr/>
        </p:nvSpPr>
        <p:spPr bwMode="auto">
          <a:xfrm>
            <a:off x="2571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Rectangle 190"/>
          <p:cNvSpPr>
            <a:spLocks noChangeArrowheads="1"/>
          </p:cNvSpPr>
          <p:nvPr/>
        </p:nvSpPr>
        <p:spPr bwMode="auto">
          <a:xfrm>
            <a:off x="24431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7" name="Line 191"/>
          <p:cNvSpPr>
            <a:spLocks noChangeShapeType="1"/>
          </p:cNvSpPr>
          <p:nvPr/>
        </p:nvSpPr>
        <p:spPr bwMode="auto">
          <a:xfrm>
            <a:off x="41290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Rectangle 192"/>
          <p:cNvSpPr>
            <a:spLocks noChangeArrowheads="1"/>
          </p:cNvSpPr>
          <p:nvPr/>
        </p:nvSpPr>
        <p:spPr bwMode="auto">
          <a:xfrm>
            <a:off x="40005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9" name="Line 193"/>
          <p:cNvSpPr>
            <a:spLocks noChangeShapeType="1"/>
          </p:cNvSpPr>
          <p:nvPr/>
        </p:nvSpPr>
        <p:spPr bwMode="auto">
          <a:xfrm>
            <a:off x="56800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Rectangle 194"/>
          <p:cNvSpPr>
            <a:spLocks noChangeArrowheads="1"/>
          </p:cNvSpPr>
          <p:nvPr/>
        </p:nvSpPr>
        <p:spPr bwMode="auto">
          <a:xfrm>
            <a:off x="55530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1" name="Line 195"/>
          <p:cNvSpPr>
            <a:spLocks noChangeShapeType="1"/>
          </p:cNvSpPr>
          <p:nvPr/>
        </p:nvSpPr>
        <p:spPr bwMode="auto">
          <a:xfrm>
            <a:off x="7237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Rectangle 196"/>
          <p:cNvSpPr>
            <a:spLocks noChangeArrowheads="1"/>
          </p:cNvSpPr>
          <p:nvPr/>
        </p:nvSpPr>
        <p:spPr bwMode="auto">
          <a:xfrm>
            <a:off x="711041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3" name="Line 197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Rectangle 198"/>
          <p:cNvSpPr>
            <a:spLocks noChangeArrowheads="1"/>
          </p:cNvSpPr>
          <p:nvPr/>
        </p:nvSpPr>
        <p:spPr bwMode="auto">
          <a:xfrm>
            <a:off x="8605838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5" name="Rectangle 199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6" name="Rectangle 200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37" name="Straight Connector 145"/>
          <p:cNvCxnSpPr/>
          <p:nvPr/>
        </p:nvCxnSpPr>
        <p:spPr>
          <a:xfrm flipV="1">
            <a:off x="7187248" y="1027108"/>
            <a:ext cx="1463040" cy="6355"/>
          </a:xfrm>
          <a:prstGeom prst="line">
            <a:avLst/>
          </a:prstGeom>
          <a:noFill/>
          <a:ln w="25400" cap="flat" cmpd="sng" algn="ctr">
            <a:solidFill>
              <a:srgbClr val="C0504D"/>
            </a:solidFill>
            <a:prstDash val="solid"/>
          </a:ln>
          <a:effectLst/>
        </p:spPr>
      </p:cxnSp>
      <p:sp>
        <p:nvSpPr>
          <p:cNvPr id="541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 by Percentile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Ivy Plus Colleges</a:t>
            </a:r>
          </a:p>
        </p:txBody>
      </p:sp>
      <p:sp>
        <p:nvSpPr>
          <p:cNvPr id="139" name="Rectangle 244"/>
          <p:cNvSpPr>
            <a:spLocks noChangeArrowheads="1"/>
          </p:cNvSpPr>
          <p:nvPr/>
        </p:nvSpPr>
        <p:spPr bwMode="auto">
          <a:xfrm>
            <a:off x="1449387" y="4676001"/>
            <a:ext cx="366767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13.5% of students from bottom 50%</a:t>
            </a:r>
          </a:p>
        </p:txBody>
      </p:sp>
      <p:sp>
        <p:nvSpPr>
          <p:cNvPr id="140" name="Left Brace 139"/>
          <p:cNvSpPr/>
          <p:nvPr/>
        </p:nvSpPr>
        <p:spPr>
          <a:xfrm rot="5400000">
            <a:off x="2970852" y="3172358"/>
            <a:ext cx="193568" cy="3907252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Arial"/>
            </a:endParaRPr>
          </a:p>
        </p:txBody>
      </p:sp>
      <p:sp>
        <p:nvSpPr>
          <p:cNvPr id="141" name="Right Arrow 140"/>
          <p:cNvSpPr/>
          <p:nvPr/>
        </p:nvSpPr>
        <p:spPr>
          <a:xfrm>
            <a:off x="1066800" y="2895600"/>
            <a:ext cx="749442" cy="486568"/>
          </a:xfrm>
          <a:prstGeom prst="rightArrow">
            <a:avLst/>
          </a:prstGeom>
          <a:gradFill rotWithShape="1">
            <a:gsLst>
              <a:gs pos="0">
                <a:srgbClr val="BBE0E3">
                  <a:tint val="100000"/>
                  <a:shade val="100000"/>
                  <a:satMod val="130000"/>
                </a:srgbClr>
              </a:gs>
              <a:gs pos="100000">
                <a:srgbClr val="BBE0E3">
                  <a:tint val="50000"/>
                  <a:shade val="100000"/>
                  <a:satMod val="350000"/>
                </a:srgbClr>
              </a:gs>
            </a:gsLst>
            <a:lin ang="16200000" scaled="0"/>
          </a:gradFill>
          <a:ln w="9525" cap="flat" cmpd="sng" algn="ctr">
            <a:solidFill>
              <a:srgbClr val="BBE0E3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42" name="TextBox 146"/>
          <p:cNvSpPr txBox="1"/>
          <p:nvPr/>
        </p:nvSpPr>
        <p:spPr>
          <a:xfrm>
            <a:off x="1893818" y="2937431"/>
            <a:ext cx="651358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  <a:sym typeface="Wingdings" panose="05000000000000000000" pitchFamily="2" charset="2"/>
              </a:rPr>
              <a:t>More </a:t>
            </a: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  <a:sym typeface="Wingdings" panose="05000000000000000000" pitchFamily="2" charset="2"/>
              </a:rPr>
              <a:t>students from the top 1% than the bottom 50%</a:t>
            </a:r>
            <a:endParaRPr kumimoji="0" lang="en-US" sz="1800" b="0" i="1" u="none" strike="noStrike" kern="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103519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Oval 155"/>
          <p:cNvSpPr>
            <a:spLocks noChangeArrowheads="1"/>
          </p:cNvSpPr>
          <p:nvPr/>
        </p:nvSpPr>
        <p:spPr bwMode="auto">
          <a:xfrm>
            <a:off x="7281863" y="5480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8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9"/>
          <p:cNvSpPr>
            <a:spLocks noChangeShapeType="1"/>
          </p:cNvSpPr>
          <p:nvPr/>
        </p:nvSpPr>
        <p:spPr bwMode="auto">
          <a:xfrm>
            <a:off x="869950" y="416560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10"/>
          <p:cNvSpPr>
            <a:spLocks noChangeShapeType="1"/>
          </p:cNvSpPr>
          <p:nvPr/>
        </p:nvSpPr>
        <p:spPr bwMode="auto">
          <a:xfrm>
            <a:off x="869950" y="2508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73"/>
          <p:cNvSpPr>
            <a:spLocks/>
          </p:cNvSpPr>
          <p:nvPr/>
        </p:nvSpPr>
        <p:spPr bwMode="auto">
          <a:xfrm>
            <a:off x="1019175" y="1017588"/>
            <a:ext cx="7697788" cy="4749800"/>
          </a:xfrm>
          <a:custGeom>
            <a:avLst/>
            <a:gdLst>
              <a:gd name="T0" fmla="*/ 14 w 1389"/>
              <a:gd name="T1" fmla="*/ 857 h 857"/>
              <a:gd name="T2" fmla="*/ 42 w 1389"/>
              <a:gd name="T3" fmla="*/ 856 h 857"/>
              <a:gd name="T4" fmla="*/ 70 w 1389"/>
              <a:gd name="T5" fmla="*/ 856 h 857"/>
              <a:gd name="T6" fmla="*/ 98 w 1389"/>
              <a:gd name="T7" fmla="*/ 856 h 857"/>
              <a:gd name="T8" fmla="*/ 126 w 1389"/>
              <a:gd name="T9" fmla="*/ 857 h 857"/>
              <a:gd name="T10" fmla="*/ 154 w 1389"/>
              <a:gd name="T11" fmla="*/ 853 h 857"/>
              <a:gd name="T12" fmla="*/ 182 w 1389"/>
              <a:gd name="T13" fmla="*/ 853 h 857"/>
              <a:gd name="T14" fmla="*/ 210 w 1389"/>
              <a:gd name="T15" fmla="*/ 854 h 857"/>
              <a:gd name="T16" fmla="*/ 238 w 1389"/>
              <a:gd name="T17" fmla="*/ 853 h 857"/>
              <a:gd name="T18" fmla="*/ 266 w 1389"/>
              <a:gd name="T19" fmla="*/ 853 h 857"/>
              <a:gd name="T20" fmla="*/ 294 w 1389"/>
              <a:gd name="T21" fmla="*/ 853 h 857"/>
              <a:gd name="T22" fmla="*/ 322 w 1389"/>
              <a:gd name="T23" fmla="*/ 853 h 857"/>
              <a:gd name="T24" fmla="*/ 350 w 1389"/>
              <a:gd name="T25" fmla="*/ 850 h 857"/>
              <a:gd name="T26" fmla="*/ 378 w 1389"/>
              <a:gd name="T27" fmla="*/ 851 h 857"/>
              <a:gd name="T28" fmla="*/ 406 w 1389"/>
              <a:gd name="T29" fmla="*/ 846 h 857"/>
              <a:gd name="T30" fmla="*/ 435 w 1389"/>
              <a:gd name="T31" fmla="*/ 847 h 857"/>
              <a:gd name="T32" fmla="*/ 463 w 1389"/>
              <a:gd name="T33" fmla="*/ 848 h 857"/>
              <a:gd name="T34" fmla="*/ 491 w 1389"/>
              <a:gd name="T35" fmla="*/ 845 h 857"/>
              <a:gd name="T36" fmla="*/ 519 w 1389"/>
              <a:gd name="T37" fmla="*/ 846 h 857"/>
              <a:gd name="T38" fmla="*/ 547 w 1389"/>
              <a:gd name="T39" fmla="*/ 845 h 857"/>
              <a:gd name="T40" fmla="*/ 575 w 1389"/>
              <a:gd name="T41" fmla="*/ 844 h 857"/>
              <a:gd name="T42" fmla="*/ 603 w 1389"/>
              <a:gd name="T43" fmla="*/ 841 h 857"/>
              <a:gd name="T44" fmla="*/ 631 w 1389"/>
              <a:gd name="T45" fmla="*/ 839 h 857"/>
              <a:gd name="T46" fmla="*/ 659 w 1389"/>
              <a:gd name="T47" fmla="*/ 844 h 857"/>
              <a:gd name="T48" fmla="*/ 687 w 1389"/>
              <a:gd name="T49" fmla="*/ 842 h 857"/>
              <a:gd name="T50" fmla="*/ 715 w 1389"/>
              <a:gd name="T51" fmla="*/ 840 h 857"/>
              <a:gd name="T52" fmla="*/ 743 w 1389"/>
              <a:gd name="T53" fmla="*/ 832 h 857"/>
              <a:gd name="T54" fmla="*/ 771 w 1389"/>
              <a:gd name="T55" fmla="*/ 841 h 857"/>
              <a:gd name="T56" fmla="*/ 799 w 1389"/>
              <a:gd name="T57" fmla="*/ 837 h 857"/>
              <a:gd name="T58" fmla="*/ 827 w 1389"/>
              <a:gd name="T59" fmla="*/ 837 h 857"/>
              <a:gd name="T60" fmla="*/ 855 w 1389"/>
              <a:gd name="T61" fmla="*/ 833 h 857"/>
              <a:gd name="T62" fmla="*/ 883 w 1389"/>
              <a:gd name="T63" fmla="*/ 833 h 857"/>
              <a:gd name="T64" fmla="*/ 912 w 1389"/>
              <a:gd name="T65" fmla="*/ 831 h 857"/>
              <a:gd name="T66" fmla="*/ 940 w 1389"/>
              <a:gd name="T67" fmla="*/ 826 h 857"/>
              <a:gd name="T68" fmla="*/ 968 w 1389"/>
              <a:gd name="T69" fmla="*/ 828 h 857"/>
              <a:gd name="T70" fmla="*/ 996 w 1389"/>
              <a:gd name="T71" fmla="*/ 828 h 857"/>
              <a:gd name="T72" fmla="*/ 1024 w 1389"/>
              <a:gd name="T73" fmla="*/ 822 h 857"/>
              <a:gd name="T74" fmla="*/ 1052 w 1389"/>
              <a:gd name="T75" fmla="*/ 825 h 857"/>
              <a:gd name="T76" fmla="*/ 1080 w 1389"/>
              <a:gd name="T77" fmla="*/ 812 h 857"/>
              <a:gd name="T78" fmla="*/ 1108 w 1389"/>
              <a:gd name="T79" fmla="*/ 808 h 857"/>
              <a:gd name="T80" fmla="*/ 1136 w 1389"/>
              <a:gd name="T81" fmla="*/ 811 h 857"/>
              <a:gd name="T82" fmla="*/ 1164 w 1389"/>
              <a:gd name="T83" fmla="*/ 797 h 857"/>
              <a:gd name="T84" fmla="*/ 1192 w 1389"/>
              <a:gd name="T85" fmla="*/ 789 h 857"/>
              <a:gd name="T86" fmla="*/ 1220 w 1389"/>
              <a:gd name="T87" fmla="*/ 779 h 857"/>
              <a:gd name="T88" fmla="*/ 1248 w 1389"/>
              <a:gd name="T89" fmla="*/ 758 h 857"/>
              <a:gd name="T90" fmla="*/ 1276 w 1389"/>
              <a:gd name="T91" fmla="*/ 728 h 857"/>
              <a:gd name="T92" fmla="*/ 1304 w 1389"/>
              <a:gd name="T93" fmla="*/ 680 h 857"/>
              <a:gd name="T94" fmla="*/ 1332 w 1389"/>
              <a:gd name="T95" fmla="*/ 598 h 857"/>
              <a:gd name="T96" fmla="*/ 1360 w 1389"/>
              <a:gd name="T97" fmla="*/ 430 h 857"/>
              <a:gd name="T98" fmla="*/ 1389 w 1389"/>
              <a:gd name="T99" fmla="*/ 0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89" h="857">
                <a:moveTo>
                  <a:pt x="0" y="851"/>
                </a:moveTo>
                <a:lnTo>
                  <a:pt x="14" y="857"/>
                </a:lnTo>
                <a:lnTo>
                  <a:pt x="28" y="855"/>
                </a:lnTo>
                <a:lnTo>
                  <a:pt x="42" y="856"/>
                </a:lnTo>
                <a:lnTo>
                  <a:pt x="56" y="855"/>
                </a:lnTo>
                <a:lnTo>
                  <a:pt x="70" y="856"/>
                </a:lnTo>
                <a:lnTo>
                  <a:pt x="84" y="856"/>
                </a:lnTo>
                <a:lnTo>
                  <a:pt x="98" y="856"/>
                </a:lnTo>
                <a:lnTo>
                  <a:pt x="112" y="855"/>
                </a:lnTo>
                <a:lnTo>
                  <a:pt x="126" y="857"/>
                </a:lnTo>
                <a:lnTo>
                  <a:pt x="140" y="855"/>
                </a:lnTo>
                <a:lnTo>
                  <a:pt x="154" y="853"/>
                </a:lnTo>
                <a:lnTo>
                  <a:pt x="168" y="856"/>
                </a:lnTo>
                <a:lnTo>
                  <a:pt x="182" y="853"/>
                </a:lnTo>
                <a:lnTo>
                  <a:pt x="196" y="855"/>
                </a:lnTo>
                <a:lnTo>
                  <a:pt x="210" y="854"/>
                </a:lnTo>
                <a:lnTo>
                  <a:pt x="224" y="856"/>
                </a:lnTo>
                <a:lnTo>
                  <a:pt x="238" y="853"/>
                </a:lnTo>
                <a:lnTo>
                  <a:pt x="252" y="853"/>
                </a:lnTo>
                <a:lnTo>
                  <a:pt x="266" y="853"/>
                </a:lnTo>
                <a:lnTo>
                  <a:pt x="280" y="851"/>
                </a:lnTo>
                <a:lnTo>
                  <a:pt x="294" y="853"/>
                </a:lnTo>
                <a:lnTo>
                  <a:pt x="308" y="853"/>
                </a:lnTo>
                <a:lnTo>
                  <a:pt x="322" y="853"/>
                </a:lnTo>
                <a:lnTo>
                  <a:pt x="336" y="849"/>
                </a:lnTo>
                <a:lnTo>
                  <a:pt x="350" y="850"/>
                </a:lnTo>
                <a:lnTo>
                  <a:pt x="364" y="853"/>
                </a:lnTo>
                <a:lnTo>
                  <a:pt x="378" y="851"/>
                </a:lnTo>
                <a:lnTo>
                  <a:pt x="392" y="849"/>
                </a:lnTo>
                <a:lnTo>
                  <a:pt x="406" y="846"/>
                </a:lnTo>
                <a:lnTo>
                  <a:pt x="420" y="849"/>
                </a:lnTo>
                <a:lnTo>
                  <a:pt x="435" y="847"/>
                </a:lnTo>
                <a:lnTo>
                  <a:pt x="449" y="850"/>
                </a:lnTo>
                <a:lnTo>
                  <a:pt x="463" y="848"/>
                </a:lnTo>
                <a:lnTo>
                  <a:pt x="477" y="845"/>
                </a:lnTo>
                <a:lnTo>
                  <a:pt x="491" y="845"/>
                </a:lnTo>
                <a:lnTo>
                  <a:pt x="505" y="848"/>
                </a:lnTo>
                <a:lnTo>
                  <a:pt x="519" y="846"/>
                </a:lnTo>
                <a:lnTo>
                  <a:pt x="533" y="845"/>
                </a:lnTo>
                <a:lnTo>
                  <a:pt x="547" y="845"/>
                </a:lnTo>
                <a:lnTo>
                  <a:pt x="561" y="844"/>
                </a:lnTo>
                <a:lnTo>
                  <a:pt x="575" y="844"/>
                </a:lnTo>
                <a:lnTo>
                  <a:pt x="589" y="843"/>
                </a:lnTo>
                <a:lnTo>
                  <a:pt x="603" y="841"/>
                </a:lnTo>
                <a:lnTo>
                  <a:pt x="617" y="840"/>
                </a:lnTo>
                <a:lnTo>
                  <a:pt x="631" y="839"/>
                </a:lnTo>
                <a:lnTo>
                  <a:pt x="645" y="841"/>
                </a:lnTo>
                <a:lnTo>
                  <a:pt x="659" y="844"/>
                </a:lnTo>
                <a:lnTo>
                  <a:pt x="673" y="841"/>
                </a:lnTo>
                <a:lnTo>
                  <a:pt x="687" y="842"/>
                </a:lnTo>
                <a:lnTo>
                  <a:pt x="701" y="837"/>
                </a:lnTo>
                <a:lnTo>
                  <a:pt x="715" y="840"/>
                </a:lnTo>
                <a:lnTo>
                  <a:pt x="729" y="840"/>
                </a:lnTo>
                <a:lnTo>
                  <a:pt x="743" y="832"/>
                </a:lnTo>
                <a:lnTo>
                  <a:pt x="757" y="838"/>
                </a:lnTo>
                <a:lnTo>
                  <a:pt x="771" y="841"/>
                </a:lnTo>
                <a:lnTo>
                  <a:pt x="785" y="839"/>
                </a:lnTo>
                <a:lnTo>
                  <a:pt x="799" y="837"/>
                </a:lnTo>
                <a:lnTo>
                  <a:pt x="813" y="833"/>
                </a:lnTo>
                <a:lnTo>
                  <a:pt x="827" y="837"/>
                </a:lnTo>
                <a:lnTo>
                  <a:pt x="841" y="834"/>
                </a:lnTo>
                <a:lnTo>
                  <a:pt x="855" y="833"/>
                </a:lnTo>
                <a:lnTo>
                  <a:pt x="869" y="832"/>
                </a:lnTo>
                <a:lnTo>
                  <a:pt x="883" y="833"/>
                </a:lnTo>
                <a:lnTo>
                  <a:pt x="897" y="832"/>
                </a:lnTo>
                <a:lnTo>
                  <a:pt x="912" y="831"/>
                </a:lnTo>
                <a:lnTo>
                  <a:pt x="926" y="832"/>
                </a:lnTo>
                <a:lnTo>
                  <a:pt x="940" y="826"/>
                </a:lnTo>
                <a:lnTo>
                  <a:pt x="954" y="830"/>
                </a:lnTo>
                <a:lnTo>
                  <a:pt x="968" y="828"/>
                </a:lnTo>
                <a:lnTo>
                  <a:pt x="982" y="831"/>
                </a:lnTo>
                <a:lnTo>
                  <a:pt x="996" y="828"/>
                </a:lnTo>
                <a:lnTo>
                  <a:pt x="1010" y="825"/>
                </a:lnTo>
                <a:lnTo>
                  <a:pt x="1024" y="822"/>
                </a:lnTo>
                <a:lnTo>
                  <a:pt x="1038" y="821"/>
                </a:lnTo>
                <a:lnTo>
                  <a:pt x="1052" y="825"/>
                </a:lnTo>
                <a:lnTo>
                  <a:pt x="1066" y="818"/>
                </a:lnTo>
                <a:lnTo>
                  <a:pt x="1080" y="812"/>
                </a:lnTo>
                <a:lnTo>
                  <a:pt x="1094" y="817"/>
                </a:lnTo>
                <a:lnTo>
                  <a:pt x="1108" y="808"/>
                </a:lnTo>
                <a:lnTo>
                  <a:pt x="1122" y="807"/>
                </a:lnTo>
                <a:lnTo>
                  <a:pt x="1136" y="811"/>
                </a:lnTo>
                <a:lnTo>
                  <a:pt x="1150" y="802"/>
                </a:lnTo>
                <a:lnTo>
                  <a:pt x="1164" y="797"/>
                </a:lnTo>
                <a:lnTo>
                  <a:pt x="1178" y="795"/>
                </a:lnTo>
                <a:lnTo>
                  <a:pt x="1192" y="789"/>
                </a:lnTo>
                <a:lnTo>
                  <a:pt x="1206" y="779"/>
                </a:lnTo>
                <a:lnTo>
                  <a:pt x="1220" y="779"/>
                </a:lnTo>
                <a:lnTo>
                  <a:pt x="1234" y="765"/>
                </a:lnTo>
                <a:lnTo>
                  <a:pt x="1248" y="758"/>
                </a:lnTo>
                <a:lnTo>
                  <a:pt x="1262" y="749"/>
                </a:lnTo>
                <a:lnTo>
                  <a:pt x="1276" y="728"/>
                </a:lnTo>
                <a:lnTo>
                  <a:pt x="1290" y="699"/>
                </a:lnTo>
                <a:lnTo>
                  <a:pt x="1304" y="680"/>
                </a:lnTo>
                <a:lnTo>
                  <a:pt x="1318" y="647"/>
                </a:lnTo>
                <a:lnTo>
                  <a:pt x="1332" y="598"/>
                </a:lnTo>
                <a:lnTo>
                  <a:pt x="1346" y="535"/>
                </a:lnTo>
                <a:lnTo>
                  <a:pt x="1360" y="430"/>
                </a:lnTo>
                <a:lnTo>
                  <a:pt x="1375" y="291"/>
                </a:lnTo>
                <a:lnTo>
                  <a:pt x="1389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Oval 74"/>
          <p:cNvSpPr>
            <a:spLocks noChangeArrowheads="1"/>
          </p:cNvSpPr>
          <p:nvPr/>
        </p:nvSpPr>
        <p:spPr bwMode="auto">
          <a:xfrm>
            <a:off x="9858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Oval 75"/>
          <p:cNvSpPr>
            <a:spLocks noChangeArrowheads="1"/>
          </p:cNvSpPr>
          <p:nvPr/>
        </p:nvSpPr>
        <p:spPr bwMode="auto">
          <a:xfrm>
            <a:off x="1063625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Oval 76"/>
          <p:cNvSpPr>
            <a:spLocks noChangeArrowheads="1"/>
          </p:cNvSpPr>
          <p:nvPr/>
        </p:nvSpPr>
        <p:spPr bwMode="auto">
          <a:xfrm>
            <a:off x="1141412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Oval 77"/>
          <p:cNvSpPr>
            <a:spLocks noChangeArrowheads="1"/>
          </p:cNvSpPr>
          <p:nvPr/>
        </p:nvSpPr>
        <p:spPr bwMode="auto">
          <a:xfrm>
            <a:off x="12192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Oval 78"/>
          <p:cNvSpPr>
            <a:spLocks noChangeArrowheads="1"/>
          </p:cNvSpPr>
          <p:nvPr/>
        </p:nvSpPr>
        <p:spPr bwMode="auto">
          <a:xfrm>
            <a:off x="1296987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Oval 79"/>
          <p:cNvSpPr>
            <a:spLocks noChangeArrowheads="1"/>
          </p:cNvSpPr>
          <p:nvPr/>
        </p:nvSpPr>
        <p:spPr bwMode="auto">
          <a:xfrm>
            <a:off x="1374775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Oval 80"/>
          <p:cNvSpPr>
            <a:spLocks noChangeArrowheads="1"/>
          </p:cNvSpPr>
          <p:nvPr/>
        </p:nvSpPr>
        <p:spPr bwMode="auto">
          <a:xfrm>
            <a:off x="14525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Oval 81"/>
          <p:cNvSpPr>
            <a:spLocks noChangeArrowheads="1"/>
          </p:cNvSpPr>
          <p:nvPr/>
        </p:nvSpPr>
        <p:spPr bwMode="auto">
          <a:xfrm>
            <a:off x="15287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Oval 82"/>
          <p:cNvSpPr>
            <a:spLocks noChangeArrowheads="1"/>
          </p:cNvSpPr>
          <p:nvPr/>
        </p:nvSpPr>
        <p:spPr bwMode="auto">
          <a:xfrm>
            <a:off x="1606550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Oval 83"/>
          <p:cNvSpPr>
            <a:spLocks noChangeArrowheads="1"/>
          </p:cNvSpPr>
          <p:nvPr/>
        </p:nvSpPr>
        <p:spPr bwMode="auto">
          <a:xfrm>
            <a:off x="1684337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Oval 84"/>
          <p:cNvSpPr>
            <a:spLocks noChangeArrowheads="1"/>
          </p:cNvSpPr>
          <p:nvPr/>
        </p:nvSpPr>
        <p:spPr bwMode="auto">
          <a:xfrm>
            <a:off x="1762125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Oval 85"/>
          <p:cNvSpPr>
            <a:spLocks noChangeArrowheads="1"/>
          </p:cNvSpPr>
          <p:nvPr/>
        </p:nvSpPr>
        <p:spPr bwMode="auto">
          <a:xfrm>
            <a:off x="1839912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Oval 86"/>
          <p:cNvSpPr>
            <a:spLocks noChangeArrowheads="1"/>
          </p:cNvSpPr>
          <p:nvPr/>
        </p:nvSpPr>
        <p:spPr bwMode="auto">
          <a:xfrm>
            <a:off x="19177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Oval 87"/>
          <p:cNvSpPr>
            <a:spLocks noChangeArrowheads="1"/>
          </p:cNvSpPr>
          <p:nvPr/>
        </p:nvSpPr>
        <p:spPr bwMode="auto">
          <a:xfrm>
            <a:off x="19954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Oval 88"/>
          <p:cNvSpPr>
            <a:spLocks noChangeArrowheads="1"/>
          </p:cNvSpPr>
          <p:nvPr/>
        </p:nvSpPr>
        <p:spPr bwMode="auto">
          <a:xfrm>
            <a:off x="2073275" y="5724525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Oval 89"/>
          <p:cNvSpPr>
            <a:spLocks noChangeArrowheads="1"/>
          </p:cNvSpPr>
          <p:nvPr/>
        </p:nvSpPr>
        <p:spPr bwMode="auto">
          <a:xfrm>
            <a:off x="2149475" y="5718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Oval 90"/>
          <p:cNvSpPr>
            <a:spLocks noChangeArrowheads="1"/>
          </p:cNvSpPr>
          <p:nvPr/>
        </p:nvSpPr>
        <p:spPr bwMode="auto">
          <a:xfrm>
            <a:off x="22272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Oval 91"/>
          <p:cNvSpPr>
            <a:spLocks noChangeArrowheads="1"/>
          </p:cNvSpPr>
          <p:nvPr/>
        </p:nvSpPr>
        <p:spPr bwMode="auto">
          <a:xfrm>
            <a:off x="23050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Oval 92"/>
          <p:cNvSpPr>
            <a:spLocks noChangeArrowheads="1"/>
          </p:cNvSpPr>
          <p:nvPr/>
        </p:nvSpPr>
        <p:spPr bwMode="auto">
          <a:xfrm>
            <a:off x="238283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Oval 93"/>
          <p:cNvSpPr>
            <a:spLocks noChangeArrowheads="1"/>
          </p:cNvSpPr>
          <p:nvPr/>
        </p:nvSpPr>
        <p:spPr bwMode="auto">
          <a:xfrm>
            <a:off x="2460625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Oval 94"/>
          <p:cNvSpPr>
            <a:spLocks noChangeArrowheads="1"/>
          </p:cNvSpPr>
          <p:nvPr/>
        </p:nvSpPr>
        <p:spPr bwMode="auto">
          <a:xfrm>
            <a:off x="2538412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Oval 95"/>
          <p:cNvSpPr>
            <a:spLocks noChangeArrowheads="1"/>
          </p:cNvSpPr>
          <p:nvPr/>
        </p:nvSpPr>
        <p:spPr bwMode="auto">
          <a:xfrm>
            <a:off x="261620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3" name="Oval 96"/>
          <p:cNvSpPr>
            <a:spLocks noChangeArrowheads="1"/>
          </p:cNvSpPr>
          <p:nvPr/>
        </p:nvSpPr>
        <p:spPr bwMode="auto">
          <a:xfrm>
            <a:off x="2693987" y="571341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Oval 97"/>
          <p:cNvSpPr>
            <a:spLocks noChangeArrowheads="1"/>
          </p:cNvSpPr>
          <p:nvPr/>
        </p:nvSpPr>
        <p:spPr bwMode="auto">
          <a:xfrm>
            <a:off x="27701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5" name="Oval 98"/>
          <p:cNvSpPr>
            <a:spLocks noChangeArrowheads="1"/>
          </p:cNvSpPr>
          <p:nvPr/>
        </p:nvSpPr>
        <p:spPr bwMode="auto">
          <a:xfrm>
            <a:off x="284797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6" name="Oval 99"/>
          <p:cNvSpPr>
            <a:spLocks noChangeArrowheads="1"/>
          </p:cNvSpPr>
          <p:nvPr/>
        </p:nvSpPr>
        <p:spPr bwMode="auto">
          <a:xfrm>
            <a:off x="2925762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Oval 100"/>
          <p:cNvSpPr>
            <a:spLocks noChangeArrowheads="1"/>
          </p:cNvSpPr>
          <p:nvPr/>
        </p:nvSpPr>
        <p:spPr bwMode="auto">
          <a:xfrm>
            <a:off x="30035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Oval 101"/>
          <p:cNvSpPr>
            <a:spLocks noChangeArrowheads="1"/>
          </p:cNvSpPr>
          <p:nvPr/>
        </p:nvSpPr>
        <p:spPr bwMode="auto">
          <a:xfrm>
            <a:off x="30813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Oval 102"/>
          <p:cNvSpPr>
            <a:spLocks noChangeArrowheads="1"/>
          </p:cNvSpPr>
          <p:nvPr/>
        </p:nvSpPr>
        <p:spPr bwMode="auto">
          <a:xfrm>
            <a:off x="315912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Oval 103"/>
          <p:cNvSpPr>
            <a:spLocks noChangeArrowheads="1"/>
          </p:cNvSpPr>
          <p:nvPr/>
        </p:nvSpPr>
        <p:spPr bwMode="auto">
          <a:xfrm>
            <a:off x="3236912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Oval 104"/>
          <p:cNvSpPr>
            <a:spLocks noChangeArrowheads="1"/>
          </p:cNvSpPr>
          <p:nvPr/>
        </p:nvSpPr>
        <p:spPr bwMode="auto">
          <a:xfrm>
            <a:off x="3314700" y="5691188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Oval 105"/>
          <p:cNvSpPr>
            <a:spLocks noChangeArrowheads="1"/>
          </p:cNvSpPr>
          <p:nvPr/>
        </p:nvSpPr>
        <p:spPr bwMode="auto">
          <a:xfrm>
            <a:off x="3397250" y="56800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Oval 106"/>
          <p:cNvSpPr>
            <a:spLocks noChangeArrowheads="1"/>
          </p:cNvSpPr>
          <p:nvPr/>
        </p:nvSpPr>
        <p:spPr bwMode="auto">
          <a:xfrm>
            <a:off x="3475037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Oval 107"/>
          <p:cNvSpPr>
            <a:spLocks noChangeArrowheads="1"/>
          </p:cNvSpPr>
          <p:nvPr/>
        </p:nvSpPr>
        <p:spPr bwMode="auto">
          <a:xfrm>
            <a:off x="3552825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Oval 108"/>
          <p:cNvSpPr>
            <a:spLocks noChangeArrowheads="1"/>
          </p:cNvSpPr>
          <p:nvPr/>
        </p:nvSpPr>
        <p:spPr bwMode="auto">
          <a:xfrm>
            <a:off x="3630612" y="566896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Oval 109"/>
          <p:cNvSpPr>
            <a:spLocks noChangeArrowheads="1"/>
          </p:cNvSpPr>
          <p:nvPr/>
        </p:nvSpPr>
        <p:spPr bwMode="auto">
          <a:xfrm>
            <a:off x="370681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Oval 110"/>
          <p:cNvSpPr>
            <a:spLocks noChangeArrowheads="1"/>
          </p:cNvSpPr>
          <p:nvPr/>
        </p:nvSpPr>
        <p:spPr bwMode="auto">
          <a:xfrm>
            <a:off x="3784600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Oval 111"/>
          <p:cNvSpPr>
            <a:spLocks noChangeArrowheads="1"/>
          </p:cNvSpPr>
          <p:nvPr/>
        </p:nvSpPr>
        <p:spPr bwMode="auto">
          <a:xfrm>
            <a:off x="3862387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Oval 112"/>
          <p:cNvSpPr>
            <a:spLocks noChangeArrowheads="1"/>
          </p:cNvSpPr>
          <p:nvPr/>
        </p:nvSpPr>
        <p:spPr bwMode="auto">
          <a:xfrm>
            <a:off x="3940175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Oval 113"/>
          <p:cNvSpPr>
            <a:spLocks noChangeArrowheads="1"/>
          </p:cNvSpPr>
          <p:nvPr/>
        </p:nvSpPr>
        <p:spPr bwMode="auto">
          <a:xfrm>
            <a:off x="401796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Oval 114"/>
          <p:cNvSpPr>
            <a:spLocks noChangeArrowheads="1"/>
          </p:cNvSpPr>
          <p:nvPr/>
        </p:nvSpPr>
        <p:spPr bwMode="auto">
          <a:xfrm>
            <a:off x="4095750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Oval 115"/>
          <p:cNvSpPr>
            <a:spLocks noChangeArrowheads="1"/>
          </p:cNvSpPr>
          <p:nvPr/>
        </p:nvSpPr>
        <p:spPr bwMode="auto">
          <a:xfrm>
            <a:off x="4173537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Oval 116"/>
          <p:cNvSpPr>
            <a:spLocks noChangeArrowheads="1"/>
          </p:cNvSpPr>
          <p:nvPr/>
        </p:nvSpPr>
        <p:spPr bwMode="auto">
          <a:xfrm>
            <a:off x="4251325" y="5657850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Oval 117"/>
          <p:cNvSpPr>
            <a:spLocks noChangeArrowheads="1"/>
          </p:cNvSpPr>
          <p:nvPr/>
        </p:nvSpPr>
        <p:spPr bwMode="auto">
          <a:xfrm>
            <a:off x="4327525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Oval 118"/>
          <p:cNvSpPr>
            <a:spLocks noChangeArrowheads="1"/>
          </p:cNvSpPr>
          <p:nvPr/>
        </p:nvSpPr>
        <p:spPr bwMode="auto">
          <a:xfrm>
            <a:off x="4405312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Oval 119"/>
          <p:cNvSpPr>
            <a:spLocks noChangeArrowheads="1"/>
          </p:cNvSpPr>
          <p:nvPr/>
        </p:nvSpPr>
        <p:spPr bwMode="auto">
          <a:xfrm>
            <a:off x="4483100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Oval 120"/>
          <p:cNvSpPr>
            <a:spLocks noChangeArrowheads="1"/>
          </p:cNvSpPr>
          <p:nvPr/>
        </p:nvSpPr>
        <p:spPr bwMode="auto">
          <a:xfrm>
            <a:off x="4560887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Oval 121"/>
          <p:cNvSpPr>
            <a:spLocks noChangeArrowheads="1"/>
          </p:cNvSpPr>
          <p:nvPr/>
        </p:nvSpPr>
        <p:spPr bwMode="auto">
          <a:xfrm>
            <a:off x="4638675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Oval 122"/>
          <p:cNvSpPr>
            <a:spLocks noChangeArrowheads="1"/>
          </p:cNvSpPr>
          <p:nvPr/>
        </p:nvSpPr>
        <p:spPr bwMode="auto">
          <a:xfrm>
            <a:off x="4716463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Oval 123"/>
          <p:cNvSpPr>
            <a:spLocks noChangeArrowheads="1"/>
          </p:cNvSpPr>
          <p:nvPr/>
        </p:nvSpPr>
        <p:spPr bwMode="auto">
          <a:xfrm>
            <a:off x="4794250" y="56515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Oval 124"/>
          <p:cNvSpPr>
            <a:spLocks noChangeArrowheads="1"/>
          </p:cNvSpPr>
          <p:nvPr/>
        </p:nvSpPr>
        <p:spPr bwMode="auto">
          <a:xfrm>
            <a:off x="4872038" y="56245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Oval 125"/>
          <p:cNvSpPr>
            <a:spLocks noChangeArrowheads="1"/>
          </p:cNvSpPr>
          <p:nvPr/>
        </p:nvSpPr>
        <p:spPr bwMode="auto">
          <a:xfrm>
            <a:off x="4948238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Oval 126"/>
          <p:cNvSpPr>
            <a:spLocks noChangeArrowheads="1"/>
          </p:cNvSpPr>
          <p:nvPr/>
        </p:nvSpPr>
        <p:spPr bwMode="auto">
          <a:xfrm>
            <a:off x="5026025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Oval 127"/>
          <p:cNvSpPr>
            <a:spLocks noChangeArrowheads="1"/>
          </p:cNvSpPr>
          <p:nvPr/>
        </p:nvSpPr>
        <p:spPr bwMode="auto">
          <a:xfrm>
            <a:off x="51038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Oval 128"/>
          <p:cNvSpPr>
            <a:spLocks noChangeArrowheads="1"/>
          </p:cNvSpPr>
          <p:nvPr/>
        </p:nvSpPr>
        <p:spPr bwMode="auto">
          <a:xfrm>
            <a:off x="5181600" y="56292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Oval 129"/>
          <p:cNvSpPr>
            <a:spLocks noChangeArrowheads="1"/>
          </p:cNvSpPr>
          <p:nvPr/>
        </p:nvSpPr>
        <p:spPr bwMode="auto">
          <a:xfrm>
            <a:off x="5259388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" name="Oval 130"/>
          <p:cNvSpPr>
            <a:spLocks noChangeArrowheads="1"/>
          </p:cNvSpPr>
          <p:nvPr/>
        </p:nvSpPr>
        <p:spPr bwMode="auto">
          <a:xfrm>
            <a:off x="5337175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Oval 131"/>
          <p:cNvSpPr>
            <a:spLocks noChangeArrowheads="1"/>
          </p:cNvSpPr>
          <p:nvPr/>
        </p:nvSpPr>
        <p:spPr bwMode="auto">
          <a:xfrm>
            <a:off x="5414963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" name="Oval 132"/>
          <p:cNvSpPr>
            <a:spLocks noChangeArrowheads="1"/>
          </p:cNvSpPr>
          <p:nvPr/>
        </p:nvSpPr>
        <p:spPr bwMode="auto">
          <a:xfrm>
            <a:off x="5491163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Oval 133"/>
          <p:cNvSpPr>
            <a:spLocks noChangeArrowheads="1"/>
          </p:cNvSpPr>
          <p:nvPr/>
        </p:nvSpPr>
        <p:spPr bwMode="auto">
          <a:xfrm>
            <a:off x="5568950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Oval 134"/>
          <p:cNvSpPr>
            <a:spLocks noChangeArrowheads="1"/>
          </p:cNvSpPr>
          <p:nvPr/>
        </p:nvSpPr>
        <p:spPr bwMode="auto">
          <a:xfrm>
            <a:off x="5646738" y="5607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2" name="Oval 135"/>
          <p:cNvSpPr>
            <a:spLocks noChangeArrowheads="1"/>
          </p:cNvSpPr>
          <p:nvPr/>
        </p:nvSpPr>
        <p:spPr bwMode="auto">
          <a:xfrm>
            <a:off x="5724525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Oval 136"/>
          <p:cNvSpPr>
            <a:spLocks noChangeArrowheads="1"/>
          </p:cNvSpPr>
          <p:nvPr/>
        </p:nvSpPr>
        <p:spPr bwMode="auto">
          <a:xfrm>
            <a:off x="58023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Oval 137"/>
          <p:cNvSpPr>
            <a:spLocks noChangeArrowheads="1"/>
          </p:cNvSpPr>
          <p:nvPr/>
        </p:nvSpPr>
        <p:spPr bwMode="auto">
          <a:xfrm>
            <a:off x="5880100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Oval 138"/>
          <p:cNvSpPr>
            <a:spLocks noChangeArrowheads="1"/>
          </p:cNvSpPr>
          <p:nvPr/>
        </p:nvSpPr>
        <p:spPr bwMode="auto">
          <a:xfrm>
            <a:off x="5957888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Oval 139"/>
          <p:cNvSpPr>
            <a:spLocks noChangeArrowheads="1"/>
          </p:cNvSpPr>
          <p:nvPr/>
        </p:nvSpPr>
        <p:spPr bwMode="auto">
          <a:xfrm>
            <a:off x="604043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Oval 140"/>
          <p:cNvSpPr>
            <a:spLocks noChangeArrowheads="1"/>
          </p:cNvSpPr>
          <p:nvPr/>
        </p:nvSpPr>
        <p:spPr bwMode="auto">
          <a:xfrm>
            <a:off x="6118225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Oval 141"/>
          <p:cNvSpPr>
            <a:spLocks noChangeArrowheads="1"/>
          </p:cNvSpPr>
          <p:nvPr/>
        </p:nvSpPr>
        <p:spPr bwMode="auto">
          <a:xfrm>
            <a:off x="6196013" y="55626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Oval 142"/>
          <p:cNvSpPr>
            <a:spLocks noChangeArrowheads="1"/>
          </p:cNvSpPr>
          <p:nvPr/>
        </p:nvSpPr>
        <p:spPr bwMode="auto">
          <a:xfrm>
            <a:off x="6273800" y="5584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0" name="Oval 143"/>
          <p:cNvSpPr>
            <a:spLocks noChangeArrowheads="1"/>
          </p:cNvSpPr>
          <p:nvPr/>
        </p:nvSpPr>
        <p:spPr bwMode="auto">
          <a:xfrm>
            <a:off x="6351588" y="55737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Oval 144"/>
          <p:cNvSpPr>
            <a:spLocks noChangeArrowheads="1"/>
          </p:cNvSpPr>
          <p:nvPr/>
        </p:nvSpPr>
        <p:spPr bwMode="auto">
          <a:xfrm>
            <a:off x="642778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Oval 145"/>
          <p:cNvSpPr>
            <a:spLocks noChangeArrowheads="1"/>
          </p:cNvSpPr>
          <p:nvPr/>
        </p:nvSpPr>
        <p:spPr bwMode="auto">
          <a:xfrm>
            <a:off x="6505575" y="55737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Oval 146"/>
          <p:cNvSpPr>
            <a:spLocks noChangeArrowheads="1"/>
          </p:cNvSpPr>
          <p:nvPr/>
        </p:nvSpPr>
        <p:spPr bwMode="auto">
          <a:xfrm>
            <a:off x="6583363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4" name="Oval 147"/>
          <p:cNvSpPr>
            <a:spLocks noChangeArrowheads="1"/>
          </p:cNvSpPr>
          <p:nvPr/>
        </p:nvSpPr>
        <p:spPr bwMode="auto">
          <a:xfrm>
            <a:off x="6661150" y="55403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5" name="Oval 148"/>
          <p:cNvSpPr>
            <a:spLocks noChangeArrowheads="1"/>
          </p:cNvSpPr>
          <p:nvPr/>
        </p:nvSpPr>
        <p:spPr bwMode="auto">
          <a:xfrm>
            <a:off x="6738938" y="5535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6" name="Oval 149"/>
          <p:cNvSpPr>
            <a:spLocks noChangeArrowheads="1"/>
          </p:cNvSpPr>
          <p:nvPr/>
        </p:nvSpPr>
        <p:spPr bwMode="auto">
          <a:xfrm>
            <a:off x="6816725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7" name="Oval 150"/>
          <p:cNvSpPr>
            <a:spLocks noChangeArrowheads="1"/>
          </p:cNvSpPr>
          <p:nvPr/>
        </p:nvSpPr>
        <p:spPr bwMode="auto">
          <a:xfrm>
            <a:off x="6894513" y="5518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8" name="Oval 151"/>
          <p:cNvSpPr>
            <a:spLocks noChangeArrowheads="1"/>
          </p:cNvSpPr>
          <p:nvPr/>
        </p:nvSpPr>
        <p:spPr bwMode="auto">
          <a:xfrm>
            <a:off x="6972300" y="5484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9" name="Oval 152"/>
          <p:cNvSpPr>
            <a:spLocks noChangeArrowheads="1"/>
          </p:cNvSpPr>
          <p:nvPr/>
        </p:nvSpPr>
        <p:spPr bwMode="auto">
          <a:xfrm>
            <a:off x="7048500" y="5513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0" name="Oval 153"/>
          <p:cNvSpPr>
            <a:spLocks noChangeArrowheads="1"/>
          </p:cNvSpPr>
          <p:nvPr/>
        </p:nvSpPr>
        <p:spPr bwMode="auto">
          <a:xfrm>
            <a:off x="7126288" y="54625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Oval 154"/>
          <p:cNvSpPr>
            <a:spLocks noChangeArrowheads="1"/>
          </p:cNvSpPr>
          <p:nvPr/>
        </p:nvSpPr>
        <p:spPr bwMode="auto">
          <a:xfrm>
            <a:off x="7204075" y="5457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Oval 156"/>
          <p:cNvSpPr>
            <a:spLocks noChangeArrowheads="1"/>
          </p:cNvSpPr>
          <p:nvPr/>
        </p:nvSpPr>
        <p:spPr bwMode="auto">
          <a:xfrm>
            <a:off x="7359650" y="5429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Oval 157"/>
          <p:cNvSpPr>
            <a:spLocks noChangeArrowheads="1"/>
          </p:cNvSpPr>
          <p:nvPr/>
        </p:nvSpPr>
        <p:spPr bwMode="auto">
          <a:xfrm>
            <a:off x="7437438" y="54022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Oval 158"/>
          <p:cNvSpPr>
            <a:spLocks noChangeArrowheads="1"/>
          </p:cNvSpPr>
          <p:nvPr/>
        </p:nvSpPr>
        <p:spPr bwMode="auto">
          <a:xfrm>
            <a:off x="7515225" y="5391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Oval 159"/>
          <p:cNvSpPr>
            <a:spLocks noChangeArrowheads="1"/>
          </p:cNvSpPr>
          <p:nvPr/>
        </p:nvSpPr>
        <p:spPr bwMode="auto">
          <a:xfrm>
            <a:off x="7593013" y="5357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Oval 160"/>
          <p:cNvSpPr>
            <a:spLocks noChangeArrowheads="1"/>
          </p:cNvSpPr>
          <p:nvPr/>
        </p:nvSpPr>
        <p:spPr bwMode="auto">
          <a:xfrm>
            <a:off x="7669213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Oval 161"/>
          <p:cNvSpPr>
            <a:spLocks noChangeArrowheads="1"/>
          </p:cNvSpPr>
          <p:nvPr/>
        </p:nvSpPr>
        <p:spPr bwMode="auto">
          <a:xfrm>
            <a:off x="7747000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Oval 162"/>
          <p:cNvSpPr>
            <a:spLocks noChangeArrowheads="1"/>
          </p:cNvSpPr>
          <p:nvPr/>
        </p:nvSpPr>
        <p:spPr bwMode="auto">
          <a:xfrm>
            <a:off x="7824788" y="52244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Oval 163"/>
          <p:cNvSpPr>
            <a:spLocks noChangeArrowheads="1"/>
          </p:cNvSpPr>
          <p:nvPr/>
        </p:nvSpPr>
        <p:spPr bwMode="auto">
          <a:xfrm>
            <a:off x="7902575" y="51863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Oval 164"/>
          <p:cNvSpPr>
            <a:spLocks noChangeArrowheads="1"/>
          </p:cNvSpPr>
          <p:nvPr/>
        </p:nvSpPr>
        <p:spPr bwMode="auto">
          <a:xfrm>
            <a:off x="7980363" y="51355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Oval 165"/>
          <p:cNvSpPr>
            <a:spLocks noChangeArrowheads="1"/>
          </p:cNvSpPr>
          <p:nvPr/>
        </p:nvSpPr>
        <p:spPr bwMode="auto">
          <a:xfrm>
            <a:off x="8058150" y="50196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2" name="Oval 166"/>
          <p:cNvSpPr>
            <a:spLocks noChangeArrowheads="1"/>
          </p:cNvSpPr>
          <p:nvPr/>
        </p:nvSpPr>
        <p:spPr bwMode="auto">
          <a:xfrm>
            <a:off x="8135938" y="48593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Oval 167"/>
          <p:cNvSpPr>
            <a:spLocks noChangeArrowheads="1"/>
          </p:cNvSpPr>
          <p:nvPr/>
        </p:nvSpPr>
        <p:spPr bwMode="auto">
          <a:xfrm>
            <a:off x="8213725" y="475456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4" name="Oval 168"/>
          <p:cNvSpPr>
            <a:spLocks noChangeArrowheads="1"/>
          </p:cNvSpPr>
          <p:nvPr/>
        </p:nvSpPr>
        <p:spPr bwMode="auto">
          <a:xfrm>
            <a:off x="8289925" y="45704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Oval 169"/>
          <p:cNvSpPr>
            <a:spLocks noChangeArrowheads="1"/>
          </p:cNvSpPr>
          <p:nvPr/>
        </p:nvSpPr>
        <p:spPr bwMode="auto">
          <a:xfrm>
            <a:off x="8367713" y="4298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6" name="Oval 170"/>
          <p:cNvSpPr>
            <a:spLocks noChangeArrowheads="1"/>
          </p:cNvSpPr>
          <p:nvPr/>
        </p:nvSpPr>
        <p:spPr bwMode="auto">
          <a:xfrm>
            <a:off x="8445500" y="39497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Oval 171"/>
          <p:cNvSpPr>
            <a:spLocks noChangeArrowheads="1"/>
          </p:cNvSpPr>
          <p:nvPr/>
        </p:nvSpPr>
        <p:spPr bwMode="auto">
          <a:xfrm>
            <a:off x="8523288" y="336867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Oval 172"/>
          <p:cNvSpPr>
            <a:spLocks noChangeArrowheads="1"/>
          </p:cNvSpPr>
          <p:nvPr/>
        </p:nvSpPr>
        <p:spPr bwMode="auto">
          <a:xfrm>
            <a:off x="8605838" y="2597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173"/>
          <p:cNvSpPr>
            <a:spLocks noChangeArrowheads="1"/>
          </p:cNvSpPr>
          <p:nvPr/>
        </p:nvSpPr>
        <p:spPr bwMode="auto">
          <a:xfrm>
            <a:off x="8683625" y="984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0" name="Rectangle 174"/>
          <p:cNvSpPr>
            <a:spLocks noChangeArrowheads="1"/>
          </p:cNvSpPr>
          <p:nvPr/>
        </p:nvSpPr>
        <p:spPr bwMode="auto">
          <a:xfrm>
            <a:off x="941387" y="4703763"/>
            <a:ext cx="38290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3.8% of students from bottom 20%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1" name="Rectangle 175"/>
          <p:cNvSpPr>
            <a:spLocks noChangeArrowheads="1"/>
          </p:cNvSpPr>
          <p:nvPr/>
        </p:nvSpPr>
        <p:spPr bwMode="auto">
          <a:xfrm>
            <a:off x="4048125" y="914400"/>
            <a:ext cx="341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14.5% of students from top 1%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2" name="Line 176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Line 177"/>
          <p:cNvSpPr>
            <a:spLocks noChangeShapeType="1"/>
          </p:cNvSpPr>
          <p:nvPr/>
        </p:nvSpPr>
        <p:spPr bwMode="auto">
          <a:xfrm flipH="1">
            <a:off x="781050" y="58181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Rectangle 178"/>
          <p:cNvSpPr>
            <a:spLocks noChangeArrowheads="1"/>
          </p:cNvSpPr>
          <p:nvPr/>
        </p:nvSpPr>
        <p:spPr bwMode="auto">
          <a:xfrm rot="16200000">
            <a:off x="508000" y="5592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5" name="Line 179"/>
          <p:cNvSpPr>
            <a:spLocks noChangeShapeType="1"/>
          </p:cNvSpPr>
          <p:nvPr/>
        </p:nvSpPr>
        <p:spPr bwMode="auto">
          <a:xfrm flipH="1">
            <a:off x="781050" y="416560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Rectangle 180"/>
          <p:cNvSpPr>
            <a:spLocks noChangeArrowheads="1"/>
          </p:cNvSpPr>
          <p:nvPr/>
        </p:nvSpPr>
        <p:spPr bwMode="auto">
          <a:xfrm rot="16200000">
            <a:off x="508000" y="3941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7" name="Line 181"/>
          <p:cNvSpPr>
            <a:spLocks noChangeShapeType="1"/>
          </p:cNvSpPr>
          <p:nvPr/>
        </p:nvSpPr>
        <p:spPr bwMode="auto">
          <a:xfrm flipH="1">
            <a:off x="781050" y="2508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Rectangle 182"/>
          <p:cNvSpPr>
            <a:spLocks noChangeArrowheads="1"/>
          </p:cNvSpPr>
          <p:nvPr/>
        </p:nvSpPr>
        <p:spPr bwMode="auto">
          <a:xfrm rot="16200000">
            <a:off x="441325" y="2284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9" name="Line 183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Rectangle 184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1" name="Rectangle 185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2" name="Line 186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Line 187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Rectangle 188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5" name="Line 189"/>
          <p:cNvSpPr>
            <a:spLocks noChangeShapeType="1"/>
          </p:cNvSpPr>
          <p:nvPr/>
        </p:nvSpPr>
        <p:spPr bwMode="auto">
          <a:xfrm>
            <a:off x="2571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Rectangle 190"/>
          <p:cNvSpPr>
            <a:spLocks noChangeArrowheads="1"/>
          </p:cNvSpPr>
          <p:nvPr/>
        </p:nvSpPr>
        <p:spPr bwMode="auto">
          <a:xfrm>
            <a:off x="24431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7" name="Line 191"/>
          <p:cNvSpPr>
            <a:spLocks noChangeShapeType="1"/>
          </p:cNvSpPr>
          <p:nvPr/>
        </p:nvSpPr>
        <p:spPr bwMode="auto">
          <a:xfrm>
            <a:off x="41290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Rectangle 192"/>
          <p:cNvSpPr>
            <a:spLocks noChangeArrowheads="1"/>
          </p:cNvSpPr>
          <p:nvPr/>
        </p:nvSpPr>
        <p:spPr bwMode="auto">
          <a:xfrm>
            <a:off x="40005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9" name="Line 193"/>
          <p:cNvSpPr>
            <a:spLocks noChangeShapeType="1"/>
          </p:cNvSpPr>
          <p:nvPr/>
        </p:nvSpPr>
        <p:spPr bwMode="auto">
          <a:xfrm>
            <a:off x="56800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Rectangle 194"/>
          <p:cNvSpPr>
            <a:spLocks noChangeArrowheads="1"/>
          </p:cNvSpPr>
          <p:nvPr/>
        </p:nvSpPr>
        <p:spPr bwMode="auto">
          <a:xfrm>
            <a:off x="55530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1" name="Line 195"/>
          <p:cNvSpPr>
            <a:spLocks noChangeShapeType="1"/>
          </p:cNvSpPr>
          <p:nvPr/>
        </p:nvSpPr>
        <p:spPr bwMode="auto">
          <a:xfrm>
            <a:off x="7237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Rectangle 196"/>
          <p:cNvSpPr>
            <a:spLocks noChangeArrowheads="1"/>
          </p:cNvSpPr>
          <p:nvPr/>
        </p:nvSpPr>
        <p:spPr bwMode="auto">
          <a:xfrm>
            <a:off x="711041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3" name="Line 197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Rectangle 198"/>
          <p:cNvSpPr>
            <a:spLocks noChangeArrowheads="1"/>
          </p:cNvSpPr>
          <p:nvPr/>
        </p:nvSpPr>
        <p:spPr bwMode="auto">
          <a:xfrm>
            <a:off x="8605838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5" name="Rectangle 199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6" name="Rectangle 200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37" name="Straight Connector 145"/>
          <p:cNvCxnSpPr/>
          <p:nvPr/>
        </p:nvCxnSpPr>
        <p:spPr>
          <a:xfrm flipV="1">
            <a:off x="7187248" y="1027108"/>
            <a:ext cx="1463040" cy="6355"/>
          </a:xfrm>
          <a:prstGeom prst="line">
            <a:avLst/>
          </a:prstGeom>
          <a:noFill/>
          <a:ln w="25400" cap="flat" cmpd="sng" algn="ctr">
            <a:solidFill>
              <a:srgbClr val="C0504D"/>
            </a:solidFill>
            <a:prstDash val="solid"/>
          </a:ln>
          <a:effectLst/>
        </p:spPr>
      </p:cxnSp>
      <p:sp>
        <p:nvSpPr>
          <p:cNvPr id="538" name="Left Brace 537"/>
          <p:cNvSpPr/>
          <p:nvPr/>
        </p:nvSpPr>
        <p:spPr>
          <a:xfrm rot="5400000">
            <a:off x="1761917" y="4447967"/>
            <a:ext cx="161925" cy="1457740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Arial"/>
            </a:endParaRPr>
          </a:p>
        </p:txBody>
      </p:sp>
      <p:sp>
        <p:nvSpPr>
          <p:cNvPr id="541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 by Percentile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Ivy Plus Colleges</a:t>
            </a:r>
          </a:p>
        </p:txBody>
      </p:sp>
    </p:spTree>
    <p:extLst>
      <p:ext uri="{BB962C8B-B14F-4D97-AF65-F5344CB8AC3E}">
        <p14:creationId xmlns:p14="http://schemas.microsoft.com/office/powerpoint/2010/main" val="314872290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4" name="Oval 155"/>
          <p:cNvSpPr>
            <a:spLocks noChangeArrowheads="1"/>
          </p:cNvSpPr>
          <p:nvPr/>
        </p:nvSpPr>
        <p:spPr bwMode="auto">
          <a:xfrm>
            <a:off x="7281863" y="5480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6" name="Line 8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7" name="Line 9"/>
          <p:cNvSpPr>
            <a:spLocks noChangeShapeType="1"/>
          </p:cNvSpPr>
          <p:nvPr/>
        </p:nvSpPr>
        <p:spPr bwMode="auto">
          <a:xfrm>
            <a:off x="869950" y="416560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8" name="Line 10"/>
          <p:cNvSpPr>
            <a:spLocks noChangeShapeType="1"/>
          </p:cNvSpPr>
          <p:nvPr/>
        </p:nvSpPr>
        <p:spPr bwMode="auto">
          <a:xfrm>
            <a:off x="869950" y="2508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9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0" name="Freeform 73"/>
          <p:cNvSpPr>
            <a:spLocks/>
          </p:cNvSpPr>
          <p:nvPr/>
        </p:nvSpPr>
        <p:spPr bwMode="auto">
          <a:xfrm>
            <a:off x="1019175" y="1017588"/>
            <a:ext cx="7697788" cy="4749800"/>
          </a:xfrm>
          <a:custGeom>
            <a:avLst/>
            <a:gdLst>
              <a:gd name="T0" fmla="*/ 14 w 1389"/>
              <a:gd name="T1" fmla="*/ 857 h 857"/>
              <a:gd name="T2" fmla="*/ 42 w 1389"/>
              <a:gd name="T3" fmla="*/ 856 h 857"/>
              <a:gd name="T4" fmla="*/ 70 w 1389"/>
              <a:gd name="T5" fmla="*/ 856 h 857"/>
              <a:gd name="T6" fmla="*/ 98 w 1389"/>
              <a:gd name="T7" fmla="*/ 856 h 857"/>
              <a:gd name="T8" fmla="*/ 126 w 1389"/>
              <a:gd name="T9" fmla="*/ 857 h 857"/>
              <a:gd name="T10" fmla="*/ 154 w 1389"/>
              <a:gd name="T11" fmla="*/ 853 h 857"/>
              <a:gd name="T12" fmla="*/ 182 w 1389"/>
              <a:gd name="T13" fmla="*/ 853 h 857"/>
              <a:gd name="T14" fmla="*/ 210 w 1389"/>
              <a:gd name="T15" fmla="*/ 854 h 857"/>
              <a:gd name="T16" fmla="*/ 238 w 1389"/>
              <a:gd name="T17" fmla="*/ 853 h 857"/>
              <a:gd name="T18" fmla="*/ 266 w 1389"/>
              <a:gd name="T19" fmla="*/ 853 h 857"/>
              <a:gd name="T20" fmla="*/ 294 w 1389"/>
              <a:gd name="T21" fmla="*/ 853 h 857"/>
              <a:gd name="T22" fmla="*/ 322 w 1389"/>
              <a:gd name="T23" fmla="*/ 853 h 857"/>
              <a:gd name="T24" fmla="*/ 350 w 1389"/>
              <a:gd name="T25" fmla="*/ 850 h 857"/>
              <a:gd name="T26" fmla="*/ 378 w 1389"/>
              <a:gd name="T27" fmla="*/ 851 h 857"/>
              <a:gd name="T28" fmla="*/ 406 w 1389"/>
              <a:gd name="T29" fmla="*/ 846 h 857"/>
              <a:gd name="T30" fmla="*/ 435 w 1389"/>
              <a:gd name="T31" fmla="*/ 847 h 857"/>
              <a:gd name="T32" fmla="*/ 463 w 1389"/>
              <a:gd name="T33" fmla="*/ 848 h 857"/>
              <a:gd name="T34" fmla="*/ 491 w 1389"/>
              <a:gd name="T35" fmla="*/ 845 h 857"/>
              <a:gd name="T36" fmla="*/ 519 w 1389"/>
              <a:gd name="T37" fmla="*/ 846 h 857"/>
              <a:gd name="T38" fmla="*/ 547 w 1389"/>
              <a:gd name="T39" fmla="*/ 845 h 857"/>
              <a:gd name="T40" fmla="*/ 575 w 1389"/>
              <a:gd name="T41" fmla="*/ 844 h 857"/>
              <a:gd name="T42" fmla="*/ 603 w 1389"/>
              <a:gd name="T43" fmla="*/ 841 h 857"/>
              <a:gd name="T44" fmla="*/ 631 w 1389"/>
              <a:gd name="T45" fmla="*/ 839 h 857"/>
              <a:gd name="T46" fmla="*/ 659 w 1389"/>
              <a:gd name="T47" fmla="*/ 844 h 857"/>
              <a:gd name="T48" fmla="*/ 687 w 1389"/>
              <a:gd name="T49" fmla="*/ 842 h 857"/>
              <a:gd name="T50" fmla="*/ 715 w 1389"/>
              <a:gd name="T51" fmla="*/ 840 h 857"/>
              <a:gd name="T52" fmla="*/ 743 w 1389"/>
              <a:gd name="T53" fmla="*/ 832 h 857"/>
              <a:gd name="T54" fmla="*/ 771 w 1389"/>
              <a:gd name="T55" fmla="*/ 841 h 857"/>
              <a:gd name="T56" fmla="*/ 799 w 1389"/>
              <a:gd name="T57" fmla="*/ 837 h 857"/>
              <a:gd name="T58" fmla="*/ 827 w 1389"/>
              <a:gd name="T59" fmla="*/ 837 h 857"/>
              <a:gd name="T60" fmla="*/ 855 w 1389"/>
              <a:gd name="T61" fmla="*/ 833 h 857"/>
              <a:gd name="T62" fmla="*/ 883 w 1389"/>
              <a:gd name="T63" fmla="*/ 833 h 857"/>
              <a:gd name="T64" fmla="*/ 912 w 1389"/>
              <a:gd name="T65" fmla="*/ 831 h 857"/>
              <a:gd name="T66" fmla="*/ 940 w 1389"/>
              <a:gd name="T67" fmla="*/ 826 h 857"/>
              <a:gd name="T68" fmla="*/ 968 w 1389"/>
              <a:gd name="T69" fmla="*/ 828 h 857"/>
              <a:gd name="T70" fmla="*/ 996 w 1389"/>
              <a:gd name="T71" fmla="*/ 828 h 857"/>
              <a:gd name="T72" fmla="*/ 1024 w 1389"/>
              <a:gd name="T73" fmla="*/ 822 h 857"/>
              <a:gd name="T74" fmla="*/ 1052 w 1389"/>
              <a:gd name="T75" fmla="*/ 825 h 857"/>
              <a:gd name="T76" fmla="*/ 1080 w 1389"/>
              <a:gd name="T77" fmla="*/ 812 h 857"/>
              <a:gd name="T78" fmla="*/ 1108 w 1389"/>
              <a:gd name="T79" fmla="*/ 808 h 857"/>
              <a:gd name="T80" fmla="*/ 1136 w 1389"/>
              <a:gd name="T81" fmla="*/ 811 h 857"/>
              <a:gd name="T82" fmla="*/ 1164 w 1389"/>
              <a:gd name="T83" fmla="*/ 797 h 857"/>
              <a:gd name="T84" fmla="*/ 1192 w 1389"/>
              <a:gd name="T85" fmla="*/ 789 h 857"/>
              <a:gd name="T86" fmla="*/ 1220 w 1389"/>
              <a:gd name="T87" fmla="*/ 779 h 857"/>
              <a:gd name="T88" fmla="*/ 1248 w 1389"/>
              <a:gd name="T89" fmla="*/ 758 h 857"/>
              <a:gd name="T90" fmla="*/ 1276 w 1389"/>
              <a:gd name="T91" fmla="*/ 728 h 857"/>
              <a:gd name="T92" fmla="*/ 1304 w 1389"/>
              <a:gd name="T93" fmla="*/ 680 h 857"/>
              <a:gd name="T94" fmla="*/ 1332 w 1389"/>
              <a:gd name="T95" fmla="*/ 598 h 857"/>
              <a:gd name="T96" fmla="*/ 1360 w 1389"/>
              <a:gd name="T97" fmla="*/ 430 h 857"/>
              <a:gd name="T98" fmla="*/ 1389 w 1389"/>
              <a:gd name="T99" fmla="*/ 0 h 8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389" h="857">
                <a:moveTo>
                  <a:pt x="0" y="851"/>
                </a:moveTo>
                <a:lnTo>
                  <a:pt x="14" y="857"/>
                </a:lnTo>
                <a:lnTo>
                  <a:pt x="28" y="855"/>
                </a:lnTo>
                <a:lnTo>
                  <a:pt x="42" y="856"/>
                </a:lnTo>
                <a:lnTo>
                  <a:pt x="56" y="855"/>
                </a:lnTo>
                <a:lnTo>
                  <a:pt x="70" y="856"/>
                </a:lnTo>
                <a:lnTo>
                  <a:pt x="84" y="856"/>
                </a:lnTo>
                <a:lnTo>
                  <a:pt x="98" y="856"/>
                </a:lnTo>
                <a:lnTo>
                  <a:pt x="112" y="855"/>
                </a:lnTo>
                <a:lnTo>
                  <a:pt x="126" y="857"/>
                </a:lnTo>
                <a:lnTo>
                  <a:pt x="140" y="855"/>
                </a:lnTo>
                <a:lnTo>
                  <a:pt x="154" y="853"/>
                </a:lnTo>
                <a:lnTo>
                  <a:pt x="168" y="856"/>
                </a:lnTo>
                <a:lnTo>
                  <a:pt x="182" y="853"/>
                </a:lnTo>
                <a:lnTo>
                  <a:pt x="196" y="855"/>
                </a:lnTo>
                <a:lnTo>
                  <a:pt x="210" y="854"/>
                </a:lnTo>
                <a:lnTo>
                  <a:pt x="224" y="856"/>
                </a:lnTo>
                <a:lnTo>
                  <a:pt x="238" y="853"/>
                </a:lnTo>
                <a:lnTo>
                  <a:pt x="252" y="853"/>
                </a:lnTo>
                <a:lnTo>
                  <a:pt x="266" y="853"/>
                </a:lnTo>
                <a:lnTo>
                  <a:pt x="280" y="851"/>
                </a:lnTo>
                <a:lnTo>
                  <a:pt x="294" y="853"/>
                </a:lnTo>
                <a:lnTo>
                  <a:pt x="308" y="853"/>
                </a:lnTo>
                <a:lnTo>
                  <a:pt x="322" y="853"/>
                </a:lnTo>
                <a:lnTo>
                  <a:pt x="336" y="849"/>
                </a:lnTo>
                <a:lnTo>
                  <a:pt x="350" y="850"/>
                </a:lnTo>
                <a:lnTo>
                  <a:pt x="364" y="853"/>
                </a:lnTo>
                <a:lnTo>
                  <a:pt x="378" y="851"/>
                </a:lnTo>
                <a:lnTo>
                  <a:pt x="392" y="849"/>
                </a:lnTo>
                <a:lnTo>
                  <a:pt x="406" y="846"/>
                </a:lnTo>
                <a:lnTo>
                  <a:pt x="420" y="849"/>
                </a:lnTo>
                <a:lnTo>
                  <a:pt x="435" y="847"/>
                </a:lnTo>
                <a:lnTo>
                  <a:pt x="449" y="850"/>
                </a:lnTo>
                <a:lnTo>
                  <a:pt x="463" y="848"/>
                </a:lnTo>
                <a:lnTo>
                  <a:pt x="477" y="845"/>
                </a:lnTo>
                <a:lnTo>
                  <a:pt x="491" y="845"/>
                </a:lnTo>
                <a:lnTo>
                  <a:pt x="505" y="848"/>
                </a:lnTo>
                <a:lnTo>
                  <a:pt x="519" y="846"/>
                </a:lnTo>
                <a:lnTo>
                  <a:pt x="533" y="845"/>
                </a:lnTo>
                <a:lnTo>
                  <a:pt x="547" y="845"/>
                </a:lnTo>
                <a:lnTo>
                  <a:pt x="561" y="844"/>
                </a:lnTo>
                <a:lnTo>
                  <a:pt x="575" y="844"/>
                </a:lnTo>
                <a:lnTo>
                  <a:pt x="589" y="843"/>
                </a:lnTo>
                <a:lnTo>
                  <a:pt x="603" y="841"/>
                </a:lnTo>
                <a:lnTo>
                  <a:pt x="617" y="840"/>
                </a:lnTo>
                <a:lnTo>
                  <a:pt x="631" y="839"/>
                </a:lnTo>
                <a:lnTo>
                  <a:pt x="645" y="841"/>
                </a:lnTo>
                <a:lnTo>
                  <a:pt x="659" y="844"/>
                </a:lnTo>
                <a:lnTo>
                  <a:pt x="673" y="841"/>
                </a:lnTo>
                <a:lnTo>
                  <a:pt x="687" y="842"/>
                </a:lnTo>
                <a:lnTo>
                  <a:pt x="701" y="837"/>
                </a:lnTo>
                <a:lnTo>
                  <a:pt x="715" y="840"/>
                </a:lnTo>
                <a:lnTo>
                  <a:pt x="729" y="840"/>
                </a:lnTo>
                <a:lnTo>
                  <a:pt x="743" y="832"/>
                </a:lnTo>
                <a:lnTo>
                  <a:pt x="757" y="838"/>
                </a:lnTo>
                <a:lnTo>
                  <a:pt x="771" y="841"/>
                </a:lnTo>
                <a:lnTo>
                  <a:pt x="785" y="839"/>
                </a:lnTo>
                <a:lnTo>
                  <a:pt x="799" y="837"/>
                </a:lnTo>
                <a:lnTo>
                  <a:pt x="813" y="833"/>
                </a:lnTo>
                <a:lnTo>
                  <a:pt x="827" y="837"/>
                </a:lnTo>
                <a:lnTo>
                  <a:pt x="841" y="834"/>
                </a:lnTo>
                <a:lnTo>
                  <a:pt x="855" y="833"/>
                </a:lnTo>
                <a:lnTo>
                  <a:pt x="869" y="832"/>
                </a:lnTo>
                <a:lnTo>
                  <a:pt x="883" y="833"/>
                </a:lnTo>
                <a:lnTo>
                  <a:pt x="897" y="832"/>
                </a:lnTo>
                <a:lnTo>
                  <a:pt x="912" y="831"/>
                </a:lnTo>
                <a:lnTo>
                  <a:pt x="926" y="832"/>
                </a:lnTo>
                <a:lnTo>
                  <a:pt x="940" y="826"/>
                </a:lnTo>
                <a:lnTo>
                  <a:pt x="954" y="830"/>
                </a:lnTo>
                <a:lnTo>
                  <a:pt x="968" y="828"/>
                </a:lnTo>
                <a:lnTo>
                  <a:pt x="982" y="831"/>
                </a:lnTo>
                <a:lnTo>
                  <a:pt x="996" y="828"/>
                </a:lnTo>
                <a:lnTo>
                  <a:pt x="1010" y="825"/>
                </a:lnTo>
                <a:lnTo>
                  <a:pt x="1024" y="822"/>
                </a:lnTo>
                <a:lnTo>
                  <a:pt x="1038" y="821"/>
                </a:lnTo>
                <a:lnTo>
                  <a:pt x="1052" y="825"/>
                </a:lnTo>
                <a:lnTo>
                  <a:pt x="1066" y="818"/>
                </a:lnTo>
                <a:lnTo>
                  <a:pt x="1080" y="812"/>
                </a:lnTo>
                <a:lnTo>
                  <a:pt x="1094" y="817"/>
                </a:lnTo>
                <a:lnTo>
                  <a:pt x="1108" y="808"/>
                </a:lnTo>
                <a:lnTo>
                  <a:pt x="1122" y="807"/>
                </a:lnTo>
                <a:lnTo>
                  <a:pt x="1136" y="811"/>
                </a:lnTo>
                <a:lnTo>
                  <a:pt x="1150" y="802"/>
                </a:lnTo>
                <a:lnTo>
                  <a:pt x="1164" y="797"/>
                </a:lnTo>
                <a:lnTo>
                  <a:pt x="1178" y="795"/>
                </a:lnTo>
                <a:lnTo>
                  <a:pt x="1192" y="789"/>
                </a:lnTo>
                <a:lnTo>
                  <a:pt x="1206" y="779"/>
                </a:lnTo>
                <a:lnTo>
                  <a:pt x="1220" y="779"/>
                </a:lnTo>
                <a:lnTo>
                  <a:pt x="1234" y="765"/>
                </a:lnTo>
                <a:lnTo>
                  <a:pt x="1248" y="758"/>
                </a:lnTo>
                <a:lnTo>
                  <a:pt x="1262" y="749"/>
                </a:lnTo>
                <a:lnTo>
                  <a:pt x="1276" y="728"/>
                </a:lnTo>
                <a:lnTo>
                  <a:pt x="1290" y="699"/>
                </a:lnTo>
                <a:lnTo>
                  <a:pt x="1304" y="680"/>
                </a:lnTo>
                <a:lnTo>
                  <a:pt x="1318" y="647"/>
                </a:lnTo>
                <a:lnTo>
                  <a:pt x="1332" y="598"/>
                </a:lnTo>
                <a:lnTo>
                  <a:pt x="1346" y="535"/>
                </a:lnTo>
                <a:lnTo>
                  <a:pt x="1360" y="430"/>
                </a:lnTo>
                <a:lnTo>
                  <a:pt x="1375" y="291"/>
                </a:lnTo>
                <a:lnTo>
                  <a:pt x="1389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1" name="Oval 74"/>
          <p:cNvSpPr>
            <a:spLocks noChangeArrowheads="1"/>
          </p:cNvSpPr>
          <p:nvPr/>
        </p:nvSpPr>
        <p:spPr bwMode="auto">
          <a:xfrm>
            <a:off x="9858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2" name="Oval 75"/>
          <p:cNvSpPr>
            <a:spLocks noChangeArrowheads="1"/>
          </p:cNvSpPr>
          <p:nvPr/>
        </p:nvSpPr>
        <p:spPr bwMode="auto">
          <a:xfrm>
            <a:off x="1063625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3" name="Oval 76"/>
          <p:cNvSpPr>
            <a:spLocks noChangeArrowheads="1"/>
          </p:cNvSpPr>
          <p:nvPr/>
        </p:nvSpPr>
        <p:spPr bwMode="auto">
          <a:xfrm>
            <a:off x="1141412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4" name="Oval 77"/>
          <p:cNvSpPr>
            <a:spLocks noChangeArrowheads="1"/>
          </p:cNvSpPr>
          <p:nvPr/>
        </p:nvSpPr>
        <p:spPr bwMode="auto">
          <a:xfrm>
            <a:off x="12192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5" name="Oval 78"/>
          <p:cNvSpPr>
            <a:spLocks noChangeArrowheads="1"/>
          </p:cNvSpPr>
          <p:nvPr/>
        </p:nvSpPr>
        <p:spPr bwMode="auto">
          <a:xfrm>
            <a:off x="1296987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6" name="Oval 79"/>
          <p:cNvSpPr>
            <a:spLocks noChangeArrowheads="1"/>
          </p:cNvSpPr>
          <p:nvPr/>
        </p:nvSpPr>
        <p:spPr bwMode="auto">
          <a:xfrm>
            <a:off x="1374775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7" name="Oval 80"/>
          <p:cNvSpPr>
            <a:spLocks noChangeArrowheads="1"/>
          </p:cNvSpPr>
          <p:nvPr/>
        </p:nvSpPr>
        <p:spPr bwMode="auto">
          <a:xfrm>
            <a:off x="14525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8" name="Oval 81"/>
          <p:cNvSpPr>
            <a:spLocks noChangeArrowheads="1"/>
          </p:cNvSpPr>
          <p:nvPr/>
        </p:nvSpPr>
        <p:spPr bwMode="auto">
          <a:xfrm>
            <a:off x="15287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9" name="Oval 82"/>
          <p:cNvSpPr>
            <a:spLocks noChangeArrowheads="1"/>
          </p:cNvSpPr>
          <p:nvPr/>
        </p:nvSpPr>
        <p:spPr bwMode="auto">
          <a:xfrm>
            <a:off x="1606550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0" name="Oval 83"/>
          <p:cNvSpPr>
            <a:spLocks noChangeArrowheads="1"/>
          </p:cNvSpPr>
          <p:nvPr/>
        </p:nvSpPr>
        <p:spPr bwMode="auto">
          <a:xfrm>
            <a:off x="1684337" y="5735638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Oval 84"/>
          <p:cNvSpPr>
            <a:spLocks noChangeArrowheads="1"/>
          </p:cNvSpPr>
          <p:nvPr/>
        </p:nvSpPr>
        <p:spPr bwMode="auto">
          <a:xfrm>
            <a:off x="1762125" y="572452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Oval 85"/>
          <p:cNvSpPr>
            <a:spLocks noChangeArrowheads="1"/>
          </p:cNvSpPr>
          <p:nvPr/>
        </p:nvSpPr>
        <p:spPr bwMode="auto">
          <a:xfrm>
            <a:off x="1839912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Oval 86"/>
          <p:cNvSpPr>
            <a:spLocks noChangeArrowheads="1"/>
          </p:cNvSpPr>
          <p:nvPr/>
        </p:nvSpPr>
        <p:spPr bwMode="auto">
          <a:xfrm>
            <a:off x="1917700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Oval 87"/>
          <p:cNvSpPr>
            <a:spLocks noChangeArrowheads="1"/>
          </p:cNvSpPr>
          <p:nvPr/>
        </p:nvSpPr>
        <p:spPr bwMode="auto">
          <a:xfrm>
            <a:off x="19954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5" name="Oval 88"/>
          <p:cNvSpPr>
            <a:spLocks noChangeArrowheads="1"/>
          </p:cNvSpPr>
          <p:nvPr/>
        </p:nvSpPr>
        <p:spPr bwMode="auto">
          <a:xfrm>
            <a:off x="2073275" y="5724525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Oval 89"/>
          <p:cNvSpPr>
            <a:spLocks noChangeArrowheads="1"/>
          </p:cNvSpPr>
          <p:nvPr/>
        </p:nvSpPr>
        <p:spPr bwMode="auto">
          <a:xfrm>
            <a:off x="2149475" y="5718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7" name="Oval 90"/>
          <p:cNvSpPr>
            <a:spLocks noChangeArrowheads="1"/>
          </p:cNvSpPr>
          <p:nvPr/>
        </p:nvSpPr>
        <p:spPr bwMode="auto">
          <a:xfrm>
            <a:off x="2227262" y="5729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Oval 91"/>
          <p:cNvSpPr>
            <a:spLocks noChangeArrowheads="1"/>
          </p:cNvSpPr>
          <p:nvPr/>
        </p:nvSpPr>
        <p:spPr bwMode="auto">
          <a:xfrm>
            <a:off x="23050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9" name="Oval 92"/>
          <p:cNvSpPr>
            <a:spLocks noChangeArrowheads="1"/>
          </p:cNvSpPr>
          <p:nvPr/>
        </p:nvSpPr>
        <p:spPr bwMode="auto">
          <a:xfrm>
            <a:off x="238283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Oval 93"/>
          <p:cNvSpPr>
            <a:spLocks noChangeArrowheads="1"/>
          </p:cNvSpPr>
          <p:nvPr/>
        </p:nvSpPr>
        <p:spPr bwMode="auto">
          <a:xfrm>
            <a:off x="2460625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1" name="Oval 94"/>
          <p:cNvSpPr>
            <a:spLocks noChangeArrowheads="1"/>
          </p:cNvSpPr>
          <p:nvPr/>
        </p:nvSpPr>
        <p:spPr bwMode="auto">
          <a:xfrm>
            <a:off x="2538412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Oval 95"/>
          <p:cNvSpPr>
            <a:spLocks noChangeArrowheads="1"/>
          </p:cNvSpPr>
          <p:nvPr/>
        </p:nvSpPr>
        <p:spPr bwMode="auto">
          <a:xfrm>
            <a:off x="261620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3" name="Oval 96"/>
          <p:cNvSpPr>
            <a:spLocks noChangeArrowheads="1"/>
          </p:cNvSpPr>
          <p:nvPr/>
        </p:nvSpPr>
        <p:spPr bwMode="auto">
          <a:xfrm>
            <a:off x="2693987" y="571341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Oval 97"/>
          <p:cNvSpPr>
            <a:spLocks noChangeArrowheads="1"/>
          </p:cNvSpPr>
          <p:nvPr/>
        </p:nvSpPr>
        <p:spPr bwMode="auto">
          <a:xfrm>
            <a:off x="2770187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5" name="Oval 98"/>
          <p:cNvSpPr>
            <a:spLocks noChangeArrowheads="1"/>
          </p:cNvSpPr>
          <p:nvPr/>
        </p:nvSpPr>
        <p:spPr bwMode="auto">
          <a:xfrm>
            <a:off x="284797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6" name="Oval 99"/>
          <p:cNvSpPr>
            <a:spLocks noChangeArrowheads="1"/>
          </p:cNvSpPr>
          <p:nvPr/>
        </p:nvSpPr>
        <p:spPr bwMode="auto">
          <a:xfrm>
            <a:off x="2925762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Oval 100"/>
          <p:cNvSpPr>
            <a:spLocks noChangeArrowheads="1"/>
          </p:cNvSpPr>
          <p:nvPr/>
        </p:nvSpPr>
        <p:spPr bwMode="auto">
          <a:xfrm>
            <a:off x="3003550" y="5713413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Oval 101"/>
          <p:cNvSpPr>
            <a:spLocks noChangeArrowheads="1"/>
          </p:cNvSpPr>
          <p:nvPr/>
        </p:nvSpPr>
        <p:spPr bwMode="auto">
          <a:xfrm>
            <a:off x="3081337" y="5702300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Oval 102"/>
          <p:cNvSpPr>
            <a:spLocks noChangeArrowheads="1"/>
          </p:cNvSpPr>
          <p:nvPr/>
        </p:nvSpPr>
        <p:spPr bwMode="auto">
          <a:xfrm>
            <a:off x="3159125" y="56911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Oval 103"/>
          <p:cNvSpPr>
            <a:spLocks noChangeArrowheads="1"/>
          </p:cNvSpPr>
          <p:nvPr/>
        </p:nvSpPr>
        <p:spPr bwMode="auto">
          <a:xfrm>
            <a:off x="3236912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Oval 104"/>
          <p:cNvSpPr>
            <a:spLocks noChangeArrowheads="1"/>
          </p:cNvSpPr>
          <p:nvPr/>
        </p:nvSpPr>
        <p:spPr bwMode="auto">
          <a:xfrm>
            <a:off x="3314700" y="5691188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Oval 105"/>
          <p:cNvSpPr>
            <a:spLocks noChangeArrowheads="1"/>
          </p:cNvSpPr>
          <p:nvPr/>
        </p:nvSpPr>
        <p:spPr bwMode="auto">
          <a:xfrm>
            <a:off x="3397250" y="56800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3" name="Oval 106"/>
          <p:cNvSpPr>
            <a:spLocks noChangeArrowheads="1"/>
          </p:cNvSpPr>
          <p:nvPr/>
        </p:nvSpPr>
        <p:spPr bwMode="auto">
          <a:xfrm>
            <a:off x="3475037" y="5695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Oval 107"/>
          <p:cNvSpPr>
            <a:spLocks noChangeArrowheads="1"/>
          </p:cNvSpPr>
          <p:nvPr/>
        </p:nvSpPr>
        <p:spPr bwMode="auto">
          <a:xfrm>
            <a:off x="3552825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5" name="Oval 108"/>
          <p:cNvSpPr>
            <a:spLocks noChangeArrowheads="1"/>
          </p:cNvSpPr>
          <p:nvPr/>
        </p:nvSpPr>
        <p:spPr bwMode="auto">
          <a:xfrm>
            <a:off x="3630612" y="566896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Oval 109"/>
          <p:cNvSpPr>
            <a:spLocks noChangeArrowheads="1"/>
          </p:cNvSpPr>
          <p:nvPr/>
        </p:nvSpPr>
        <p:spPr bwMode="auto">
          <a:xfrm>
            <a:off x="370681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7" name="Oval 110"/>
          <p:cNvSpPr>
            <a:spLocks noChangeArrowheads="1"/>
          </p:cNvSpPr>
          <p:nvPr/>
        </p:nvSpPr>
        <p:spPr bwMode="auto">
          <a:xfrm>
            <a:off x="3784600" y="5684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8" name="Oval 111"/>
          <p:cNvSpPr>
            <a:spLocks noChangeArrowheads="1"/>
          </p:cNvSpPr>
          <p:nvPr/>
        </p:nvSpPr>
        <p:spPr bwMode="auto">
          <a:xfrm>
            <a:off x="3862387" y="56737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9" name="Oval 112"/>
          <p:cNvSpPr>
            <a:spLocks noChangeArrowheads="1"/>
          </p:cNvSpPr>
          <p:nvPr/>
        </p:nvSpPr>
        <p:spPr bwMode="auto">
          <a:xfrm>
            <a:off x="3940175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0" name="Oval 113"/>
          <p:cNvSpPr>
            <a:spLocks noChangeArrowheads="1"/>
          </p:cNvSpPr>
          <p:nvPr/>
        </p:nvSpPr>
        <p:spPr bwMode="auto">
          <a:xfrm>
            <a:off x="4017962" y="56689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1" name="Oval 114"/>
          <p:cNvSpPr>
            <a:spLocks noChangeArrowheads="1"/>
          </p:cNvSpPr>
          <p:nvPr/>
        </p:nvSpPr>
        <p:spPr bwMode="auto">
          <a:xfrm>
            <a:off x="4095750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2" name="Oval 115"/>
          <p:cNvSpPr>
            <a:spLocks noChangeArrowheads="1"/>
          </p:cNvSpPr>
          <p:nvPr/>
        </p:nvSpPr>
        <p:spPr bwMode="auto">
          <a:xfrm>
            <a:off x="4173537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3" name="Oval 116"/>
          <p:cNvSpPr>
            <a:spLocks noChangeArrowheads="1"/>
          </p:cNvSpPr>
          <p:nvPr/>
        </p:nvSpPr>
        <p:spPr bwMode="auto">
          <a:xfrm>
            <a:off x="4251325" y="5657850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4" name="Oval 117"/>
          <p:cNvSpPr>
            <a:spLocks noChangeArrowheads="1"/>
          </p:cNvSpPr>
          <p:nvPr/>
        </p:nvSpPr>
        <p:spPr bwMode="auto">
          <a:xfrm>
            <a:off x="4327525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5" name="Oval 118"/>
          <p:cNvSpPr>
            <a:spLocks noChangeArrowheads="1"/>
          </p:cNvSpPr>
          <p:nvPr/>
        </p:nvSpPr>
        <p:spPr bwMode="auto">
          <a:xfrm>
            <a:off x="4405312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6" name="Oval 119"/>
          <p:cNvSpPr>
            <a:spLocks noChangeArrowheads="1"/>
          </p:cNvSpPr>
          <p:nvPr/>
        </p:nvSpPr>
        <p:spPr bwMode="auto">
          <a:xfrm>
            <a:off x="4483100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" name="Oval 120"/>
          <p:cNvSpPr>
            <a:spLocks noChangeArrowheads="1"/>
          </p:cNvSpPr>
          <p:nvPr/>
        </p:nvSpPr>
        <p:spPr bwMode="auto">
          <a:xfrm>
            <a:off x="4560887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" name="Oval 121"/>
          <p:cNvSpPr>
            <a:spLocks noChangeArrowheads="1"/>
          </p:cNvSpPr>
          <p:nvPr/>
        </p:nvSpPr>
        <p:spPr bwMode="auto">
          <a:xfrm>
            <a:off x="4638675" y="5662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" name="Oval 122"/>
          <p:cNvSpPr>
            <a:spLocks noChangeArrowheads="1"/>
          </p:cNvSpPr>
          <p:nvPr/>
        </p:nvSpPr>
        <p:spPr bwMode="auto">
          <a:xfrm>
            <a:off x="4716463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" name="Oval 123"/>
          <p:cNvSpPr>
            <a:spLocks noChangeArrowheads="1"/>
          </p:cNvSpPr>
          <p:nvPr/>
        </p:nvSpPr>
        <p:spPr bwMode="auto">
          <a:xfrm>
            <a:off x="4794250" y="56515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" name="Oval 124"/>
          <p:cNvSpPr>
            <a:spLocks noChangeArrowheads="1"/>
          </p:cNvSpPr>
          <p:nvPr/>
        </p:nvSpPr>
        <p:spPr bwMode="auto">
          <a:xfrm>
            <a:off x="4872038" y="56245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" name="Oval 125"/>
          <p:cNvSpPr>
            <a:spLocks noChangeArrowheads="1"/>
          </p:cNvSpPr>
          <p:nvPr/>
        </p:nvSpPr>
        <p:spPr bwMode="auto">
          <a:xfrm>
            <a:off x="4948238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" name="Oval 126"/>
          <p:cNvSpPr>
            <a:spLocks noChangeArrowheads="1"/>
          </p:cNvSpPr>
          <p:nvPr/>
        </p:nvSpPr>
        <p:spPr bwMode="auto">
          <a:xfrm>
            <a:off x="5026025" y="5640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" name="Oval 127"/>
          <p:cNvSpPr>
            <a:spLocks noChangeArrowheads="1"/>
          </p:cNvSpPr>
          <p:nvPr/>
        </p:nvSpPr>
        <p:spPr bwMode="auto">
          <a:xfrm>
            <a:off x="51038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" name="Oval 128"/>
          <p:cNvSpPr>
            <a:spLocks noChangeArrowheads="1"/>
          </p:cNvSpPr>
          <p:nvPr/>
        </p:nvSpPr>
        <p:spPr bwMode="auto">
          <a:xfrm>
            <a:off x="5181600" y="56292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" name="Oval 129"/>
          <p:cNvSpPr>
            <a:spLocks noChangeArrowheads="1"/>
          </p:cNvSpPr>
          <p:nvPr/>
        </p:nvSpPr>
        <p:spPr bwMode="auto">
          <a:xfrm>
            <a:off x="5259388" y="56467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" name="Oval 130"/>
          <p:cNvSpPr>
            <a:spLocks noChangeArrowheads="1"/>
          </p:cNvSpPr>
          <p:nvPr/>
        </p:nvSpPr>
        <p:spPr bwMode="auto">
          <a:xfrm>
            <a:off x="5337175" y="56356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" name="Oval 131"/>
          <p:cNvSpPr>
            <a:spLocks noChangeArrowheads="1"/>
          </p:cNvSpPr>
          <p:nvPr/>
        </p:nvSpPr>
        <p:spPr bwMode="auto">
          <a:xfrm>
            <a:off x="5414963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" name="Oval 132"/>
          <p:cNvSpPr>
            <a:spLocks noChangeArrowheads="1"/>
          </p:cNvSpPr>
          <p:nvPr/>
        </p:nvSpPr>
        <p:spPr bwMode="auto">
          <a:xfrm>
            <a:off x="5491163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" name="Oval 133"/>
          <p:cNvSpPr>
            <a:spLocks noChangeArrowheads="1"/>
          </p:cNvSpPr>
          <p:nvPr/>
        </p:nvSpPr>
        <p:spPr bwMode="auto">
          <a:xfrm>
            <a:off x="5568950" y="56245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" name="Oval 134"/>
          <p:cNvSpPr>
            <a:spLocks noChangeArrowheads="1"/>
          </p:cNvSpPr>
          <p:nvPr/>
        </p:nvSpPr>
        <p:spPr bwMode="auto">
          <a:xfrm>
            <a:off x="5646738" y="56070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2" name="Oval 135"/>
          <p:cNvSpPr>
            <a:spLocks noChangeArrowheads="1"/>
          </p:cNvSpPr>
          <p:nvPr/>
        </p:nvSpPr>
        <p:spPr bwMode="auto">
          <a:xfrm>
            <a:off x="5724525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3" name="Oval 136"/>
          <p:cNvSpPr>
            <a:spLocks noChangeArrowheads="1"/>
          </p:cNvSpPr>
          <p:nvPr/>
        </p:nvSpPr>
        <p:spPr bwMode="auto">
          <a:xfrm>
            <a:off x="5802313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" name="Oval 137"/>
          <p:cNvSpPr>
            <a:spLocks noChangeArrowheads="1"/>
          </p:cNvSpPr>
          <p:nvPr/>
        </p:nvSpPr>
        <p:spPr bwMode="auto">
          <a:xfrm>
            <a:off x="5880100" y="56022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5" name="Oval 138"/>
          <p:cNvSpPr>
            <a:spLocks noChangeArrowheads="1"/>
          </p:cNvSpPr>
          <p:nvPr/>
        </p:nvSpPr>
        <p:spPr bwMode="auto">
          <a:xfrm>
            <a:off x="5957888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6" name="Oval 139"/>
          <p:cNvSpPr>
            <a:spLocks noChangeArrowheads="1"/>
          </p:cNvSpPr>
          <p:nvPr/>
        </p:nvSpPr>
        <p:spPr bwMode="auto">
          <a:xfrm>
            <a:off x="604043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7" name="Oval 140"/>
          <p:cNvSpPr>
            <a:spLocks noChangeArrowheads="1"/>
          </p:cNvSpPr>
          <p:nvPr/>
        </p:nvSpPr>
        <p:spPr bwMode="auto">
          <a:xfrm>
            <a:off x="6118225" y="55959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8" name="Oval 141"/>
          <p:cNvSpPr>
            <a:spLocks noChangeArrowheads="1"/>
          </p:cNvSpPr>
          <p:nvPr/>
        </p:nvSpPr>
        <p:spPr bwMode="auto">
          <a:xfrm>
            <a:off x="6196013" y="55626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9" name="Oval 142"/>
          <p:cNvSpPr>
            <a:spLocks noChangeArrowheads="1"/>
          </p:cNvSpPr>
          <p:nvPr/>
        </p:nvSpPr>
        <p:spPr bwMode="auto">
          <a:xfrm>
            <a:off x="6273800" y="5584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0" name="Oval 143"/>
          <p:cNvSpPr>
            <a:spLocks noChangeArrowheads="1"/>
          </p:cNvSpPr>
          <p:nvPr/>
        </p:nvSpPr>
        <p:spPr bwMode="auto">
          <a:xfrm>
            <a:off x="6351588" y="55737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1" name="Oval 144"/>
          <p:cNvSpPr>
            <a:spLocks noChangeArrowheads="1"/>
          </p:cNvSpPr>
          <p:nvPr/>
        </p:nvSpPr>
        <p:spPr bwMode="auto">
          <a:xfrm>
            <a:off x="6427788" y="55911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2" name="Oval 145"/>
          <p:cNvSpPr>
            <a:spLocks noChangeArrowheads="1"/>
          </p:cNvSpPr>
          <p:nvPr/>
        </p:nvSpPr>
        <p:spPr bwMode="auto">
          <a:xfrm>
            <a:off x="6505575" y="55737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Oval 146"/>
          <p:cNvSpPr>
            <a:spLocks noChangeArrowheads="1"/>
          </p:cNvSpPr>
          <p:nvPr/>
        </p:nvSpPr>
        <p:spPr bwMode="auto">
          <a:xfrm>
            <a:off x="6583363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4" name="Oval 147"/>
          <p:cNvSpPr>
            <a:spLocks noChangeArrowheads="1"/>
          </p:cNvSpPr>
          <p:nvPr/>
        </p:nvSpPr>
        <p:spPr bwMode="auto">
          <a:xfrm>
            <a:off x="6661150" y="55403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5" name="Oval 148"/>
          <p:cNvSpPr>
            <a:spLocks noChangeArrowheads="1"/>
          </p:cNvSpPr>
          <p:nvPr/>
        </p:nvSpPr>
        <p:spPr bwMode="auto">
          <a:xfrm>
            <a:off x="6738938" y="55356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6" name="Oval 149"/>
          <p:cNvSpPr>
            <a:spLocks noChangeArrowheads="1"/>
          </p:cNvSpPr>
          <p:nvPr/>
        </p:nvSpPr>
        <p:spPr bwMode="auto">
          <a:xfrm>
            <a:off x="6816725" y="55578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7" name="Oval 150"/>
          <p:cNvSpPr>
            <a:spLocks noChangeArrowheads="1"/>
          </p:cNvSpPr>
          <p:nvPr/>
        </p:nvSpPr>
        <p:spPr bwMode="auto">
          <a:xfrm>
            <a:off x="6894513" y="5518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8" name="Oval 151"/>
          <p:cNvSpPr>
            <a:spLocks noChangeArrowheads="1"/>
          </p:cNvSpPr>
          <p:nvPr/>
        </p:nvSpPr>
        <p:spPr bwMode="auto">
          <a:xfrm>
            <a:off x="6972300" y="5484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9" name="Oval 152"/>
          <p:cNvSpPr>
            <a:spLocks noChangeArrowheads="1"/>
          </p:cNvSpPr>
          <p:nvPr/>
        </p:nvSpPr>
        <p:spPr bwMode="auto">
          <a:xfrm>
            <a:off x="7048500" y="55133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0" name="Oval 153"/>
          <p:cNvSpPr>
            <a:spLocks noChangeArrowheads="1"/>
          </p:cNvSpPr>
          <p:nvPr/>
        </p:nvSpPr>
        <p:spPr bwMode="auto">
          <a:xfrm>
            <a:off x="7126288" y="546258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1" name="Oval 154"/>
          <p:cNvSpPr>
            <a:spLocks noChangeArrowheads="1"/>
          </p:cNvSpPr>
          <p:nvPr/>
        </p:nvSpPr>
        <p:spPr bwMode="auto">
          <a:xfrm>
            <a:off x="7204075" y="545782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2" name="Oval 156"/>
          <p:cNvSpPr>
            <a:spLocks noChangeArrowheads="1"/>
          </p:cNvSpPr>
          <p:nvPr/>
        </p:nvSpPr>
        <p:spPr bwMode="auto">
          <a:xfrm>
            <a:off x="7359650" y="5429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3" name="Oval 157"/>
          <p:cNvSpPr>
            <a:spLocks noChangeArrowheads="1"/>
          </p:cNvSpPr>
          <p:nvPr/>
        </p:nvSpPr>
        <p:spPr bwMode="auto">
          <a:xfrm>
            <a:off x="7437438" y="54022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4" name="Oval 158"/>
          <p:cNvSpPr>
            <a:spLocks noChangeArrowheads="1"/>
          </p:cNvSpPr>
          <p:nvPr/>
        </p:nvSpPr>
        <p:spPr bwMode="auto">
          <a:xfrm>
            <a:off x="7515225" y="5391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5" name="Oval 159"/>
          <p:cNvSpPr>
            <a:spLocks noChangeArrowheads="1"/>
          </p:cNvSpPr>
          <p:nvPr/>
        </p:nvSpPr>
        <p:spPr bwMode="auto">
          <a:xfrm>
            <a:off x="7593013" y="5357813"/>
            <a:ext cx="65088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6" name="Oval 160"/>
          <p:cNvSpPr>
            <a:spLocks noChangeArrowheads="1"/>
          </p:cNvSpPr>
          <p:nvPr/>
        </p:nvSpPr>
        <p:spPr bwMode="auto">
          <a:xfrm>
            <a:off x="7669213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7" name="Oval 161"/>
          <p:cNvSpPr>
            <a:spLocks noChangeArrowheads="1"/>
          </p:cNvSpPr>
          <p:nvPr/>
        </p:nvSpPr>
        <p:spPr bwMode="auto">
          <a:xfrm>
            <a:off x="7747000" y="5302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8" name="Oval 162"/>
          <p:cNvSpPr>
            <a:spLocks noChangeArrowheads="1"/>
          </p:cNvSpPr>
          <p:nvPr/>
        </p:nvSpPr>
        <p:spPr bwMode="auto">
          <a:xfrm>
            <a:off x="7824788" y="52244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9" name="Oval 163"/>
          <p:cNvSpPr>
            <a:spLocks noChangeArrowheads="1"/>
          </p:cNvSpPr>
          <p:nvPr/>
        </p:nvSpPr>
        <p:spPr bwMode="auto">
          <a:xfrm>
            <a:off x="7902575" y="51863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0" name="Oval 164"/>
          <p:cNvSpPr>
            <a:spLocks noChangeArrowheads="1"/>
          </p:cNvSpPr>
          <p:nvPr/>
        </p:nvSpPr>
        <p:spPr bwMode="auto">
          <a:xfrm>
            <a:off x="7980363" y="51355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1" name="Oval 165"/>
          <p:cNvSpPr>
            <a:spLocks noChangeArrowheads="1"/>
          </p:cNvSpPr>
          <p:nvPr/>
        </p:nvSpPr>
        <p:spPr bwMode="auto">
          <a:xfrm>
            <a:off x="8058150" y="5019675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2" name="Oval 166"/>
          <p:cNvSpPr>
            <a:spLocks noChangeArrowheads="1"/>
          </p:cNvSpPr>
          <p:nvPr/>
        </p:nvSpPr>
        <p:spPr bwMode="auto">
          <a:xfrm>
            <a:off x="8135938" y="4859338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3" name="Oval 167"/>
          <p:cNvSpPr>
            <a:spLocks noChangeArrowheads="1"/>
          </p:cNvSpPr>
          <p:nvPr/>
        </p:nvSpPr>
        <p:spPr bwMode="auto">
          <a:xfrm>
            <a:off x="8213725" y="4754563"/>
            <a:ext cx="65088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4" name="Oval 168"/>
          <p:cNvSpPr>
            <a:spLocks noChangeArrowheads="1"/>
          </p:cNvSpPr>
          <p:nvPr/>
        </p:nvSpPr>
        <p:spPr bwMode="auto">
          <a:xfrm>
            <a:off x="8289925" y="457041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5" name="Oval 169"/>
          <p:cNvSpPr>
            <a:spLocks noChangeArrowheads="1"/>
          </p:cNvSpPr>
          <p:nvPr/>
        </p:nvSpPr>
        <p:spPr bwMode="auto">
          <a:xfrm>
            <a:off x="8367713" y="42989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6" name="Oval 170"/>
          <p:cNvSpPr>
            <a:spLocks noChangeArrowheads="1"/>
          </p:cNvSpPr>
          <p:nvPr/>
        </p:nvSpPr>
        <p:spPr bwMode="auto">
          <a:xfrm>
            <a:off x="8445500" y="394970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7" name="Oval 171"/>
          <p:cNvSpPr>
            <a:spLocks noChangeArrowheads="1"/>
          </p:cNvSpPr>
          <p:nvPr/>
        </p:nvSpPr>
        <p:spPr bwMode="auto">
          <a:xfrm>
            <a:off x="8523288" y="3368675"/>
            <a:ext cx="66675" cy="6508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8" name="Oval 172"/>
          <p:cNvSpPr>
            <a:spLocks noChangeArrowheads="1"/>
          </p:cNvSpPr>
          <p:nvPr/>
        </p:nvSpPr>
        <p:spPr bwMode="auto">
          <a:xfrm>
            <a:off x="8605838" y="25971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9" name="Oval 173"/>
          <p:cNvSpPr>
            <a:spLocks noChangeArrowheads="1"/>
          </p:cNvSpPr>
          <p:nvPr/>
        </p:nvSpPr>
        <p:spPr bwMode="auto">
          <a:xfrm>
            <a:off x="8683625" y="984250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0" name="Rectangle 174"/>
          <p:cNvSpPr>
            <a:spLocks noChangeArrowheads="1"/>
          </p:cNvSpPr>
          <p:nvPr/>
        </p:nvSpPr>
        <p:spPr bwMode="auto">
          <a:xfrm>
            <a:off x="941387" y="4703763"/>
            <a:ext cx="38290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3.8% of students from bottom 20%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1" name="Rectangle 175"/>
          <p:cNvSpPr>
            <a:spLocks noChangeArrowheads="1"/>
          </p:cNvSpPr>
          <p:nvPr/>
        </p:nvSpPr>
        <p:spPr bwMode="auto">
          <a:xfrm>
            <a:off x="4048125" y="914400"/>
            <a:ext cx="341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14.5% of students from top 1%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2" name="Line 176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3" name="Line 177"/>
          <p:cNvSpPr>
            <a:spLocks noChangeShapeType="1"/>
          </p:cNvSpPr>
          <p:nvPr/>
        </p:nvSpPr>
        <p:spPr bwMode="auto">
          <a:xfrm flipH="1">
            <a:off x="781050" y="58181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4" name="Rectangle 178"/>
          <p:cNvSpPr>
            <a:spLocks noChangeArrowheads="1"/>
          </p:cNvSpPr>
          <p:nvPr/>
        </p:nvSpPr>
        <p:spPr bwMode="auto">
          <a:xfrm rot="16200000">
            <a:off x="508000" y="5592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5" name="Line 179"/>
          <p:cNvSpPr>
            <a:spLocks noChangeShapeType="1"/>
          </p:cNvSpPr>
          <p:nvPr/>
        </p:nvSpPr>
        <p:spPr bwMode="auto">
          <a:xfrm flipH="1">
            <a:off x="781050" y="416560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6" name="Rectangle 180"/>
          <p:cNvSpPr>
            <a:spLocks noChangeArrowheads="1"/>
          </p:cNvSpPr>
          <p:nvPr/>
        </p:nvSpPr>
        <p:spPr bwMode="auto">
          <a:xfrm rot="16200000">
            <a:off x="508000" y="394176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7" name="Line 181"/>
          <p:cNvSpPr>
            <a:spLocks noChangeShapeType="1"/>
          </p:cNvSpPr>
          <p:nvPr/>
        </p:nvSpPr>
        <p:spPr bwMode="auto">
          <a:xfrm flipH="1">
            <a:off x="781050" y="2508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8" name="Rectangle 182"/>
          <p:cNvSpPr>
            <a:spLocks noChangeArrowheads="1"/>
          </p:cNvSpPr>
          <p:nvPr/>
        </p:nvSpPr>
        <p:spPr bwMode="auto">
          <a:xfrm rot="16200000">
            <a:off x="441325" y="2284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9" name="Line 183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0" name="Rectangle 184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1" name="Rectangle 185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2" name="Line 186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3" name="Line 187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4" name="Rectangle 188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5" name="Line 189"/>
          <p:cNvSpPr>
            <a:spLocks noChangeShapeType="1"/>
          </p:cNvSpPr>
          <p:nvPr/>
        </p:nvSpPr>
        <p:spPr bwMode="auto">
          <a:xfrm>
            <a:off x="2571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6" name="Rectangle 190"/>
          <p:cNvSpPr>
            <a:spLocks noChangeArrowheads="1"/>
          </p:cNvSpPr>
          <p:nvPr/>
        </p:nvSpPr>
        <p:spPr bwMode="auto">
          <a:xfrm>
            <a:off x="24431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7" name="Line 191"/>
          <p:cNvSpPr>
            <a:spLocks noChangeShapeType="1"/>
          </p:cNvSpPr>
          <p:nvPr/>
        </p:nvSpPr>
        <p:spPr bwMode="auto">
          <a:xfrm>
            <a:off x="41290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8" name="Rectangle 192"/>
          <p:cNvSpPr>
            <a:spLocks noChangeArrowheads="1"/>
          </p:cNvSpPr>
          <p:nvPr/>
        </p:nvSpPr>
        <p:spPr bwMode="auto">
          <a:xfrm>
            <a:off x="40005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9" name="Line 193"/>
          <p:cNvSpPr>
            <a:spLocks noChangeShapeType="1"/>
          </p:cNvSpPr>
          <p:nvPr/>
        </p:nvSpPr>
        <p:spPr bwMode="auto">
          <a:xfrm>
            <a:off x="56800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0" name="Rectangle 194"/>
          <p:cNvSpPr>
            <a:spLocks noChangeArrowheads="1"/>
          </p:cNvSpPr>
          <p:nvPr/>
        </p:nvSpPr>
        <p:spPr bwMode="auto">
          <a:xfrm>
            <a:off x="55530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1" name="Line 195"/>
          <p:cNvSpPr>
            <a:spLocks noChangeShapeType="1"/>
          </p:cNvSpPr>
          <p:nvPr/>
        </p:nvSpPr>
        <p:spPr bwMode="auto">
          <a:xfrm>
            <a:off x="7237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2" name="Rectangle 196"/>
          <p:cNvSpPr>
            <a:spLocks noChangeArrowheads="1"/>
          </p:cNvSpPr>
          <p:nvPr/>
        </p:nvSpPr>
        <p:spPr bwMode="auto">
          <a:xfrm>
            <a:off x="711041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3" name="Line 197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4" name="Rectangle 198"/>
          <p:cNvSpPr>
            <a:spLocks noChangeArrowheads="1"/>
          </p:cNvSpPr>
          <p:nvPr/>
        </p:nvSpPr>
        <p:spPr bwMode="auto">
          <a:xfrm>
            <a:off x="8605838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5" name="Rectangle 199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36" name="Rectangle 200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537" name="Straight Connector 145"/>
          <p:cNvCxnSpPr/>
          <p:nvPr/>
        </p:nvCxnSpPr>
        <p:spPr>
          <a:xfrm flipV="1">
            <a:off x="7187248" y="1027108"/>
            <a:ext cx="1463040" cy="6355"/>
          </a:xfrm>
          <a:prstGeom prst="line">
            <a:avLst/>
          </a:prstGeom>
          <a:noFill/>
          <a:ln w="25400" cap="flat" cmpd="sng" algn="ctr">
            <a:solidFill>
              <a:srgbClr val="C0504D"/>
            </a:solidFill>
            <a:prstDash val="solid"/>
          </a:ln>
          <a:effectLst/>
        </p:spPr>
      </p:cxnSp>
      <p:sp>
        <p:nvSpPr>
          <p:cNvPr id="538" name="Left Brace 537"/>
          <p:cNvSpPr/>
          <p:nvPr/>
        </p:nvSpPr>
        <p:spPr>
          <a:xfrm rot="5400000">
            <a:off x="1761917" y="4447967"/>
            <a:ext cx="161925" cy="1457740"/>
          </a:xfrm>
          <a:prstGeom prst="leftBrac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/>
              <a:ea typeface="+mn-ea"/>
              <a:cs typeface="Arial"/>
            </a:endParaRPr>
          </a:p>
        </p:txBody>
      </p:sp>
      <p:sp>
        <p:nvSpPr>
          <p:cNvPr id="541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 by Percentile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Ivy Plus Colleges</a:t>
            </a:r>
          </a:p>
        </p:txBody>
      </p:sp>
      <p:sp>
        <p:nvSpPr>
          <p:cNvPr id="143" name="Right Arrow 142"/>
          <p:cNvSpPr/>
          <p:nvPr/>
        </p:nvSpPr>
        <p:spPr>
          <a:xfrm>
            <a:off x="1524000" y="2895600"/>
            <a:ext cx="670718" cy="486568"/>
          </a:xfrm>
          <a:prstGeom prst="rightArrow">
            <a:avLst/>
          </a:prstGeom>
          <a:gradFill rotWithShape="1">
            <a:gsLst>
              <a:gs pos="0">
                <a:srgbClr val="BBE0E3">
                  <a:tint val="100000"/>
                  <a:shade val="100000"/>
                  <a:satMod val="130000"/>
                </a:srgbClr>
              </a:gs>
              <a:gs pos="100000">
                <a:srgbClr val="BBE0E3">
                  <a:tint val="50000"/>
                  <a:shade val="100000"/>
                  <a:satMod val="350000"/>
                </a:srgbClr>
              </a:gs>
            </a:gsLst>
            <a:lin ang="16200000" scaled="0"/>
          </a:gradFill>
          <a:ln w="9525" cap="flat" cmpd="sng" algn="ctr">
            <a:solidFill>
              <a:srgbClr val="BBE0E3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44" name="TextBox 146"/>
          <p:cNvSpPr txBox="1"/>
          <p:nvPr/>
        </p:nvSpPr>
        <p:spPr>
          <a:xfrm>
            <a:off x="2351018" y="2937431"/>
            <a:ext cx="556815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398713" algn="l"/>
              </a:tabLst>
              <a:defRPr/>
            </a:pP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  <a:sym typeface="Wingdings" panose="05000000000000000000" pitchFamily="2" charset="2"/>
              </a:rPr>
              <a:t>Probability of attending an elite private college is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2398713" algn="l"/>
              </a:tabLst>
              <a:defRPr/>
            </a:pPr>
            <a:r>
              <a:rPr lang="en-US" sz="1800" b="1" i="1" kern="0" dirty="0">
                <a:solidFill>
                  <a:prstClr val="black"/>
                </a:solidFill>
                <a:sym typeface="Wingdings" panose="05000000000000000000" pitchFamily="2" charset="2"/>
              </a:rPr>
              <a:t>77</a:t>
            </a:r>
            <a:r>
              <a:rPr kumimoji="0" lang="en-US" sz="1800" b="1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times </a:t>
            </a:r>
            <a:r>
              <a:rPr kumimoji="0" lang="en-US" sz="1800" b="0" i="1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higher for children in the top 1% compared to the bottom 20%</a:t>
            </a:r>
          </a:p>
        </p:txBody>
      </p:sp>
    </p:spTree>
    <p:extLst>
      <p:ext uri="{BB962C8B-B14F-4D97-AF65-F5344CB8AC3E}">
        <p14:creationId xmlns:p14="http://schemas.microsoft.com/office/powerpoint/2010/main" val="1726676095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7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Line 8"/>
          <p:cNvSpPr>
            <a:spLocks noChangeShapeType="1"/>
          </p:cNvSpPr>
          <p:nvPr/>
        </p:nvSpPr>
        <p:spPr bwMode="auto">
          <a:xfrm>
            <a:off x="869950" y="566896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Line 9"/>
          <p:cNvSpPr>
            <a:spLocks noChangeShapeType="1"/>
          </p:cNvSpPr>
          <p:nvPr/>
        </p:nvSpPr>
        <p:spPr bwMode="auto">
          <a:xfrm>
            <a:off x="869950" y="44656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Line 10"/>
          <p:cNvSpPr>
            <a:spLocks noChangeShapeType="1"/>
          </p:cNvSpPr>
          <p:nvPr/>
        </p:nvSpPr>
        <p:spPr bwMode="auto">
          <a:xfrm>
            <a:off x="869950" y="3262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Line 11"/>
          <p:cNvSpPr>
            <a:spLocks noChangeShapeType="1"/>
          </p:cNvSpPr>
          <p:nvPr/>
        </p:nvSpPr>
        <p:spPr bwMode="auto">
          <a:xfrm>
            <a:off x="869950" y="20605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Line 12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13"/>
          <p:cNvSpPr>
            <a:spLocks noChangeArrowheads="1"/>
          </p:cNvSpPr>
          <p:nvPr/>
        </p:nvSpPr>
        <p:spPr bwMode="auto">
          <a:xfrm>
            <a:off x="1019175" y="5484813"/>
            <a:ext cx="322263" cy="1841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14"/>
          <p:cNvSpPr>
            <a:spLocks noChangeArrowheads="1"/>
          </p:cNvSpPr>
          <p:nvPr/>
        </p:nvSpPr>
        <p:spPr bwMode="auto">
          <a:xfrm>
            <a:off x="2638425" y="5346700"/>
            <a:ext cx="320675" cy="32226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15"/>
          <p:cNvSpPr>
            <a:spLocks noChangeArrowheads="1"/>
          </p:cNvSpPr>
          <p:nvPr/>
        </p:nvSpPr>
        <p:spPr bwMode="auto">
          <a:xfrm>
            <a:off x="4256087" y="5180013"/>
            <a:ext cx="327025" cy="4889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6"/>
          <p:cNvSpPr>
            <a:spLocks noChangeArrowheads="1"/>
          </p:cNvSpPr>
          <p:nvPr/>
        </p:nvSpPr>
        <p:spPr bwMode="auto">
          <a:xfrm>
            <a:off x="5873750" y="4875213"/>
            <a:ext cx="327025" cy="7937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17"/>
          <p:cNvSpPr>
            <a:spLocks noChangeArrowheads="1"/>
          </p:cNvSpPr>
          <p:nvPr/>
        </p:nvSpPr>
        <p:spPr bwMode="auto">
          <a:xfrm>
            <a:off x="7497763" y="1444625"/>
            <a:ext cx="322263" cy="4224338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Line 38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Line 39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Rectangle 40"/>
          <p:cNvSpPr>
            <a:spLocks noChangeArrowheads="1"/>
          </p:cNvSpPr>
          <p:nvPr/>
        </p:nvSpPr>
        <p:spPr bwMode="auto">
          <a:xfrm rot="16200000">
            <a:off x="508000" y="544353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2" name="Line 41"/>
          <p:cNvSpPr>
            <a:spLocks noChangeShapeType="1"/>
          </p:cNvSpPr>
          <p:nvPr/>
        </p:nvSpPr>
        <p:spPr bwMode="auto">
          <a:xfrm flipH="1">
            <a:off x="781050" y="44656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Rectangle 42"/>
          <p:cNvSpPr>
            <a:spLocks noChangeArrowheads="1"/>
          </p:cNvSpPr>
          <p:nvPr/>
        </p:nvSpPr>
        <p:spPr bwMode="auto">
          <a:xfrm rot="16200000">
            <a:off x="441325" y="4240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43"/>
          <p:cNvSpPr>
            <a:spLocks noChangeShapeType="1"/>
          </p:cNvSpPr>
          <p:nvPr/>
        </p:nvSpPr>
        <p:spPr bwMode="auto">
          <a:xfrm flipH="1">
            <a:off x="781050" y="3262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Rectangle 44"/>
          <p:cNvSpPr>
            <a:spLocks noChangeArrowheads="1"/>
          </p:cNvSpPr>
          <p:nvPr/>
        </p:nvSpPr>
        <p:spPr bwMode="auto">
          <a:xfrm rot="16200000">
            <a:off x="441325" y="30384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" name="Line 45"/>
          <p:cNvSpPr>
            <a:spLocks noChangeShapeType="1"/>
          </p:cNvSpPr>
          <p:nvPr/>
        </p:nvSpPr>
        <p:spPr bwMode="auto">
          <a:xfrm flipH="1">
            <a:off x="781050" y="20605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Rectangle 46"/>
          <p:cNvSpPr>
            <a:spLocks noChangeArrowheads="1"/>
          </p:cNvSpPr>
          <p:nvPr/>
        </p:nvSpPr>
        <p:spPr bwMode="auto">
          <a:xfrm rot="16200000">
            <a:off x="441325" y="18351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8" name="Line 47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Rectangle 48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0" name="Rectangle 49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50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Line 51"/>
          <p:cNvSpPr>
            <a:spLocks noChangeShapeType="1"/>
          </p:cNvSpPr>
          <p:nvPr/>
        </p:nvSpPr>
        <p:spPr bwMode="auto">
          <a:xfrm>
            <a:off x="166846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52"/>
          <p:cNvSpPr>
            <a:spLocks noChangeArrowheads="1"/>
          </p:cNvSpPr>
          <p:nvPr/>
        </p:nvSpPr>
        <p:spPr bwMode="auto">
          <a:xfrm>
            <a:off x="16065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4" name="Line 53"/>
          <p:cNvSpPr>
            <a:spLocks noChangeShapeType="1"/>
          </p:cNvSpPr>
          <p:nvPr/>
        </p:nvSpPr>
        <p:spPr bwMode="auto">
          <a:xfrm>
            <a:off x="32861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Rectangle 54"/>
          <p:cNvSpPr>
            <a:spLocks noChangeArrowheads="1"/>
          </p:cNvSpPr>
          <p:nvPr/>
        </p:nvSpPr>
        <p:spPr bwMode="auto">
          <a:xfrm>
            <a:off x="322580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Line 55"/>
          <p:cNvSpPr>
            <a:spLocks noChangeShapeType="1"/>
          </p:cNvSpPr>
          <p:nvPr/>
        </p:nvSpPr>
        <p:spPr bwMode="auto">
          <a:xfrm>
            <a:off x="490378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56"/>
          <p:cNvSpPr>
            <a:spLocks noChangeArrowheads="1"/>
          </p:cNvSpPr>
          <p:nvPr/>
        </p:nvSpPr>
        <p:spPr bwMode="auto">
          <a:xfrm>
            <a:off x="4843463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Line 57"/>
          <p:cNvSpPr>
            <a:spLocks noChangeShapeType="1"/>
          </p:cNvSpPr>
          <p:nvPr/>
        </p:nvSpPr>
        <p:spPr bwMode="auto">
          <a:xfrm>
            <a:off x="652303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58"/>
          <p:cNvSpPr>
            <a:spLocks noChangeArrowheads="1"/>
          </p:cNvSpPr>
          <p:nvPr/>
        </p:nvSpPr>
        <p:spPr bwMode="auto">
          <a:xfrm>
            <a:off x="646112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0" name="Line 59"/>
          <p:cNvSpPr>
            <a:spLocks noChangeShapeType="1"/>
          </p:cNvSpPr>
          <p:nvPr/>
        </p:nvSpPr>
        <p:spPr bwMode="auto">
          <a:xfrm>
            <a:off x="81470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60"/>
          <p:cNvSpPr>
            <a:spLocks noChangeArrowheads="1"/>
          </p:cNvSpPr>
          <p:nvPr/>
        </p:nvSpPr>
        <p:spPr bwMode="auto">
          <a:xfrm>
            <a:off x="8085138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2" name="Rectangle 61"/>
          <p:cNvSpPr>
            <a:spLocks noChangeArrowheads="1"/>
          </p:cNvSpPr>
          <p:nvPr/>
        </p:nvSpPr>
        <p:spPr bwMode="auto">
          <a:xfrm>
            <a:off x="3717925" y="6249988"/>
            <a:ext cx="25654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3" name="Rectangle 62"/>
          <p:cNvSpPr>
            <a:spLocks noChangeArrowheads="1"/>
          </p:cNvSpPr>
          <p:nvPr/>
        </p:nvSpPr>
        <p:spPr bwMode="auto">
          <a:xfrm>
            <a:off x="969962" y="890587"/>
            <a:ext cx="863600" cy="22701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66"/>
          <p:cNvSpPr>
            <a:spLocks noChangeArrowheads="1"/>
          </p:cNvSpPr>
          <p:nvPr/>
        </p:nvSpPr>
        <p:spPr bwMode="auto">
          <a:xfrm>
            <a:off x="1973262" y="884237"/>
            <a:ext cx="21113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 University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Rectangle 70"/>
          <p:cNvSpPr>
            <a:spLocks noChangeArrowheads="1"/>
          </p:cNvSpPr>
          <p:nvPr/>
        </p:nvSpPr>
        <p:spPr bwMode="auto">
          <a:xfrm>
            <a:off x="4860925" y="381000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3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Distributions by Quintile for 1980-82 Birth Cohorts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At Selected Colleges</a:t>
            </a:r>
          </a:p>
        </p:txBody>
      </p:sp>
    </p:spTree>
    <p:extLst>
      <p:ext uri="{BB962C8B-B14F-4D97-AF65-F5344CB8AC3E}">
        <p14:creationId xmlns:p14="http://schemas.microsoft.com/office/powerpoint/2010/main" val="303483260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1" name="Rectangle 2"/>
          <p:cNvSpPr>
            <a:spLocks noChangeArrowheads="1"/>
          </p:cNvSpPr>
          <p:nvPr/>
        </p:nvSpPr>
        <p:spPr bwMode="auto">
          <a:xfrm>
            <a:off x="152400" y="76200"/>
            <a:ext cx="8686800" cy="624786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What role do colleges play in intergenerational income mobility?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Large returns to college attendance suggest that higher education can be an important pathway to upward mobility 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But inequality in access between high- </a:t>
            </a:r>
            <a:r>
              <a:rPr lang="en-US" dirty="0">
                <a:solidFill>
                  <a:srgbClr val="000000"/>
                </a:solidFill>
              </a:rPr>
              <a:t>and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low-income families may limit (or even reverse) this effect 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Evaluating colleges’ role in mobility requires analysis of two factors: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[Outcomes] Which colleges are most effective in helping children climb the income ladder?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[Access] How can we increase access to such colleges for students from low-income families?</a:t>
            </a:r>
          </a:p>
        </p:txBody>
      </p:sp>
      <p:sp>
        <p:nvSpPr>
          <p:cNvPr id="214019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Introduction</a:t>
            </a:r>
          </a:p>
        </p:txBody>
      </p:sp>
    </p:spTree>
    <p:extLst>
      <p:ext uri="{BB962C8B-B14F-4D97-AF65-F5344CB8AC3E}">
        <p14:creationId xmlns:p14="http://schemas.microsoft.com/office/powerpoint/2010/main" val="1046981602"/>
      </p:ext>
    </p:extLst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7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Line 8"/>
          <p:cNvSpPr>
            <a:spLocks noChangeShapeType="1"/>
          </p:cNvSpPr>
          <p:nvPr/>
        </p:nvSpPr>
        <p:spPr bwMode="auto">
          <a:xfrm>
            <a:off x="869950" y="566896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Line 9"/>
          <p:cNvSpPr>
            <a:spLocks noChangeShapeType="1"/>
          </p:cNvSpPr>
          <p:nvPr/>
        </p:nvSpPr>
        <p:spPr bwMode="auto">
          <a:xfrm>
            <a:off x="869950" y="44656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Line 10"/>
          <p:cNvSpPr>
            <a:spLocks noChangeShapeType="1"/>
          </p:cNvSpPr>
          <p:nvPr/>
        </p:nvSpPr>
        <p:spPr bwMode="auto">
          <a:xfrm>
            <a:off x="869950" y="3262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Line 11"/>
          <p:cNvSpPr>
            <a:spLocks noChangeShapeType="1"/>
          </p:cNvSpPr>
          <p:nvPr/>
        </p:nvSpPr>
        <p:spPr bwMode="auto">
          <a:xfrm>
            <a:off x="869950" y="20605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Line 12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13"/>
          <p:cNvSpPr>
            <a:spLocks noChangeArrowheads="1"/>
          </p:cNvSpPr>
          <p:nvPr/>
        </p:nvSpPr>
        <p:spPr bwMode="auto">
          <a:xfrm>
            <a:off x="1019175" y="5484813"/>
            <a:ext cx="322263" cy="1841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14"/>
          <p:cNvSpPr>
            <a:spLocks noChangeArrowheads="1"/>
          </p:cNvSpPr>
          <p:nvPr/>
        </p:nvSpPr>
        <p:spPr bwMode="auto">
          <a:xfrm>
            <a:off x="2638425" y="5346700"/>
            <a:ext cx="320675" cy="32226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15"/>
          <p:cNvSpPr>
            <a:spLocks noChangeArrowheads="1"/>
          </p:cNvSpPr>
          <p:nvPr/>
        </p:nvSpPr>
        <p:spPr bwMode="auto">
          <a:xfrm>
            <a:off x="4256087" y="5180013"/>
            <a:ext cx="327025" cy="4889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6"/>
          <p:cNvSpPr>
            <a:spLocks noChangeArrowheads="1"/>
          </p:cNvSpPr>
          <p:nvPr/>
        </p:nvSpPr>
        <p:spPr bwMode="auto">
          <a:xfrm>
            <a:off x="5873750" y="4875213"/>
            <a:ext cx="327025" cy="7937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17"/>
          <p:cNvSpPr>
            <a:spLocks noChangeArrowheads="1"/>
          </p:cNvSpPr>
          <p:nvPr/>
        </p:nvSpPr>
        <p:spPr bwMode="auto">
          <a:xfrm>
            <a:off x="7497763" y="1444625"/>
            <a:ext cx="322263" cy="4224338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18"/>
          <p:cNvSpPr>
            <a:spLocks noChangeArrowheads="1"/>
          </p:cNvSpPr>
          <p:nvPr/>
        </p:nvSpPr>
        <p:spPr bwMode="auto">
          <a:xfrm>
            <a:off x="1341437" y="5135563"/>
            <a:ext cx="327025" cy="533400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19"/>
          <p:cNvSpPr>
            <a:spLocks noChangeArrowheads="1"/>
          </p:cNvSpPr>
          <p:nvPr/>
        </p:nvSpPr>
        <p:spPr bwMode="auto">
          <a:xfrm>
            <a:off x="2959100" y="5030788"/>
            <a:ext cx="327025" cy="6381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20"/>
          <p:cNvSpPr>
            <a:spLocks noChangeArrowheads="1"/>
          </p:cNvSpPr>
          <p:nvPr/>
        </p:nvSpPr>
        <p:spPr bwMode="auto">
          <a:xfrm>
            <a:off x="4583113" y="4897438"/>
            <a:ext cx="320675" cy="77152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21"/>
          <p:cNvSpPr>
            <a:spLocks noChangeArrowheads="1"/>
          </p:cNvSpPr>
          <p:nvPr/>
        </p:nvSpPr>
        <p:spPr bwMode="auto">
          <a:xfrm>
            <a:off x="6200775" y="4687888"/>
            <a:ext cx="322263" cy="9810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Rectangle 22"/>
          <p:cNvSpPr>
            <a:spLocks noChangeArrowheads="1"/>
          </p:cNvSpPr>
          <p:nvPr/>
        </p:nvSpPr>
        <p:spPr bwMode="auto">
          <a:xfrm>
            <a:off x="7820025" y="2581275"/>
            <a:ext cx="327025" cy="3087688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Line 38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Line 39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Rectangle 40"/>
          <p:cNvSpPr>
            <a:spLocks noChangeArrowheads="1"/>
          </p:cNvSpPr>
          <p:nvPr/>
        </p:nvSpPr>
        <p:spPr bwMode="auto">
          <a:xfrm rot="16200000">
            <a:off x="508000" y="544353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2" name="Line 41"/>
          <p:cNvSpPr>
            <a:spLocks noChangeShapeType="1"/>
          </p:cNvSpPr>
          <p:nvPr/>
        </p:nvSpPr>
        <p:spPr bwMode="auto">
          <a:xfrm flipH="1">
            <a:off x="781050" y="44656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Rectangle 42"/>
          <p:cNvSpPr>
            <a:spLocks noChangeArrowheads="1"/>
          </p:cNvSpPr>
          <p:nvPr/>
        </p:nvSpPr>
        <p:spPr bwMode="auto">
          <a:xfrm rot="16200000">
            <a:off x="441325" y="4240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43"/>
          <p:cNvSpPr>
            <a:spLocks noChangeShapeType="1"/>
          </p:cNvSpPr>
          <p:nvPr/>
        </p:nvSpPr>
        <p:spPr bwMode="auto">
          <a:xfrm flipH="1">
            <a:off x="781050" y="3262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Rectangle 44"/>
          <p:cNvSpPr>
            <a:spLocks noChangeArrowheads="1"/>
          </p:cNvSpPr>
          <p:nvPr/>
        </p:nvSpPr>
        <p:spPr bwMode="auto">
          <a:xfrm rot="16200000">
            <a:off x="441325" y="30384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" name="Line 45"/>
          <p:cNvSpPr>
            <a:spLocks noChangeShapeType="1"/>
          </p:cNvSpPr>
          <p:nvPr/>
        </p:nvSpPr>
        <p:spPr bwMode="auto">
          <a:xfrm flipH="1">
            <a:off x="781050" y="20605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Rectangle 46"/>
          <p:cNvSpPr>
            <a:spLocks noChangeArrowheads="1"/>
          </p:cNvSpPr>
          <p:nvPr/>
        </p:nvSpPr>
        <p:spPr bwMode="auto">
          <a:xfrm rot="16200000">
            <a:off x="441325" y="18351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8" name="Line 47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Rectangle 48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0" name="Rectangle 49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50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Line 51"/>
          <p:cNvSpPr>
            <a:spLocks noChangeShapeType="1"/>
          </p:cNvSpPr>
          <p:nvPr/>
        </p:nvSpPr>
        <p:spPr bwMode="auto">
          <a:xfrm>
            <a:off x="166846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52"/>
          <p:cNvSpPr>
            <a:spLocks noChangeArrowheads="1"/>
          </p:cNvSpPr>
          <p:nvPr/>
        </p:nvSpPr>
        <p:spPr bwMode="auto">
          <a:xfrm>
            <a:off x="16065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4" name="Line 53"/>
          <p:cNvSpPr>
            <a:spLocks noChangeShapeType="1"/>
          </p:cNvSpPr>
          <p:nvPr/>
        </p:nvSpPr>
        <p:spPr bwMode="auto">
          <a:xfrm>
            <a:off x="32861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Rectangle 54"/>
          <p:cNvSpPr>
            <a:spLocks noChangeArrowheads="1"/>
          </p:cNvSpPr>
          <p:nvPr/>
        </p:nvSpPr>
        <p:spPr bwMode="auto">
          <a:xfrm>
            <a:off x="322580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Line 55"/>
          <p:cNvSpPr>
            <a:spLocks noChangeShapeType="1"/>
          </p:cNvSpPr>
          <p:nvPr/>
        </p:nvSpPr>
        <p:spPr bwMode="auto">
          <a:xfrm>
            <a:off x="490378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56"/>
          <p:cNvSpPr>
            <a:spLocks noChangeArrowheads="1"/>
          </p:cNvSpPr>
          <p:nvPr/>
        </p:nvSpPr>
        <p:spPr bwMode="auto">
          <a:xfrm>
            <a:off x="4843463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Line 57"/>
          <p:cNvSpPr>
            <a:spLocks noChangeShapeType="1"/>
          </p:cNvSpPr>
          <p:nvPr/>
        </p:nvSpPr>
        <p:spPr bwMode="auto">
          <a:xfrm>
            <a:off x="652303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58"/>
          <p:cNvSpPr>
            <a:spLocks noChangeArrowheads="1"/>
          </p:cNvSpPr>
          <p:nvPr/>
        </p:nvSpPr>
        <p:spPr bwMode="auto">
          <a:xfrm>
            <a:off x="646112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0" name="Line 59"/>
          <p:cNvSpPr>
            <a:spLocks noChangeShapeType="1"/>
          </p:cNvSpPr>
          <p:nvPr/>
        </p:nvSpPr>
        <p:spPr bwMode="auto">
          <a:xfrm>
            <a:off x="81470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60"/>
          <p:cNvSpPr>
            <a:spLocks noChangeArrowheads="1"/>
          </p:cNvSpPr>
          <p:nvPr/>
        </p:nvSpPr>
        <p:spPr bwMode="auto">
          <a:xfrm>
            <a:off x="8085138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2" name="Rectangle 61"/>
          <p:cNvSpPr>
            <a:spLocks noChangeArrowheads="1"/>
          </p:cNvSpPr>
          <p:nvPr/>
        </p:nvSpPr>
        <p:spPr bwMode="auto">
          <a:xfrm>
            <a:off x="3717925" y="6249988"/>
            <a:ext cx="25654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3" name="Rectangle 62"/>
          <p:cNvSpPr>
            <a:spLocks noChangeArrowheads="1"/>
          </p:cNvSpPr>
          <p:nvPr/>
        </p:nvSpPr>
        <p:spPr bwMode="auto">
          <a:xfrm>
            <a:off x="969962" y="890587"/>
            <a:ext cx="863600" cy="22701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63"/>
          <p:cNvSpPr>
            <a:spLocks noChangeArrowheads="1"/>
          </p:cNvSpPr>
          <p:nvPr/>
        </p:nvSpPr>
        <p:spPr bwMode="auto">
          <a:xfrm>
            <a:off x="969962" y="1211262"/>
            <a:ext cx="863600" cy="233363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66"/>
          <p:cNvSpPr>
            <a:spLocks noChangeArrowheads="1"/>
          </p:cNvSpPr>
          <p:nvPr/>
        </p:nvSpPr>
        <p:spPr bwMode="auto">
          <a:xfrm>
            <a:off x="1973262" y="884237"/>
            <a:ext cx="21113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 University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8" name="Rectangle 67"/>
          <p:cNvSpPr>
            <a:spLocks noChangeArrowheads="1"/>
          </p:cNvSpPr>
          <p:nvPr/>
        </p:nvSpPr>
        <p:spPr bwMode="auto">
          <a:xfrm>
            <a:off x="1973262" y="1206500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Rectangle 70"/>
          <p:cNvSpPr>
            <a:spLocks noChangeArrowheads="1"/>
          </p:cNvSpPr>
          <p:nvPr/>
        </p:nvSpPr>
        <p:spPr bwMode="auto">
          <a:xfrm>
            <a:off x="4860925" y="381000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3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Distributions by Quintile for 1980-82 Birth Cohorts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At Selected Colleges</a:t>
            </a:r>
          </a:p>
        </p:txBody>
      </p:sp>
    </p:spTree>
    <p:extLst>
      <p:ext uri="{BB962C8B-B14F-4D97-AF65-F5344CB8AC3E}">
        <p14:creationId xmlns:p14="http://schemas.microsoft.com/office/powerpoint/2010/main" val="397003674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7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Line 8"/>
          <p:cNvSpPr>
            <a:spLocks noChangeShapeType="1"/>
          </p:cNvSpPr>
          <p:nvPr/>
        </p:nvSpPr>
        <p:spPr bwMode="auto">
          <a:xfrm>
            <a:off x="869950" y="566896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Line 9"/>
          <p:cNvSpPr>
            <a:spLocks noChangeShapeType="1"/>
          </p:cNvSpPr>
          <p:nvPr/>
        </p:nvSpPr>
        <p:spPr bwMode="auto">
          <a:xfrm>
            <a:off x="869950" y="44656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Line 10"/>
          <p:cNvSpPr>
            <a:spLocks noChangeShapeType="1"/>
          </p:cNvSpPr>
          <p:nvPr/>
        </p:nvSpPr>
        <p:spPr bwMode="auto">
          <a:xfrm>
            <a:off x="869950" y="3262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Line 11"/>
          <p:cNvSpPr>
            <a:spLocks noChangeShapeType="1"/>
          </p:cNvSpPr>
          <p:nvPr/>
        </p:nvSpPr>
        <p:spPr bwMode="auto">
          <a:xfrm>
            <a:off x="869950" y="20605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Line 12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13"/>
          <p:cNvSpPr>
            <a:spLocks noChangeArrowheads="1"/>
          </p:cNvSpPr>
          <p:nvPr/>
        </p:nvSpPr>
        <p:spPr bwMode="auto">
          <a:xfrm>
            <a:off x="1019175" y="5484813"/>
            <a:ext cx="322263" cy="1841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14"/>
          <p:cNvSpPr>
            <a:spLocks noChangeArrowheads="1"/>
          </p:cNvSpPr>
          <p:nvPr/>
        </p:nvSpPr>
        <p:spPr bwMode="auto">
          <a:xfrm>
            <a:off x="2638425" y="5346700"/>
            <a:ext cx="320675" cy="32226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15"/>
          <p:cNvSpPr>
            <a:spLocks noChangeArrowheads="1"/>
          </p:cNvSpPr>
          <p:nvPr/>
        </p:nvSpPr>
        <p:spPr bwMode="auto">
          <a:xfrm>
            <a:off x="4256087" y="5180013"/>
            <a:ext cx="327025" cy="4889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6"/>
          <p:cNvSpPr>
            <a:spLocks noChangeArrowheads="1"/>
          </p:cNvSpPr>
          <p:nvPr/>
        </p:nvSpPr>
        <p:spPr bwMode="auto">
          <a:xfrm>
            <a:off x="5873750" y="4875213"/>
            <a:ext cx="327025" cy="7937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17"/>
          <p:cNvSpPr>
            <a:spLocks noChangeArrowheads="1"/>
          </p:cNvSpPr>
          <p:nvPr/>
        </p:nvSpPr>
        <p:spPr bwMode="auto">
          <a:xfrm>
            <a:off x="7497763" y="1444625"/>
            <a:ext cx="322263" cy="4224338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18"/>
          <p:cNvSpPr>
            <a:spLocks noChangeArrowheads="1"/>
          </p:cNvSpPr>
          <p:nvPr/>
        </p:nvSpPr>
        <p:spPr bwMode="auto">
          <a:xfrm>
            <a:off x="1341437" y="5135563"/>
            <a:ext cx="327025" cy="533400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19"/>
          <p:cNvSpPr>
            <a:spLocks noChangeArrowheads="1"/>
          </p:cNvSpPr>
          <p:nvPr/>
        </p:nvSpPr>
        <p:spPr bwMode="auto">
          <a:xfrm>
            <a:off x="2959100" y="5030788"/>
            <a:ext cx="327025" cy="6381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20"/>
          <p:cNvSpPr>
            <a:spLocks noChangeArrowheads="1"/>
          </p:cNvSpPr>
          <p:nvPr/>
        </p:nvSpPr>
        <p:spPr bwMode="auto">
          <a:xfrm>
            <a:off x="4583113" y="4897438"/>
            <a:ext cx="320675" cy="77152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21"/>
          <p:cNvSpPr>
            <a:spLocks noChangeArrowheads="1"/>
          </p:cNvSpPr>
          <p:nvPr/>
        </p:nvSpPr>
        <p:spPr bwMode="auto">
          <a:xfrm>
            <a:off x="6200775" y="4687888"/>
            <a:ext cx="322263" cy="9810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Rectangle 22"/>
          <p:cNvSpPr>
            <a:spLocks noChangeArrowheads="1"/>
          </p:cNvSpPr>
          <p:nvPr/>
        </p:nvSpPr>
        <p:spPr bwMode="auto">
          <a:xfrm>
            <a:off x="7820025" y="2581275"/>
            <a:ext cx="327025" cy="3087688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1668462" y="4681538"/>
            <a:ext cx="320675" cy="987425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Rectangle 24"/>
          <p:cNvSpPr>
            <a:spLocks noChangeArrowheads="1"/>
          </p:cNvSpPr>
          <p:nvPr/>
        </p:nvSpPr>
        <p:spPr bwMode="auto">
          <a:xfrm>
            <a:off x="3286125" y="4614863"/>
            <a:ext cx="322263" cy="1054100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Rectangle 25"/>
          <p:cNvSpPr>
            <a:spLocks noChangeArrowheads="1"/>
          </p:cNvSpPr>
          <p:nvPr/>
        </p:nvSpPr>
        <p:spPr bwMode="auto">
          <a:xfrm>
            <a:off x="4903788" y="4699000"/>
            <a:ext cx="327025" cy="96996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Rectangle 26"/>
          <p:cNvSpPr>
            <a:spLocks noChangeArrowheads="1"/>
          </p:cNvSpPr>
          <p:nvPr/>
        </p:nvSpPr>
        <p:spPr bwMode="auto">
          <a:xfrm>
            <a:off x="6523038" y="4476750"/>
            <a:ext cx="327025" cy="119221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Rectangle 27"/>
          <p:cNvSpPr>
            <a:spLocks noChangeArrowheads="1"/>
          </p:cNvSpPr>
          <p:nvPr/>
        </p:nvSpPr>
        <p:spPr bwMode="auto">
          <a:xfrm>
            <a:off x="8147050" y="3860800"/>
            <a:ext cx="320675" cy="180816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Rectangle 35"/>
          <p:cNvSpPr>
            <a:spLocks noChangeArrowheads="1"/>
          </p:cNvSpPr>
          <p:nvPr/>
        </p:nvSpPr>
        <p:spPr bwMode="auto">
          <a:xfrm>
            <a:off x="8147050" y="5646738"/>
            <a:ext cx="320675" cy="22225"/>
          </a:xfrm>
          <a:prstGeom prst="rect">
            <a:avLst/>
          </a:prstGeom>
          <a:pattFill prst="pct30">
            <a:fgClr>
              <a:schemeClr val="accent6">
                <a:lumMod val="40000"/>
                <a:lumOff val="60000"/>
              </a:schemeClr>
            </a:fgClr>
            <a:bgClr>
              <a:schemeClr val="accent6">
                <a:lumMod val="60000"/>
                <a:lumOff val="40000"/>
              </a:schemeClr>
            </a:bgClr>
          </a:pattFill>
          <a:ln w="0">
            <a:solidFill>
              <a:srgbClr val="77915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Line 38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Line 39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Rectangle 40"/>
          <p:cNvSpPr>
            <a:spLocks noChangeArrowheads="1"/>
          </p:cNvSpPr>
          <p:nvPr/>
        </p:nvSpPr>
        <p:spPr bwMode="auto">
          <a:xfrm rot="16200000">
            <a:off x="508000" y="544353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2" name="Line 41"/>
          <p:cNvSpPr>
            <a:spLocks noChangeShapeType="1"/>
          </p:cNvSpPr>
          <p:nvPr/>
        </p:nvSpPr>
        <p:spPr bwMode="auto">
          <a:xfrm flipH="1">
            <a:off x="781050" y="44656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Rectangle 42"/>
          <p:cNvSpPr>
            <a:spLocks noChangeArrowheads="1"/>
          </p:cNvSpPr>
          <p:nvPr/>
        </p:nvSpPr>
        <p:spPr bwMode="auto">
          <a:xfrm rot="16200000">
            <a:off x="441325" y="4240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43"/>
          <p:cNvSpPr>
            <a:spLocks noChangeShapeType="1"/>
          </p:cNvSpPr>
          <p:nvPr/>
        </p:nvSpPr>
        <p:spPr bwMode="auto">
          <a:xfrm flipH="1">
            <a:off x="781050" y="3262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Rectangle 44"/>
          <p:cNvSpPr>
            <a:spLocks noChangeArrowheads="1"/>
          </p:cNvSpPr>
          <p:nvPr/>
        </p:nvSpPr>
        <p:spPr bwMode="auto">
          <a:xfrm rot="16200000">
            <a:off x="441325" y="30384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" name="Line 45"/>
          <p:cNvSpPr>
            <a:spLocks noChangeShapeType="1"/>
          </p:cNvSpPr>
          <p:nvPr/>
        </p:nvSpPr>
        <p:spPr bwMode="auto">
          <a:xfrm flipH="1">
            <a:off x="781050" y="20605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Rectangle 46"/>
          <p:cNvSpPr>
            <a:spLocks noChangeArrowheads="1"/>
          </p:cNvSpPr>
          <p:nvPr/>
        </p:nvSpPr>
        <p:spPr bwMode="auto">
          <a:xfrm rot="16200000">
            <a:off x="441325" y="18351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8" name="Line 47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Rectangle 48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0" name="Rectangle 49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50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Line 51"/>
          <p:cNvSpPr>
            <a:spLocks noChangeShapeType="1"/>
          </p:cNvSpPr>
          <p:nvPr/>
        </p:nvSpPr>
        <p:spPr bwMode="auto">
          <a:xfrm>
            <a:off x="166846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52"/>
          <p:cNvSpPr>
            <a:spLocks noChangeArrowheads="1"/>
          </p:cNvSpPr>
          <p:nvPr/>
        </p:nvSpPr>
        <p:spPr bwMode="auto">
          <a:xfrm>
            <a:off x="16065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4" name="Line 53"/>
          <p:cNvSpPr>
            <a:spLocks noChangeShapeType="1"/>
          </p:cNvSpPr>
          <p:nvPr/>
        </p:nvSpPr>
        <p:spPr bwMode="auto">
          <a:xfrm>
            <a:off x="32861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Rectangle 54"/>
          <p:cNvSpPr>
            <a:spLocks noChangeArrowheads="1"/>
          </p:cNvSpPr>
          <p:nvPr/>
        </p:nvSpPr>
        <p:spPr bwMode="auto">
          <a:xfrm>
            <a:off x="322580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Line 55"/>
          <p:cNvSpPr>
            <a:spLocks noChangeShapeType="1"/>
          </p:cNvSpPr>
          <p:nvPr/>
        </p:nvSpPr>
        <p:spPr bwMode="auto">
          <a:xfrm>
            <a:off x="490378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56"/>
          <p:cNvSpPr>
            <a:spLocks noChangeArrowheads="1"/>
          </p:cNvSpPr>
          <p:nvPr/>
        </p:nvSpPr>
        <p:spPr bwMode="auto">
          <a:xfrm>
            <a:off x="4843463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Line 57"/>
          <p:cNvSpPr>
            <a:spLocks noChangeShapeType="1"/>
          </p:cNvSpPr>
          <p:nvPr/>
        </p:nvSpPr>
        <p:spPr bwMode="auto">
          <a:xfrm>
            <a:off x="652303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58"/>
          <p:cNvSpPr>
            <a:spLocks noChangeArrowheads="1"/>
          </p:cNvSpPr>
          <p:nvPr/>
        </p:nvSpPr>
        <p:spPr bwMode="auto">
          <a:xfrm>
            <a:off x="646112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0" name="Line 59"/>
          <p:cNvSpPr>
            <a:spLocks noChangeShapeType="1"/>
          </p:cNvSpPr>
          <p:nvPr/>
        </p:nvSpPr>
        <p:spPr bwMode="auto">
          <a:xfrm>
            <a:off x="81470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60"/>
          <p:cNvSpPr>
            <a:spLocks noChangeArrowheads="1"/>
          </p:cNvSpPr>
          <p:nvPr/>
        </p:nvSpPr>
        <p:spPr bwMode="auto">
          <a:xfrm>
            <a:off x="8085138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2" name="Rectangle 61"/>
          <p:cNvSpPr>
            <a:spLocks noChangeArrowheads="1"/>
          </p:cNvSpPr>
          <p:nvPr/>
        </p:nvSpPr>
        <p:spPr bwMode="auto">
          <a:xfrm>
            <a:off x="3717925" y="6249988"/>
            <a:ext cx="25654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3" name="Rectangle 62"/>
          <p:cNvSpPr>
            <a:spLocks noChangeArrowheads="1"/>
          </p:cNvSpPr>
          <p:nvPr/>
        </p:nvSpPr>
        <p:spPr bwMode="auto">
          <a:xfrm>
            <a:off x="969962" y="890587"/>
            <a:ext cx="863600" cy="22701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63"/>
          <p:cNvSpPr>
            <a:spLocks noChangeArrowheads="1"/>
          </p:cNvSpPr>
          <p:nvPr/>
        </p:nvSpPr>
        <p:spPr bwMode="auto">
          <a:xfrm>
            <a:off x="969962" y="1211262"/>
            <a:ext cx="863600" cy="233363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64"/>
          <p:cNvSpPr>
            <a:spLocks noChangeArrowheads="1"/>
          </p:cNvSpPr>
          <p:nvPr/>
        </p:nvSpPr>
        <p:spPr bwMode="auto">
          <a:xfrm>
            <a:off x="969962" y="1533525"/>
            <a:ext cx="863600" cy="233363"/>
          </a:xfrm>
          <a:prstGeom prst="rect">
            <a:avLst/>
          </a:prstGeom>
          <a:solidFill>
            <a:srgbClr val="97AC82"/>
          </a:solidFill>
          <a:ln w="0">
            <a:solidFill>
              <a:srgbClr val="809D61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66"/>
          <p:cNvSpPr>
            <a:spLocks noChangeArrowheads="1"/>
          </p:cNvSpPr>
          <p:nvPr/>
        </p:nvSpPr>
        <p:spPr bwMode="auto">
          <a:xfrm>
            <a:off x="1973262" y="884237"/>
            <a:ext cx="21113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 University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8" name="Rectangle 67"/>
          <p:cNvSpPr>
            <a:spLocks noChangeArrowheads="1"/>
          </p:cNvSpPr>
          <p:nvPr/>
        </p:nvSpPr>
        <p:spPr bwMode="auto">
          <a:xfrm>
            <a:off x="1973262" y="1206500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" name="Rectangle 68"/>
          <p:cNvSpPr>
            <a:spLocks noChangeArrowheads="1"/>
          </p:cNvSpPr>
          <p:nvPr/>
        </p:nvSpPr>
        <p:spPr bwMode="auto">
          <a:xfrm>
            <a:off x="1973262" y="1527175"/>
            <a:ext cx="21669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SUNY-Stony Brook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Rectangle 70"/>
          <p:cNvSpPr>
            <a:spLocks noChangeArrowheads="1"/>
          </p:cNvSpPr>
          <p:nvPr/>
        </p:nvSpPr>
        <p:spPr bwMode="auto">
          <a:xfrm>
            <a:off x="4860925" y="381000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3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Distributions by Quintile for 1980-82 Birth Cohorts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At Selected Colleges</a:t>
            </a:r>
          </a:p>
        </p:txBody>
      </p:sp>
    </p:spTree>
    <p:extLst>
      <p:ext uri="{BB962C8B-B14F-4D97-AF65-F5344CB8AC3E}">
        <p14:creationId xmlns:p14="http://schemas.microsoft.com/office/powerpoint/2010/main" val="383256256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7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Line 8"/>
          <p:cNvSpPr>
            <a:spLocks noChangeShapeType="1"/>
          </p:cNvSpPr>
          <p:nvPr/>
        </p:nvSpPr>
        <p:spPr bwMode="auto">
          <a:xfrm>
            <a:off x="869950" y="566896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Line 9"/>
          <p:cNvSpPr>
            <a:spLocks noChangeShapeType="1"/>
          </p:cNvSpPr>
          <p:nvPr/>
        </p:nvSpPr>
        <p:spPr bwMode="auto">
          <a:xfrm>
            <a:off x="869950" y="44656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Line 10"/>
          <p:cNvSpPr>
            <a:spLocks noChangeShapeType="1"/>
          </p:cNvSpPr>
          <p:nvPr/>
        </p:nvSpPr>
        <p:spPr bwMode="auto">
          <a:xfrm>
            <a:off x="869950" y="3262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Line 11"/>
          <p:cNvSpPr>
            <a:spLocks noChangeShapeType="1"/>
          </p:cNvSpPr>
          <p:nvPr/>
        </p:nvSpPr>
        <p:spPr bwMode="auto">
          <a:xfrm>
            <a:off x="869950" y="20605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Line 12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13"/>
          <p:cNvSpPr>
            <a:spLocks noChangeArrowheads="1"/>
          </p:cNvSpPr>
          <p:nvPr/>
        </p:nvSpPr>
        <p:spPr bwMode="auto">
          <a:xfrm>
            <a:off x="1019175" y="5484813"/>
            <a:ext cx="322263" cy="1841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14"/>
          <p:cNvSpPr>
            <a:spLocks noChangeArrowheads="1"/>
          </p:cNvSpPr>
          <p:nvPr/>
        </p:nvSpPr>
        <p:spPr bwMode="auto">
          <a:xfrm>
            <a:off x="2638425" y="5346700"/>
            <a:ext cx="320675" cy="32226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15"/>
          <p:cNvSpPr>
            <a:spLocks noChangeArrowheads="1"/>
          </p:cNvSpPr>
          <p:nvPr/>
        </p:nvSpPr>
        <p:spPr bwMode="auto">
          <a:xfrm>
            <a:off x="4256087" y="5180013"/>
            <a:ext cx="327025" cy="4889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6"/>
          <p:cNvSpPr>
            <a:spLocks noChangeArrowheads="1"/>
          </p:cNvSpPr>
          <p:nvPr/>
        </p:nvSpPr>
        <p:spPr bwMode="auto">
          <a:xfrm>
            <a:off x="5873750" y="4875213"/>
            <a:ext cx="327025" cy="7937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17"/>
          <p:cNvSpPr>
            <a:spLocks noChangeArrowheads="1"/>
          </p:cNvSpPr>
          <p:nvPr/>
        </p:nvSpPr>
        <p:spPr bwMode="auto">
          <a:xfrm>
            <a:off x="7497763" y="1444625"/>
            <a:ext cx="322263" cy="4224338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18"/>
          <p:cNvSpPr>
            <a:spLocks noChangeArrowheads="1"/>
          </p:cNvSpPr>
          <p:nvPr/>
        </p:nvSpPr>
        <p:spPr bwMode="auto">
          <a:xfrm>
            <a:off x="1341437" y="5135563"/>
            <a:ext cx="327025" cy="533400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19"/>
          <p:cNvSpPr>
            <a:spLocks noChangeArrowheads="1"/>
          </p:cNvSpPr>
          <p:nvPr/>
        </p:nvSpPr>
        <p:spPr bwMode="auto">
          <a:xfrm>
            <a:off x="2959100" y="5030788"/>
            <a:ext cx="327025" cy="6381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20"/>
          <p:cNvSpPr>
            <a:spLocks noChangeArrowheads="1"/>
          </p:cNvSpPr>
          <p:nvPr/>
        </p:nvSpPr>
        <p:spPr bwMode="auto">
          <a:xfrm>
            <a:off x="4583113" y="4897438"/>
            <a:ext cx="320675" cy="77152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21"/>
          <p:cNvSpPr>
            <a:spLocks noChangeArrowheads="1"/>
          </p:cNvSpPr>
          <p:nvPr/>
        </p:nvSpPr>
        <p:spPr bwMode="auto">
          <a:xfrm>
            <a:off x="6200775" y="4687888"/>
            <a:ext cx="322263" cy="9810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Rectangle 22"/>
          <p:cNvSpPr>
            <a:spLocks noChangeArrowheads="1"/>
          </p:cNvSpPr>
          <p:nvPr/>
        </p:nvSpPr>
        <p:spPr bwMode="auto">
          <a:xfrm>
            <a:off x="7820025" y="2581275"/>
            <a:ext cx="327025" cy="3087688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1668462" y="4681538"/>
            <a:ext cx="320675" cy="987425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Rectangle 24"/>
          <p:cNvSpPr>
            <a:spLocks noChangeArrowheads="1"/>
          </p:cNvSpPr>
          <p:nvPr/>
        </p:nvSpPr>
        <p:spPr bwMode="auto">
          <a:xfrm>
            <a:off x="3286125" y="4614863"/>
            <a:ext cx="322263" cy="1054100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Rectangle 25"/>
          <p:cNvSpPr>
            <a:spLocks noChangeArrowheads="1"/>
          </p:cNvSpPr>
          <p:nvPr/>
        </p:nvSpPr>
        <p:spPr bwMode="auto">
          <a:xfrm>
            <a:off x="4903788" y="4699000"/>
            <a:ext cx="327025" cy="96996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Rectangle 26"/>
          <p:cNvSpPr>
            <a:spLocks noChangeArrowheads="1"/>
          </p:cNvSpPr>
          <p:nvPr/>
        </p:nvSpPr>
        <p:spPr bwMode="auto">
          <a:xfrm>
            <a:off x="6523038" y="4476750"/>
            <a:ext cx="327025" cy="119221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Rectangle 27"/>
          <p:cNvSpPr>
            <a:spLocks noChangeArrowheads="1"/>
          </p:cNvSpPr>
          <p:nvPr/>
        </p:nvSpPr>
        <p:spPr bwMode="auto">
          <a:xfrm>
            <a:off x="8147050" y="3860800"/>
            <a:ext cx="320675" cy="180816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Rectangle 28"/>
          <p:cNvSpPr>
            <a:spLocks noChangeArrowheads="1"/>
          </p:cNvSpPr>
          <p:nvPr/>
        </p:nvSpPr>
        <p:spPr bwMode="auto">
          <a:xfrm>
            <a:off x="1989137" y="3722688"/>
            <a:ext cx="322263" cy="1946275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Rectangle 29"/>
          <p:cNvSpPr>
            <a:spLocks noChangeArrowheads="1"/>
          </p:cNvSpPr>
          <p:nvPr/>
        </p:nvSpPr>
        <p:spPr bwMode="auto">
          <a:xfrm>
            <a:off x="3608387" y="4349750"/>
            <a:ext cx="327025" cy="1319213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Rectangle 30"/>
          <p:cNvSpPr>
            <a:spLocks noChangeArrowheads="1"/>
          </p:cNvSpPr>
          <p:nvPr/>
        </p:nvSpPr>
        <p:spPr bwMode="auto">
          <a:xfrm>
            <a:off x="5230813" y="4610100"/>
            <a:ext cx="322263" cy="1058863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Rectangle 31"/>
          <p:cNvSpPr>
            <a:spLocks noChangeArrowheads="1"/>
          </p:cNvSpPr>
          <p:nvPr/>
        </p:nvSpPr>
        <p:spPr bwMode="auto">
          <a:xfrm>
            <a:off x="6850063" y="4803775"/>
            <a:ext cx="320675" cy="865188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Rectangle 32"/>
          <p:cNvSpPr>
            <a:spLocks noChangeArrowheads="1"/>
          </p:cNvSpPr>
          <p:nvPr/>
        </p:nvSpPr>
        <p:spPr bwMode="auto">
          <a:xfrm>
            <a:off x="8467725" y="4852988"/>
            <a:ext cx="327025" cy="815975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Rectangle 35"/>
          <p:cNvSpPr>
            <a:spLocks noChangeArrowheads="1"/>
          </p:cNvSpPr>
          <p:nvPr/>
        </p:nvSpPr>
        <p:spPr bwMode="auto">
          <a:xfrm>
            <a:off x="8147050" y="5646738"/>
            <a:ext cx="320675" cy="22225"/>
          </a:xfrm>
          <a:prstGeom prst="rect">
            <a:avLst/>
          </a:prstGeom>
          <a:pattFill prst="pct30">
            <a:fgClr>
              <a:schemeClr val="accent6">
                <a:lumMod val="40000"/>
                <a:lumOff val="60000"/>
              </a:schemeClr>
            </a:fgClr>
            <a:bgClr>
              <a:schemeClr val="accent6">
                <a:lumMod val="60000"/>
                <a:lumOff val="40000"/>
              </a:schemeClr>
            </a:bgClr>
          </a:pattFill>
          <a:ln w="0">
            <a:solidFill>
              <a:srgbClr val="77915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36"/>
          <p:cNvSpPr>
            <a:spLocks noChangeArrowheads="1"/>
          </p:cNvSpPr>
          <p:nvPr/>
        </p:nvSpPr>
        <p:spPr bwMode="auto">
          <a:xfrm>
            <a:off x="8467725" y="5651500"/>
            <a:ext cx="327025" cy="17463"/>
          </a:xfrm>
          <a:prstGeom prst="rect">
            <a:avLst/>
          </a:prstGeom>
          <a:pattFill prst="pct30">
            <a:fgClr>
              <a:schemeClr val="accent4">
                <a:lumMod val="60000"/>
                <a:lumOff val="40000"/>
              </a:schemeClr>
            </a:fgClr>
            <a:bgClr>
              <a:schemeClr val="accent4">
                <a:lumMod val="75000"/>
              </a:schemeClr>
            </a:bgClr>
          </a:pattFill>
          <a:ln w="0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Line 38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Line 39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Rectangle 40"/>
          <p:cNvSpPr>
            <a:spLocks noChangeArrowheads="1"/>
          </p:cNvSpPr>
          <p:nvPr/>
        </p:nvSpPr>
        <p:spPr bwMode="auto">
          <a:xfrm rot="16200000">
            <a:off x="508000" y="544353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2" name="Line 41"/>
          <p:cNvSpPr>
            <a:spLocks noChangeShapeType="1"/>
          </p:cNvSpPr>
          <p:nvPr/>
        </p:nvSpPr>
        <p:spPr bwMode="auto">
          <a:xfrm flipH="1">
            <a:off x="781050" y="44656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Rectangle 42"/>
          <p:cNvSpPr>
            <a:spLocks noChangeArrowheads="1"/>
          </p:cNvSpPr>
          <p:nvPr/>
        </p:nvSpPr>
        <p:spPr bwMode="auto">
          <a:xfrm rot="16200000">
            <a:off x="441325" y="4240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43"/>
          <p:cNvSpPr>
            <a:spLocks noChangeShapeType="1"/>
          </p:cNvSpPr>
          <p:nvPr/>
        </p:nvSpPr>
        <p:spPr bwMode="auto">
          <a:xfrm flipH="1">
            <a:off x="781050" y="3262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Rectangle 44"/>
          <p:cNvSpPr>
            <a:spLocks noChangeArrowheads="1"/>
          </p:cNvSpPr>
          <p:nvPr/>
        </p:nvSpPr>
        <p:spPr bwMode="auto">
          <a:xfrm rot="16200000">
            <a:off x="441325" y="30384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" name="Line 45"/>
          <p:cNvSpPr>
            <a:spLocks noChangeShapeType="1"/>
          </p:cNvSpPr>
          <p:nvPr/>
        </p:nvSpPr>
        <p:spPr bwMode="auto">
          <a:xfrm flipH="1">
            <a:off x="781050" y="20605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Rectangle 46"/>
          <p:cNvSpPr>
            <a:spLocks noChangeArrowheads="1"/>
          </p:cNvSpPr>
          <p:nvPr/>
        </p:nvSpPr>
        <p:spPr bwMode="auto">
          <a:xfrm rot="16200000">
            <a:off x="441325" y="18351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8" name="Line 47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Rectangle 48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0" name="Rectangle 49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50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Line 51"/>
          <p:cNvSpPr>
            <a:spLocks noChangeShapeType="1"/>
          </p:cNvSpPr>
          <p:nvPr/>
        </p:nvSpPr>
        <p:spPr bwMode="auto">
          <a:xfrm>
            <a:off x="166846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52"/>
          <p:cNvSpPr>
            <a:spLocks noChangeArrowheads="1"/>
          </p:cNvSpPr>
          <p:nvPr/>
        </p:nvSpPr>
        <p:spPr bwMode="auto">
          <a:xfrm>
            <a:off x="16065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4" name="Line 53"/>
          <p:cNvSpPr>
            <a:spLocks noChangeShapeType="1"/>
          </p:cNvSpPr>
          <p:nvPr/>
        </p:nvSpPr>
        <p:spPr bwMode="auto">
          <a:xfrm>
            <a:off x="32861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Rectangle 54"/>
          <p:cNvSpPr>
            <a:spLocks noChangeArrowheads="1"/>
          </p:cNvSpPr>
          <p:nvPr/>
        </p:nvSpPr>
        <p:spPr bwMode="auto">
          <a:xfrm>
            <a:off x="322580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Line 55"/>
          <p:cNvSpPr>
            <a:spLocks noChangeShapeType="1"/>
          </p:cNvSpPr>
          <p:nvPr/>
        </p:nvSpPr>
        <p:spPr bwMode="auto">
          <a:xfrm>
            <a:off x="490378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56"/>
          <p:cNvSpPr>
            <a:spLocks noChangeArrowheads="1"/>
          </p:cNvSpPr>
          <p:nvPr/>
        </p:nvSpPr>
        <p:spPr bwMode="auto">
          <a:xfrm>
            <a:off x="4843463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Line 57"/>
          <p:cNvSpPr>
            <a:spLocks noChangeShapeType="1"/>
          </p:cNvSpPr>
          <p:nvPr/>
        </p:nvSpPr>
        <p:spPr bwMode="auto">
          <a:xfrm>
            <a:off x="652303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58"/>
          <p:cNvSpPr>
            <a:spLocks noChangeArrowheads="1"/>
          </p:cNvSpPr>
          <p:nvPr/>
        </p:nvSpPr>
        <p:spPr bwMode="auto">
          <a:xfrm>
            <a:off x="646112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0" name="Line 59"/>
          <p:cNvSpPr>
            <a:spLocks noChangeShapeType="1"/>
          </p:cNvSpPr>
          <p:nvPr/>
        </p:nvSpPr>
        <p:spPr bwMode="auto">
          <a:xfrm>
            <a:off x="81470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60"/>
          <p:cNvSpPr>
            <a:spLocks noChangeArrowheads="1"/>
          </p:cNvSpPr>
          <p:nvPr/>
        </p:nvSpPr>
        <p:spPr bwMode="auto">
          <a:xfrm>
            <a:off x="8085138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2" name="Rectangle 61"/>
          <p:cNvSpPr>
            <a:spLocks noChangeArrowheads="1"/>
          </p:cNvSpPr>
          <p:nvPr/>
        </p:nvSpPr>
        <p:spPr bwMode="auto">
          <a:xfrm>
            <a:off x="3717925" y="6249988"/>
            <a:ext cx="25654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3" name="Rectangle 62"/>
          <p:cNvSpPr>
            <a:spLocks noChangeArrowheads="1"/>
          </p:cNvSpPr>
          <p:nvPr/>
        </p:nvSpPr>
        <p:spPr bwMode="auto">
          <a:xfrm>
            <a:off x="969962" y="890587"/>
            <a:ext cx="863600" cy="22701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63"/>
          <p:cNvSpPr>
            <a:spLocks noChangeArrowheads="1"/>
          </p:cNvSpPr>
          <p:nvPr/>
        </p:nvSpPr>
        <p:spPr bwMode="auto">
          <a:xfrm>
            <a:off x="969962" y="1211262"/>
            <a:ext cx="863600" cy="233363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64"/>
          <p:cNvSpPr>
            <a:spLocks noChangeArrowheads="1"/>
          </p:cNvSpPr>
          <p:nvPr/>
        </p:nvSpPr>
        <p:spPr bwMode="auto">
          <a:xfrm>
            <a:off x="969962" y="1533525"/>
            <a:ext cx="863600" cy="233363"/>
          </a:xfrm>
          <a:prstGeom prst="rect">
            <a:avLst/>
          </a:prstGeom>
          <a:solidFill>
            <a:srgbClr val="97AC82"/>
          </a:solidFill>
          <a:ln w="0">
            <a:solidFill>
              <a:srgbClr val="809D61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Rectangle 65"/>
          <p:cNvSpPr>
            <a:spLocks noChangeArrowheads="1"/>
          </p:cNvSpPr>
          <p:nvPr/>
        </p:nvSpPr>
        <p:spPr bwMode="auto">
          <a:xfrm>
            <a:off x="969962" y="1860550"/>
            <a:ext cx="863600" cy="227013"/>
          </a:xfrm>
          <a:prstGeom prst="rect">
            <a:avLst/>
          </a:prstGeom>
          <a:solidFill>
            <a:srgbClr val="F4CB9A"/>
          </a:solidFill>
          <a:ln w="0">
            <a:solidFill>
              <a:srgbClr val="E6E6E6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66"/>
          <p:cNvSpPr>
            <a:spLocks noChangeArrowheads="1"/>
          </p:cNvSpPr>
          <p:nvPr/>
        </p:nvSpPr>
        <p:spPr bwMode="auto">
          <a:xfrm>
            <a:off x="1973262" y="884237"/>
            <a:ext cx="21113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 University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8" name="Rectangle 67"/>
          <p:cNvSpPr>
            <a:spLocks noChangeArrowheads="1"/>
          </p:cNvSpPr>
          <p:nvPr/>
        </p:nvSpPr>
        <p:spPr bwMode="auto">
          <a:xfrm>
            <a:off x="1973262" y="1206500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" name="Rectangle 68"/>
          <p:cNvSpPr>
            <a:spLocks noChangeArrowheads="1"/>
          </p:cNvSpPr>
          <p:nvPr/>
        </p:nvSpPr>
        <p:spPr bwMode="auto">
          <a:xfrm>
            <a:off x="1973262" y="1527175"/>
            <a:ext cx="21669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SUNY-Stony Brook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" name="Rectangle 69"/>
          <p:cNvSpPr>
            <a:spLocks noChangeArrowheads="1"/>
          </p:cNvSpPr>
          <p:nvPr/>
        </p:nvSpPr>
        <p:spPr bwMode="auto">
          <a:xfrm>
            <a:off x="1973262" y="1854200"/>
            <a:ext cx="32639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Glendale Community College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Rectangle 70"/>
          <p:cNvSpPr>
            <a:spLocks noChangeArrowheads="1"/>
          </p:cNvSpPr>
          <p:nvPr/>
        </p:nvSpPr>
        <p:spPr bwMode="auto">
          <a:xfrm>
            <a:off x="4860925" y="381000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3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Distributions by Quintile for 1980-82 Birth Cohorts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At Selected Colleges</a:t>
            </a:r>
          </a:p>
        </p:txBody>
      </p:sp>
    </p:spTree>
    <p:extLst>
      <p:ext uri="{BB962C8B-B14F-4D97-AF65-F5344CB8AC3E}">
        <p14:creationId xmlns:p14="http://schemas.microsoft.com/office/powerpoint/2010/main" val="325282469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Rectangle 7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Line 8"/>
          <p:cNvSpPr>
            <a:spLocks noChangeShapeType="1"/>
          </p:cNvSpPr>
          <p:nvPr/>
        </p:nvSpPr>
        <p:spPr bwMode="auto">
          <a:xfrm>
            <a:off x="869950" y="566896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Line 9"/>
          <p:cNvSpPr>
            <a:spLocks noChangeShapeType="1"/>
          </p:cNvSpPr>
          <p:nvPr/>
        </p:nvSpPr>
        <p:spPr bwMode="auto">
          <a:xfrm>
            <a:off x="869950" y="44656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Line 10"/>
          <p:cNvSpPr>
            <a:spLocks noChangeShapeType="1"/>
          </p:cNvSpPr>
          <p:nvPr/>
        </p:nvSpPr>
        <p:spPr bwMode="auto">
          <a:xfrm>
            <a:off x="869950" y="3262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Line 11"/>
          <p:cNvSpPr>
            <a:spLocks noChangeShapeType="1"/>
          </p:cNvSpPr>
          <p:nvPr/>
        </p:nvSpPr>
        <p:spPr bwMode="auto">
          <a:xfrm>
            <a:off x="869950" y="20605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Line 12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Rectangle 13"/>
          <p:cNvSpPr>
            <a:spLocks noChangeArrowheads="1"/>
          </p:cNvSpPr>
          <p:nvPr/>
        </p:nvSpPr>
        <p:spPr bwMode="auto">
          <a:xfrm>
            <a:off x="1019175" y="5484813"/>
            <a:ext cx="322263" cy="1841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14"/>
          <p:cNvSpPr>
            <a:spLocks noChangeArrowheads="1"/>
          </p:cNvSpPr>
          <p:nvPr/>
        </p:nvSpPr>
        <p:spPr bwMode="auto">
          <a:xfrm>
            <a:off x="2638425" y="5346700"/>
            <a:ext cx="320675" cy="32226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15"/>
          <p:cNvSpPr>
            <a:spLocks noChangeArrowheads="1"/>
          </p:cNvSpPr>
          <p:nvPr/>
        </p:nvSpPr>
        <p:spPr bwMode="auto">
          <a:xfrm>
            <a:off x="4256087" y="5180013"/>
            <a:ext cx="327025" cy="4889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6"/>
          <p:cNvSpPr>
            <a:spLocks noChangeArrowheads="1"/>
          </p:cNvSpPr>
          <p:nvPr/>
        </p:nvSpPr>
        <p:spPr bwMode="auto">
          <a:xfrm>
            <a:off x="5873750" y="4875213"/>
            <a:ext cx="327025" cy="793750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Rectangle 17"/>
          <p:cNvSpPr>
            <a:spLocks noChangeArrowheads="1"/>
          </p:cNvSpPr>
          <p:nvPr/>
        </p:nvSpPr>
        <p:spPr bwMode="auto">
          <a:xfrm>
            <a:off x="7497763" y="1444625"/>
            <a:ext cx="322263" cy="4224338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18"/>
          <p:cNvSpPr>
            <a:spLocks noChangeArrowheads="1"/>
          </p:cNvSpPr>
          <p:nvPr/>
        </p:nvSpPr>
        <p:spPr bwMode="auto">
          <a:xfrm>
            <a:off x="1341437" y="5135563"/>
            <a:ext cx="327025" cy="533400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19"/>
          <p:cNvSpPr>
            <a:spLocks noChangeArrowheads="1"/>
          </p:cNvSpPr>
          <p:nvPr/>
        </p:nvSpPr>
        <p:spPr bwMode="auto">
          <a:xfrm>
            <a:off x="2959100" y="5030788"/>
            <a:ext cx="327025" cy="6381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20"/>
          <p:cNvSpPr>
            <a:spLocks noChangeArrowheads="1"/>
          </p:cNvSpPr>
          <p:nvPr/>
        </p:nvSpPr>
        <p:spPr bwMode="auto">
          <a:xfrm>
            <a:off x="4583113" y="4897438"/>
            <a:ext cx="320675" cy="77152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Rectangle 21"/>
          <p:cNvSpPr>
            <a:spLocks noChangeArrowheads="1"/>
          </p:cNvSpPr>
          <p:nvPr/>
        </p:nvSpPr>
        <p:spPr bwMode="auto">
          <a:xfrm>
            <a:off x="6200775" y="4687888"/>
            <a:ext cx="322263" cy="981075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Rectangle 22"/>
          <p:cNvSpPr>
            <a:spLocks noChangeArrowheads="1"/>
          </p:cNvSpPr>
          <p:nvPr/>
        </p:nvSpPr>
        <p:spPr bwMode="auto">
          <a:xfrm>
            <a:off x="7820025" y="2581275"/>
            <a:ext cx="327025" cy="3087688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1668462" y="4681538"/>
            <a:ext cx="320675" cy="987425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Rectangle 24"/>
          <p:cNvSpPr>
            <a:spLocks noChangeArrowheads="1"/>
          </p:cNvSpPr>
          <p:nvPr/>
        </p:nvSpPr>
        <p:spPr bwMode="auto">
          <a:xfrm>
            <a:off x="3286125" y="4614863"/>
            <a:ext cx="322263" cy="1054100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Rectangle 25"/>
          <p:cNvSpPr>
            <a:spLocks noChangeArrowheads="1"/>
          </p:cNvSpPr>
          <p:nvPr/>
        </p:nvSpPr>
        <p:spPr bwMode="auto">
          <a:xfrm>
            <a:off x="4903788" y="4699000"/>
            <a:ext cx="327025" cy="96996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Rectangle 26"/>
          <p:cNvSpPr>
            <a:spLocks noChangeArrowheads="1"/>
          </p:cNvSpPr>
          <p:nvPr/>
        </p:nvSpPr>
        <p:spPr bwMode="auto">
          <a:xfrm>
            <a:off x="6523038" y="4476750"/>
            <a:ext cx="327025" cy="119221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Rectangle 27"/>
          <p:cNvSpPr>
            <a:spLocks noChangeArrowheads="1"/>
          </p:cNvSpPr>
          <p:nvPr/>
        </p:nvSpPr>
        <p:spPr bwMode="auto">
          <a:xfrm>
            <a:off x="8147050" y="3860800"/>
            <a:ext cx="320675" cy="1808163"/>
          </a:xfrm>
          <a:prstGeom prst="rect">
            <a:avLst/>
          </a:prstGeom>
          <a:solidFill>
            <a:srgbClr val="97AC82"/>
          </a:solidFill>
          <a:ln w="0">
            <a:solidFill>
              <a:srgbClr val="97AC82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Rectangle 28"/>
          <p:cNvSpPr>
            <a:spLocks noChangeArrowheads="1"/>
          </p:cNvSpPr>
          <p:nvPr/>
        </p:nvSpPr>
        <p:spPr bwMode="auto">
          <a:xfrm>
            <a:off x="1989137" y="3722688"/>
            <a:ext cx="322263" cy="1946275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Rectangle 29"/>
          <p:cNvSpPr>
            <a:spLocks noChangeArrowheads="1"/>
          </p:cNvSpPr>
          <p:nvPr/>
        </p:nvSpPr>
        <p:spPr bwMode="auto">
          <a:xfrm>
            <a:off x="3608387" y="4349750"/>
            <a:ext cx="327025" cy="1319213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Rectangle 30"/>
          <p:cNvSpPr>
            <a:spLocks noChangeArrowheads="1"/>
          </p:cNvSpPr>
          <p:nvPr/>
        </p:nvSpPr>
        <p:spPr bwMode="auto">
          <a:xfrm>
            <a:off x="5230813" y="4610100"/>
            <a:ext cx="322263" cy="1058863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Rectangle 31"/>
          <p:cNvSpPr>
            <a:spLocks noChangeArrowheads="1"/>
          </p:cNvSpPr>
          <p:nvPr/>
        </p:nvSpPr>
        <p:spPr bwMode="auto">
          <a:xfrm>
            <a:off x="6850063" y="4803775"/>
            <a:ext cx="320675" cy="865188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Rectangle 32"/>
          <p:cNvSpPr>
            <a:spLocks noChangeArrowheads="1"/>
          </p:cNvSpPr>
          <p:nvPr/>
        </p:nvSpPr>
        <p:spPr bwMode="auto">
          <a:xfrm>
            <a:off x="8467725" y="4852988"/>
            <a:ext cx="327025" cy="815975"/>
          </a:xfrm>
          <a:prstGeom prst="rect">
            <a:avLst/>
          </a:prstGeom>
          <a:solidFill>
            <a:srgbClr val="F4CB9A"/>
          </a:solidFill>
          <a:ln w="0">
            <a:solidFill>
              <a:srgbClr val="F4CB9A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Rectangle 33"/>
          <p:cNvSpPr>
            <a:spLocks noChangeArrowheads="1"/>
          </p:cNvSpPr>
          <p:nvPr/>
        </p:nvSpPr>
        <p:spPr bwMode="auto">
          <a:xfrm>
            <a:off x="7497763" y="4743450"/>
            <a:ext cx="322263" cy="925513"/>
          </a:xfrm>
          <a:prstGeom prst="rect">
            <a:avLst/>
          </a:prstGeom>
          <a:pattFill prst="pct30">
            <a:fgClr>
              <a:srgbClr val="FFC5C5"/>
            </a:fgClr>
            <a:bgClr>
              <a:srgbClr val="7E2039"/>
            </a:bgClr>
          </a:patt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Rectangle 34"/>
          <p:cNvSpPr>
            <a:spLocks noChangeArrowheads="1"/>
          </p:cNvSpPr>
          <p:nvPr/>
        </p:nvSpPr>
        <p:spPr bwMode="auto">
          <a:xfrm>
            <a:off x="7820025" y="5386388"/>
            <a:ext cx="327025" cy="282575"/>
          </a:xfrm>
          <a:prstGeom prst="rect">
            <a:avLst/>
          </a:prstGeom>
          <a:pattFill prst="pct30">
            <a:fgClr>
              <a:srgbClr val="C6DCF0"/>
            </a:fgClr>
            <a:bgClr>
              <a:srgbClr val="556F85"/>
            </a:bgClr>
          </a:pattFill>
          <a:ln w="0">
            <a:solidFill>
              <a:srgbClr val="7691A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Rectangle 35"/>
          <p:cNvSpPr>
            <a:spLocks noChangeArrowheads="1"/>
          </p:cNvSpPr>
          <p:nvPr/>
        </p:nvSpPr>
        <p:spPr bwMode="auto">
          <a:xfrm>
            <a:off x="8147050" y="5646738"/>
            <a:ext cx="320675" cy="22225"/>
          </a:xfrm>
          <a:prstGeom prst="rect">
            <a:avLst/>
          </a:prstGeom>
          <a:pattFill prst="pct30">
            <a:fgClr>
              <a:schemeClr val="accent6">
                <a:lumMod val="40000"/>
                <a:lumOff val="60000"/>
              </a:schemeClr>
            </a:fgClr>
            <a:bgClr>
              <a:schemeClr val="accent6">
                <a:lumMod val="60000"/>
                <a:lumOff val="40000"/>
              </a:schemeClr>
            </a:bgClr>
          </a:pattFill>
          <a:ln w="0">
            <a:solidFill>
              <a:srgbClr val="77915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Rectangle 36"/>
          <p:cNvSpPr>
            <a:spLocks noChangeArrowheads="1"/>
          </p:cNvSpPr>
          <p:nvPr/>
        </p:nvSpPr>
        <p:spPr bwMode="auto">
          <a:xfrm>
            <a:off x="8467725" y="5651500"/>
            <a:ext cx="327025" cy="17463"/>
          </a:xfrm>
          <a:prstGeom prst="rect">
            <a:avLst/>
          </a:prstGeom>
          <a:pattFill prst="pct30">
            <a:fgClr>
              <a:schemeClr val="accent4">
                <a:lumMod val="60000"/>
                <a:lumOff val="40000"/>
              </a:schemeClr>
            </a:fgClr>
            <a:bgClr>
              <a:schemeClr val="accent4">
                <a:lumMod val="75000"/>
              </a:schemeClr>
            </a:bgClr>
          </a:pattFill>
          <a:ln w="0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Rectangle 37"/>
          <p:cNvSpPr>
            <a:spLocks noChangeArrowheads="1"/>
          </p:cNvSpPr>
          <p:nvPr/>
        </p:nvSpPr>
        <p:spPr bwMode="auto">
          <a:xfrm>
            <a:off x="6046788" y="3717925"/>
            <a:ext cx="1081088" cy="376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2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Top 1%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9" name="Line 38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Line 39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Rectangle 40"/>
          <p:cNvSpPr>
            <a:spLocks noChangeArrowheads="1"/>
          </p:cNvSpPr>
          <p:nvPr/>
        </p:nvSpPr>
        <p:spPr bwMode="auto">
          <a:xfrm rot="16200000">
            <a:off x="508000" y="544353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2" name="Line 41"/>
          <p:cNvSpPr>
            <a:spLocks noChangeShapeType="1"/>
          </p:cNvSpPr>
          <p:nvPr/>
        </p:nvSpPr>
        <p:spPr bwMode="auto">
          <a:xfrm flipH="1">
            <a:off x="781050" y="44656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Rectangle 42"/>
          <p:cNvSpPr>
            <a:spLocks noChangeArrowheads="1"/>
          </p:cNvSpPr>
          <p:nvPr/>
        </p:nvSpPr>
        <p:spPr bwMode="auto">
          <a:xfrm rot="16200000">
            <a:off x="441325" y="4240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Line 43"/>
          <p:cNvSpPr>
            <a:spLocks noChangeShapeType="1"/>
          </p:cNvSpPr>
          <p:nvPr/>
        </p:nvSpPr>
        <p:spPr bwMode="auto">
          <a:xfrm flipH="1">
            <a:off x="781050" y="3262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Rectangle 44"/>
          <p:cNvSpPr>
            <a:spLocks noChangeArrowheads="1"/>
          </p:cNvSpPr>
          <p:nvPr/>
        </p:nvSpPr>
        <p:spPr bwMode="auto">
          <a:xfrm rot="16200000">
            <a:off x="441325" y="30384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6" name="Line 45"/>
          <p:cNvSpPr>
            <a:spLocks noChangeShapeType="1"/>
          </p:cNvSpPr>
          <p:nvPr/>
        </p:nvSpPr>
        <p:spPr bwMode="auto">
          <a:xfrm flipH="1">
            <a:off x="781050" y="20605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Rectangle 46"/>
          <p:cNvSpPr>
            <a:spLocks noChangeArrowheads="1"/>
          </p:cNvSpPr>
          <p:nvPr/>
        </p:nvSpPr>
        <p:spPr bwMode="auto">
          <a:xfrm rot="16200000">
            <a:off x="441325" y="18351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8" name="Line 47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Rectangle 48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0" name="Rectangle 49"/>
          <p:cNvSpPr>
            <a:spLocks noChangeArrowheads="1"/>
          </p:cNvSpPr>
          <p:nvPr/>
        </p:nvSpPr>
        <p:spPr bwMode="auto">
          <a:xfrm rot="16200000">
            <a:off x="-806450" y="3005137"/>
            <a:ext cx="222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1" name="Line 50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Line 51"/>
          <p:cNvSpPr>
            <a:spLocks noChangeShapeType="1"/>
          </p:cNvSpPr>
          <p:nvPr/>
        </p:nvSpPr>
        <p:spPr bwMode="auto">
          <a:xfrm>
            <a:off x="166846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52"/>
          <p:cNvSpPr>
            <a:spLocks noChangeArrowheads="1"/>
          </p:cNvSpPr>
          <p:nvPr/>
        </p:nvSpPr>
        <p:spPr bwMode="auto">
          <a:xfrm>
            <a:off x="16065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4" name="Line 53"/>
          <p:cNvSpPr>
            <a:spLocks noChangeShapeType="1"/>
          </p:cNvSpPr>
          <p:nvPr/>
        </p:nvSpPr>
        <p:spPr bwMode="auto">
          <a:xfrm>
            <a:off x="32861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Rectangle 54"/>
          <p:cNvSpPr>
            <a:spLocks noChangeArrowheads="1"/>
          </p:cNvSpPr>
          <p:nvPr/>
        </p:nvSpPr>
        <p:spPr bwMode="auto">
          <a:xfrm>
            <a:off x="322580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Line 55"/>
          <p:cNvSpPr>
            <a:spLocks noChangeShapeType="1"/>
          </p:cNvSpPr>
          <p:nvPr/>
        </p:nvSpPr>
        <p:spPr bwMode="auto">
          <a:xfrm>
            <a:off x="490378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Rectangle 56"/>
          <p:cNvSpPr>
            <a:spLocks noChangeArrowheads="1"/>
          </p:cNvSpPr>
          <p:nvPr/>
        </p:nvSpPr>
        <p:spPr bwMode="auto">
          <a:xfrm>
            <a:off x="4843463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8" name="Line 57"/>
          <p:cNvSpPr>
            <a:spLocks noChangeShapeType="1"/>
          </p:cNvSpPr>
          <p:nvPr/>
        </p:nvSpPr>
        <p:spPr bwMode="auto">
          <a:xfrm>
            <a:off x="652303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58"/>
          <p:cNvSpPr>
            <a:spLocks noChangeArrowheads="1"/>
          </p:cNvSpPr>
          <p:nvPr/>
        </p:nvSpPr>
        <p:spPr bwMode="auto">
          <a:xfrm>
            <a:off x="646112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0" name="Line 59"/>
          <p:cNvSpPr>
            <a:spLocks noChangeShapeType="1"/>
          </p:cNvSpPr>
          <p:nvPr/>
        </p:nvSpPr>
        <p:spPr bwMode="auto">
          <a:xfrm>
            <a:off x="81470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60"/>
          <p:cNvSpPr>
            <a:spLocks noChangeArrowheads="1"/>
          </p:cNvSpPr>
          <p:nvPr/>
        </p:nvSpPr>
        <p:spPr bwMode="auto">
          <a:xfrm>
            <a:off x="8085138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2" name="Rectangle 61"/>
          <p:cNvSpPr>
            <a:spLocks noChangeArrowheads="1"/>
          </p:cNvSpPr>
          <p:nvPr/>
        </p:nvSpPr>
        <p:spPr bwMode="auto">
          <a:xfrm>
            <a:off x="3717925" y="6249988"/>
            <a:ext cx="25654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3" name="Rectangle 62"/>
          <p:cNvSpPr>
            <a:spLocks noChangeArrowheads="1"/>
          </p:cNvSpPr>
          <p:nvPr/>
        </p:nvSpPr>
        <p:spPr bwMode="auto">
          <a:xfrm>
            <a:off x="969962" y="890587"/>
            <a:ext cx="863600" cy="227013"/>
          </a:xfrm>
          <a:prstGeom prst="rect">
            <a:avLst/>
          </a:prstGeom>
          <a:solidFill>
            <a:srgbClr val="7E2039"/>
          </a:solidFill>
          <a:ln w="0">
            <a:solidFill>
              <a:srgbClr val="7E2039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63"/>
          <p:cNvSpPr>
            <a:spLocks noChangeArrowheads="1"/>
          </p:cNvSpPr>
          <p:nvPr/>
        </p:nvSpPr>
        <p:spPr bwMode="auto">
          <a:xfrm>
            <a:off x="969962" y="1211262"/>
            <a:ext cx="863600" cy="233363"/>
          </a:xfrm>
          <a:prstGeom prst="rect">
            <a:avLst/>
          </a:prstGeom>
          <a:solidFill>
            <a:srgbClr val="556F85"/>
          </a:solidFill>
          <a:ln w="0">
            <a:solidFill>
              <a:srgbClr val="556F85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64"/>
          <p:cNvSpPr>
            <a:spLocks noChangeArrowheads="1"/>
          </p:cNvSpPr>
          <p:nvPr/>
        </p:nvSpPr>
        <p:spPr bwMode="auto">
          <a:xfrm>
            <a:off x="969962" y="1533525"/>
            <a:ext cx="863600" cy="233363"/>
          </a:xfrm>
          <a:prstGeom prst="rect">
            <a:avLst/>
          </a:prstGeom>
          <a:solidFill>
            <a:srgbClr val="97AC82"/>
          </a:solidFill>
          <a:ln w="0">
            <a:solidFill>
              <a:srgbClr val="809D61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Rectangle 65"/>
          <p:cNvSpPr>
            <a:spLocks noChangeArrowheads="1"/>
          </p:cNvSpPr>
          <p:nvPr/>
        </p:nvSpPr>
        <p:spPr bwMode="auto">
          <a:xfrm>
            <a:off x="969962" y="1860550"/>
            <a:ext cx="863600" cy="227013"/>
          </a:xfrm>
          <a:prstGeom prst="rect">
            <a:avLst/>
          </a:prstGeom>
          <a:solidFill>
            <a:srgbClr val="F4CB9A"/>
          </a:solidFill>
          <a:ln w="0">
            <a:solidFill>
              <a:srgbClr val="E6E6E6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66"/>
          <p:cNvSpPr>
            <a:spLocks noChangeArrowheads="1"/>
          </p:cNvSpPr>
          <p:nvPr/>
        </p:nvSpPr>
        <p:spPr bwMode="auto">
          <a:xfrm>
            <a:off x="1973262" y="884237"/>
            <a:ext cx="21113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 University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8" name="Rectangle 67"/>
          <p:cNvSpPr>
            <a:spLocks noChangeArrowheads="1"/>
          </p:cNvSpPr>
          <p:nvPr/>
        </p:nvSpPr>
        <p:spPr bwMode="auto">
          <a:xfrm>
            <a:off x="1973262" y="1206500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09" name="Rectangle 68"/>
          <p:cNvSpPr>
            <a:spLocks noChangeArrowheads="1"/>
          </p:cNvSpPr>
          <p:nvPr/>
        </p:nvSpPr>
        <p:spPr bwMode="auto">
          <a:xfrm>
            <a:off x="1973262" y="1527175"/>
            <a:ext cx="21669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SUNY-Stony Brook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0" name="Rectangle 69"/>
          <p:cNvSpPr>
            <a:spLocks noChangeArrowheads="1"/>
          </p:cNvSpPr>
          <p:nvPr/>
        </p:nvSpPr>
        <p:spPr bwMode="auto">
          <a:xfrm>
            <a:off x="1973262" y="1854200"/>
            <a:ext cx="32639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Glendale Community College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Rectangle 70"/>
          <p:cNvSpPr>
            <a:spLocks noChangeArrowheads="1"/>
          </p:cNvSpPr>
          <p:nvPr/>
        </p:nvSpPr>
        <p:spPr bwMode="auto">
          <a:xfrm>
            <a:off x="4860925" y="381000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112" name="Straight Arrow Connector 111"/>
          <p:cNvCxnSpPr/>
          <p:nvPr/>
        </p:nvCxnSpPr>
        <p:spPr>
          <a:xfrm>
            <a:off x="6934200" y="4114800"/>
            <a:ext cx="685800" cy="914400"/>
          </a:xfrm>
          <a:prstGeom prst="straightConnector1">
            <a:avLst/>
          </a:prstGeom>
          <a:ln w="38100">
            <a:tailEnd type="triangle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13" name="TextBox 92"/>
          <p:cNvSpPr txBox="1"/>
          <p:nvPr/>
        </p:nvSpPr>
        <p:spPr>
          <a:xfrm>
            <a:off x="133" y="0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Parent Income Distributions by Quintile for 1980-82 Birth Cohorts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At Selected Colleges</a:t>
            </a:r>
          </a:p>
        </p:txBody>
      </p:sp>
    </p:spTree>
    <p:extLst>
      <p:ext uri="{BB962C8B-B14F-4D97-AF65-F5344CB8AC3E}">
        <p14:creationId xmlns:p14="http://schemas.microsoft.com/office/powerpoint/2010/main" val="1709408833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0" y="107950"/>
            <a:ext cx="9139239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Rectangle 7"/>
          <p:cNvSpPr>
            <a:spLocks noChangeArrowheads="1"/>
          </p:cNvSpPr>
          <p:nvPr/>
        </p:nvSpPr>
        <p:spPr bwMode="auto">
          <a:xfrm>
            <a:off x="504825" y="712788"/>
            <a:ext cx="8434389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8"/>
          <p:cNvSpPr>
            <a:spLocks noChangeShapeType="1"/>
          </p:cNvSpPr>
          <p:nvPr/>
        </p:nvSpPr>
        <p:spPr bwMode="auto">
          <a:xfrm flipV="1">
            <a:off x="1047750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9"/>
          <p:cNvSpPr>
            <a:spLocks noChangeShapeType="1"/>
          </p:cNvSpPr>
          <p:nvPr/>
        </p:nvSpPr>
        <p:spPr bwMode="auto">
          <a:xfrm flipV="1">
            <a:off x="1047750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0"/>
          <p:cNvSpPr>
            <a:spLocks noChangeShapeType="1"/>
          </p:cNvSpPr>
          <p:nvPr/>
        </p:nvSpPr>
        <p:spPr bwMode="auto">
          <a:xfrm flipV="1">
            <a:off x="1047750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1"/>
          <p:cNvSpPr>
            <a:spLocks noChangeShapeType="1"/>
          </p:cNvSpPr>
          <p:nvPr/>
        </p:nvSpPr>
        <p:spPr bwMode="auto">
          <a:xfrm flipV="1">
            <a:off x="1047750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1047750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3"/>
          <p:cNvSpPr>
            <a:spLocks noChangeShapeType="1"/>
          </p:cNvSpPr>
          <p:nvPr/>
        </p:nvSpPr>
        <p:spPr bwMode="auto">
          <a:xfrm flipV="1">
            <a:off x="1047750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 flipV="1">
            <a:off x="1047750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1047750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 flipV="1">
            <a:off x="1047750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V="1">
            <a:off x="1047750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1047750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 flipV="1">
            <a:off x="1047750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V="1">
            <a:off x="1047750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 flipV="1">
            <a:off x="1047750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1047750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V="1">
            <a:off x="1047750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 flipV="1">
            <a:off x="1047750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1047750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V="1">
            <a:off x="1047750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 flipV="1">
            <a:off x="1047750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2" name="Line 28"/>
          <p:cNvSpPr>
            <a:spLocks noChangeShapeType="1"/>
          </p:cNvSpPr>
          <p:nvPr/>
        </p:nvSpPr>
        <p:spPr bwMode="auto">
          <a:xfrm flipV="1">
            <a:off x="1047750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3" name="Line 29"/>
          <p:cNvSpPr>
            <a:spLocks noChangeShapeType="1"/>
          </p:cNvSpPr>
          <p:nvPr/>
        </p:nvSpPr>
        <p:spPr bwMode="auto">
          <a:xfrm flipV="1">
            <a:off x="1047750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4" name="Line 30"/>
          <p:cNvSpPr>
            <a:spLocks noChangeShapeType="1"/>
          </p:cNvSpPr>
          <p:nvPr/>
        </p:nvSpPr>
        <p:spPr bwMode="auto">
          <a:xfrm flipV="1">
            <a:off x="1047750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5" name="Line 31"/>
          <p:cNvSpPr>
            <a:spLocks noChangeShapeType="1"/>
          </p:cNvSpPr>
          <p:nvPr/>
        </p:nvSpPr>
        <p:spPr bwMode="auto">
          <a:xfrm flipV="1">
            <a:off x="1047750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6" name="Line 32"/>
          <p:cNvSpPr>
            <a:spLocks noChangeShapeType="1"/>
          </p:cNvSpPr>
          <p:nvPr/>
        </p:nvSpPr>
        <p:spPr bwMode="auto">
          <a:xfrm flipV="1">
            <a:off x="1047750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7" name="Line 33"/>
          <p:cNvSpPr>
            <a:spLocks noChangeShapeType="1"/>
          </p:cNvSpPr>
          <p:nvPr/>
        </p:nvSpPr>
        <p:spPr bwMode="auto">
          <a:xfrm flipV="1">
            <a:off x="1047750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8" name="Line 34"/>
          <p:cNvSpPr>
            <a:spLocks noChangeShapeType="1"/>
          </p:cNvSpPr>
          <p:nvPr/>
        </p:nvSpPr>
        <p:spPr bwMode="auto">
          <a:xfrm flipV="1">
            <a:off x="1047750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9" name="Line 35"/>
          <p:cNvSpPr>
            <a:spLocks noChangeShapeType="1"/>
          </p:cNvSpPr>
          <p:nvPr/>
        </p:nvSpPr>
        <p:spPr bwMode="auto">
          <a:xfrm flipV="1">
            <a:off x="1047750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0" name="Line 36"/>
          <p:cNvSpPr>
            <a:spLocks noChangeShapeType="1"/>
          </p:cNvSpPr>
          <p:nvPr/>
        </p:nvSpPr>
        <p:spPr bwMode="auto">
          <a:xfrm flipV="1">
            <a:off x="1047750" y="2005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3" name="Line 37"/>
          <p:cNvSpPr>
            <a:spLocks noChangeShapeType="1"/>
          </p:cNvSpPr>
          <p:nvPr/>
        </p:nvSpPr>
        <p:spPr bwMode="auto">
          <a:xfrm flipV="1">
            <a:off x="1047750" y="1871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4" name="Line 38"/>
          <p:cNvSpPr>
            <a:spLocks noChangeShapeType="1"/>
          </p:cNvSpPr>
          <p:nvPr/>
        </p:nvSpPr>
        <p:spPr bwMode="auto">
          <a:xfrm flipV="1">
            <a:off x="1047750" y="17383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5" name="Line 39"/>
          <p:cNvSpPr>
            <a:spLocks noChangeShapeType="1"/>
          </p:cNvSpPr>
          <p:nvPr/>
        </p:nvSpPr>
        <p:spPr bwMode="auto">
          <a:xfrm flipV="1">
            <a:off x="1047750" y="1604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3" name="Line 47"/>
          <p:cNvSpPr>
            <a:spLocks noChangeShapeType="1"/>
          </p:cNvSpPr>
          <p:nvPr/>
        </p:nvSpPr>
        <p:spPr bwMode="auto">
          <a:xfrm flipV="1">
            <a:off x="1824037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Line 48"/>
          <p:cNvSpPr>
            <a:spLocks noChangeShapeType="1"/>
          </p:cNvSpPr>
          <p:nvPr/>
        </p:nvSpPr>
        <p:spPr bwMode="auto">
          <a:xfrm flipV="1">
            <a:off x="1824037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Line 49"/>
          <p:cNvSpPr>
            <a:spLocks noChangeShapeType="1"/>
          </p:cNvSpPr>
          <p:nvPr/>
        </p:nvSpPr>
        <p:spPr bwMode="auto">
          <a:xfrm flipV="1">
            <a:off x="1824037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Line 50"/>
          <p:cNvSpPr>
            <a:spLocks noChangeShapeType="1"/>
          </p:cNvSpPr>
          <p:nvPr/>
        </p:nvSpPr>
        <p:spPr bwMode="auto">
          <a:xfrm flipV="1">
            <a:off x="1824037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6" name="Line 51"/>
          <p:cNvSpPr>
            <a:spLocks noChangeShapeType="1"/>
          </p:cNvSpPr>
          <p:nvPr/>
        </p:nvSpPr>
        <p:spPr bwMode="auto">
          <a:xfrm flipV="1">
            <a:off x="1824037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Line 52"/>
          <p:cNvSpPr>
            <a:spLocks noChangeShapeType="1"/>
          </p:cNvSpPr>
          <p:nvPr/>
        </p:nvSpPr>
        <p:spPr bwMode="auto">
          <a:xfrm flipV="1">
            <a:off x="1824037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Line 53"/>
          <p:cNvSpPr>
            <a:spLocks noChangeShapeType="1"/>
          </p:cNvSpPr>
          <p:nvPr/>
        </p:nvSpPr>
        <p:spPr bwMode="auto">
          <a:xfrm flipV="1">
            <a:off x="1824037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Line 54"/>
          <p:cNvSpPr>
            <a:spLocks noChangeShapeType="1"/>
          </p:cNvSpPr>
          <p:nvPr/>
        </p:nvSpPr>
        <p:spPr bwMode="auto">
          <a:xfrm flipV="1">
            <a:off x="1824037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Line 55"/>
          <p:cNvSpPr>
            <a:spLocks noChangeShapeType="1"/>
          </p:cNvSpPr>
          <p:nvPr/>
        </p:nvSpPr>
        <p:spPr bwMode="auto">
          <a:xfrm flipV="1">
            <a:off x="1824037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Line 56"/>
          <p:cNvSpPr>
            <a:spLocks noChangeShapeType="1"/>
          </p:cNvSpPr>
          <p:nvPr/>
        </p:nvSpPr>
        <p:spPr bwMode="auto">
          <a:xfrm flipV="1">
            <a:off x="1824037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Line 57"/>
          <p:cNvSpPr>
            <a:spLocks noChangeShapeType="1"/>
          </p:cNvSpPr>
          <p:nvPr/>
        </p:nvSpPr>
        <p:spPr bwMode="auto">
          <a:xfrm flipV="1">
            <a:off x="1824037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Line 58"/>
          <p:cNvSpPr>
            <a:spLocks noChangeShapeType="1"/>
          </p:cNvSpPr>
          <p:nvPr/>
        </p:nvSpPr>
        <p:spPr bwMode="auto">
          <a:xfrm flipV="1">
            <a:off x="1824037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Line 59"/>
          <p:cNvSpPr>
            <a:spLocks noChangeShapeType="1"/>
          </p:cNvSpPr>
          <p:nvPr/>
        </p:nvSpPr>
        <p:spPr bwMode="auto">
          <a:xfrm flipV="1">
            <a:off x="1824037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Line 60"/>
          <p:cNvSpPr>
            <a:spLocks noChangeShapeType="1"/>
          </p:cNvSpPr>
          <p:nvPr/>
        </p:nvSpPr>
        <p:spPr bwMode="auto">
          <a:xfrm flipV="1">
            <a:off x="1824037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Line 61"/>
          <p:cNvSpPr>
            <a:spLocks noChangeShapeType="1"/>
          </p:cNvSpPr>
          <p:nvPr/>
        </p:nvSpPr>
        <p:spPr bwMode="auto">
          <a:xfrm flipV="1">
            <a:off x="1824037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" name="Line 62"/>
          <p:cNvSpPr>
            <a:spLocks noChangeShapeType="1"/>
          </p:cNvSpPr>
          <p:nvPr/>
        </p:nvSpPr>
        <p:spPr bwMode="auto">
          <a:xfrm flipV="1">
            <a:off x="1824037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" name="Line 63"/>
          <p:cNvSpPr>
            <a:spLocks noChangeShapeType="1"/>
          </p:cNvSpPr>
          <p:nvPr/>
        </p:nvSpPr>
        <p:spPr bwMode="auto">
          <a:xfrm flipV="1">
            <a:off x="1824037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" name="Line 64"/>
          <p:cNvSpPr>
            <a:spLocks noChangeShapeType="1"/>
          </p:cNvSpPr>
          <p:nvPr/>
        </p:nvSpPr>
        <p:spPr bwMode="auto">
          <a:xfrm flipV="1">
            <a:off x="1824037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" name="Line 65"/>
          <p:cNvSpPr>
            <a:spLocks noChangeShapeType="1"/>
          </p:cNvSpPr>
          <p:nvPr/>
        </p:nvSpPr>
        <p:spPr bwMode="auto">
          <a:xfrm flipV="1">
            <a:off x="1824037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" name="Line 66"/>
          <p:cNvSpPr>
            <a:spLocks noChangeShapeType="1"/>
          </p:cNvSpPr>
          <p:nvPr/>
        </p:nvSpPr>
        <p:spPr bwMode="auto">
          <a:xfrm flipV="1">
            <a:off x="1824037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" name="Line 67"/>
          <p:cNvSpPr>
            <a:spLocks noChangeShapeType="1"/>
          </p:cNvSpPr>
          <p:nvPr/>
        </p:nvSpPr>
        <p:spPr bwMode="auto">
          <a:xfrm flipV="1">
            <a:off x="1824037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" name="Line 68"/>
          <p:cNvSpPr>
            <a:spLocks noChangeShapeType="1"/>
          </p:cNvSpPr>
          <p:nvPr/>
        </p:nvSpPr>
        <p:spPr bwMode="auto">
          <a:xfrm flipV="1">
            <a:off x="1824037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" name="Line 69"/>
          <p:cNvSpPr>
            <a:spLocks noChangeShapeType="1"/>
          </p:cNvSpPr>
          <p:nvPr/>
        </p:nvSpPr>
        <p:spPr bwMode="auto">
          <a:xfrm flipV="1">
            <a:off x="1824037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" name="Line 70"/>
          <p:cNvSpPr>
            <a:spLocks noChangeShapeType="1"/>
          </p:cNvSpPr>
          <p:nvPr/>
        </p:nvSpPr>
        <p:spPr bwMode="auto">
          <a:xfrm flipV="1">
            <a:off x="1824037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" name="Line 71"/>
          <p:cNvSpPr>
            <a:spLocks noChangeShapeType="1"/>
          </p:cNvSpPr>
          <p:nvPr/>
        </p:nvSpPr>
        <p:spPr bwMode="auto">
          <a:xfrm flipV="1">
            <a:off x="1824037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" name="Line 72"/>
          <p:cNvSpPr>
            <a:spLocks noChangeShapeType="1"/>
          </p:cNvSpPr>
          <p:nvPr/>
        </p:nvSpPr>
        <p:spPr bwMode="auto">
          <a:xfrm flipV="1">
            <a:off x="1824037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73"/>
          <p:cNvSpPr>
            <a:spLocks noChangeShapeType="1"/>
          </p:cNvSpPr>
          <p:nvPr/>
        </p:nvSpPr>
        <p:spPr bwMode="auto">
          <a:xfrm flipV="1">
            <a:off x="1824037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74"/>
          <p:cNvSpPr>
            <a:spLocks noChangeShapeType="1"/>
          </p:cNvSpPr>
          <p:nvPr/>
        </p:nvSpPr>
        <p:spPr bwMode="auto">
          <a:xfrm flipV="1">
            <a:off x="1824037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Line 86"/>
          <p:cNvSpPr>
            <a:spLocks noChangeShapeType="1"/>
          </p:cNvSpPr>
          <p:nvPr/>
        </p:nvSpPr>
        <p:spPr bwMode="auto">
          <a:xfrm flipV="1">
            <a:off x="2836862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Line 87"/>
          <p:cNvSpPr>
            <a:spLocks noChangeShapeType="1"/>
          </p:cNvSpPr>
          <p:nvPr/>
        </p:nvSpPr>
        <p:spPr bwMode="auto">
          <a:xfrm flipV="1">
            <a:off x="2836862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Line 88"/>
          <p:cNvSpPr>
            <a:spLocks noChangeShapeType="1"/>
          </p:cNvSpPr>
          <p:nvPr/>
        </p:nvSpPr>
        <p:spPr bwMode="auto">
          <a:xfrm flipV="1">
            <a:off x="2836862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Line 89"/>
          <p:cNvSpPr>
            <a:spLocks noChangeShapeType="1"/>
          </p:cNvSpPr>
          <p:nvPr/>
        </p:nvSpPr>
        <p:spPr bwMode="auto">
          <a:xfrm flipV="1">
            <a:off x="2836862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Line 90"/>
          <p:cNvSpPr>
            <a:spLocks noChangeShapeType="1"/>
          </p:cNvSpPr>
          <p:nvPr/>
        </p:nvSpPr>
        <p:spPr bwMode="auto">
          <a:xfrm flipV="1">
            <a:off x="2836862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Line 91"/>
          <p:cNvSpPr>
            <a:spLocks noChangeShapeType="1"/>
          </p:cNvSpPr>
          <p:nvPr/>
        </p:nvSpPr>
        <p:spPr bwMode="auto">
          <a:xfrm flipV="1">
            <a:off x="2836862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Line 92"/>
          <p:cNvSpPr>
            <a:spLocks noChangeShapeType="1"/>
          </p:cNvSpPr>
          <p:nvPr/>
        </p:nvSpPr>
        <p:spPr bwMode="auto">
          <a:xfrm flipV="1">
            <a:off x="2836862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Line 93"/>
          <p:cNvSpPr>
            <a:spLocks noChangeShapeType="1"/>
          </p:cNvSpPr>
          <p:nvPr/>
        </p:nvSpPr>
        <p:spPr bwMode="auto">
          <a:xfrm flipV="1">
            <a:off x="2836862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Line 94"/>
          <p:cNvSpPr>
            <a:spLocks noChangeShapeType="1"/>
          </p:cNvSpPr>
          <p:nvPr/>
        </p:nvSpPr>
        <p:spPr bwMode="auto">
          <a:xfrm flipV="1">
            <a:off x="2836862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Line 95"/>
          <p:cNvSpPr>
            <a:spLocks noChangeShapeType="1"/>
          </p:cNvSpPr>
          <p:nvPr/>
        </p:nvSpPr>
        <p:spPr bwMode="auto">
          <a:xfrm flipV="1">
            <a:off x="2836862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Line 96"/>
          <p:cNvSpPr>
            <a:spLocks noChangeShapeType="1"/>
          </p:cNvSpPr>
          <p:nvPr/>
        </p:nvSpPr>
        <p:spPr bwMode="auto">
          <a:xfrm flipV="1">
            <a:off x="2836862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Line 97"/>
          <p:cNvSpPr>
            <a:spLocks noChangeShapeType="1"/>
          </p:cNvSpPr>
          <p:nvPr/>
        </p:nvSpPr>
        <p:spPr bwMode="auto">
          <a:xfrm flipV="1">
            <a:off x="2836862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Line 98"/>
          <p:cNvSpPr>
            <a:spLocks noChangeShapeType="1"/>
          </p:cNvSpPr>
          <p:nvPr/>
        </p:nvSpPr>
        <p:spPr bwMode="auto">
          <a:xfrm flipV="1">
            <a:off x="2836862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Line 99"/>
          <p:cNvSpPr>
            <a:spLocks noChangeShapeType="1"/>
          </p:cNvSpPr>
          <p:nvPr/>
        </p:nvSpPr>
        <p:spPr bwMode="auto">
          <a:xfrm flipV="1">
            <a:off x="2836862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Line 100"/>
          <p:cNvSpPr>
            <a:spLocks noChangeShapeType="1"/>
          </p:cNvSpPr>
          <p:nvPr/>
        </p:nvSpPr>
        <p:spPr bwMode="auto">
          <a:xfrm flipV="1">
            <a:off x="2836862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Line 101"/>
          <p:cNvSpPr>
            <a:spLocks noChangeShapeType="1"/>
          </p:cNvSpPr>
          <p:nvPr/>
        </p:nvSpPr>
        <p:spPr bwMode="auto">
          <a:xfrm flipV="1">
            <a:off x="2836862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Line 102"/>
          <p:cNvSpPr>
            <a:spLocks noChangeShapeType="1"/>
          </p:cNvSpPr>
          <p:nvPr/>
        </p:nvSpPr>
        <p:spPr bwMode="auto">
          <a:xfrm flipV="1">
            <a:off x="2836862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Line 103"/>
          <p:cNvSpPr>
            <a:spLocks noChangeShapeType="1"/>
          </p:cNvSpPr>
          <p:nvPr/>
        </p:nvSpPr>
        <p:spPr bwMode="auto">
          <a:xfrm flipV="1">
            <a:off x="2836862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Line 104"/>
          <p:cNvSpPr>
            <a:spLocks noChangeShapeType="1"/>
          </p:cNvSpPr>
          <p:nvPr/>
        </p:nvSpPr>
        <p:spPr bwMode="auto">
          <a:xfrm flipV="1">
            <a:off x="2836862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Line 105"/>
          <p:cNvSpPr>
            <a:spLocks noChangeShapeType="1"/>
          </p:cNvSpPr>
          <p:nvPr/>
        </p:nvSpPr>
        <p:spPr bwMode="auto">
          <a:xfrm flipV="1">
            <a:off x="2836862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Line 106"/>
          <p:cNvSpPr>
            <a:spLocks noChangeShapeType="1"/>
          </p:cNvSpPr>
          <p:nvPr/>
        </p:nvSpPr>
        <p:spPr bwMode="auto">
          <a:xfrm flipV="1">
            <a:off x="2836862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Line 107"/>
          <p:cNvSpPr>
            <a:spLocks noChangeShapeType="1"/>
          </p:cNvSpPr>
          <p:nvPr/>
        </p:nvSpPr>
        <p:spPr bwMode="auto">
          <a:xfrm flipV="1">
            <a:off x="2836862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Line 108"/>
          <p:cNvSpPr>
            <a:spLocks noChangeShapeType="1"/>
          </p:cNvSpPr>
          <p:nvPr/>
        </p:nvSpPr>
        <p:spPr bwMode="auto">
          <a:xfrm flipV="1">
            <a:off x="2836862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Line 109"/>
          <p:cNvSpPr>
            <a:spLocks noChangeShapeType="1"/>
          </p:cNvSpPr>
          <p:nvPr/>
        </p:nvSpPr>
        <p:spPr bwMode="auto">
          <a:xfrm flipV="1">
            <a:off x="2836862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0" name="Line 125"/>
          <p:cNvSpPr>
            <a:spLocks noChangeShapeType="1"/>
          </p:cNvSpPr>
          <p:nvPr/>
        </p:nvSpPr>
        <p:spPr bwMode="auto">
          <a:xfrm flipV="1">
            <a:off x="4976813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1" name="Line 126"/>
          <p:cNvSpPr>
            <a:spLocks noChangeShapeType="1"/>
          </p:cNvSpPr>
          <p:nvPr/>
        </p:nvSpPr>
        <p:spPr bwMode="auto">
          <a:xfrm flipV="1">
            <a:off x="4976813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2" name="Line 127"/>
          <p:cNvSpPr>
            <a:spLocks noChangeShapeType="1"/>
          </p:cNvSpPr>
          <p:nvPr/>
        </p:nvSpPr>
        <p:spPr bwMode="auto">
          <a:xfrm flipV="1">
            <a:off x="4976813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3" name="Line 128"/>
          <p:cNvSpPr>
            <a:spLocks noChangeShapeType="1"/>
          </p:cNvSpPr>
          <p:nvPr/>
        </p:nvSpPr>
        <p:spPr bwMode="auto">
          <a:xfrm flipV="1">
            <a:off x="4976813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4" name="Line 129"/>
          <p:cNvSpPr>
            <a:spLocks noChangeShapeType="1"/>
          </p:cNvSpPr>
          <p:nvPr/>
        </p:nvSpPr>
        <p:spPr bwMode="auto">
          <a:xfrm flipV="1">
            <a:off x="4976813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5" name="Line 130"/>
          <p:cNvSpPr>
            <a:spLocks noChangeShapeType="1"/>
          </p:cNvSpPr>
          <p:nvPr/>
        </p:nvSpPr>
        <p:spPr bwMode="auto">
          <a:xfrm flipV="1">
            <a:off x="4976813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6" name="Line 131"/>
          <p:cNvSpPr>
            <a:spLocks noChangeShapeType="1"/>
          </p:cNvSpPr>
          <p:nvPr/>
        </p:nvSpPr>
        <p:spPr bwMode="auto">
          <a:xfrm flipV="1">
            <a:off x="4976813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7" name="Line 132"/>
          <p:cNvSpPr>
            <a:spLocks noChangeShapeType="1"/>
          </p:cNvSpPr>
          <p:nvPr/>
        </p:nvSpPr>
        <p:spPr bwMode="auto">
          <a:xfrm flipV="1">
            <a:off x="4976813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8" name="Line 133"/>
          <p:cNvSpPr>
            <a:spLocks noChangeShapeType="1"/>
          </p:cNvSpPr>
          <p:nvPr/>
        </p:nvSpPr>
        <p:spPr bwMode="auto">
          <a:xfrm flipV="1">
            <a:off x="4976813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9" name="Line 134"/>
          <p:cNvSpPr>
            <a:spLocks noChangeShapeType="1"/>
          </p:cNvSpPr>
          <p:nvPr/>
        </p:nvSpPr>
        <p:spPr bwMode="auto">
          <a:xfrm flipV="1">
            <a:off x="4976813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0" name="Line 135"/>
          <p:cNvSpPr>
            <a:spLocks noChangeShapeType="1"/>
          </p:cNvSpPr>
          <p:nvPr/>
        </p:nvSpPr>
        <p:spPr bwMode="auto">
          <a:xfrm flipV="1">
            <a:off x="4976813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1" name="Line 136"/>
          <p:cNvSpPr>
            <a:spLocks noChangeShapeType="1"/>
          </p:cNvSpPr>
          <p:nvPr/>
        </p:nvSpPr>
        <p:spPr bwMode="auto">
          <a:xfrm flipV="1">
            <a:off x="4976813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2" name="Line 137"/>
          <p:cNvSpPr>
            <a:spLocks noChangeShapeType="1"/>
          </p:cNvSpPr>
          <p:nvPr/>
        </p:nvSpPr>
        <p:spPr bwMode="auto">
          <a:xfrm flipV="1">
            <a:off x="4976813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3" name="Line 138"/>
          <p:cNvSpPr>
            <a:spLocks noChangeShapeType="1"/>
          </p:cNvSpPr>
          <p:nvPr/>
        </p:nvSpPr>
        <p:spPr bwMode="auto">
          <a:xfrm flipV="1">
            <a:off x="4976813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4" name="Line 139"/>
          <p:cNvSpPr>
            <a:spLocks noChangeShapeType="1"/>
          </p:cNvSpPr>
          <p:nvPr/>
        </p:nvSpPr>
        <p:spPr bwMode="auto">
          <a:xfrm flipV="1">
            <a:off x="4976813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5" name="Line 140"/>
          <p:cNvSpPr>
            <a:spLocks noChangeShapeType="1"/>
          </p:cNvSpPr>
          <p:nvPr/>
        </p:nvSpPr>
        <p:spPr bwMode="auto">
          <a:xfrm flipV="1">
            <a:off x="4976813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6" name="Line 141"/>
          <p:cNvSpPr>
            <a:spLocks noChangeShapeType="1"/>
          </p:cNvSpPr>
          <p:nvPr/>
        </p:nvSpPr>
        <p:spPr bwMode="auto">
          <a:xfrm flipV="1">
            <a:off x="4976813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" name="Line 142"/>
          <p:cNvSpPr>
            <a:spLocks noChangeShapeType="1"/>
          </p:cNvSpPr>
          <p:nvPr/>
        </p:nvSpPr>
        <p:spPr bwMode="auto">
          <a:xfrm flipV="1">
            <a:off x="4976813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Line 143"/>
          <p:cNvSpPr>
            <a:spLocks noChangeShapeType="1"/>
          </p:cNvSpPr>
          <p:nvPr/>
        </p:nvSpPr>
        <p:spPr bwMode="auto">
          <a:xfrm flipV="1">
            <a:off x="4976813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9" name="Line 144"/>
          <p:cNvSpPr>
            <a:spLocks noChangeShapeType="1"/>
          </p:cNvSpPr>
          <p:nvPr/>
        </p:nvSpPr>
        <p:spPr bwMode="auto">
          <a:xfrm flipV="1">
            <a:off x="4976813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Rectangle 165"/>
          <p:cNvSpPr>
            <a:spLocks noChangeArrowheads="1"/>
          </p:cNvSpPr>
          <p:nvPr/>
        </p:nvSpPr>
        <p:spPr bwMode="auto">
          <a:xfrm>
            <a:off x="1096962" y="1566863"/>
            <a:ext cx="18018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 = 3.0%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1" name="Rectangle 166"/>
          <p:cNvSpPr>
            <a:spLocks noChangeArrowheads="1"/>
          </p:cNvSpPr>
          <p:nvPr/>
        </p:nvSpPr>
        <p:spPr bwMode="auto">
          <a:xfrm>
            <a:off x="1878012" y="2114550"/>
            <a:ext cx="18669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Berkeley = 8.8%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2" name="Rectangle 167"/>
          <p:cNvSpPr>
            <a:spLocks noChangeArrowheads="1"/>
          </p:cNvSpPr>
          <p:nvPr/>
        </p:nvSpPr>
        <p:spPr bwMode="auto">
          <a:xfrm>
            <a:off x="2892425" y="2667000"/>
            <a:ext cx="31257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SUNY-Stony Brook = 16.4%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4" name="Line 169"/>
          <p:cNvSpPr>
            <a:spLocks noChangeShapeType="1"/>
          </p:cNvSpPr>
          <p:nvPr/>
        </p:nvSpPr>
        <p:spPr bwMode="auto">
          <a:xfrm flipV="1">
            <a:off x="504825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Rectangle 170"/>
          <p:cNvSpPr>
            <a:spLocks noChangeArrowheads="1"/>
          </p:cNvSpPr>
          <p:nvPr/>
        </p:nvSpPr>
        <p:spPr bwMode="auto">
          <a:xfrm rot="16200000">
            <a:off x="-150813" y="3022600"/>
            <a:ext cx="909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Density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6" name="Line 171"/>
          <p:cNvSpPr>
            <a:spLocks noChangeShapeType="1"/>
          </p:cNvSpPr>
          <p:nvPr/>
        </p:nvSpPr>
        <p:spPr bwMode="auto">
          <a:xfrm>
            <a:off x="504825" y="5818188"/>
            <a:ext cx="8434389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Line 172"/>
          <p:cNvSpPr>
            <a:spLocks noChangeShapeType="1"/>
          </p:cNvSpPr>
          <p:nvPr/>
        </p:nvSpPr>
        <p:spPr bwMode="auto">
          <a:xfrm>
            <a:off x="64770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Rectangle 173"/>
          <p:cNvSpPr>
            <a:spLocks noChangeArrowheads="1"/>
          </p:cNvSpPr>
          <p:nvPr/>
        </p:nvSpPr>
        <p:spPr bwMode="auto">
          <a:xfrm>
            <a:off x="58737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9" name="Line 174"/>
          <p:cNvSpPr>
            <a:spLocks noChangeShapeType="1"/>
          </p:cNvSpPr>
          <p:nvPr/>
        </p:nvSpPr>
        <p:spPr bwMode="auto">
          <a:xfrm>
            <a:off x="331946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Rectangle 175"/>
          <p:cNvSpPr>
            <a:spLocks noChangeArrowheads="1"/>
          </p:cNvSpPr>
          <p:nvPr/>
        </p:nvSpPr>
        <p:spPr bwMode="auto">
          <a:xfrm>
            <a:off x="319246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1" name="Line 176"/>
          <p:cNvSpPr>
            <a:spLocks noChangeShapeType="1"/>
          </p:cNvSpPr>
          <p:nvPr/>
        </p:nvSpPr>
        <p:spPr bwMode="auto">
          <a:xfrm>
            <a:off x="59912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Rectangle 177"/>
          <p:cNvSpPr>
            <a:spLocks noChangeArrowheads="1"/>
          </p:cNvSpPr>
          <p:nvPr/>
        </p:nvSpPr>
        <p:spPr bwMode="auto">
          <a:xfrm>
            <a:off x="586263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3" name="Line 178"/>
          <p:cNvSpPr>
            <a:spLocks noChangeShapeType="1"/>
          </p:cNvSpPr>
          <p:nvPr/>
        </p:nvSpPr>
        <p:spPr bwMode="auto">
          <a:xfrm>
            <a:off x="8661401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Rectangle 179"/>
          <p:cNvSpPr>
            <a:spLocks noChangeArrowheads="1"/>
          </p:cNvSpPr>
          <p:nvPr/>
        </p:nvSpPr>
        <p:spPr bwMode="auto">
          <a:xfrm>
            <a:off x="8534401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5" name="Rectangle 180"/>
          <p:cNvSpPr>
            <a:spLocks noChangeArrowheads="1"/>
          </p:cNvSpPr>
          <p:nvPr/>
        </p:nvSpPr>
        <p:spPr bwMode="auto">
          <a:xfrm>
            <a:off x="2798762" y="6249988"/>
            <a:ext cx="4084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9" name="TextBox 92"/>
          <p:cNvSpPr txBox="1"/>
          <p:nvPr/>
        </p:nvSpPr>
        <p:spPr>
          <a:xfrm>
            <a:off x="133" y="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1800" b="1" dirty="0">
                <a:solidFill>
                  <a:srgbClr val="1E2D53"/>
                </a:solidFill>
                <a:latin typeface="Arial"/>
                <a:cs typeface="Arial"/>
              </a:rPr>
              <a:t>Distribution of Access Across Colleges (Enrollment-Weighted)</a:t>
            </a:r>
            <a:endParaRPr lang="en-US" sz="1800" dirty="0">
              <a:solidFill>
                <a:srgbClr val="1E2D53"/>
              </a:solidFill>
              <a:latin typeface="Arial"/>
              <a:cs typeface="Arial"/>
            </a:endParaRPr>
          </a:p>
        </p:txBody>
      </p:sp>
      <p:sp>
        <p:nvSpPr>
          <p:cNvPr id="134" name="Rectangle 168"/>
          <p:cNvSpPr>
            <a:spLocks noChangeArrowheads="1"/>
          </p:cNvSpPr>
          <p:nvPr/>
        </p:nvSpPr>
        <p:spPr bwMode="auto">
          <a:xfrm>
            <a:off x="5029200" y="3221038"/>
            <a:ext cx="4222751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Glendale Community College = 32.4%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4443512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Rectangle 6"/>
          <p:cNvSpPr>
            <a:spLocks noChangeArrowheads="1"/>
          </p:cNvSpPr>
          <p:nvPr/>
        </p:nvSpPr>
        <p:spPr bwMode="auto">
          <a:xfrm>
            <a:off x="0" y="107950"/>
            <a:ext cx="9139239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Rectangle 7"/>
          <p:cNvSpPr>
            <a:spLocks noChangeArrowheads="1"/>
          </p:cNvSpPr>
          <p:nvPr/>
        </p:nvSpPr>
        <p:spPr bwMode="auto">
          <a:xfrm>
            <a:off x="504825" y="712788"/>
            <a:ext cx="8434389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8"/>
          <p:cNvSpPr>
            <a:spLocks noChangeShapeType="1"/>
          </p:cNvSpPr>
          <p:nvPr/>
        </p:nvSpPr>
        <p:spPr bwMode="auto">
          <a:xfrm flipV="1">
            <a:off x="1047750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9"/>
          <p:cNvSpPr>
            <a:spLocks noChangeShapeType="1"/>
          </p:cNvSpPr>
          <p:nvPr/>
        </p:nvSpPr>
        <p:spPr bwMode="auto">
          <a:xfrm flipV="1">
            <a:off x="1047750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0"/>
          <p:cNvSpPr>
            <a:spLocks noChangeShapeType="1"/>
          </p:cNvSpPr>
          <p:nvPr/>
        </p:nvSpPr>
        <p:spPr bwMode="auto">
          <a:xfrm flipV="1">
            <a:off x="1047750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1"/>
          <p:cNvSpPr>
            <a:spLocks noChangeShapeType="1"/>
          </p:cNvSpPr>
          <p:nvPr/>
        </p:nvSpPr>
        <p:spPr bwMode="auto">
          <a:xfrm flipV="1">
            <a:off x="1047750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2"/>
          <p:cNvSpPr>
            <a:spLocks noChangeShapeType="1"/>
          </p:cNvSpPr>
          <p:nvPr/>
        </p:nvSpPr>
        <p:spPr bwMode="auto">
          <a:xfrm flipV="1">
            <a:off x="1047750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3"/>
          <p:cNvSpPr>
            <a:spLocks noChangeShapeType="1"/>
          </p:cNvSpPr>
          <p:nvPr/>
        </p:nvSpPr>
        <p:spPr bwMode="auto">
          <a:xfrm flipV="1">
            <a:off x="1047750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4"/>
          <p:cNvSpPr>
            <a:spLocks noChangeShapeType="1"/>
          </p:cNvSpPr>
          <p:nvPr/>
        </p:nvSpPr>
        <p:spPr bwMode="auto">
          <a:xfrm flipV="1">
            <a:off x="1047750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5"/>
          <p:cNvSpPr>
            <a:spLocks noChangeShapeType="1"/>
          </p:cNvSpPr>
          <p:nvPr/>
        </p:nvSpPr>
        <p:spPr bwMode="auto">
          <a:xfrm flipV="1">
            <a:off x="1047750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16"/>
          <p:cNvSpPr>
            <a:spLocks noChangeShapeType="1"/>
          </p:cNvSpPr>
          <p:nvPr/>
        </p:nvSpPr>
        <p:spPr bwMode="auto">
          <a:xfrm flipV="1">
            <a:off x="1047750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17"/>
          <p:cNvSpPr>
            <a:spLocks noChangeShapeType="1"/>
          </p:cNvSpPr>
          <p:nvPr/>
        </p:nvSpPr>
        <p:spPr bwMode="auto">
          <a:xfrm flipV="1">
            <a:off x="1047750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18"/>
          <p:cNvSpPr>
            <a:spLocks noChangeShapeType="1"/>
          </p:cNvSpPr>
          <p:nvPr/>
        </p:nvSpPr>
        <p:spPr bwMode="auto">
          <a:xfrm flipV="1">
            <a:off x="1047750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19"/>
          <p:cNvSpPr>
            <a:spLocks noChangeShapeType="1"/>
          </p:cNvSpPr>
          <p:nvPr/>
        </p:nvSpPr>
        <p:spPr bwMode="auto">
          <a:xfrm flipV="1">
            <a:off x="1047750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20"/>
          <p:cNvSpPr>
            <a:spLocks noChangeShapeType="1"/>
          </p:cNvSpPr>
          <p:nvPr/>
        </p:nvSpPr>
        <p:spPr bwMode="auto">
          <a:xfrm flipV="1">
            <a:off x="1047750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21"/>
          <p:cNvSpPr>
            <a:spLocks noChangeShapeType="1"/>
          </p:cNvSpPr>
          <p:nvPr/>
        </p:nvSpPr>
        <p:spPr bwMode="auto">
          <a:xfrm flipV="1">
            <a:off x="1047750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2"/>
          <p:cNvSpPr>
            <a:spLocks noChangeShapeType="1"/>
          </p:cNvSpPr>
          <p:nvPr/>
        </p:nvSpPr>
        <p:spPr bwMode="auto">
          <a:xfrm flipV="1">
            <a:off x="1047750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3"/>
          <p:cNvSpPr>
            <a:spLocks noChangeShapeType="1"/>
          </p:cNvSpPr>
          <p:nvPr/>
        </p:nvSpPr>
        <p:spPr bwMode="auto">
          <a:xfrm flipV="1">
            <a:off x="1047750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4"/>
          <p:cNvSpPr>
            <a:spLocks noChangeShapeType="1"/>
          </p:cNvSpPr>
          <p:nvPr/>
        </p:nvSpPr>
        <p:spPr bwMode="auto">
          <a:xfrm flipV="1">
            <a:off x="1047750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5"/>
          <p:cNvSpPr>
            <a:spLocks noChangeShapeType="1"/>
          </p:cNvSpPr>
          <p:nvPr/>
        </p:nvSpPr>
        <p:spPr bwMode="auto">
          <a:xfrm flipV="1">
            <a:off x="1047750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26"/>
          <p:cNvSpPr>
            <a:spLocks noChangeShapeType="1"/>
          </p:cNvSpPr>
          <p:nvPr/>
        </p:nvSpPr>
        <p:spPr bwMode="auto">
          <a:xfrm flipV="1">
            <a:off x="1047750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27"/>
          <p:cNvSpPr>
            <a:spLocks noChangeShapeType="1"/>
          </p:cNvSpPr>
          <p:nvPr/>
        </p:nvSpPr>
        <p:spPr bwMode="auto">
          <a:xfrm flipV="1">
            <a:off x="1047750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2" name="Line 28"/>
          <p:cNvSpPr>
            <a:spLocks noChangeShapeType="1"/>
          </p:cNvSpPr>
          <p:nvPr/>
        </p:nvSpPr>
        <p:spPr bwMode="auto">
          <a:xfrm flipV="1">
            <a:off x="1047750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3" name="Line 29"/>
          <p:cNvSpPr>
            <a:spLocks noChangeShapeType="1"/>
          </p:cNvSpPr>
          <p:nvPr/>
        </p:nvSpPr>
        <p:spPr bwMode="auto">
          <a:xfrm flipV="1">
            <a:off x="1047750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4" name="Line 30"/>
          <p:cNvSpPr>
            <a:spLocks noChangeShapeType="1"/>
          </p:cNvSpPr>
          <p:nvPr/>
        </p:nvSpPr>
        <p:spPr bwMode="auto">
          <a:xfrm flipV="1">
            <a:off x="1047750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5" name="Line 31"/>
          <p:cNvSpPr>
            <a:spLocks noChangeShapeType="1"/>
          </p:cNvSpPr>
          <p:nvPr/>
        </p:nvSpPr>
        <p:spPr bwMode="auto">
          <a:xfrm flipV="1">
            <a:off x="1047750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6" name="Line 32"/>
          <p:cNvSpPr>
            <a:spLocks noChangeShapeType="1"/>
          </p:cNvSpPr>
          <p:nvPr/>
        </p:nvSpPr>
        <p:spPr bwMode="auto">
          <a:xfrm flipV="1">
            <a:off x="1047750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7" name="Line 33"/>
          <p:cNvSpPr>
            <a:spLocks noChangeShapeType="1"/>
          </p:cNvSpPr>
          <p:nvPr/>
        </p:nvSpPr>
        <p:spPr bwMode="auto">
          <a:xfrm flipV="1">
            <a:off x="1047750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8" name="Line 34"/>
          <p:cNvSpPr>
            <a:spLocks noChangeShapeType="1"/>
          </p:cNvSpPr>
          <p:nvPr/>
        </p:nvSpPr>
        <p:spPr bwMode="auto">
          <a:xfrm flipV="1">
            <a:off x="1047750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9" name="Line 35"/>
          <p:cNvSpPr>
            <a:spLocks noChangeShapeType="1"/>
          </p:cNvSpPr>
          <p:nvPr/>
        </p:nvSpPr>
        <p:spPr bwMode="auto">
          <a:xfrm flipV="1">
            <a:off x="1047750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0" name="Line 36"/>
          <p:cNvSpPr>
            <a:spLocks noChangeShapeType="1"/>
          </p:cNvSpPr>
          <p:nvPr/>
        </p:nvSpPr>
        <p:spPr bwMode="auto">
          <a:xfrm flipV="1">
            <a:off x="1047750" y="2005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3" name="Line 37"/>
          <p:cNvSpPr>
            <a:spLocks noChangeShapeType="1"/>
          </p:cNvSpPr>
          <p:nvPr/>
        </p:nvSpPr>
        <p:spPr bwMode="auto">
          <a:xfrm flipV="1">
            <a:off x="1047750" y="1871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4" name="Line 38"/>
          <p:cNvSpPr>
            <a:spLocks noChangeShapeType="1"/>
          </p:cNvSpPr>
          <p:nvPr/>
        </p:nvSpPr>
        <p:spPr bwMode="auto">
          <a:xfrm flipV="1">
            <a:off x="1047750" y="17383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5" name="Line 39"/>
          <p:cNvSpPr>
            <a:spLocks noChangeShapeType="1"/>
          </p:cNvSpPr>
          <p:nvPr/>
        </p:nvSpPr>
        <p:spPr bwMode="auto">
          <a:xfrm flipV="1">
            <a:off x="1047750" y="1604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3" name="Line 47"/>
          <p:cNvSpPr>
            <a:spLocks noChangeShapeType="1"/>
          </p:cNvSpPr>
          <p:nvPr/>
        </p:nvSpPr>
        <p:spPr bwMode="auto">
          <a:xfrm flipV="1">
            <a:off x="1824037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Line 48"/>
          <p:cNvSpPr>
            <a:spLocks noChangeShapeType="1"/>
          </p:cNvSpPr>
          <p:nvPr/>
        </p:nvSpPr>
        <p:spPr bwMode="auto">
          <a:xfrm flipV="1">
            <a:off x="1824037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4" name="Line 49"/>
          <p:cNvSpPr>
            <a:spLocks noChangeShapeType="1"/>
          </p:cNvSpPr>
          <p:nvPr/>
        </p:nvSpPr>
        <p:spPr bwMode="auto">
          <a:xfrm flipV="1">
            <a:off x="1824037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5" name="Line 50"/>
          <p:cNvSpPr>
            <a:spLocks noChangeShapeType="1"/>
          </p:cNvSpPr>
          <p:nvPr/>
        </p:nvSpPr>
        <p:spPr bwMode="auto">
          <a:xfrm flipV="1">
            <a:off x="1824037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6" name="Line 51"/>
          <p:cNvSpPr>
            <a:spLocks noChangeShapeType="1"/>
          </p:cNvSpPr>
          <p:nvPr/>
        </p:nvSpPr>
        <p:spPr bwMode="auto">
          <a:xfrm flipV="1">
            <a:off x="1824037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7" name="Line 52"/>
          <p:cNvSpPr>
            <a:spLocks noChangeShapeType="1"/>
          </p:cNvSpPr>
          <p:nvPr/>
        </p:nvSpPr>
        <p:spPr bwMode="auto">
          <a:xfrm flipV="1">
            <a:off x="1824037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8" name="Line 53"/>
          <p:cNvSpPr>
            <a:spLocks noChangeShapeType="1"/>
          </p:cNvSpPr>
          <p:nvPr/>
        </p:nvSpPr>
        <p:spPr bwMode="auto">
          <a:xfrm flipV="1">
            <a:off x="1824037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9" name="Line 54"/>
          <p:cNvSpPr>
            <a:spLocks noChangeShapeType="1"/>
          </p:cNvSpPr>
          <p:nvPr/>
        </p:nvSpPr>
        <p:spPr bwMode="auto">
          <a:xfrm flipV="1">
            <a:off x="1824037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0" name="Line 55"/>
          <p:cNvSpPr>
            <a:spLocks noChangeShapeType="1"/>
          </p:cNvSpPr>
          <p:nvPr/>
        </p:nvSpPr>
        <p:spPr bwMode="auto">
          <a:xfrm flipV="1">
            <a:off x="1824037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1" name="Line 56"/>
          <p:cNvSpPr>
            <a:spLocks noChangeShapeType="1"/>
          </p:cNvSpPr>
          <p:nvPr/>
        </p:nvSpPr>
        <p:spPr bwMode="auto">
          <a:xfrm flipV="1">
            <a:off x="1824037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2" name="Line 57"/>
          <p:cNvSpPr>
            <a:spLocks noChangeShapeType="1"/>
          </p:cNvSpPr>
          <p:nvPr/>
        </p:nvSpPr>
        <p:spPr bwMode="auto">
          <a:xfrm flipV="1">
            <a:off x="1824037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3" name="Line 58"/>
          <p:cNvSpPr>
            <a:spLocks noChangeShapeType="1"/>
          </p:cNvSpPr>
          <p:nvPr/>
        </p:nvSpPr>
        <p:spPr bwMode="auto">
          <a:xfrm flipV="1">
            <a:off x="1824037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4" name="Line 59"/>
          <p:cNvSpPr>
            <a:spLocks noChangeShapeType="1"/>
          </p:cNvSpPr>
          <p:nvPr/>
        </p:nvSpPr>
        <p:spPr bwMode="auto">
          <a:xfrm flipV="1">
            <a:off x="1824037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5" name="Line 60"/>
          <p:cNvSpPr>
            <a:spLocks noChangeShapeType="1"/>
          </p:cNvSpPr>
          <p:nvPr/>
        </p:nvSpPr>
        <p:spPr bwMode="auto">
          <a:xfrm flipV="1">
            <a:off x="1824037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6" name="Line 61"/>
          <p:cNvSpPr>
            <a:spLocks noChangeShapeType="1"/>
          </p:cNvSpPr>
          <p:nvPr/>
        </p:nvSpPr>
        <p:spPr bwMode="auto">
          <a:xfrm flipV="1">
            <a:off x="1824037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7" name="Line 62"/>
          <p:cNvSpPr>
            <a:spLocks noChangeShapeType="1"/>
          </p:cNvSpPr>
          <p:nvPr/>
        </p:nvSpPr>
        <p:spPr bwMode="auto">
          <a:xfrm flipV="1">
            <a:off x="1824037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8" name="Line 63"/>
          <p:cNvSpPr>
            <a:spLocks noChangeShapeType="1"/>
          </p:cNvSpPr>
          <p:nvPr/>
        </p:nvSpPr>
        <p:spPr bwMode="auto">
          <a:xfrm flipV="1">
            <a:off x="1824037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9" name="Line 64"/>
          <p:cNvSpPr>
            <a:spLocks noChangeShapeType="1"/>
          </p:cNvSpPr>
          <p:nvPr/>
        </p:nvSpPr>
        <p:spPr bwMode="auto">
          <a:xfrm flipV="1">
            <a:off x="1824037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0" name="Line 65"/>
          <p:cNvSpPr>
            <a:spLocks noChangeShapeType="1"/>
          </p:cNvSpPr>
          <p:nvPr/>
        </p:nvSpPr>
        <p:spPr bwMode="auto">
          <a:xfrm flipV="1">
            <a:off x="1824037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1" name="Line 66"/>
          <p:cNvSpPr>
            <a:spLocks noChangeShapeType="1"/>
          </p:cNvSpPr>
          <p:nvPr/>
        </p:nvSpPr>
        <p:spPr bwMode="auto">
          <a:xfrm flipV="1">
            <a:off x="1824037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2" name="Line 67"/>
          <p:cNvSpPr>
            <a:spLocks noChangeShapeType="1"/>
          </p:cNvSpPr>
          <p:nvPr/>
        </p:nvSpPr>
        <p:spPr bwMode="auto">
          <a:xfrm flipV="1">
            <a:off x="1824037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3" name="Line 68"/>
          <p:cNvSpPr>
            <a:spLocks noChangeShapeType="1"/>
          </p:cNvSpPr>
          <p:nvPr/>
        </p:nvSpPr>
        <p:spPr bwMode="auto">
          <a:xfrm flipV="1">
            <a:off x="1824037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4" name="Line 69"/>
          <p:cNvSpPr>
            <a:spLocks noChangeShapeType="1"/>
          </p:cNvSpPr>
          <p:nvPr/>
        </p:nvSpPr>
        <p:spPr bwMode="auto">
          <a:xfrm flipV="1">
            <a:off x="1824037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5" name="Line 70"/>
          <p:cNvSpPr>
            <a:spLocks noChangeShapeType="1"/>
          </p:cNvSpPr>
          <p:nvPr/>
        </p:nvSpPr>
        <p:spPr bwMode="auto">
          <a:xfrm flipV="1">
            <a:off x="1824037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6" name="Line 71"/>
          <p:cNvSpPr>
            <a:spLocks noChangeShapeType="1"/>
          </p:cNvSpPr>
          <p:nvPr/>
        </p:nvSpPr>
        <p:spPr bwMode="auto">
          <a:xfrm flipV="1">
            <a:off x="1824037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7" name="Line 72"/>
          <p:cNvSpPr>
            <a:spLocks noChangeShapeType="1"/>
          </p:cNvSpPr>
          <p:nvPr/>
        </p:nvSpPr>
        <p:spPr bwMode="auto">
          <a:xfrm flipV="1">
            <a:off x="1824037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73"/>
          <p:cNvSpPr>
            <a:spLocks noChangeShapeType="1"/>
          </p:cNvSpPr>
          <p:nvPr/>
        </p:nvSpPr>
        <p:spPr bwMode="auto">
          <a:xfrm flipV="1">
            <a:off x="1824037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74"/>
          <p:cNvSpPr>
            <a:spLocks noChangeShapeType="1"/>
          </p:cNvSpPr>
          <p:nvPr/>
        </p:nvSpPr>
        <p:spPr bwMode="auto">
          <a:xfrm flipV="1">
            <a:off x="1824037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Line 86"/>
          <p:cNvSpPr>
            <a:spLocks noChangeShapeType="1"/>
          </p:cNvSpPr>
          <p:nvPr/>
        </p:nvSpPr>
        <p:spPr bwMode="auto">
          <a:xfrm flipV="1">
            <a:off x="2836862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Line 87"/>
          <p:cNvSpPr>
            <a:spLocks noChangeShapeType="1"/>
          </p:cNvSpPr>
          <p:nvPr/>
        </p:nvSpPr>
        <p:spPr bwMode="auto">
          <a:xfrm flipV="1">
            <a:off x="2836862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Line 88"/>
          <p:cNvSpPr>
            <a:spLocks noChangeShapeType="1"/>
          </p:cNvSpPr>
          <p:nvPr/>
        </p:nvSpPr>
        <p:spPr bwMode="auto">
          <a:xfrm flipV="1">
            <a:off x="2836862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Line 89"/>
          <p:cNvSpPr>
            <a:spLocks noChangeShapeType="1"/>
          </p:cNvSpPr>
          <p:nvPr/>
        </p:nvSpPr>
        <p:spPr bwMode="auto">
          <a:xfrm flipV="1">
            <a:off x="2836862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Line 90"/>
          <p:cNvSpPr>
            <a:spLocks noChangeShapeType="1"/>
          </p:cNvSpPr>
          <p:nvPr/>
        </p:nvSpPr>
        <p:spPr bwMode="auto">
          <a:xfrm flipV="1">
            <a:off x="2836862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Line 91"/>
          <p:cNvSpPr>
            <a:spLocks noChangeShapeType="1"/>
          </p:cNvSpPr>
          <p:nvPr/>
        </p:nvSpPr>
        <p:spPr bwMode="auto">
          <a:xfrm flipV="1">
            <a:off x="2836862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Line 92"/>
          <p:cNvSpPr>
            <a:spLocks noChangeShapeType="1"/>
          </p:cNvSpPr>
          <p:nvPr/>
        </p:nvSpPr>
        <p:spPr bwMode="auto">
          <a:xfrm flipV="1">
            <a:off x="2836862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Line 93"/>
          <p:cNvSpPr>
            <a:spLocks noChangeShapeType="1"/>
          </p:cNvSpPr>
          <p:nvPr/>
        </p:nvSpPr>
        <p:spPr bwMode="auto">
          <a:xfrm flipV="1">
            <a:off x="2836862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Line 94"/>
          <p:cNvSpPr>
            <a:spLocks noChangeShapeType="1"/>
          </p:cNvSpPr>
          <p:nvPr/>
        </p:nvSpPr>
        <p:spPr bwMode="auto">
          <a:xfrm flipV="1">
            <a:off x="2836862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Line 95"/>
          <p:cNvSpPr>
            <a:spLocks noChangeShapeType="1"/>
          </p:cNvSpPr>
          <p:nvPr/>
        </p:nvSpPr>
        <p:spPr bwMode="auto">
          <a:xfrm flipV="1">
            <a:off x="2836862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Line 96"/>
          <p:cNvSpPr>
            <a:spLocks noChangeShapeType="1"/>
          </p:cNvSpPr>
          <p:nvPr/>
        </p:nvSpPr>
        <p:spPr bwMode="auto">
          <a:xfrm flipV="1">
            <a:off x="2836862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Line 97"/>
          <p:cNvSpPr>
            <a:spLocks noChangeShapeType="1"/>
          </p:cNvSpPr>
          <p:nvPr/>
        </p:nvSpPr>
        <p:spPr bwMode="auto">
          <a:xfrm flipV="1">
            <a:off x="2836862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Line 98"/>
          <p:cNvSpPr>
            <a:spLocks noChangeShapeType="1"/>
          </p:cNvSpPr>
          <p:nvPr/>
        </p:nvSpPr>
        <p:spPr bwMode="auto">
          <a:xfrm flipV="1">
            <a:off x="2836862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Line 99"/>
          <p:cNvSpPr>
            <a:spLocks noChangeShapeType="1"/>
          </p:cNvSpPr>
          <p:nvPr/>
        </p:nvSpPr>
        <p:spPr bwMode="auto">
          <a:xfrm flipV="1">
            <a:off x="2836862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Line 100"/>
          <p:cNvSpPr>
            <a:spLocks noChangeShapeType="1"/>
          </p:cNvSpPr>
          <p:nvPr/>
        </p:nvSpPr>
        <p:spPr bwMode="auto">
          <a:xfrm flipV="1">
            <a:off x="2836862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Line 101"/>
          <p:cNvSpPr>
            <a:spLocks noChangeShapeType="1"/>
          </p:cNvSpPr>
          <p:nvPr/>
        </p:nvSpPr>
        <p:spPr bwMode="auto">
          <a:xfrm flipV="1">
            <a:off x="2836862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Line 102"/>
          <p:cNvSpPr>
            <a:spLocks noChangeShapeType="1"/>
          </p:cNvSpPr>
          <p:nvPr/>
        </p:nvSpPr>
        <p:spPr bwMode="auto">
          <a:xfrm flipV="1">
            <a:off x="2836862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Line 103"/>
          <p:cNvSpPr>
            <a:spLocks noChangeShapeType="1"/>
          </p:cNvSpPr>
          <p:nvPr/>
        </p:nvSpPr>
        <p:spPr bwMode="auto">
          <a:xfrm flipV="1">
            <a:off x="2836862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Line 104"/>
          <p:cNvSpPr>
            <a:spLocks noChangeShapeType="1"/>
          </p:cNvSpPr>
          <p:nvPr/>
        </p:nvSpPr>
        <p:spPr bwMode="auto">
          <a:xfrm flipV="1">
            <a:off x="2836862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Line 105"/>
          <p:cNvSpPr>
            <a:spLocks noChangeShapeType="1"/>
          </p:cNvSpPr>
          <p:nvPr/>
        </p:nvSpPr>
        <p:spPr bwMode="auto">
          <a:xfrm flipV="1">
            <a:off x="2836862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Line 106"/>
          <p:cNvSpPr>
            <a:spLocks noChangeShapeType="1"/>
          </p:cNvSpPr>
          <p:nvPr/>
        </p:nvSpPr>
        <p:spPr bwMode="auto">
          <a:xfrm flipV="1">
            <a:off x="2836862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Line 107"/>
          <p:cNvSpPr>
            <a:spLocks noChangeShapeType="1"/>
          </p:cNvSpPr>
          <p:nvPr/>
        </p:nvSpPr>
        <p:spPr bwMode="auto">
          <a:xfrm flipV="1">
            <a:off x="2836862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Line 108"/>
          <p:cNvSpPr>
            <a:spLocks noChangeShapeType="1"/>
          </p:cNvSpPr>
          <p:nvPr/>
        </p:nvSpPr>
        <p:spPr bwMode="auto">
          <a:xfrm flipV="1">
            <a:off x="2836862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Line 109"/>
          <p:cNvSpPr>
            <a:spLocks noChangeShapeType="1"/>
          </p:cNvSpPr>
          <p:nvPr/>
        </p:nvSpPr>
        <p:spPr bwMode="auto">
          <a:xfrm flipV="1">
            <a:off x="2836862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0" name="Line 125"/>
          <p:cNvSpPr>
            <a:spLocks noChangeShapeType="1"/>
          </p:cNvSpPr>
          <p:nvPr/>
        </p:nvSpPr>
        <p:spPr bwMode="auto">
          <a:xfrm flipV="1">
            <a:off x="4976813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1" name="Line 126"/>
          <p:cNvSpPr>
            <a:spLocks noChangeShapeType="1"/>
          </p:cNvSpPr>
          <p:nvPr/>
        </p:nvSpPr>
        <p:spPr bwMode="auto">
          <a:xfrm flipV="1">
            <a:off x="4976813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2" name="Line 127"/>
          <p:cNvSpPr>
            <a:spLocks noChangeShapeType="1"/>
          </p:cNvSpPr>
          <p:nvPr/>
        </p:nvSpPr>
        <p:spPr bwMode="auto">
          <a:xfrm flipV="1">
            <a:off x="4976813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3" name="Line 128"/>
          <p:cNvSpPr>
            <a:spLocks noChangeShapeType="1"/>
          </p:cNvSpPr>
          <p:nvPr/>
        </p:nvSpPr>
        <p:spPr bwMode="auto">
          <a:xfrm flipV="1">
            <a:off x="4976813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4" name="Line 129"/>
          <p:cNvSpPr>
            <a:spLocks noChangeShapeType="1"/>
          </p:cNvSpPr>
          <p:nvPr/>
        </p:nvSpPr>
        <p:spPr bwMode="auto">
          <a:xfrm flipV="1">
            <a:off x="4976813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5" name="Line 130"/>
          <p:cNvSpPr>
            <a:spLocks noChangeShapeType="1"/>
          </p:cNvSpPr>
          <p:nvPr/>
        </p:nvSpPr>
        <p:spPr bwMode="auto">
          <a:xfrm flipV="1">
            <a:off x="4976813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6" name="Line 131"/>
          <p:cNvSpPr>
            <a:spLocks noChangeShapeType="1"/>
          </p:cNvSpPr>
          <p:nvPr/>
        </p:nvSpPr>
        <p:spPr bwMode="auto">
          <a:xfrm flipV="1">
            <a:off x="4976813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7" name="Line 132"/>
          <p:cNvSpPr>
            <a:spLocks noChangeShapeType="1"/>
          </p:cNvSpPr>
          <p:nvPr/>
        </p:nvSpPr>
        <p:spPr bwMode="auto">
          <a:xfrm flipV="1">
            <a:off x="4976813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8" name="Line 133"/>
          <p:cNvSpPr>
            <a:spLocks noChangeShapeType="1"/>
          </p:cNvSpPr>
          <p:nvPr/>
        </p:nvSpPr>
        <p:spPr bwMode="auto">
          <a:xfrm flipV="1">
            <a:off x="4976813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9" name="Line 134"/>
          <p:cNvSpPr>
            <a:spLocks noChangeShapeType="1"/>
          </p:cNvSpPr>
          <p:nvPr/>
        </p:nvSpPr>
        <p:spPr bwMode="auto">
          <a:xfrm flipV="1">
            <a:off x="4976813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0" name="Line 135"/>
          <p:cNvSpPr>
            <a:spLocks noChangeShapeType="1"/>
          </p:cNvSpPr>
          <p:nvPr/>
        </p:nvSpPr>
        <p:spPr bwMode="auto">
          <a:xfrm flipV="1">
            <a:off x="4976813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1" name="Line 136"/>
          <p:cNvSpPr>
            <a:spLocks noChangeShapeType="1"/>
          </p:cNvSpPr>
          <p:nvPr/>
        </p:nvSpPr>
        <p:spPr bwMode="auto">
          <a:xfrm flipV="1">
            <a:off x="4976813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2" name="Line 137"/>
          <p:cNvSpPr>
            <a:spLocks noChangeShapeType="1"/>
          </p:cNvSpPr>
          <p:nvPr/>
        </p:nvSpPr>
        <p:spPr bwMode="auto">
          <a:xfrm flipV="1">
            <a:off x="4976813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3" name="Line 138"/>
          <p:cNvSpPr>
            <a:spLocks noChangeShapeType="1"/>
          </p:cNvSpPr>
          <p:nvPr/>
        </p:nvSpPr>
        <p:spPr bwMode="auto">
          <a:xfrm flipV="1">
            <a:off x="4976813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4" name="Line 139"/>
          <p:cNvSpPr>
            <a:spLocks noChangeShapeType="1"/>
          </p:cNvSpPr>
          <p:nvPr/>
        </p:nvSpPr>
        <p:spPr bwMode="auto">
          <a:xfrm flipV="1">
            <a:off x="4976813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5" name="Line 140"/>
          <p:cNvSpPr>
            <a:spLocks noChangeShapeType="1"/>
          </p:cNvSpPr>
          <p:nvPr/>
        </p:nvSpPr>
        <p:spPr bwMode="auto">
          <a:xfrm flipV="1">
            <a:off x="4976813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6" name="Line 141"/>
          <p:cNvSpPr>
            <a:spLocks noChangeShapeType="1"/>
          </p:cNvSpPr>
          <p:nvPr/>
        </p:nvSpPr>
        <p:spPr bwMode="auto">
          <a:xfrm flipV="1">
            <a:off x="4976813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" name="Line 142"/>
          <p:cNvSpPr>
            <a:spLocks noChangeShapeType="1"/>
          </p:cNvSpPr>
          <p:nvPr/>
        </p:nvSpPr>
        <p:spPr bwMode="auto">
          <a:xfrm flipV="1">
            <a:off x="4976813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Line 143"/>
          <p:cNvSpPr>
            <a:spLocks noChangeShapeType="1"/>
          </p:cNvSpPr>
          <p:nvPr/>
        </p:nvSpPr>
        <p:spPr bwMode="auto">
          <a:xfrm flipV="1">
            <a:off x="4976813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9" name="Line 144"/>
          <p:cNvSpPr>
            <a:spLocks noChangeShapeType="1"/>
          </p:cNvSpPr>
          <p:nvPr/>
        </p:nvSpPr>
        <p:spPr bwMode="auto">
          <a:xfrm flipV="1">
            <a:off x="4976813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9" name="Freeform 164"/>
          <p:cNvSpPr>
            <a:spLocks/>
          </p:cNvSpPr>
          <p:nvPr/>
        </p:nvSpPr>
        <p:spPr bwMode="auto">
          <a:xfrm>
            <a:off x="798512" y="1971675"/>
            <a:ext cx="7996239" cy="3846513"/>
          </a:xfrm>
          <a:custGeom>
            <a:avLst/>
            <a:gdLst>
              <a:gd name="T0" fmla="*/ 19 w 1443"/>
              <a:gd name="T1" fmla="*/ 359 h 694"/>
              <a:gd name="T2" fmla="*/ 43 w 1443"/>
              <a:gd name="T3" fmla="*/ 232 h 694"/>
              <a:gd name="T4" fmla="*/ 67 w 1443"/>
              <a:gd name="T5" fmla="*/ 121 h 694"/>
              <a:gd name="T6" fmla="*/ 92 w 1443"/>
              <a:gd name="T7" fmla="*/ 40 h 694"/>
              <a:gd name="T8" fmla="*/ 116 w 1443"/>
              <a:gd name="T9" fmla="*/ 2 h 694"/>
              <a:gd name="T10" fmla="*/ 140 w 1443"/>
              <a:gd name="T11" fmla="*/ 9 h 694"/>
              <a:gd name="T12" fmla="*/ 164 w 1443"/>
              <a:gd name="T13" fmla="*/ 55 h 694"/>
              <a:gd name="T14" fmla="*/ 188 w 1443"/>
              <a:gd name="T15" fmla="*/ 99 h 694"/>
              <a:gd name="T16" fmla="*/ 212 w 1443"/>
              <a:gd name="T17" fmla="*/ 142 h 694"/>
              <a:gd name="T18" fmla="*/ 236 w 1443"/>
              <a:gd name="T19" fmla="*/ 189 h 694"/>
              <a:gd name="T20" fmla="*/ 260 w 1443"/>
              <a:gd name="T21" fmla="*/ 229 h 694"/>
              <a:gd name="T22" fmla="*/ 285 w 1443"/>
              <a:gd name="T23" fmla="*/ 270 h 694"/>
              <a:gd name="T24" fmla="*/ 309 w 1443"/>
              <a:gd name="T25" fmla="*/ 312 h 694"/>
              <a:gd name="T26" fmla="*/ 333 w 1443"/>
              <a:gd name="T27" fmla="*/ 355 h 694"/>
              <a:gd name="T28" fmla="*/ 357 w 1443"/>
              <a:gd name="T29" fmla="*/ 392 h 694"/>
              <a:gd name="T30" fmla="*/ 381 w 1443"/>
              <a:gd name="T31" fmla="*/ 431 h 694"/>
              <a:gd name="T32" fmla="*/ 405 w 1443"/>
              <a:gd name="T33" fmla="*/ 467 h 694"/>
              <a:gd name="T34" fmla="*/ 429 w 1443"/>
              <a:gd name="T35" fmla="*/ 495 h 694"/>
              <a:gd name="T36" fmla="*/ 453 w 1443"/>
              <a:gd name="T37" fmla="*/ 525 h 694"/>
              <a:gd name="T38" fmla="*/ 478 w 1443"/>
              <a:gd name="T39" fmla="*/ 548 h 694"/>
              <a:gd name="T40" fmla="*/ 502 w 1443"/>
              <a:gd name="T41" fmla="*/ 570 h 694"/>
              <a:gd name="T42" fmla="*/ 526 w 1443"/>
              <a:gd name="T43" fmla="*/ 590 h 694"/>
              <a:gd name="T44" fmla="*/ 550 w 1443"/>
              <a:gd name="T45" fmla="*/ 606 h 694"/>
              <a:gd name="T46" fmla="*/ 574 w 1443"/>
              <a:gd name="T47" fmla="*/ 613 h 694"/>
              <a:gd name="T48" fmla="*/ 598 w 1443"/>
              <a:gd name="T49" fmla="*/ 621 h 694"/>
              <a:gd name="T50" fmla="*/ 622 w 1443"/>
              <a:gd name="T51" fmla="*/ 630 h 694"/>
              <a:gd name="T52" fmla="*/ 646 w 1443"/>
              <a:gd name="T53" fmla="*/ 635 h 694"/>
              <a:gd name="T54" fmla="*/ 671 w 1443"/>
              <a:gd name="T55" fmla="*/ 641 h 694"/>
              <a:gd name="T56" fmla="*/ 695 w 1443"/>
              <a:gd name="T57" fmla="*/ 646 h 694"/>
              <a:gd name="T58" fmla="*/ 719 w 1443"/>
              <a:gd name="T59" fmla="*/ 653 h 694"/>
              <a:gd name="T60" fmla="*/ 743 w 1443"/>
              <a:gd name="T61" fmla="*/ 662 h 694"/>
              <a:gd name="T62" fmla="*/ 767 w 1443"/>
              <a:gd name="T63" fmla="*/ 669 h 694"/>
              <a:gd name="T64" fmla="*/ 791 w 1443"/>
              <a:gd name="T65" fmla="*/ 672 h 694"/>
              <a:gd name="T66" fmla="*/ 815 w 1443"/>
              <a:gd name="T67" fmla="*/ 675 h 694"/>
              <a:gd name="T68" fmla="*/ 839 w 1443"/>
              <a:gd name="T69" fmla="*/ 679 h 694"/>
              <a:gd name="T70" fmla="*/ 864 w 1443"/>
              <a:gd name="T71" fmla="*/ 681 h 694"/>
              <a:gd name="T72" fmla="*/ 888 w 1443"/>
              <a:gd name="T73" fmla="*/ 681 h 694"/>
              <a:gd name="T74" fmla="*/ 912 w 1443"/>
              <a:gd name="T75" fmla="*/ 682 h 694"/>
              <a:gd name="T76" fmla="*/ 936 w 1443"/>
              <a:gd name="T77" fmla="*/ 682 h 694"/>
              <a:gd name="T78" fmla="*/ 960 w 1443"/>
              <a:gd name="T79" fmla="*/ 682 h 694"/>
              <a:gd name="T80" fmla="*/ 984 w 1443"/>
              <a:gd name="T81" fmla="*/ 683 h 694"/>
              <a:gd name="T82" fmla="*/ 1008 w 1443"/>
              <a:gd name="T83" fmla="*/ 684 h 694"/>
              <a:gd name="T84" fmla="*/ 1032 w 1443"/>
              <a:gd name="T85" fmla="*/ 685 h 694"/>
              <a:gd name="T86" fmla="*/ 1057 w 1443"/>
              <a:gd name="T87" fmla="*/ 686 h 694"/>
              <a:gd name="T88" fmla="*/ 1081 w 1443"/>
              <a:gd name="T89" fmla="*/ 688 h 694"/>
              <a:gd name="T90" fmla="*/ 1105 w 1443"/>
              <a:gd name="T91" fmla="*/ 690 h 694"/>
              <a:gd name="T92" fmla="*/ 1129 w 1443"/>
              <a:gd name="T93" fmla="*/ 691 h 694"/>
              <a:gd name="T94" fmla="*/ 1153 w 1443"/>
              <a:gd name="T95" fmla="*/ 691 h 694"/>
              <a:gd name="T96" fmla="*/ 1177 w 1443"/>
              <a:gd name="T97" fmla="*/ 692 h 694"/>
              <a:gd name="T98" fmla="*/ 1201 w 1443"/>
              <a:gd name="T99" fmla="*/ 692 h 694"/>
              <a:gd name="T100" fmla="*/ 1225 w 1443"/>
              <a:gd name="T101" fmla="*/ 692 h 694"/>
              <a:gd name="T102" fmla="*/ 1250 w 1443"/>
              <a:gd name="T103" fmla="*/ 692 h 694"/>
              <a:gd name="T104" fmla="*/ 1274 w 1443"/>
              <a:gd name="T105" fmla="*/ 693 h 694"/>
              <a:gd name="T106" fmla="*/ 1298 w 1443"/>
              <a:gd name="T107" fmla="*/ 693 h 694"/>
              <a:gd name="T108" fmla="*/ 1322 w 1443"/>
              <a:gd name="T109" fmla="*/ 693 h 694"/>
              <a:gd name="T110" fmla="*/ 1346 w 1443"/>
              <a:gd name="T111" fmla="*/ 694 h 694"/>
              <a:gd name="T112" fmla="*/ 1370 w 1443"/>
              <a:gd name="T113" fmla="*/ 694 h 694"/>
              <a:gd name="T114" fmla="*/ 1394 w 1443"/>
              <a:gd name="T115" fmla="*/ 694 h 694"/>
              <a:gd name="T116" fmla="*/ 1418 w 1443"/>
              <a:gd name="T117" fmla="*/ 694 h 694"/>
              <a:gd name="T118" fmla="*/ 1443 w 1443"/>
              <a:gd name="T119" fmla="*/ 694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43" h="694">
                <a:moveTo>
                  <a:pt x="0" y="457"/>
                </a:moveTo>
                <a:lnTo>
                  <a:pt x="5" y="433"/>
                </a:lnTo>
                <a:lnTo>
                  <a:pt x="10" y="409"/>
                </a:lnTo>
                <a:lnTo>
                  <a:pt x="14" y="384"/>
                </a:lnTo>
                <a:lnTo>
                  <a:pt x="19" y="359"/>
                </a:lnTo>
                <a:lnTo>
                  <a:pt x="24" y="333"/>
                </a:lnTo>
                <a:lnTo>
                  <a:pt x="29" y="307"/>
                </a:lnTo>
                <a:lnTo>
                  <a:pt x="34" y="281"/>
                </a:lnTo>
                <a:lnTo>
                  <a:pt x="39" y="256"/>
                </a:lnTo>
                <a:lnTo>
                  <a:pt x="43" y="232"/>
                </a:lnTo>
                <a:lnTo>
                  <a:pt x="48" y="209"/>
                </a:lnTo>
                <a:lnTo>
                  <a:pt x="53" y="186"/>
                </a:lnTo>
                <a:lnTo>
                  <a:pt x="58" y="163"/>
                </a:lnTo>
                <a:lnTo>
                  <a:pt x="63" y="141"/>
                </a:lnTo>
                <a:lnTo>
                  <a:pt x="67" y="121"/>
                </a:lnTo>
                <a:lnTo>
                  <a:pt x="72" y="102"/>
                </a:lnTo>
                <a:lnTo>
                  <a:pt x="77" y="84"/>
                </a:lnTo>
                <a:lnTo>
                  <a:pt x="82" y="68"/>
                </a:lnTo>
                <a:lnTo>
                  <a:pt x="87" y="53"/>
                </a:lnTo>
                <a:lnTo>
                  <a:pt x="92" y="40"/>
                </a:lnTo>
                <a:lnTo>
                  <a:pt x="96" y="29"/>
                </a:lnTo>
                <a:lnTo>
                  <a:pt x="101" y="19"/>
                </a:lnTo>
                <a:lnTo>
                  <a:pt x="106" y="11"/>
                </a:lnTo>
                <a:lnTo>
                  <a:pt x="111" y="6"/>
                </a:lnTo>
                <a:lnTo>
                  <a:pt x="116" y="2"/>
                </a:lnTo>
                <a:lnTo>
                  <a:pt x="121" y="1"/>
                </a:lnTo>
                <a:lnTo>
                  <a:pt x="125" y="0"/>
                </a:lnTo>
                <a:lnTo>
                  <a:pt x="130" y="1"/>
                </a:lnTo>
                <a:lnTo>
                  <a:pt x="135" y="4"/>
                </a:lnTo>
                <a:lnTo>
                  <a:pt x="140" y="9"/>
                </a:lnTo>
                <a:lnTo>
                  <a:pt x="145" y="17"/>
                </a:lnTo>
                <a:lnTo>
                  <a:pt x="150" y="26"/>
                </a:lnTo>
                <a:lnTo>
                  <a:pt x="154" y="35"/>
                </a:lnTo>
                <a:lnTo>
                  <a:pt x="159" y="45"/>
                </a:lnTo>
                <a:lnTo>
                  <a:pt x="164" y="55"/>
                </a:lnTo>
                <a:lnTo>
                  <a:pt x="169" y="65"/>
                </a:lnTo>
                <a:lnTo>
                  <a:pt x="174" y="75"/>
                </a:lnTo>
                <a:lnTo>
                  <a:pt x="178" y="84"/>
                </a:lnTo>
                <a:lnTo>
                  <a:pt x="183" y="92"/>
                </a:lnTo>
                <a:lnTo>
                  <a:pt x="188" y="99"/>
                </a:lnTo>
                <a:lnTo>
                  <a:pt x="193" y="107"/>
                </a:lnTo>
                <a:lnTo>
                  <a:pt x="198" y="116"/>
                </a:lnTo>
                <a:lnTo>
                  <a:pt x="203" y="125"/>
                </a:lnTo>
                <a:lnTo>
                  <a:pt x="207" y="133"/>
                </a:lnTo>
                <a:lnTo>
                  <a:pt x="212" y="142"/>
                </a:lnTo>
                <a:lnTo>
                  <a:pt x="217" y="151"/>
                </a:lnTo>
                <a:lnTo>
                  <a:pt x="222" y="161"/>
                </a:lnTo>
                <a:lnTo>
                  <a:pt x="227" y="170"/>
                </a:lnTo>
                <a:lnTo>
                  <a:pt x="232" y="179"/>
                </a:lnTo>
                <a:lnTo>
                  <a:pt x="236" y="189"/>
                </a:lnTo>
                <a:lnTo>
                  <a:pt x="241" y="197"/>
                </a:lnTo>
                <a:lnTo>
                  <a:pt x="246" y="205"/>
                </a:lnTo>
                <a:lnTo>
                  <a:pt x="251" y="213"/>
                </a:lnTo>
                <a:lnTo>
                  <a:pt x="256" y="221"/>
                </a:lnTo>
                <a:lnTo>
                  <a:pt x="260" y="229"/>
                </a:lnTo>
                <a:lnTo>
                  <a:pt x="265" y="238"/>
                </a:lnTo>
                <a:lnTo>
                  <a:pt x="270" y="246"/>
                </a:lnTo>
                <a:lnTo>
                  <a:pt x="275" y="253"/>
                </a:lnTo>
                <a:lnTo>
                  <a:pt x="280" y="261"/>
                </a:lnTo>
                <a:lnTo>
                  <a:pt x="285" y="270"/>
                </a:lnTo>
                <a:lnTo>
                  <a:pt x="289" y="279"/>
                </a:lnTo>
                <a:lnTo>
                  <a:pt x="294" y="288"/>
                </a:lnTo>
                <a:lnTo>
                  <a:pt x="299" y="296"/>
                </a:lnTo>
                <a:lnTo>
                  <a:pt x="304" y="304"/>
                </a:lnTo>
                <a:lnTo>
                  <a:pt x="309" y="312"/>
                </a:lnTo>
                <a:lnTo>
                  <a:pt x="314" y="320"/>
                </a:lnTo>
                <a:lnTo>
                  <a:pt x="318" y="328"/>
                </a:lnTo>
                <a:lnTo>
                  <a:pt x="323" y="337"/>
                </a:lnTo>
                <a:lnTo>
                  <a:pt x="328" y="346"/>
                </a:lnTo>
                <a:lnTo>
                  <a:pt x="333" y="355"/>
                </a:lnTo>
                <a:lnTo>
                  <a:pt x="338" y="363"/>
                </a:lnTo>
                <a:lnTo>
                  <a:pt x="343" y="370"/>
                </a:lnTo>
                <a:lnTo>
                  <a:pt x="347" y="377"/>
                </a:lnTo>
                <a:lnTo>
                  <a:pt x="352" y="384"/>
                </a:lnTo>
                <a:lnTo>
                  <a:pt x="357" y="392"/>
                </a:lnTo>
                <a:lnTo>
                  <a:pt x="362" y="400"/>
                </a:lnTo>
                <a:lnTo>
                  <a:pt x="367" y="408"/>
                </a:lnTo>
                <a:lnTo>
                  <a:pt x="371" y="416"/>
                </a:lnTo>
                <a:lnTo>
                  <a:pt x="376" y="423"/>
                </a:lnTo>
                <a:lnTo>
                  <a:pt x="381" y="431"/>
                </a:lnTo>
                <a:lnTo>
                  <a:pt x="386" y="440"/>
                </a:lnTo>
                <a:lnTo>
                  <a:pt x="391" y="448"/>
                </a:lnTo>
                <a:lnTo>
                  <a:pt x="396" y="455"/>
                </a:lnTo>
                <a:lnTo>
                  <a:pt x="400" y="461"/>
                </a:lnTo>
                <a:lnTo>
                  <a:pt x="405" y="467"/>
                </a:lnTo>
                <a:lnTo>
                  <a:pt x="410" y="473"/>
                </a:lnTo>
                <a:lnTo>
                  <a:pt x="415" y="478"/>
                </a:lnTo>
                <a:lnTo>
                  <a:pt x="420" y="484"/>
                </a:lnTo>
                <a:lnTo>
                  <a:pt x="425" y="490"/>
                </a:lnTo>
                <a:lnTo>
                  <a:pt x="429" y="495"/>
                </a:lnTo>
                <a:lnTo>
                  <a:pt x="434" y="501"/>
                </a:lnTo>
                <a:lnTo>
                  <a:pt x="439" y="507"/>
                </a:lnTo>
                <a:lnTo>
                  <a:pt x="444" y="513"/>
                </a:lnTo>
                <a:lnTo>
                  <a:pt x="449" y="519"/>
                </a:lnTo>
                <a:lnTo>
                  <a:pt x="453" y="525"/>
                </a:lnTo>
                <a:lnTo>
                  <a:pt x="458" y="530"/>
                </a:lnTo>
                <a:lnTo>
                  <a:pt x="463" y="535"/>
                </a:lnTo>
                <a:lnTo>
                  <a:pt x="468" y="540"/>
                </a:lnTo>
                <a:lnTo>
                  <a:pt x="473" y="544"/>
                </a:lnTo>
                <a:lnTo>
                  <a:pt x="478" y="548"/>
                </a:lnTo>
                <a:lnTo>
                  <a:pt x="482" y="552"/>
                </a:lnTo>
                <a:lnTo>
                  <a:pt x="487" y="556"/>
                </a:lnTo>
                <a:lnTo>
                  <a:pt x="492" y="561"/>
                </a:lnTo>
                <a:lnTo>
                  <a:pt x="497" y="565"/>
                </a:lnTo>
                <a:lnTo>
                  <a:pt x="502" y="570"/>
                </a:lnTo>
                <a:lnTo>
                  <a:pt x="507" y="575"/>
                </a:lnTo>
                <a:lnTo>
                  <a:pt x="511" y="579"/>
                </a:lnTo>
                <a:lnTo>
                  <a:pt x="516" y="583"/>
                </a:lnTo>
                <a:lnTo>
                  <a:pt x="521" y="587"/>
                </a:lnTo>
                <a:lnTo>
                  <a:pt x="526" y="590"/>
                </a:lnTo>
                <a:lnTo>
                  <a:pt x="531" y="594"/>
                </a:lnTo>
                <a:lnTo>
                  <a:pt x="535" y="597"/>
                </a:lnTo>
                <a:lnTo>
                  <a:pt x="540" y="600"/>
                </a:lnTo>
                <a:lnTo>
                  <a:pt x="545" y="603"/>
                </a:lnTo>
                <a:lnTo>
                  <a:pt x="550" y="606"/>
                </a:lnTo>
                <a:lnTo>
                  <a:pt x="555" y="608"/>
                </a:lnTo>
                <a:lnTo>
                  <a:pt x="560" y="609"/>
                </a:lnTo>
                <a:lnTo>
                  <a:pt x="564" y="610"/>
                </a:lnTo>
                <a:lnTo>
                  <a:pt x="569" y="611"/>
                </a:lnTo>
                <a:lnTo>
                  <a:pt x="574" y="613"/>
                </a:lnTo>
                <a:lnTo>
                  <a:pt x="579" y="614"/>
                </a:lnTo>
                <a:lnTo>
                  <a:pt x="584" y="615"/>
                </a:lnTo>
                <a:lnTo>
                  <a:pt x="589" y="617"/>
                </a:lnTo>
                <a:lnTo>
                  <a:pt x="593" y="619"/>
                </a:lnTo>
                <a:lnTo>
                  <a:pt x="598" y="621"/>
                </a:lnTo>
                <a:lnTo>
                  <a:pt x="603" y="623"/>
                </a:lnTo>
                <a:lnTo>
                  <a:pt x="608" y="625"/>
                </a:lnTo>
                <a:lnTo>
                  <a:pt x="613" y="627"/>
                </a:lnTo>
                <a:lnTo>
                  <a:pt x="618" y="628"/>
                </a:lnTo>
                <a:lnTo>
                  <a:pt x="622" y="630"/>
                </a:lnTo>
                <a:lnTo>
                  <a:pt x="627" y="631"/>
                </a:lnTo>
                <a:lnTo>
                  <a:pt x="632" y="632"/>
                </a:lnTo>
                <a:lnTo>
                  <a:pt x="637" y="632"/>
                </a:lnTo>
                <a:lnTo>
                  <a:pt x="642" y="633"/>
                </a:lnTo>
                <a:lnTo>
                  <a:pt x="646" y="635"/>
                </a:lnTo>
                <a:lnTo>
                  <a:pt x="651" y="636"/>
                </a:lnTo>
                <a:lnTo>
                  <a:pt x="656" y="637"/>
                </a:lnTo>
                <a:lnTo>
                  <a:pt x="661" y="638"/>
                </a:lnTo>
                <a:lnTo>
                  <a:pt x="666" y="640"/>
                </a:lnTo>
                <a:lnTo>
                  <a:pt x="671" y="641"/>
                </a:lnTo>
                <a:lnTo>
                  <a:pt x="675" y="642"/>
                </a:lnTo>
                <a:lnTo>
                  <a:pt x="680" y="643"/>
                </a:lnTo>
                <a:lnTo>
                  <a:pt x="685" y="644"/>
                </a:lnTo>
                <a:lnTo>
                  <a:pt x="690" y="645"/>
                </a:lnTo>
                <a:lnTo>
                  <a:pt x="695" y="646"/>
                </a:lnTo>
                <a:lnTo>
                  <a:pt x="700" y="647"/>
                </a:lnTo>
                <a:lnTo>
                  <a:pt x="704" y="649"/>
                </a:lnTo>
                <a:lnTo>
                  <a:pt x="709" y="650"/>
                </a:lnTo>
                <a:lnTo>
                  <a:pt x="714" y="652"/>
                </a:lnTo>
                <a:lnTo>
                  <a:pt x="719" y="653"/>
                </a:lnTo>
                <a:lnTo>
                  <a:pt x="724" y="655"/>
                </a:lnTo>
                <a:lnTo>
                  <a:pt x="728" y="657"/>
                </a:lnTo>
                <a:lnTo>
                  <a:pt x="733" y="659"/>
                </a:lnTo>
                <a:lnTo>
                  <a:pt x="738" y="661"/>
                </a:lnTo>
                <a:lnTo>
                  <a:pt x="743" y="662"/>
                </a:lnTo>
                <a:lnTo>
                  <a:pt x="748" y="664"/>
                </a:lnTo>
                <a:lnTo>
                  <a:pt x="753" y="666"/>
                </a:lnTo>
                <a:lnTo>
                  <a:pt x="757" y="667"/>
                </a:lnTo>
                <a:lnTo>
                  <a:pt x="762" y="668"/>
                </a:lnTo>
                <a:lnTo>
                  <a:pt x="767" y="669"/>
                </a:lnTo>
                <a:lnTo>
                  <a:pt x="772" y="669"/>
                </a:lnTo>
                <a:lnTo>
                  <a:pt x="777" y="670"/>
                </a:lnTo>
                <a:lnTo>
                  <a:pt x="782" y="671"/>
                </a:lnTo>
                <a:lnTo>
                  <a:pt x="786" y="671"/>
                </a:lnTo>
                <a:lnTo>
                  <a:pt x="791" y="672"/>
                </a:lnTo>
                <a:lnTo>
                  <a:pt x="796" y="672"/>
                </a:lnTo>
                <a:lnTo>
                  <a:pt x="801" y="673"/>
                </a:lnTo>
                <a:lnTo>
                  <a:pt x="806" y="674"/>
                </a:lnTo>
                <a:lnTo>
                  <a:pt x="811" y="674"/>
                </a:lnTo>
                <a:lnTo>
                  <a:pt x="815" y="675"/>
                </a:lnTo>
                <a:lnTo>
                  <a:pt x="820" y="676"/>
                </a:lnTo>
                <a:lnTo>
                  <a:pt x="825" y="677"/>
                </a:lnTo>
                <a:lnTo>
                  <a:pt x="830" y="678"/>
                </a:lnTo>
                <a:lnTo>
                  <a:pt x="835" y="679"/>
                </a:lnTo>
                <a:lnTo>
                  <a:pt x="839" y="679"/>
                </a:lnTo>
                <a:lnTo>
                  <a:pt x="844" y="680"/>
                </a:lnTo>
                <a:lnTo>
                  <a:pt x="849" y="680"/>
                </a:lnTo>
                <a:lnTo>
                  <a:pt x="854" y="680"/>
                </a:lnTo>
                <a:lnTo>
                  <a:pt x="859" y="681"/>
                </a:lnTo>
                <a:lnTo>
                  <a:pt x="864" y="681"/>
                </a:lnTo>
                <a:lnTo>
                  <a:pt x="868" y="681"/>
                </a:lnTo>
                <a:lnTo>
                  <a:pt x="873" y="681"/>
                </a:lnTo>
                <a:lnTo>
                  <a:pt x="878" y="681"/>
                </a:lnTo>
                <a:lnTo>
                  <a:pt x="883" y="681"/>
                </a:lnTo>
                <a:lnTo>
                  <a:pt x="888" y="681"/>
                </a:lnTo>
                <a:lnTo>
                  <a:pt x="893" y="681"/>
                </a:lnTo>
                <a:lnTo>
                  <a:pt x="897" y="681"/>
                </a:lnTo>
                <a:lnTo>
                  <a:pt x="902" y="682"/>
                </a:lnTo>
                <a:lnTo>
                  <a:pt x="907" y="682"/>
                </a:lnTo>
                <a:lnTo>
                  <a:pt x="912" y="682"/>
                </a:lnTo>
                <a:lnTo>
                  <a:pt x="917" y="682"/>
                </a:lnTo>
                <a:lnTo>
                  <a:pt x="921" y="682"/>
                </a:lnTo>
                <a:lnTo>
                  <a:pt x="926" y="682"/>
                </a:lnTo>
                <a:lnTo>
                  <a:pt x="931" y="682"/>
                </a:lnTo>
                <a:lnTo>
                  <a:pt x="936" y="682"/>
                </a:lnTo>
                <a:lnTo>
                  <a:pt x="941" y="682"/>
                </a:lnTo>
                <a:lnTo>
                  <a:pt x="946" y="682"/>
                </a:lnTo>
                <a:lnTo>
                  <a:pt x="950" y="682"/>
                </a:lnTo>
                <a:lnTo>
                  <a:pt x="955" y="682"/>
                </a:lnTo>
                <a:lnTo>
                  <a:pt x="960" y="682"/>
                </a:lnTo>
                <a:lnTo>
                  <a:pt x="965" y="682"/>
                </a:lnTo>
                <a:lnTo>
                  <a:pt x="970" y="682"/>
                </a:lnTo>
                <a:lnTo>
                  <a:pt x="975" y="682"/>
                </a:lnTo>
                <a:lnTo>
                  <a:pt x="979" y="682"/>
                </a:lnTo>
                <a:lnTo>
                  <a:pt x="984" y="683"/>
                </a:lnTo>
                <a:lnTo>
                  <a:pt x="989" y="683"/>
                </a:lnTo>
                <a:lnTo>
                  <a:pt x="994" y="683"/>
                </a:lnTo>
                <a:lnTo>
                  <a:pt x="999" y="683"/>
                </a:lnTo>
                <a:lnTo>
                  <a:pt x="1003" y="683"/>
                </a:lnTo>
                <a:lnTo>
                  <a:pt x="1008" y="684"/>
                </a:lnTo>
                <a:lnTo>
                  <a:pt x="1013" y="684"/>
                </a:lnTo>
                <a:lnTo>
                  <a:pt x="1018" y="684"/>
                </a:lnTo>
                <a:lnTo>
                  <a:pt x="1023" y="684"/>
                </a:lnTo>
                <a:lnTo>
                  <a:pt x="1028" y="684"/>
                </a:lnTo>
                <a:lnTo>
                  <a:pt x="1032" y="685"/>
                </a:lnTo>
                <a:lnTo>
                  <a:pt x="1037" y="685"/>
                </a:lnTo>
                <a:lnTo>
                  <a:pt x="1042" y="685"/>
                </a:lnTo>
                <a:lnTo>
                  <a:pt x="1047" y="686"/>
                </a:lnTo>
                <a:lnTo>
                  <a:pt x="1052" y="686"/>
                </a:lnTo>
                <a:lnTo>
                  <a:pt x="1057" y="686"/>
                </a:lnTo>
                <a:lnTo>
                  <a:pt x="1061" y="687"/>
                </a:lnTo>
                <a:lnTo>
                  <a:pt x="1066" y="687"/>
                </a:lnTo>
                <a:lnTo>
                  <a:pt x="1071" y="688"/>
                </a:lnTo>
                <a:lnTo>
                  <a:pt x="1076" y="688"/>
                </a:lnTo>
                <a:lnTo>
                  <a:pt x="1081" y="688"/>
                </a:lnTo>
                <a:lnTo>
                  <a:pt x="1086" y="689"/>
                </a:lnTo>
                <a:lnTo>
                  <a:pt x="1090" y="689"/>
                </a:lnTo>
                <a:lnTo>
                  <a:pt x="1095" y="689"/>
                </a:lnTo>
                <a:lnTo>
                  <a:pt x="1100" y="690"/>
                </a:lnTo>
                <a:lnTo>
                  <a:pt x="1105" y="690"/>
                </a:lnTo>
                <a:lnTo>
                  <a:pt x="1110" y="690"/>
                </a:lnTo>
                <a:lnTo>
                  <a:pt x="1114" y="691"/>
                </a:lnTo>
                <a:lnTo>
                  <a:pt x="1119" y="691"/>
                </a:lnTo>
                <a:lnTo>
                  <a:pt x="1124" y="691"/>
                </a:lnTo>
                <a:lnTo>
                  <a:pt x="1129" y="691"/>
                </a:lnTo>
                <a:lnTo>
                  <a:pt x="1134" y="691"/>
                </a:lnTo>
                <a:lnTo>
                  <a:pt x="1139" y="691"/>
                </a:lnTo>
                <a:lnTo>
                  <a:pt x="1143" y="691"/>
                </a:lnTo>
                <a:lnTo>
                  <a:pt x="1148" y="691"/>
                </a:lnTo>
                <a:lnTo>
                  <a:pt x="1153" y="691"/>
                </a:lnTo>
                <a:lnTo>
                  <a:pt x="1158" y="691"/>
                </a:lnTo>
                <a:lnTo>
                  <a:pt x="1163" y="691"/>
                </a:lnTo>
                <a:lnTo>
                  <a:pt x="1168" y="692"/>
                </a:lnTo>
                <a:lnTo>
                  <a:pt x="1172" y="692"/>
                </a:lnTo>
                <a:lnTo>
                  <a:pt x="1177" y="692"/>
                </a:lnTo>
                <a:lnTo>
                  <a:pt x="1182" y="692"/>
                </a:lnTo>
                <a:lnTo>
                  <a:pt x="1187" y="692"/>
                </a:lnTo>
                <a:lnTo>
                  <a:pt x="1192" y="692"/>
                </a:lnTo>
                <a:lnTo>
                  <a:pt x="1196" y="692"/>
                </a:lnTo>
                <a:lnTo>
                  <a:pt x="1201" y="692"/>
                </a:lnTo>
                <a:lnTo>
                  <a:pt x="1206" y="692"/>
                </a:lnTo>
                <a:lnTo>
                  <a:pt x="1211" y="692"/>
                </a:lnTo>
                <a:lnTo>
                  <a:pt x="1216" y="692"/>
                </a:lnTo>
                <a:lnTo>
                  <a:pt x="1221" y="692"/>
                </a:lnTo>
                <a:lnTo>
                  <a:pt x="1225" y="692"/>
                </a:lnTo>
                <a:lnTo>
                  <a:pt x="1230" y="692"/>
                </a:lnTo>
                <a:lnTo>
                  <a:pt x="1235" y="692"/>
                </a:lnTo>
                <a:lnTo>
                  <a:pt x="1240" y="692"/>
                </a:lnTo>
                <a:lnTo>
                  <a:pt x="1245" y="692"/>
                </a:lnTo>
                <a:lnTo>
                  <a:pt x="1250" y="692"/>
                </a:lnTo>
                <a:lnTo>
                  <a:pt x="1254" y="692"/>
                </a:lnTo>
                <a:lnTo>
                  <a:pt x="1259" y="692"/>
                </a:lnTo>
                <a:lnTo>
                  <a:pt x="1264" y="692"/>
                </a:lnTo>
                <a:lnTo>
                  <a:pt x="1269" y="692"/>
                </a:lnTo>
                <a:lnTo>
                  <a:pt x="1274" y="693"/>
                </a:lnTo>
                <a:lnTo>
                  <a:pt x="1279" y="693"/>
                </a:lnTo>
                <a:lnTo>
                  <a:pt x="1283" y="693"/>
                </a:lnTo>
                <a:lnTo>
                  <a:pt x="1288" y="693"/>
                </a:lnTo>
                <a:lnTo>
                  <a:pt x="1293" y="693"/>
                </a:lnTo>
                <a:lnTo>
                  <a:pt x="1298" y="693"/>
                </a:lnTo>
                <a:lnTo>
                  <a:pt x="1303" y="693"/>
                </a:lnTo>
                <a:lnTo>
                  <a:pt x="1307" y="693"/>
                </a:lnTo>
                <a:lnTo>
                  <a:pt x="1312" y="693"/>
                </a:lnTo>
                <a:lnTo>
                  <a:pt x="1317" y="693"/>
                </a:lnTo>
                <a:lnTo>
                  <a:pt x="1322" y="693"/>
                </a:lnTo>
                <a:lnTo>
                  <a:pt x="1327" y="693"/>
                </a:lnTo>
                <a:lnTo>
                  <a:pt x="1332" y="694"/>
                </a:lnTo>
                <a:lnTo>
                  <a:pt x="1336" y="694"/>
                </a:lnTo>
                <a:lnTo>
                  <a:pt x="1341" y="694"/>
                </a:lnTo>
                <a:lnTo>
                  <a:pt x="1346" y="694"/>
                </a:lnTo>
                <a:lnTo>
                  <a:pt x="1351" y="694"/>
                </a:lnTo>
                <a:lnTo>
                  <a:pt x="1356" y="694"/>
                </a:lnTo>
                <a:lnTo>
                  <a:pt x="1361" y="694"/>
                </a:lnTo>
                <a:lnTo>
                  <a:pt x="1365" y="694"/>
                </a:lnTo>
                <a:lnTo>
                  <a:pt x="1370" y="694"/>
                </a:lnTo>
                <a:lnTo>
                  <a:pt x="1375" y="694"/>
                </a:lnTo>
                <a:lnTo>
                  <a:pt x="1380" y="694"/>
                </a:lnTo>
                <a:lnTo>
                  <a:pt x="1385" y="694"/>
                </a:lnTo>
                <a:lnTo>
                  <a:pt x="1389" y="694"/>
                </a:lnTo>
                <a:lnTo>
                  <a:pt x="1394" y="694"/>
                </a:lnTo>
                <a:lnTo>
                  <a:pt x="1399" y="694"/>
                </a:lnTo>
                <a:lnTo>
                  <a:pt x="1404" y="694"/>
                </a:lnTo>
                <a:lnTo>
                  <a:pt x="1409" y="694"/>
                </a:lnTo>
                <a:lnTo>
                  <a:pt x="1414" y="694"/>
                </a:lnTo>
                <a:lnTo>
                  <a:pt x="1418" y="694"/>
                </a:lnTo>
                <a:lnTo>
                  <a:pt x="1423" y="694"/>
                </a:lnTo>
                <a:lnTo>
                  <a:pt x="1428" y="694"/>
                </a:lnTo>
                <a:lnTo>
                  <a:pt x="1433" y="694"/>
                </a:lnTo>
                <a:lnTo>
                  <a:pt x="1438" y="694"/>
                </a:lnTo>
                <a:lnTo>
                  <a:pt x="1443" y="694"/>
                </a:lnTo>
              </a:path>
            </a:pathLst>
          </a:custGeom>
          <a:noFill/>
          <a:ln w="55563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0" name="Rectangle 165"/>
          <p:cNvSpPr>
            <a:spLocks noChangeArrowheads="1"/>
          </p:cNvSpPr>
          <p:nvPr/>
        </p:nvSpPr>
        <p:spPr bwMode="auto">
          <a:xfrm>
            <a:off x="1096962" y="1566863"/>
            <a:ext cx="18018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 = 3.0%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1" name="Rectangle 166"/>
          <p:cNvSpPr>
            <a:spLocks noChangeArrowheads="1"/>
          </p:cNvSpPr>
          <p:nvPr/>
        </p:nvSpPr>
        <p:spPr bwMode="auto">
          <a:xfrm>
            <a:off x="1878012" y="2114550"/>
            <a:ext cx="18669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Berkeley = 8.8%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2" name="Rectangle 167"/>
          <p:cNvSpPr>
            <a:spLocks noChangeArrowheads="1"/>
          </p:cNvSpPr>
          <p:nvPr/>
        </p:nvSpPr>
        <p:spPr bwMode="auto">
          <a:xfrm>
            <a:off x="2892425" y="2667000"/>
            <a:ext cx="31257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SUNY-Stony Brook = 16.4%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3" name="Rectangle 168"/>
          <p:cNvSpPr>
            <a:spLocks noChangeArrowheads="1"/>
          </p:cNvSpPr>
          <p:nvPr/>
        </p:nvSpPr>
        <p:spPr bwMode="auto">
          <a:xfrm>
            <a:off x="5029200" y="3221038"/>
            <a:ext cx="4222751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Glendale Community College = 32.4%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4" name="Line 169"/>
          <p:cNvSpPr>
            <a:spLocks noChangeShapeType="1"/>
          </p:cNvSpPr>
          <p:nvPr/>
        </p:nvSpPr>
        <p:spPr bwMode="auto">
          <a:xfrm flipV="1">
            <a:off x="504825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5" name="Rectangle 170"/>
          <p:cNvSpPr>
            <a:spLocks noChangeArrowheads="1"/>
          </p:cNvSpPr>
          <p:nvPr/>
        </p:nvSpPr>
        <p:spPr bwMode="auto">
          <a:xfrm rot="16200000">
            <a:off x="-150813" y="3022600"/>
            <a:ext cx="909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Density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6" name="Line 171"/>
          <p:cNvSpPr>
            <a:spLocks noChangeShapeType="1"/>
          </p:cNvSpPr>
          <p:nvPr/>
        </p:nvSpPr>
        <p:spPr bwMode="auto">
          <a:xfrm>
            <a:off x="504825" y="5818188"/>
            <a:ext cx="8434389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7" name="Line 172"/>
          <p:cNvSpPr>
            <a:spLocks noChangeShapeType="1"/>
          </p:cNvSpPr>
          <p:nvPr/>
        </p:nvSpPr>
        <p:spPr bwMode="auto">
          <a:xfrm>
            <a:off x="64770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8" name="Rectangle 173"/>
          <p:cNvSpPr>
            <a:spLocks noChangeArrowheads="1"/>
          </p:cNvSpPr>
          <p:nvPr/>
        </p:nvSpPr>
        <p:spPr bwMode="auto">
          <a:xfrm>
            <a:off x="58737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9" name="Line 174"/>
          <p:cNvSpPr>
            <a:spLocks noChangeShapeType="1"/>
          </p:cNvSpPr>
          <p:nvPr/>
        </p:nvSpPr>
        <p:spPr bwMode="auto">
          <a:xfrm>
            <a:off x="331946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0" name="Rectangle 175"/>
          <p:cNvSpPr>
            <a:spLocks noChangeArrowheads="1"/>
          </p:cNvSpPr>
          <p:nvPr/>
        </p:nvSpPr>
        <p:spPr bwMode="auto">
          <a:xfrm>
            <a:off x="319246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1" name="Line 176"/>
          <p:cNvSpPr>
            <a:spLocks noChangeShapeType="1"/>
          </p:cNvSpPr>
          <p:nvPr/>
        </p:nvSpPr>
        <p:spPr bwMode="auto">
          <a:xfrm>
            <a:off x="59912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2" name="Rectangle 177"/>
          <p:cNvSpPr>
            <a:spLocks noChangeArrowheads="1"/>
          </p:cNvSpPr>
          <p:nvPr/>
        </p:nvSpPr>
        <p:spPr bwMode="auto">
          <a:xfrm>
            <a:off x="586263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3" name="Line 178"/>
          <p:cNvSpPr>
            <a:spLocks noChangeShapeType="1"/>
          </p:cNvSpPr>
          <p:nvPr/>
        </p:nvSpPr>
        <p:spPr bwMode="auto">
          <a:xfrm>
            <a:off x="8661401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4" name="Rectangle 179"/>
          <p:cNvSpPr>
            <a:spLocks noChangeArrowheads="1"/>
          </p:cNvSpPr>
          <p:nvPr/>
        </p:nvSpPr>
        <p:spPr bwMode="auto">
          <a:xfrm>
            <a:off x="8534401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65" name="Rectangle 180"/>
          <p:cNvSpPr>
            <a:spLocks noChangeArrowheads="1"/>
          </p:cNvSpPr>
          <p:nvPr/>
        </p:nvSpPr>
        <p:spPr bwMode="auto">
          <a:xfrm>
            <a:off x="2798762" y="6249988"/>
            <a:ext cx="4084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319" name="TextBox 92"/>
          <p:cNvSpPr txBox="1"/>
          <p:nvPr/>
        </p:nvSpPr>
        <p:spPr>
          <a:xfrm>
            <a:off x="133" y="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1800" b="1" dirty="0">
                <a:solidFill>
                  <a:srgbClr val="1E2D53"/>
                </a:solidFill>
                <a:latin typeface="Arial"/>
                <a:cs typeface="Arial"/>
              </a:rPr>
              <a:t>Distribution of Access Across Colleges (Enrollment-Weighted)</a:t>
            </a:r>
            <a:endParaRPr lang="en-US" sz="1800" dirty="0">
              <a:solidFill>
                <a:srgbClr val="1E2D53"/>
              </a:solidFill>
              <a:latin typeface="Arial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74418433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Rectangle 7"/>
          <p:cNvSpPr>
            <a:spLocks noChangeArrowheads="1"/>
          </p:cNvSpPr>
          <p:nvPr/>
        </p:nvSpPr>
        <p:spPr bwMode="auto">
          <a:xfrm>
            <a:off x="504825" y="712788"/>
            <a:ext cx="8434388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Line 8"/>
          <p:cNvSpPr>
            <a:spLocks noChangeShapeType="1"/>
          </p:cNvSpPr>
          <p:nvPr/>
        </p:nvSpPr>
        <p:spPr bwMode="auto">
          <a:xfrm flipV="1">
            <a:off x="1141412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Line 9"/>
          <p:cNvSpPr>
            <a:spLocks noChangeShapeType="1"/>
          </p:cNvSpPr>
          <p:nvPr/>
        </p:nvSpPr>
        <p:spPr bwMode="auto">
          <a:xfrm flipV="1">
            <a:off x="1141412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Line 10"/>
          <p:cNvSpPr>
            <a:spLocks noChangeShapeType="1"/>
          </p:cNvSpPr>
          <p:nvPr/>
        </p:nvSpPr>
        <p:spPr bwMode="auto">
          <a:xfrm flipV="1">
            <a:off x="1141412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 flipV="1">
            <a:off x="1141412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12"/>
          <p:cNvSpPr>
            <a:spLocks noChangeShapeType="1"/>
          </p:cNvSpPr>
          <p:nvPr/>
        </p:nvSpPr>
        <p:spPr bwMode="auto">
          <a:xfrm flipV="1">
            <a:off x="1141412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13"/>
          <p:cNvSpPr>
            <a:spLocks noChangeShapeType="1"/>
          </p:cNvSpPr>
          <p:nvPr/>
        </p:nvSpPr>
        <p:spPr bwMode="auto">
          <a:xfrm flipV="1">
            <a:off x="1141412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4"/>
          <p:cNvSpPr>
            <a:spLocks noChangeShapeType="1"/>
          </p:cNvSpPr>
          <p:nvPr/>
        </p:nvSpPr>
        <p:spPr bwMode="auto">
          <a:xfrm flipV="1">
            <a:off x="1141412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5"/>
          <p:cNvSpPr>
            <a:spLocks noChangeShapeType="1"/>
          </p:cNvSpPr>
          <p:nvPr/>
        </p:nvSpPr>
        <p:spPr bwMode="auto">
          <a:xfrm flipV="1">
            <a:off x="1141412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6"/>
          <p:cNvSpPr>
            <a:spLocks noChangeShapeType="1"/>
          </p:cNvSpPr>
          <p:nvPr/>
        </p:nvSpPr>
        <p:spPr bwMode="auto">
          <a:xfrm flipV="1">
            <a:off x="1141412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7"/>
          <p:cNvSpPr>
            <a:spLocks noChangeShapeType="1"/>
          </p:cNvSpPr>
          <p:nvPr/>
        </p:nvSpPr>
        <p:spPr bwMode="auto">
          <a:xfrm flipV="1">
            <a:off x="1141412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8"/>
          <p:cNvSpPr>
            <a:spLocks noChangeShapeType="1"/>
          </p:cNvSpPr>
          <p:nvPr/>
        </p:nvSpPr>
        <p:spPr bwMode="auto">
          <a:xfrm flipV="1">
            <a:off x="1141412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9"/>
          <p:cNvSpPr>
            <a:spLocks noChangeShapeType="1"/>
          </p:cNvSpPr>
          <p:nvPr/>
        </p:nvSpPr>
        <p:spPr bwMode="auto">
          <a:xfrm flipV="1">
            <a:off x="1141412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20"/>
          <p:cNvSpPr>
            <a:spLocks noChangeShapeType="1"/>
          </p:cNvSpPr>
          <p:nvPr/>
        </p:nvSpPr>
        <p:spPr bwMode="auto">
          <a:xfrm flipV="1">
            <a:off x="1141412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21"/>
          <p:cNvSpPr>
            <a:spLocks noChangeShapeType="1"/>
          </p:cNvSpPr>
          <p:nvPr/>
        </p:nvSpPr>
        <p:spPr bwMode="auto">
          <a:xfrm flipV="1">
            <a:off x="1141412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22"/>
          <p:cNvSpPr>
            <a:spLocks noChangeShapeType="1"/>
          </p:cNvSpPr>
          <p:nvPr/>
        </p:nvSpPr>
        <p:spPr bwMode="auto">
          <a:xfrm flipV="1">
            <a:off x="1141412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23"/>
          <p:cNvSpPr>
            <a:spLocks noChangeShapeType="1"/>
          </p:cNvSpPr>
          <p:nvPr/>
        </p:nvSpPr>
        <p:spPr bwMode="auto">
          <a:xfrm flipV="1">
            <a:off x="1141412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 flipV="1">
            <a:off x="1141412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25"/>
          <p:cNvSpPr>
            <a:spLocks noChangeShapeType="1"/>
          </p:cNvSpPr>
          <p:nvPr/>
        </p:nvSpPr>
        <p:spPr bwMode="auto">
          <a:xfrm flipV="1">
            <a:off x="1141412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6"/>
          <p:cNvSpPr>
            <a:spLocks noChangeShapeType="1"/>
          </p:cNvSpPr>
          <p:nvPr/>
        </p:nvSpPr>
        <p:spPr bwMode="auto">
          <a:xfrm flipV="1">
            <a:off x="1141412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7"/>
          <p:cNvSpPr>
            <a:spLocks noChangeShapeType="1"/>
          </p:cNvSpPr>
          <p:nvPr/>
        </p:nvSpPr>
        <p:spPr bwMode="auto">
          <a:xfrm flipV="1">
            <a:off x="1141412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8"/>
          <p:cNvSpPr>
            <a:spLocks noChangeShapeType="1"/>
          </p:cNvSpPr>
          <p:nvPr/>
        </p:nvSpPr>
        <p:spPr bwMode="auto">
          <a:xfrm flipV="1">
            <a:off x="1141412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9"/>
          <p:cNvSpPr>
            <a:spLocks noChangeShapeType="1"/>
          </p:cNvSpPr>
          <p:nvPr/>
        </p:nvSpPr>
        <p:spPr bwMode="auto">
          <a:xfrm flipV="1">
            <a:off x="1141412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30"/>
          <p:cNvSpPr>
            <a:spLocks noChangeShapeType="1"/>
          </p:cNvSpPr>
          <p:nvPr/>
        </p:nvSpPr>
        <p:spPr bwMode="auto">
          <a:xfrm flipV="1">
            <a:off x="1141412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31"/>
          <p:cNvSpPr>
            <a:spLocks noChangeShapeType="1"/>
          </p:cNvSpPr>
          <p:nvPr/>
        </p:nvSpPr>
        <p:spPr bwMode="auto">
          <a:xfrm flipV="1">
            <a:off x="1141412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Line 32"/>
          <p:cNvSpPr>
            <a:spLocks noChangeShapeType="1"/>
          </p:cNvSpPr>
          <p:nvPr/>
        </p:nvSpPr>
        <p:spPr bwMode="auto">
          <a:xfrm flipV="1">
            <a:off x="1141412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9" name="Line 33"/>
          <p:cNvSpPr>
            <a:spLocks noChangeShapeType="1"/>
          </p:cNvSpPr>
          <p:nvPr/>
        </p:nvSpPr>
        <p:spPr bwMode="auto">
          <a:xfrm flipV="1">
            <a:off x="1141412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1" name="Line 34"/>
          <p:cNvSpPr>
            <a:spLocks noChangeShapeType="1"/>
          </p:cNvSpPr>
          <p:nvPr/>
        </p:nvSpPr>
        <p:spPr bwMode="auto">
          <a:xfrm flipV="1">
            <a:off x="1141412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4" name="Line 35"/>
          <p:cNvSpPr>
            <a:spLocks noChangeShapeType="1"/>
          </p:cNvSpPr>
          <p:nvPr/>
        </p:nvSpPr>
        <p:spPr bwMode="auto">
          <a:xfrm flipV="1">
            <a:off x="1141412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5" name="Line 36"/>
          <p:cNvSpPr>
            <a:spLocks noChangeShapeType="1"/>
          </p:cNvSpPr>
          <p:nvPr/>
        </p:nvSpPr>
        <p:spPr bwMode="auto">
          <a:xfrm flipV="1">
            <a:off x="1141412" y="2005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6" name="Line 37"/>
          <p:cNvSpPr>
            <a:spLocks noChangeShapeType="1"/>
          </p:cNvSpPr>
          <p:nvPr/>
        </p:nvSpPr>
        <p:spPr bwMode="auto">
          <a:xfrm flipV="1">
            <a:off x="1141412" y="1871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7" name="Line 38"/>
          <p:cNvSpPr>
            <a:spLocks noChangeShapeType="1"/>
          </p:cNvSpPr>
          <p:nvPr/>
        </p:nvSpPr>
        <p:spPr bwMode="auto">
          <a:xfrm flipV="1">
            <a:off x="1141412" y="17383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4" name="Line 39"/>
          <p:cNvSpPr>
            <a:spLocks noChangeShapeType="1"/>
          </p:cNvSpPr>
          <p:nvPr/>
        </p:nvSpPr>
        <p:spPr bwMode="auto">
          <a:xfrm flipV="1">
            <a:off x="1141412" y="1604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5" name="Line 40"/>
          <p:cNvSpPr>
            <a:spLocks noChangeShapeType="1"/>
          </p:cNvSpPr>
          <p:nvPr/>
        </p:nvSpPr>
        <p:spPr bwMode="auto">
          <a:xfrm flipV="1">
            <a:off x="1141412" y="14716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3" name="Line 47"/>
          <p:cNvSpPr>
            <a:spLocks noChangeShapeType="1"/>
          </p:cNvSpPr>
          <p:nvPr/>
        </p:nvSpPr>
        <p:spPr bwMode="auto">
          <a:xfrm flipV="1">
            <a:off x="1889125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4" name="Line 48"/>
          <p:cNvSpPr>
            <a:spLocks noChangeShapeType="1"/>
          </p:cNvSpPr>
          <p:nvPr/>
        </p:nvSpPr>
        <p:spPr bwMode="auto">
          <a:xfrm flipV="1">
            <a:off x="1889125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5" name="Line 49"/>
          <p:cNvSpPr>
            <a:spLocks noChangeShapeType="1"/>
          </p:cNvSpPr>
          <p:nvPr/>
        </p:nvSpPr>
        <p:spPr bwMode="auto">
          <a:xfrm flipV="1">
            <a:off x="1889125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6" name="Line 50"/>
          <p:cNvSpPr>
            <a:spLocks noChangeShapeType="1"/>
          </p:cNvSpPr>
          <p:nvPr/>
        </p:nvSpPr>
        <p:spPr bwMode="auto">
          <a:xfrm flipV="1">
            <a:off x="1889125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7" name="Line 51"/>
          <p:cNvSpPr>
            <a:spLocks noChangeShapeType="1"/>
          </p:cNvSpPr>
          <p:nvPr/>
        </p:nvSpPr>
        <p:spPr bwMode="auto">
          <a:xfrm flipV="1">
            <a:off x="1889125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8" name="Line 52"/>
          <p:cNvSpPr>
            <a:spLocks noChangeShapeType="1"/>
          </p:cNvSpPr>
          <p:nvPr/>
        </p:nvSpPr>
        <p:spPr bwMode="auto">
          <a:xfrm flipV="1">
            <a:off x="1889125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" name="Line 53"/>
          <p:cNvSpPr>
            <a:spLocks noChangeShapeType="1"/>
          </p:cNvSpPr>
          <p:nvPr/>
        </p:nvSpPr>
        <p:spPr bwMode="auto">
          <a:xfrm flipV="1">
            <a:off x="1889125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0" name="Line 54"/>
          <p:cNvSpPr>
            <a:spLocks noChangeShapeType="1"/>
          </p:cNvSpPr>
          <p:nvPr/>
        </p:nvSpPr>
        <p:spPr bwMode="auto">
          <a:xfrm flipV="1">
            <a:off x="1889125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1" name="Line 55"/>
          <p:cNvSpPr>
            <a:spLocks noChangeShapeType="1"/>
          </p:cNvSpPr>
          <p:nvPr/>
        </p:nvSpPr>
        <p:spPr bwMode="auto">
          <a:xfrm flipV="1">
            <a:off x="1889125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2" name="Line 56"/>
          <p:cNvSpPr>
            <a:spLocks noChangeShapeType="1"/>
          </p:cNvSpPr>
          <p:nvPr/>
        </p:nvSpPr>
        <p:spPr bwMode="auto">
          <a:xfrm flipV="1">
            <a:off x="1889125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8" name="Line 57"/>
          <p:cNvSpPr>
            <a:spLocks noChangeShapeType="1"/>
          </p:cNvSpPr>
          <p:nvPr/>
        </p:nvSpPr>
        <p:spPr bwMode="auto">
          <a:xfrm flipV="1">
            <a:off x="1889125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9" name="Line 58"/>
          <p:cNvSpPr>
            <a:spLocks noChangeShapeType="1"/>
          </p:cNvSpPr>
          <p:nvPr/>
        </p:nvSpPr>
        <p:spPr bwMode="auto">
          <a:xfrm flipV="1">
            <a:off x="1889125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0" name="Line 59"/>
          <p:cNvSpPr>
            <a:spLocks noChangeShapeType="1"/>
          </p:cNvSpPr>
          <p:nvPr/>
        </p:nvSpPr>
        <p:spPr bwMode="auto">
          <a:xfrm flipV="1">
            <a:off x="1889125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1" name="Line 60"/>
          <p:cNvSpPr>
            <a:spLocks noChangeShapeType="1"/>
          </p:cNvSpPr>
          <p:nvPr/>
        </p:nvSpPr>
        <p:spPr bwMode="auto">
          <a:xfrm flipV="1">
            <a:off x="1889125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2" name="Line 61"/>
          <p:cNvSpPr>
            <a:spLocks noChangeShapeType="1"/>
          </p:cNvSpPr>
          <p:nvPr/>
        </p:nvSpPr>
        <p:spPr bwMode="auto">
          <a:xfrm flipV="1">
            <a:off x="1889125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3" name="Line 62"/>
          <p:cNvSpPr>
            <a:spLocks noChangeShapeType="1"/>
          </p:cNvSpPr>
          <p:nvPr/>
        </p:nvSpPr>
        <p:spPr bwMode="auto">
          <a:xfrm flipV="1">
            <a:off x="1889125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Line 63"/>
          <p:cNvSpPr>
            <a:spLocks noChangeShapeType="1"/>
          </p:cNvSpPr>
          <p:nvPr/>
        </p:nvSpPr>
        <p:spPr bwMode="auto">
          <a:xfrm flipV="1">
            <a:off x="1889125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5" name="Line 64"/>
          <p:cNvSpPr>
            <a:spLocks noChangeShapeType="1"/>
          </p:cNvSpPr>
          <p:nvPr/>
        </p:nvSpPr>
        <p:spPr bwMode="auto">
          <a:xfrm flipV="1">
            <a:off x="1889125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6" name="Line 65"/>
          <p:cNvSpPr>
            <a:spLocks noChangeShapeType="1"/>
          </p:cNvSpPr>
          <p:nvPr/>
        </p:nvSpPr>
        <p:spPr bwMode="auto">
          <a:xfrm flipV="1">
            <a:off x="1889125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7" name="Line 66"/>
          <p:cNvSpPr>
            <a:spLocks noChangeShapeType="1"/>
          </p:cNvSpPr>
          <p:nvPr/>
        </p:nvSpPr>
        <p:spPr bwMode="auto">
          <a:xfrm flipV="1">
            <a:off x="1889125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8" name="Line 67"/>
          <p:cNvSpPr>
            <a:spLocks noChangeShapeType="1"/>
          </p:cNvSpPr>
          <p:nvPr/>
        </p:nvSpPr>
        <p:spPr bwMode="auto">
          <a:xfrm flipV="1">
            <a:off x="1889125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9" name="Line 68"/>
          <p:cNvSpPr>
            <a:spLocks noChangeShapeType="1"/>
          </p:cNvSpPr>
          <p:nvPr/>
        </p:nvSpPr>
        <p:spPr bwMode="auto">
          <a:xfrm flipV="1">
            <a:off x="1889125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0" name="Line 69"/>
          <p:cNvSpPr>
            <a:spLocks noChangeShapeType="1"/>
          </p:cNvSpPr>
          <p:nvPr/>
        </p:nvSpPr>
        <p:spPr bwMode="auto">
          <a:xfrm flipV="1">
            <a:off x="1889125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1" name="Line 70"/>
          <p:cNvSpPr>
            <a:spLocks noChangeShapeType="1"/>
          </p:cNvSpPr>
          <p:nvPr/>
        </p:nvSpPr>
        <p:spPr bwMode="auto">
          <a:xfrm flipV="1">
            <a:off x="1889125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2" name="Line 71"/>
          <p:cNvSpPr>
            <a:spLocks noChangeShapeType="1"/>
          </p:cNvSpPr>
          <p:nvPr/>
        </p:nvSpPr>
        <p:spPr bwMode="auto">
          <a:xfrm flipV="1">
            <a:off x="1889125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3" name="Line 72"/>
          <p:cNvSpPr>
            <a:spLocks noChangeShapeType="1"/>
          </p:cNvSpPr>
          <p:nvPr/>
        </p:nvSpPr>
        <p:spPr bwMode="auto">
          <a:xfrm flipV="1">
            <a:off x="1889125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" name="Line 73"/>
          <p:cNvSpPr>
            <a:spLocks noChangeShapeType="1"/>
          </p:cNvSpPr>
          <p:nvPr/>
        </p:nvSpPr>
        <p:spPr bwMode="auto">
          <a:xfrm flipV="1">
            <a:off x="1889125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5" name="Line 74"/>
          <p:cNvSpPr>
            <a:spLocks noChangeShapeType="1"/>
          </p:cNvSpPr>
          <p:nvPr/>
        </p:nvSpPr>
        <p:spPr bwMode="auto">
          <a:xfrm flipV="1">
            <a:off x="1889125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6" name="Line 75"/>
          <p:cNvSpPr>
            <a:spLocks noChangeShapeType="1"/>
          </p:cNvSpPr>
          <p:nvPr/>
        </p:nvSpPr>
        <p:spPr bwMode="auto">
          <a:xfrm flipV="1">
            <a:off x="1889125" y="2005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7" name="Line 86"/>
          <p:cNvSpPr>
            <a:spLocks noChangeShapeType="1"/>
          </p:cNvSpPr>
          <p:nvPr/>
        </p:nvSpPr>
        <p:spPr bwMode="auto">
          <a:xfrm flipV="1">
            <a:off x="3452812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8" name="Line 87"/>
          <p:cNvSpPr>
            <a:spLocks noChangeShapeType="1"/>
          </p:cNvSpPr>
          <p:nvPr/>
        </p:nvSpPr>
        <p:spPr bwMode="auto">
          <a:xfrm flipV="1">
            <a:off x="3452812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9" name="Line 88"/>
          <p:cNvSpPr>
            <a:spLocks noChangeShapeType="1"/>
          </p:cNvSpPr>
          <p:nvPr/>
        </p:nvSpPr>
        <p:spPr bwMode="auto">
          <a:xfrm flipV="1">
            <a:off x="3452812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0" name="Line 89"/>
          <p:cNvSpPr>
            <a:spLocks noChangeShapeType="1"/>
          </p:cNvSpPr>
          <p:nvPr/>
        </p:nvSpPr>
        <p:spPr bwMode="auto">
          <a:xfrm flipV="1">
            <a:off x="3452812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1" name="Line 90"/>
          <p:cNvSpPr>
            <a:spLocks noChangeShapeType="1"/>
          </p:cNvSpPr>
          <p:nvPr/>
        </p:nvSpPr>
        <p:spPr bwMode="auto">
          <a:xfrm flipV="1">
            <a:off x="3452812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2" name="Line 91"/>
          <p:cNvSpPr>
            <a:spLocks noChangeShapeType="1"/>
          </p:cNvSpPr>
          <p:nvPr/>
        </p:nvSpPr>
        <p:spPr bwMode="auto">
          <a:xfrm flipV="1">
            <a:off x="3452812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3" name="Line 92"/>
          <p:cNvSpPr>
            <a:spLocks noChangeShapeType="1"/>
          </p:cNvSpPr>
          <p:nvPr/>
        </p:nvSpPr>
        <p:spPr bwMode="auto">
          <a:xfrm flipV="1">
            <a:off x="3452812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4" name="Line 93"/>
          <p:cNvSpPr>
            <a:spLocks noChangeShapeType="1"/>
          </p:cNvSpPr>
          <p:nvPr/>
        </p:nvSpPr>
        <p:spPr bwMode="auto">
          <a:xfrm flipV="1">
            <a:off x="3452812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5" name="Line 94"/>
          <p:cNvSpPr>
            <a:spLocks noChangeShapeType="1"/>
          </p:cNvSpPr>
          <p:nvPr/>
        </p:nvSpPr>
        <p:spPr bwMode="auto">
          <a:xfrm flipV="1">
            <a:off x="3452812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6" name="Line 95"/>
          <p:cNvSpPr>
            <a:spLocks noChangeShapeType="1"/>
          </p:cNvSpPr>
          <p:nvPr/>
        </p:nvSpPr>
        <p:spPr bwMode="auto">
          <a:xfrm flipV="1">
            <a:off x="3452812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7" name="Line 96"/>
          <p:cNvSpPr>
            <a:spLocks noChangeShapeType="1"/>
          </p:cNvSpPr>
          <p:nvPr/>
        </p:nvSpPr>
        <p:spPr bwMode="auto">
          <a:xfrm flipV="1">
            <a:off x="3452812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8" name="Line 97"/>
          <p:cNvSpPr>
            <a:spLocks noChangeShapeType="1"/>
          </p:cNvSpPr>
          <p:nvPr/>
        </p:nvSpPr>
        <p:spPr bwMode="auto">
          <a:xfrm flipV="1">
            <a:off x="3452812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9" name="Line 98"/>
          <p:cNvSpPr>
            <a:spLocks noChangeShapeType="1"/>
          </p:cNvSpPr>
          <p:nvPr/>
        </p:nvSpPr>
        <p:spPr bwMode="auto">
          <a:xfrm flipV="1">
            <a:off x="3452812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0" name="Line 99"/>
          <p:cNvSpPr>
            <a:spLocks noChangeShapeType="1"/>
          </p:cNvSpPr>
          <p:nvPr/>
        </p:nvSpPr>
        <p:spPr bwMode="auto">
          <a:xfrm flipV="1">
            <a:off x="3452812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1" name="Line 100"/>
          <p:cNvSpPr>
            <a:spLocks noChangeShapeType="1"/>
          </p:cNvSpPr>
          <p:nvPr/>
        </p:nvSpPr>
        <p:spPr bwMode="auto">
          <a:xfrm flipV="1">
            <a:off x="3452812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2" name="Line 101"/>
          <p:cNvSpPr>
            <a:spLocks noChangeShapeType="1"/>
          </p:cNvSpPr>
          <p:nvPr/>
        </p:nvSpPr>
        <p:spPr bwMode="auto">
          <a:xfrm flipV="1">
            <a:off x="3452812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3" name="Line 102"/>
          <p:cNvSpPr>
            <a:spLocks noChangeShapeType="1"/>
          </p:cNvSpPr>
          <p:nvPr/>
        </p:nvSpPr>
        <p:spPr bwMode="auto">
          <a:xfrm flipV="1">
            <a:off x="3452812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4" name="Line 103"/>
          <p:cNvSpPr>
            <a:spLocks noChangeShapeType="1"/>
          </p:cNvSpPr>
          <p:nvPr/>
        </p:nvSpPr>
        <p:spPr bwMode="auto">
          <a:xfrm flipV="1">
            <a:off x="3452812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5" name="Line 104"/>
          <p:cNvSpPr>
            <a:spLocks noChangeShapeType="1"/>
          </p:cNvSpPr>
          <p:nvPr/>
        </p:nvSpPr>
        <p:spPr bwMode="auto">
          <a:xfrm flipV="1">
            <a:off x="3452812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6" name="Line 105"/>
          <p:cNvSpPr>
            <a:spLocks noChangeShapeType="1"/>
          </p:cNvSpPr>
          <p:nvPr/>
        </p:nvSpPr>
        <p:spPr bwMode="auto">
          <a:xfrm flipV="1">
            <a:off x="3452812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7" name="Line 106"/>
          <p:cNvSpPr>
            <a:spLocks noChangeShapeType="1"/>
          </p:cNvSpPr>
          <p:nvPr/>
        </p:nvSpPr>
        <p:spPr bwMode="auto">
          <a:xfrm flipV="1">
            <a:off x="3452812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8" name="Line 107"/>
          <p:cNvSpPr>
            <a:spLocks noChangeShapeType="1"/>
          </p:cNvSpPr>
          <p:nvPr/>
        </p:nvSpPr>
        <p:spPr bwMode="auto">
          <a:xfrm flipV="1">
            <a:off x="3452812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9" name="Line 108"/>
          <p:cNvSpPr>
            <a:spLocks noChangeShapeType="1"/>
          </p:cNvSpPr>
          <p:nvPr/>
        </p:nvSpPr>
        <p:spPr bwMode="auto">
          <a:xfrm flipV="1">
            <a:off x="3452812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0" name="Line 109"/>
          <p:cNvSpPr>
            <a:spLocks noChangeShapeType="1"/>
          </p:cNvSpPr>
          <p:nvPr/>
        </p:nvSpPr>
        <p:spPr bwMode="auto">
          <a:xfrm flipV="1">
            <a:off x="3452812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1" name="Line 110"/>
          <p:cNvSpPr>
            <a:spLocks noChangeShapeType="1"/>
          </p:cNvSpPr>
          <p:nvPr/>
        </p:nvSpPr>
        <p:spPr bwMode="auto">
          <a:xfrm flipV="1">
            <a:off x="3452812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6" name="Freeform 125"/>
          <p:cNvSpPr>
            <a:spLocks/>
          </p:cNvSpPr>
          <p:nvPr/>
        </p:nvSpPr>
        <p:spPr bwMode="auto">
          <a:xfrm>
            <a:off x="798512" y="1971675"/>
            <a:ext cx="7996238" cy="3846513"/>
          </a:xfrm>
          <a:custGeom>
            <a:avLst/>
            <a:gdLst>
              <a:gd name="T0" fmla="*/ 19 w 1443"/>
              <a:gd name="T1" fmla="*/ 359 h 694"/>
              <a:gd name="T2" fmla="*/ 43 w 1443"/>
              <a:gd name="T3" fmla="*/ 232 h 694"/>
              <a:gd name="T4" fmla="*/ 67 w 1443"/>
              <a:gd name="T5" fmla="*/ 121 h 694"/>
              <a:gd name="T6" fmla="*/ 92 w 1443"/>
              <a:gd name="T7" fmla="*/ 40 h 694"/>
              <a:gd name="T8" fmla="*/ 116 w 1443"/>
              <a:gd name="T9" fmla="*/ 2 h 694"/>
              <a:gd name="T10" fmla="*/ 140 w 1443"/>
              <a:gd name="T11" fmla="*/ 9 h 694"/>
              <a:gd name="T12" fmla="*/ 164 w 1443"/>
              <a:gd name="T13" fmla="*/ 55 h 694"/>
              <a:gd name="T14" fmla="*/ 188 w 1443"/>
              <a:gd name="T15" fmla="*/ 99 h 694"/>
              <a:gd name="T16" fmla="*/ 212 w 1443"/>
              <a:gd name="T17" fmla="*/ 142 h 694"/>
              <a:gd name="T18" fmla="*/ 236 w 1443"/>
              <a:gd name="T19" fmla="*/ 189 h 694"/>
              <a:gd name="T20" fmla="*/ 260 w 1443"/>
              <a:gd name="T21" fmla="*/ 229 h 694"/>
              <a:gd name="T22" fmla="*/ 285 w 1443"/>
              <a:gd name="T23" fmla="*/ 270 h 694"/>
              <a:gd name="T24" fmla="*/ 309 w 1443"/>
              <a:gd name="T25" fmla="*/ 312 h 694"/>
              <a:gd name="T26" fmla="*/ 333 w 1443"/>
              <a:gd name="T27" fmla="*/ 355 h 694"/>
              <a:gd name="T28" fmla="*/ 357 w 1443"/>
              <a:gd name="T29" fmla="*/ 392 h 694"/>
              <a:gd name="T30" fmla="*/ 381 w 1443"/>
              <a:gd name="T31" fmla="*/ 431 h 694"/>
              <a:gd name="T32" fmla="*/ 405 w 1443"/>
              <a:gd name="T33" fmla="*/ 467 h 694"/>
              <a:gd name="T34" fmla="*/ 429 w 1443"/>
              <a:gd name="T35" fmla="*/ 495 h 694"/>
              <a:gd name="T36" fmla="*/ 453 w 1443"/>
              <a:gd name="T37" fmla="*/ 525 h 694"/>
              <a:gd name="T38" fmla="*/ 478 w 1443"/>
              <a:gd name="T39" fmla="*/ 548 h 694"/>
              <a:gd name="T40" fmla="*/ 502 w 1443"/>
              <a:gd name="T41" fmla="*/ 570 h 694"/>
              <a:gd name="T42" fmla="*/ 526 w 1443"/>
              <a:gd name="T43" fmla="*/ 590 h 694"/>
              <a:gd name="T44" fmla="*/ 550 w 1443"/>
              <a:gd name="T45" fmla="*/ 606 h 694"/>
              <a:gd name="T46" fmla="*/ 574 w 1443"/>
              <a:gd name="T47" fmla="*/ 613 h 694"/>
              <a:gd name="T48" fmla="*/ 598 w 1443"/>
              <a:gd name="T49" fmla="*/ 621 h 694"/>
              <a:gd name="T50" fmla="*/ 622 w 1443"/>
              <a:gd name="T51" fmla="*/ 630 h 694"/>
              <a:gd name="T52" fmla="*/ 646 w 1443"/>
              <a:gd name="T53" fmla="*/ 635 h 694"/>
              <a:gd name="T54" fmla="*/ 671 w 1443"/>
              <a:gd name="T55" fmla="*/ 641 h 694"/>
              <a:gd name="T56" fmla="*/ 695 w 1443"/>
              <a:gd name="T57" fmla="*/ 646 h 694"/>
              <a:gd name="T58" fmla="*/ 719 w 1443"/>
              <a:gd name="T59" fmla="*/ 653 h 694"/>
              <a:gd name="T60" fmla="*/ 743 w 1443"/>
              <a:gd name="T61" fmla="*/ 662 h 694"/>
              <a:gd name="T62" fmla="*/ 767 w 1443"/>
              <a:gd name="T63" fmla="*/ 669 h 694"/>
              <a:gd name="T64" fmla="*/ 791 w 1443"/>
              <a:gd name="T65" fmla="*/ 672 h 694"/>
              <a:gd name="T66" fmla="*/ 815 w 1443"/>
              <a:gd name="T67" fmla="*/ 675 h 694"/>
              <a:gd name="T68" fmla="*/ 839 w 1443"/>
              <a:gd name="T69" fmla="*/ 679 h 694"/>
              <a:gd name="T70" fmla="*/ 864 w 1443"/>
              <a:gd name="T71" fmla="*/ 681 h 694"/>
              <a:gd name="T72" fmla="*/ 888 w 1443"/>
              <a:gd name="T73" fmla="*/ 681 h 694"/>
              <a:gd name="T74" fmla="*/ 912 w 1443"/>
              <a:gd name="T75" fmla="*/ 682 h 694"/>
              <a:gd name="T76" fmla="*/ 936 w 1443"/>
              <a:gd name="T77" fmla="*/ 682 h 694"/>
              <a:gd name="T78" fmla="*/ 960 w 1443"/>
              <a:gd name="T79" fmla="*/ 682 h 694"/>
              <a:gd name="T80" fmla="*/ 984 w 1443"/>
              <a:gd name="T81" fmla="*/ 683 h 694"/>
              <a:gd name="T82" fmla="*/ 1008 w 1443"/>
              <a:gd name="T83" fmla="*/ 684 h 694"/>
              <a:gd name="T84" fmla="*/ 1032 w 1443"/>
              <a:gd name="T85" fmla="*/ 685 h 694"/>
              <a:gd name="T86" fmla="*/ 1057 w 1443"/>
              <a:gd name="T87" fmla="*/ 686 h 694"/>
              <a:gd name="T88" fmla="*/ 1081 w 1443"/>
              <a:gd name="T89" fmla="*/ 688 h 694"/>
              <a:gd name="T90" fmla="*/ 1105 w 1443"/>
              <a:gd name="T91" fmla="*/ 690 h 694"/>
              <a:gd name="T92" fmla="*/ 1129 w 1443"/>
              <a:gd name="T93" fmla="*/ 691 h 694"/>
              <a:gd name="T94" fmla="*/ 1153 w 1443"/>
              <a:gd name="T95" fmla="*/ 691 h 694"/>
              <a:gd name="T96" fmla="*/ 1177 w 1443"/>
              <a:gd name="T97" fmla="*/ 692 h 694"/>
              <a:gd name="T98" fmla="*/ 1201 w 1443"/>
              <a:gd name="T99" fmla="*/ 692 h 694"/>
              <a:gd name="T100" fmla="*/ 1225 w 1443"/>
              <a:gd name="T101" fmla="*/ 692 h 694"/>
              <a:gd name="T102" fmla="*/ 1250 w 1443"/>
              <a:gd name="T103" fmla="*/ 692 h 694"/>
              <a:gd name="T104" fmla="*/ 1274 w 1443"/>
              <a:gd name="T105" fmla="*/ 693 h 694"/>
              <a:gd name="T106" fmla="*/ 1298 w 1443"/>
              <a:gd name="T107" fmla="*/ 693 h 694"/>
              <a:gd name="T108" fmla="*/ 1322 w 1443"/>
              <a:gd name="T109" fmla="*/ 693 h 694"/>
              <a:gd name="T110" fmla="*/ 1346 w 1443"/>
              <a:gd name="T111" fmla="*/ 694 h 694"/>
              <a:gd name="T112" fmla="*/ 1370 w 1443"/>
              <a:gd name="T113" fmla="*/ 694 h 694"/>
              <a:gd name="T114" fmla="*/ 1394 w 1443"/>
              <a:gd name="T115" fmla="*/ 694 h 694"/>
              <a:gd name="T116" fmla="*/ 1418 w 1443"/>
              <a:gd name="T117" fmla="*/ 694 h 694"/>
              <a:gd name="T118" fmla="*/ 1443 w 1443"/>
              <a:gd name="T119" fmla="*/ 694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43" h="694">
                <a:moveTo>
                  <a:pt x="0" y="457"/>
                </a:moveTo>
                <a:lnTo>
                  <a:pt x="5" y="433"/>
                </a:lnTo>
                <a:lnTo>
                  <a:pt x="10" y="409"/>
                </a:lnTo>
                <a:lnTo>
                  <a:pt x="14" y="384"/>
                </a:lnTo>
                <a:lnTo>
                  <a:pt x="19" y="359"/>
                </a:lnTo>
                <a:lnTo>
                  <a:pt x="24" y="333"/>
                </a:lnTo>
                <a:lnTo>
                  <a:pt x="29" y="307"/>
                </a:lnTo>
                <a:lnTo>
                  <a:pt x="34" y="281"/>
                </a:lnTo>
                <a:lnTo>
                  <a:pt x="39" y="256"/>
                </a:lnTo>
                <a:lnTo>
                  <a:pt x="43" y="232"/>
                </a:lnTo>
                <a:lnTo>
                  <a:pt x="48" y="209"/>
                </a:lnTo>
                <a:lnTo>
                  <a:pt x="53" y="186"/>
                </a:lnTo>
                <a:lnTo>
                  <a:pt x="58" y="163"/>
                </a:lnTo>
                <a:lnTo>
                  <a:pt x="63" y="141"/>
                </a:lnTo>
                <a:lnTo>
                  <a:pt x="67" y="121"/>
                </a:lnTo>
                <a:lnTo>
                  <a:pt x="72" y="102"/>
                </a:lnTo>
                <a:lnTo>
                  <a:pt x="77" y="84"/>
                </a:lnTo>
                <a:lnTo>
                  <a:pt x="82" y="68"/>
                </a:lnTo>
                <a:lnTo>
                  <a:pt x="87" y="53"/>
                </a:lnTo>
                <a:lnTo>
                  <a:pt x="92" y="40"/>
                </a:lnTo>
                <a:lnTo>
                  <a:pt x="96" y="29"/>
                </a:lnTo>
                <a:lnTo>
                  <a:pt x="101" y="19"/>
                </a:lnTo>
                <a:lnTo>
                  <a:pt x="106" y="11"/>
                </a:lnTo>
                <a:lnTo>
                  <a:pt x="111" y="6"/>
                </a:lnTo>
                <a:lnTo>
                  <a:pt x="116" y="2"/>
                </a:lnTo>
                <a:lnTo>
                  <a:pt x="121" y="1"/>
                </a:lnTo>
                <a:lnTo>
                  <a:pt x="125" y="0"/>
                </a:lnTo>
                <a:lnTo>
                  <a:pt x="130" y="1"/>
                </a:lnTo>
                <a:lnTo>
                  <a:pt x="135" y="4"/>
                </a:lnTo>
                <a:lnTo>
                  <a:pt x="140" y="9"/>
                </a:lnTo>
                <a:lnTo>
                  <a:pt x="145" y="17"/>
                </a:lnTo>
                <a:lnTo>
                  <a:pt x="150" y="26"/>
                </a:lnTo>
                <a:lnTo>
                  <a:pt x="154" y="35"/>
                </a:lnTo>
                <a:lnTo>
                  <a:pt x="159" y="45"/>
                </a:lnTo>
                <a:lnTo>
                  <a:pt x="164" y="55"/>
                </a:lnTo>
                <a:lnTo>
                  <a:pt x="169" y="65"/>
                </a:lnTo>
                <a:lnTo>
                  <a:pt x="174" y="75"/>
                </a:lnTo>
                <a:lnTo>
                  <a:pt x="178" y="84"/>
                </a:lnTo>
                <a:lnTo>
                  <a:pt x="183" y="92"/>
                </a:lnTo>
                <a:lnTo>
                  <a:pt x="188" y="99"/>
                </a:lnTo>
                <a:lnTo>
                  <a:pt x="193" y="107"/>
                </a:lnTo>
                <a:lnTo>
                  <a:pt x="198" y="116"/>
                </a:lnTo>
                <a:lnTo>
                  <a:pt x="203" y="125"/>
                </a:lnTo>
                <a:lnTo>
                  <a:pt x="207" y="133"/>
                </a:lnTo>
                <a:lnTo>
                  <a:pt x="212" y="142"/>
                </a:lnTo>
                <a:lnTo>
                  <a:pt x="217" y="151"/>
                </a:lnTo>
                <a:lnTo>
                  <a:pt x="222" y="161"/>
                </a:lnTo>
                <a:lnTo>
                  <a:pt x="227" y="170"/>
                </a:lnTo>
                <a:lnTo>
                  <a:pt x="232" y="179"/>
                </a:lnTo>
                <a:lnTo>
                  <a:pt x="236" y="189"/>
                </a:lnTo>
                <a:lnTo>
                  <a:pt x="241" y="197"/>
                </a:lnTo>
                <a:lnTo>
                  <a:pt x="246" y="205"/>
                </a:lnTo>
                <a:lnTo>
                  <a:pt x="251" y="213"/>
                </a:lnTo>
                <a:lnTo>
                  <a:pt x="256" y="221"/>
                </a:lnTo>
                <a:lnTo>
                  <a:pt x="260" y="229"/>
                </a:lnTo>
                <a:lnTo>
                  <a:pt x="265" y="238"/>
                </a:lnTo>
                <a:lnTo>
                  <a:pt x="270" y="246"/>
                </a:lnTo>
                <a:lnTo>
                  <a:pt x="275" y="253"/>
                </a:lnTo>
                <a:lnTo>
                  <a:pt x="280" y="261"/>
                </a:lnTo>
                <a:lnTo>
                  <a:pt x="285" y="270"/>
                </a:lnTo>
                <a:lnTo>
                  <a:pt x="289" y="279"/>
                </a:lnTo>
                <a:lnTo>
                  <a:pt x="294" y="288"/>
                </a:lnTo>
                <a:lnTo>
                  <a:pt x="299" y="296"/>
                </a:lnTo>
                <a:lnTo>
                  <a:pt x="304" y="304"/>
                </a:lnTo>
                <a:lnTo>
                  <a:pt x="309" y="312"/>
                </a:lnTo>
                <a:lnTo>
                  <a:pt x="314" y="320"/>
                </a:lnTo>
                <a:lnTo>
                  <a:pt x="318" y="328"/>
                </a:lnTo>
                <a:lnTo>
                  <a:pt x="323" y="337"/>
                </a:lnTo>
                <a:lnTo>
                  <a:pt x="328" y="346"/>
                </a:lnTo>
                <a:lnTo>
                  <a:pt x="333" y="355"/>
                </a:lnTo>
                <a:lnTo>
                  <a:pt x="338" y="363"/>
                </a:lnTo>
                <a:lnTo>
                  <a:pt x="343" y="370"/>
                </a:lnTo>
                <a:lnTo>
                  <a:pt x="347" y="377"/>
                </a:lnTo>
                <a:lnTo>
                  <a:pt x="352" y="384"/>
                </a:lnTo>
                <a:lnTo>
                  <a:pt x="357" y="392"/>
                </a:lnTo>
                <a:lnTo>
                  <a:pt x="362" y="400"/>
                </a:lnTo>
                <a:lnTo>
                  <a:pt x="367" y="408"/>
                </a:lnTo>
                <a:lnTo>
                  <a:pt x="371" y="416"/>
                </a:lnTo>
                <a:lnTo>
                  <a:pt x="376" y="423"/>
                </a:lnTo>
                <a:lnTo>
                  <a:pt x="381" y="431"/>
                </a:lnTo>
                <a:lnTo>
                  <a:pt x="386" y="440"/>
                </a:lnTo>
                <a:lnTo>
                  <a:pt x="391" y="448"/>
                </a:lnTo>
                <a:lnTo>
                  <a:pt x="396" y="455"/>
                </a:lnTo>
                <a:lnTo>
                  <a:pt x="400" y="461"/>
                </a:lnTo>
                <a:lnTo>
                  <a:pt x="405" y="467"/>
                </a:lnTo>
                <a:lnTo>
                  <a:pt x="410" y="473"/>
                </a:lnTo>
                <a:lnTo>
                  <a:pt x="415" y="478"/>
                </a:lnTo>
                <a:lnTo>
                  <a:pt x="420" y="484"/>
                </a:lnTo>
                <a:lnTo>
                  <a:pt x="425" y="490"/>
                </a:lnTo>
                <a:lnTo>
                  <a:pt x="429" y="495"/>
                </a:lnTo>
                <a:lnTo>
                  <a:pt x="434" y="501"/>
                </a:lnTo>
                <a:lnTo>
                  <a:pt x="439" y="507"/>
                </a:lnTo>
                <a:lnTo>
                  <a:pt x="444" y="513"/>
                </a:lnTo>
                <a:lnTo>
                  <a:pt x="449" y="519"/>
                </a:lnTo>
                <a:lnTo>
                  <a:pt x="453" y="525"/>
                </a:lnTo>
                <a:lnTo>
                  <a:pt x="458" y="530"/>
                </a:lnTo>
                <a:lnTo>
                  <a:pt x="463" y="535"/>
                </a:lnTo>
                <a:lnTo>
                  <a:pt x="468" y="540"/>
                </a:lnTo>
                <a:lnTo>
                  <a:pt x="473" y="544"/>
                </a:lnTo>
                <a:lnTo>
                  <a:pt x="478" y="548"/>
                </a:lnTo>
                <a:lnTo>
                  <a:pt x="482" y="552"/>
                </a:lnTo>
                <a:lnTo>
                  <a:pt x="487" y="556"/>
                </a:lnTo>
                <a:lnTo>
                  <a:pt x="492" y="561"/>
                </a:lnTo>
                <a:lnTo>
                  <a:pt x="497" y="565"/>
                </a:lnTo>
                <a:lnTo>
                  <a:pt x="502" y="570"/>
                </a:lnTo>
                <a:lnTo>
                  <a:pt x="507" y="575"/>
                </a:lnTo>
                <a:lnTo>
                  <a:pt x="511" y="579"/>
                </a:lnTo>
                <a:lnTo>
                  <a:pt x="516" y="583"/>
                </a:lnTo>
                <a:lnTo>
                  <a:pt x="521" y="587"/>
                </a:lnTo>
                <a:lnTo>
                  <a:pt x="526" y="590"/>
                </a:lnTo>
                <a:lnTo>
                  <a:pt x="531" y="594"/>
                </a:lnTo>
                <a:lnTo>
                  <a:pt x="535" y="597"/>
                </a:lnTo>
                <a:lnTo>
                  <a:pt x="540" y="600"/>
                </a:lnTo>
                <a:lnTo>
                  <a:pt x="545" y="603"/>
                </a:lnTo>
                <a:lnTo>
                  <a:pt x="550" y="606"/>
                </a:lnTo>
                <a:lnTo>
                  <a:pt x="555" y="608"/>
                </a:lnTo>
                <a:lnTo>
                  <a:pt x="560" y="609"/>
                </a:lnTo>
                <a:lnTo>
                  <a:pt x="564" y="610"/>
                </a:lnTo>
                <a:lnTo>
                  <a:pt x="569" y="611"/>
                </a:lnTo>
                <a:lnTo>
                  <a:pt x="574" y="613"/>
                </a:lnTo>
                <a:lnTo>
                  <a:pt x="579" y="614"/>
                </a:lnTo>
                <a:lnTo>
                  <a:pt x="584" y="615"/>
                </a:lnTo>
                <a:lnTo>
                  <a:pt x="589" y="617"/>
                </a:lnTo>
                <a:lnTo>
                  <a:pt x="593" y="619"/>
                </a:lnTo>
                <a:lnTo>
                  <a:pt x="598" y="621"/>
                </a:lnTo>
                <a:lnTo>
                  <a:pt x="603" y="623"/>
                </a:lnTo>
                <a:lnTo>
                  <a:pt x="608" y="625"/>
                </a:lnTo>
                <a:lnTo>
                  <a:pt x="613" y="627"/>
                </a:lnTo>
                <a:lnTo>
                  <a:pt x="618" y="628"/>
                </a:lnTo>
                <a:lnTo>
                  <a:pt x="622" y="630"/>
                </a:lnTo>
                <a:lnTo>
                  <a:pt x="627" y="631"/>
                </a:lnTo>
                <a:lnTo>
                  <a:pt x="632" y="632"/>
                </a:lnTo>
                <a:lnTo>
                  <a:pt x="637" y="632"/>
                </a:lnTo>
                <a:lnTo>
                  <a:pt x="642" y="633"/>
                </a:lnTo>
                <a:lnTo>
                  <a:pt x="646" y="635"/>
                </a:lnTo>
                <a:lnTo>
                  <a:pt x="651" y="636"/>
                </a:lnTo>
                <a:lnTo>
                  <a:pt x="656" y="637"/>
                </a:lnTo>
                <a:lnTo>
                  <a:pt x="661" y="638"/>
                </a:lnTo>
                <a:lnTo>
                  <a:pt x="666" y="640"/>
                </a:lnTo>
                <a:lnTo>
                  <a:pt x="671" y="641"/>
                </a:lnTo>
                <a:lnTo>
                  <a:pt x="675" y="642"/>
                </a:lnTo>
                <a:lnTo>
                  <a:pt x="680" y="643"/>
                </a:lnTo>
                <a:lnTo>
                  <a:pt x="685" y="644"/>
                </a:lnTo>
                <a:lnTo>
                  <a:pt x="690" y="645"/>
                </a:lnTo>
                <a:lnTo>
                  <a:pt x="695" y="646"/>
                </a:lnTo>
                <a:lnTo>
                  <a:pt x="700" y="647"/>
                </a:lnTo>
                <a:lnTo>
                  <a:pt x="704" y="649"/>
                </a:lnTo>
                <a:lnTo>
                  <a:pt x="709" y="650"/>
                </a:lnTo>
                <a:lnTo>
                  <a:pt x="714" y="652"/>
                </a:lnTo>
                <a:lnTo>
                  <a:pt x="719" y="653"/>
                </a:lnTo>
                <a:lnTo>
                  <a:pt x="724" y="655"/>
                </a:lnTo>
                <a:lnTo>
                  <a:pt x="728" y="657"/>
                </a:lnTo>
                <a:lnTo>
                  <a:pt x="733" y="659"/>
                </a:lnTo>
                <a:lnTo>
                  <a:pt x="738" y="661"/>
                </a:lnTo>
                <a:lnTo>
                  <a:pt x="743" y="662"/>
                </a:lnTo>
                <a:lnTo>
                  <a:pt x="748" y="664"/>
                </a:lnTo>
                <a:lnTo>
                  <a:pt x="753" y="666"/>
                </a:lnTo>
                <a:lnTo>
                  <a:pt x="757" y="667"/>
                </a:lnTo>
                <a:lnTo>
                  <a:pt x="762" y="668"/>
                </a:lnTo>
                <a:lnTo>
                  <a:pt x="767" y="669"/>
                </a:lnTo>
                <a:lnTo>
                  <a:pt x="772" y="669"/>
                </a:lnTo>
                <a:lnTo>
                  <a:pt x="777" y="670"/>
                </a:lnTo>
                <a:lnTo>
                  <a:pt x="782" y="671"/>
                </a:lnTo>
                <a:lnTo>
                  <a:pt x="786" y="671"/>
                </a:lnTo>
                <a:lnTo>
                  <a:pt x="791" y="672"/>
                </a:lnTo>
                <a:lnTo>
                  <a:pt x="796" y="672"/>
                </a:lnTo>
                <a:lnTo>
                  <a:pt x="801" y="673"/>
                </a:lnTo>
                <a:lnTo>
                  <a:pt x="806" y="674"/>
                </a:lnTo>
                <a:lnTo>
                  <a:pt x="811" y="674"/>
                </a:lnTo>
                <a:lnTo>
                  <a:pt x="815" y="675"/>
                </a:lnTo>
                <a:lnTo>
                  <a:pt x="820" y="676"/>
                </a:lnTo>
                <a:lnTo>
                  <a:pt x="825" y="677"/>
                </a:lnTo>
                <a:lnTo>
                  <a:pt x="830" y="678"/>
                </a:lnTo>
                <a:lnTo>
                  <a:pt x="835" y="679"/>
                </a:lnTo>
                <a:lnTo>
                  <a:pt x="839" y="679"/>
                </a:lnTo>
                <a:lnTo>
                  <a:pt x="844" y="680"/>
                </a:lnTo>
                <a:lnTo>
                  <a:pt x="849" y="680"/>
                </a:lnTo>
                <a:lnTo>
                  <a:pt x="854" y="680"/>
                </a:lnTo>
                <a:lnTo>
                  <a:pt x="859" y="681"/>
                </a:lnTo>
                <a:lnTo>
                  <a:pt x="864" y="681"/>
                </a:lnTo>
                <a:lnTo>
                  <a:pt x="868" y="681"/>
                </a:lnTo>
                <a:lnTo>
                  <a:pt x="873" y="681"/>
                </a:lnTo>
                <a:lnTo>
                  <a:pt x="878" y="681"/>
                </a:lnTo>
                <a:lnTo>
                  <a:pt x="883" y="681"/>
                </a:lnTo>
                <a:lnTo>
                  <a:pt x="888" y="681"/>
                </a:lnTo>
                <a:lnTo>
                  <a:pt x="893" y="681"/>
                </a:lnTo>
                <a:lnTo>
                  <a:pt x="897" y="681"/>
                </a:lnTo>
                <a:lnTo>
                  <a:pt x="902" y="682"/>
                </a:lnTo>
                <a:lnTo>
                  <a:pt x="907" y="682"/>
                </a:lnTo>
                <a:lnTo>
                  <a:pt x="912" y="682"/>
                </a:lnTo>
                <a:lnTo>
                  <a:pt x="917" y="682"/>
                </a:lnTo>
                <a:lnTo>
                  <a:pt x="921" y="682"/>
                </a:lnTo>
                <a:lnTo>
                  <a:pt x="926" y="682"/>
                </a:lnTo>
                <a:lnTo>
                  <a:pt x="931" y="682"/>
                </a:lnTo>
                <a:lnTo>
                  <a:pt x="936" y="682"/>
                </a:lnTo>
                <a:lnTo>
                  <a:pt x="941" y="682"/>
                </a:lnTo>
                <a:lnTo>
                  <a:pt x="946" y="682"/>
                </a:lnTo>
                <a:lnTo>
                  <a:pt x="950" y="682"/>
                </a:lnTo>
                <a:lnTo>
                  <a:pt x="955" y="682"/>
                </a:lnTo>
                <a:lnTo>
                  <a:pt x="960" y="682"/>
                </a:lnTo>
                <a:lnTo>
                  <a:pt x="965" y="682"/>
                </a:lnTo>
                <a:lnTo>
                  <a:pt x="970" y="682"/>
                </a:lnTo>
                <a:lnTo>
                  <a:pt x="975" y="682"/>
                </a:lnTo>
                <a:lnTo>
                  <a:pt x="979" y="682"/>
                </a:lnTo>
                <a:lnTo>
                  <a:pt x="984" y="683"/>
                </a:lnTo>
                <a:lnTo>
                  <a:pt x="989" y="683"/>
                </a:lnTo>
                <a:lnTo>
                  <a:pt x="994" y="683"/>
                </a:lnTo>
                <a:lnTo>
                  <a:pt x="999" y="683"/>
                </a:lnTo>
                <a:lnTo>
                  <a:pt x="1003" y="683"/>
                </a:lnTo>
                <a:lnTo>
                  <a:pt x="1008" y="684"/>
                </a:lnTo>
                <a:lnTo>
                  <a:pt x="1013" y="684"/>
                </a:lnTo>
                <a:lnTo>
                  <a:pt x="1018" y="684"/>
                </a:lnTo>
                <a:lnTo>
                  <a:pt x="1023" y="684"/>
                </a:lnTo>
                <a:lnTo>
                  <a:pt x="1028" y="684"/>
                </a:lnTo>
                <a:lnTo>
                  <a:pt x="1032" y="685"/>
                </a:lnTo>
                <a:lnTo>
                  <a:pt x="1037" y="685"/>
                </a:lnTo>
                <a:lnTo>
                  <a:pt x="1042" y="685"/>
                </a:lnTo>
                <a:lnTo>
                  <a:pt x="1047" y="686"/>
                </a:lnTo>
                <a:lnTo>
                  <a:pt x="1052" y="686"/>
                </a:lnTo>
                <a:lnTo>
                  <a:pt x="1057" y="686"/>
                </a:lnTo>
                <a:lnTo>
                  <a:pt x="1061" y="687"/>
                </a:lnTo>
                <a:lnTo>
                  <a:pt x="1066" y="687"/>
                </a:lnTo>
                <a:lnTo>
                  <a:pt x="1071" y="688"/>
                </a:lnTo>
                <a:lnTo>
                  <a:pt x="1076" y="688"/>
                </a:lnTo>
                <a:lnTo>
                  <a:pt x="1081" y="688"/>
                </a:lnTo>
                <a:lnTo>
                  <a:pt x="1086" y="689"/>
                </a:lnTo>
                <a:lnTo>
                  <a:pt x="1090" y="689"/>
                </a:lnTo>
                <a:lnTo>
                  <a:pt x="1095" y="689"/>
                </a:lnTo>
                <a:lnTo>
                  <a:pt x="1100" y="690"/>
                </a:lnTo>
                <a:lnTo>
                  <a:pt x="1105" y="690"/>
                </a:lnTo>
                <a:lnTo>
                  <a:pt x="1110" y="690"/>
                </a:lnTo>
                <a:lnTo>
                  <a:pt x="1114" y="691"/>
                </a:lnTo>
                <a:lnTo>
                  <a:pt x="1119" y="691"/>
                </a:lnTo>
                <a:lnTo>
                  <a:pt x="1124" y="691"/>
                </a:lnTo>
                <a:lnTo>
                  <a:pt x="1129" y="691"/>
                </a:lnTo>
                <a:lnTo>
                  <a:pt x="1134" y="691"/>
                </a:lnTo>
                <a:lnTo>
                  <a:pt x="1139" y="691"/>
                </a:lnTo>
                <a:lnTo>
                  <a:pt x="1143" y="691"/>
                </a:lnTo>
                <a:lnTo>
                  <a:pt x="1148" y="691"/>
                </a:lnTo>
                <a:lnTo>
                  <a:pt x="1153" y="691"/>
                </a:lnTo>
                <a:lnTo>
                  <a:pt x="1158" y="691"/>
                </a:lnTo>
                <a:lnTo>
                  <a:pt x="1163" y="691"/>
                </a:lnTo>
                <a:lnTo>
                  <a:pt x="1168" y="692"/>
                </a:lnTo>
                <a:lnTo>
                  <a:pt x="1172" y="692"/>
                </a:lnTo>
                <a:lnTo>
                  <a:pt x="1177" y="692"/>
                </a:lnTo>
                <a:lnTo>
                  <a:pt x="1182" y="692"/>
                </a:lnTo>
                <a:lnTo>
                  <a:pt x="1187" y="692"/>
                </a:lnTo>
                <a:lnTo>
                  <a:pt x="1192" y="692"/>
                </a:lnTo>
                <a:lnTo>
                  <a:pt x="1196" y="692"/>
                </a:lnTo>
                <a:lnTo>
                  <a:pt x="1201" y="692"/>
                </a:lnTo>
                <a:lnTo>
                  <a:pt x="1206" y="692"/>
                </a:lnTo>
                <a:lnTo>
                  <a:pt x="1211" y="692"/>
                </a:lnTo>
                <a:lnTo>
                  <a:pt x="1216" y="692"/>
                </a:lnTo>
                <a:lnTo>
                  <a:pt x="1221" y="692"/>
                </a:lnTo>
                <a:lnTo>
                  <a:pt x="1225" y="692"/>
                </a:lnTo>
                <a:lnTo>
                  <a:pt x="1230" y="692"/>
                </a:lnTo>
                <a:lnTo>
                  <a:pt x="1235" y="692"/>
                </a:lnTo>
                <a:lnTo>
                  <a:pt x="1240" y="692"/>
                </a:lnTo>
                <a:lnTo>
                  <a:pt x="1245" y="692"/>
                </a:lnTo>
                <a:lnTo>
                  <a:pt x="1250" y="692"/>
                </a:lnTo>
                <a:lnTo>
                  <a:pt x="1254" y="692"/>
                </a:lnTo>
                <a:lnTo>
                  <a:pt x="1259" y="692"/>
                </a:lnTo>
                <a:lnTo>
                  <a:pt x="1264" y="692"/>
                </a:lnTo>
                <a:lnTo>
                  <a:pt x="1269" y="692"/>
                </a:lnTo>
                <a:lnTo>
                  <a:pt x="1274" y="693"/>
                </a:lnTo>
                <a:lnTo>
                  <a:pt x="1279" y="693"/>
                </a:lnTo>
                <a:lnTo>
                  <a:pt x="1283" y="693"/>
                </a:lnTo>
                <a:lnTo>
                  <a:pt x="1288" y="693"/>
                </a:lnTo>
                <a:lnTo>
                  <a:pt x="1293" y="693"/>
                </a:lnTo>
                <a:lnTo>
                  <a:pt x="1298" y="693"/>
                </a:lnTo>
                <a:lnTo>
                  <a:pt x="1303" y="693"/>
                </a:lnTo>
                <a:lnTo>
                  <a:pt x="1307" y="693"/>
                </a:lnTo>
                <a:lnTo>
                  <a:pt x="1312" y="693"/>
                </a:lnTo>
                <a:lnTo>
                  <a:pt x="1317" y="693"/>
                </a:lnTo>
                <a:lnTo>
                  <a:pt x="1322" y="693"/>
                </a:lnTo>
                <a:lnTo>
                  <a:pt x="1327" y="693"/>
                </a:lnTo>
                <a:lnTo>
                  <a:pt x="1332" y="694"/>
                </a:lnTo>
                <a:lnTo>
                  <a:pt x="1336" y="694"/>
                </a:lnTo>
                <a:lnTo>
                  <a:pt x="1341" y="694"/>
                </a:lnTo>
                <a:lnTo>
                  <a:pt x="1346" y="694"/>
                </a:lnTo>
                <a:lnTo>
                  <a:pt x="1351" y="694"/>
                </a:lnTo>
                <a:lnTo>
                  <a:pt x="1356" y="694"/>
                </a:lnTo>
                <a:lnTo>
                  <a:pt x="1361" y="694"/>
                </a:lnTo>
                <a:lnTo>
                  <a:pt x="1365" y="694"/>
                </a:lnTo>
                <a:lnTo>
                  <a:pt x="1370" y="694"/>
                </a:lnTo>
                <a:lnTo>
                  <a:pt x="1375" y="694"/>
                </a:lnTo>
                <a:lnTo>
                  <a:pt x="1380" y="694"/>
                </a:lnTo>
                <a:lnTo>
                  <a:pt x="1385" y="694"/>
                </a:lnTo>
                <a:lnTo>
                  <a:pt x="1389" y="694"/>
                </a:lnTo>
                <a:lnTo>
                  <a:pt x="1394" y="694"/>
                </a:lnTo>
                <a:lnTo>
                  <a:pt x="1399" y="694"/>
                </a:lnTo>
                <a:lnTo>
                  <a:pt x="1404" y="694"/>
                </a:lnTo>
                <a:lnTo>
                  <a:pt x="1409" y="694"/>
                </a:lnTo>
                <a:lnTo>
                  <a:pt x="1414" y="694"/>
                </a:lnTo>
                <a:lnTo>
                  <a:pt x="1418" y="694"/>
                </a:lnTo>
                <a:lnTo>
                  <a:pt x="1423" y="694"/>
                </a:lnTo>
                <a:lnTo>
                  <a:pt x="1428" y="694"/>
                </a:lnTo>
                <a:lnTo>
                  <a:pt x="1433" y="694"/>
                </a:lnTo>
                <a:lnTo>
                  <a:pt x="1438" y="694"/>
                </a:lnTo>
                <a:lnTo>
                  <a:pt x="1443" y="694"/>
                </a:lnTo>
              </a:path>
            </a:pathLst>
          </a:custGeom>
          <a:noFill/>
          <a:ln w="55563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7" name="Rectangle 126"/>
          <p:cNvSpPr>
            <a:spLocks noChangeArrowheads="1"/>
          </p:cNvSpPr>
          <p:nvPr/>
        </p:nvSpPr>
        <p:spPr bwMode="auto">
          <a:xfrm>
            <a:off x="1179512" y="1566863"/>
            <a:ext cx="13350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p10 = 3.7%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8" name="Rectangle 127"/>
          <p:cNvSpPr>
            <a:spLocks noChangeArrowheads="1"/>
          </p:cNvSpPr>
          <p:nvPr/>
        </p:nvSpPr>
        <p:spPr bwMode="auto">
          <a:xfrm>
            <a:off x="1941512" y="2114550"/>
            <a:ext cx="13350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p50 = 9.3%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79" name="Rectangle 128"/>
          <p:cNvSpPr>
            <a:spLocks noChangeArrowheads="1"/>
          </p:cNvSpPr>
          <p:nvPr/>
        </p:nvSpPr>
        <p:spPr bwMode="auto">
          <a:xfrm>
            <a:off x="3505200" y="2663825"/>
            <a:ext cx="14684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p90 = 21.0%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1" name="Line 130"/>
          <p:cNvSpPr>
            <a:spLocks noChangeShapeType="1"/>
          </p:cNvSpPr>
          <p:nvPr/>
        </p:nvSpPr>
        <p:spPr bwMode="auto">
          <a:xfrm flipV="1">
            <a:off x="504825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2" name="Rectangle 131"/>
          <p:cNvSpPr>
            <a:spLocks noChangeArrowheads="1"/>
          </p:cNvSpPr>
          <p:nvPr/>
        </p:nvSpPr>
        <p:spPr bwMode="auto">
          <a:xfrm rot="16200000">
            <a:off x="-150813" y="3022600"/>
            <a:ext cx="909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Density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3" name="Line 132"/>
          <p:cNvSpPr>
            <a:spLocks noChangeShapeType="1"/>
          </p:cNvSpPr>
          <p:nvPr/>
        </p:nvSpPr>
        <p:spPr bwMode="auto">
          <a:xfrm>
            <a:off x="504825" y="5818188"/>
            <a:ext cx="8434388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4" name="Line 133"/>
          <p:cNvSpPr>
            <a:spLocks noChangeShapeType="1"/>
          </p:cNvSpPr>
          <p:nvPr/>
        </p:nvSpPr>
        <p:spPr bwMode="auto">
          <a:xfrm>
            <a:off x="64770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5" name="Rectangle 134"/>
          <p:cNvSpPr>
            <a:spLocks noChangeArrowheads="1"/>
          </p:cNvSpPr>
          <p:nvPr/>
        </p:nvSpPr>
        <p:spPr bwMode="auto">
          <a:xfrm>
            <a:off x="58737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6" name="Line 135"/>
          <p:cNvSpPr>
            <a:spLocks noChangeShapeType="1"/>
          </p:cNvSpPr>
          <p:nvPr/>
        </p:nvSpPr>
        <p:spPr bwMode="auto">
          <a:xfrm>
            <a:off x="331946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7" name="Rectangle 136"/>
          <p:cNvSpPr>
            <a:spLocks noChangeArrowheads="1"/>
          </p:cNvSpPr>
          <p:nvPr/>
        </p:nvSpPr>
        <p:spPr bwMode="auto">
          <a:xfrm>
            <a:off x="31924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8" name="Line 137"/>
          <p:cNvSpPr>
            <a:spLocks noChangeShapeType="1"/>
          </p:cNvSpPr>
          <p:nvPr/>
        </p:nvSpPr>
        <p:spPr bwMode="auto">
          <a:xfrm>
            <a:off x="59912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9" name="Rectangle 138"/>
          <p:cNvSpPr>
            <a:spLocks noChangeArrowheads="1"/>
          </p:cNvSpPr>
          <p:nvPr/>
        </p:nvSpPr>
        <p:spPr bwMode="auto">
          <a:xfrm>
            <a:off x="586263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0" name="Line 139"/>
          <p:cNvSpPr>
            <a:spLocks noChangeShapeType="1"/>
          </p:cNvSpPr>
          <p:nvPr/>
        </p:nvSpPr>
        <p:spPr bwMode="auto">
          <a:xfrm>
            <a:off x="866140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1" name="Rectangle 140"/>
          <p:cNvSpPr>
            <a:spLocks noChangeArrowheads="1"/>
          </p:cNvSpPr>
          <p:nvPr/>
        </p:nvSpPr>
        <p:spPr bwMode="auto">
          <a:xfrm>
            <a:off x="85344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2" name="Rectangle 141"/>
          <p:cNvSpPr>
            <a:spLocks noChangeArrowheads="1"/>
          </p:cNvSpPr>
          <p:nvPr/>
        </p:nvSpPr>
        <p:spPr bwMode="auto">
          <a:xfrm>
            <a:off x="2798762" y="6249988"/>
            <a:ext cx="4084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3" name="Rectangle 142"/>
          <p:cNvSpPr>
            <a:spLocks noChangeArrowheads="1"/>
          </p:cNvSpPr>
          <p:nvPr/>
        </p:nvSpPr>
        <p:spPr bwMode="auto">
          <a:xfrm>
            <a:off x="467677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3" name="TextBox 92"/>
          <p:cNvSpPr txBox="1"/>
          <p:nvPr/>
        </p:nvSpPr>
        <p:spPr>
          <a:xfrm>
            <a:off x="133" y="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1800" b="1" dirty="0">
                <a:solidFill>
                  <a:srgbClr val="1E2D53"/>
                </a:solidFill>
                <a:latin typeface="Arial"/>
                <a:cs typeface="Arial"/>
              </a:rPr>
              <a:t>Distribution of Access Across Colleges (Enrollment-Weighted)</a:t>
            </a:r>
            <a:endParaRPr lang="en-US" sz="1800" dirty="0">
              <a:solidFill>
                <a:srgbClr val="1E2D53"/>
              </a:solidFill>
              <a:latin typeface="Arial"/>
              <a:cs typeface="Arial"/>
            </a:endParaRPr>
          </a:p>
        </p:txBody>
      </p:sp>
      <p:sp>
        <p:nvSpPr>
          <p:cNvPr id="111" name="Rectangle 129"/>
          <p:cNvSpPr>
            <a:spLocks noChangeArrowheads="1"/>
          </p:cNvSpPr>
          <p:nvPr/>
        </p:nvSpPr>
        <p:spPr bwMode="auto">
          <a:xfrm>
            <a:off x="4948238" y="3495675"/>
            <a:ext cx="366236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SD(Pct. of Parents in Q1) = 7.6%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2105839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Rectangle 7"/>
          <p:cNvSpPr>
            <a:spLocks noChangeArrowheads="1"/>
          </p:cNvSpPr>
          <p:nvPr/>
        </p:nvSpPr>
        <p:spPr bwMode="auto">
          <a:xfrm>
            <a:off x="504825" y="712788"/>
            <a:ext cx="8434388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Line 8"/>
          <p:cNvSpPr>
            <a:spLocks noChangeShapeType="1"/>
          </p:cNvSpPr>
          <p:nvPr/>
        </p:nvSpPr>
        <p:spPr bwMode="auto">
          <a:xfrm flipV="1">
            <a:off x="1141412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Line 9"/>
          <p:cNvSpPr>
            <a:spLocks noChangeShapeType="1"/>
          </p:cNvSpPr>
          <p:nvPr/>
        </p:nvSpPr>
        <p:spPr bwMode="auto">
          <a:xfrm flipV="1">
            <a:off x="1141412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Line 10"/>
          <p:cNvSpPr>
            <a:spLocks noChangeShapeType="1"/>
          </p:cNvSpPr>
          <p:nvPr/>
        </p:nvSpPr>
        <p:spPr bwMode="auto">
          <a:xfrm flipV="1">
            <a:off x="1141412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 flipV="1">
            <a:off x="1141412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Line 12"/>
          <p:cNvSpPr>
            <a:spLocks noChangeShapeType="1"/>
          </p:cNvSpPr>
          <p:nvPr/>
        </p:nvSpPr>
        <p:spPr bwMode="auto">
          <a:xfrm flipV="1">
            <a:off x="1141412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Line 13"/>
          <p:cNvSpPr>
            <a:spLocks noChangeShapeType="1"/>
          </p:cNvSpPr>
          <p:nvPr/>
        </p:nvSpPr>
        <p:spPr bwMode="auto">
          <a:xfrm flipV="1">
            <a:off x="1141412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Line 14"/>
          <p:cNvSpPr>
            <a:spLocks noChangeShapeType="1"/>
          </p:cNvSpPr>
          <p:nvPr/>
        </p:nvSpPr>
        <p:spPr bwMode="auto">
          <a:xfrm flipV="1">
            <a:off x="1141412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Line 15"/>
          <p:cNvSpPr>
            <a:spLocks noChangeShapeType="1"/>
          </p:cNvSpPr>
          <p:nvPr/>
        </p:nvSpPr>
        <p:spPr bwMode="auto">
          <a:xfrm flipV="1">
            <a:off x="1141412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Line 16"/>
          <p:cNvSpPr>
            <a:spLocks noChangeShapeType="1"/>
          </p:cNvSpPr>
          <p:nvPr/>
        </p:nvSpPr>
        <p:spPr bwMode="auto">
          <a:xfrm flipV="1">
            <a:off x="1141412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Line 17"/>
          <p:cNvSpPr>
            <a:spLocks noChangeShapeType="1"/>
          </p:cNvSpPr>
          <p:nvPr/>
        </p:nvSpPr>
        <p:spPr bwMode="auto">
          <a:xfrm flipV="1">
            <a:off x="1141412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Line 18"/>
          <p:cNvSpPr>
            <a:spLocks noChangeShapeType="1"/>
          </p:cNvSpPr>
          <p:nvPr/>
        </p:nvSpPr>
        <p:spPr bwMode="auto">
          <a:xfrm flipV="1">
            <a:off x="1141412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19"/>
          <p:cNvSpPr>
            <a:spLocks noChangeShapeType="1"/>
          </p:cNvSpPr>
          <p:nvPr/>
        </p:nvSpPr>
        <p:spPr bwMode="auto">
          <a:xfrm flipV="1">
            <a:off x="1141412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20"/>
          <p:cNvSpPr>
            <a:spLocks noChangeShapeType="1"/>
          </p:cNvSpPr>
          <p:nvPr/>
        </p:nvSpPr>
        <p:spPr bwMode="auto">
          <a:xfrm flipV="1">
            <a:off x="1141412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21"/>
          <p:cNvSpPr>
            <a:spLocks noChangeShapeType="1"/>
          </p:cNvSpPr>
          <p:nvPr/>
        </p:nvSpPr>
        <p:spPr bwMode="auto">
          <a:xfrm flipV="1">
            <a:off x="1141412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22"/>
          <p:cNvSpPr>
            <a:spLocks noChangeShapeType="1"/>
          </p:cNvSpPr>
          <p:nvPr/>
        </p:nvSpPr>
        <p:spPr bwMode="auto">
          <a:xfrm flipV="1">
            <a:off x="1141412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23"/>
          <p:cNvSpPr>
            <a:spLocks noChangeShapeType="1"/>
          </p:cNvSpPr>
          <p:nvPr/>
        </p:nvSpPr>
        <p:spPr bwMode="auto">
          <a:xfrm flipV="1">
            <a:off x="1141412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24"/>
          <p:cNvSpPr>
            <a:spLocks noChangeShapeType="1"/>
          </p:cNvSpPr>
          <p:nvPr/>
        </p:nvSpPr>
        <p:spPr bwMode="auto">
          <a:xfrm flipV="1">
            <a:off x="1141412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Line 25"/>
          <p:cNvSpPr>
            <a:spLocks noChangeShapeType="1"/>
          </p:cNvSpPr>
          <p:nvPr/>
        </p:nvSpPr>
        <p:spPr bwMode="auto">
          <a:xfrm flipV="1">
            <a:off x="1141412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Line 26"/>
          <p:cNvSpPr>
            <a:spLocks noChangeShapeType="1"/>
          </p:cNvSpPr>
          <p:nvPr/>
        </p:nvSpPr>
        <p:spPr bwMode="auto">
          <a:xfrm flipV="1">
            <a:off x="1141412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Line 27"/>
          <p:cNvSpPr>
            <a:spLocks noChangeShapeType="1"/>
          </p:cNvSpPr>
          <p:nvPr/>
        </p:nvSpPr>
        <p:spPr bwMode="auto">
          <a:xfrm flipV="1">
            <a:off x="1141412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Line 28"/>
          <p:cNvSpPr>
            <a:spLocks noChangeShapeType="1"/>
          </p:cNvSpPr>
          <p:nvPr/>
        </p:nvSpPr>
        <p:spPr bwMode="auto">
          <a:xfrm flipV="1">
            <a:off x="1141412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Line 29"/>
          <p:cNvSpPr>
            <a:spLocks noChangeShapeType="1"/>
          </p:cNvSpPr>
          <p:nvPr/>
        </p:nvSpPr>
        <p:spPr bwMode="auto">
          <a:xfrm flipV="1">
            <a:off x="1141412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Line 30"/>
          <p:cNvSpPr>
            <a:spLocks noChangeShapeType="1"/>
          </p:cNvSpPr>
          <p:nvPr/>
        </p:nvSpPr>
        <p:spPr bwMode="auto">
          <a:xfrm flipV="1">
            <a:off x="1141412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Line 31"/>
          <p:cNvSpPr>
            <a:spLocks noChangeShapeType="1"/>
          </p:cNvSpPr>
          <p:nvPr/>
        </p:nvSpPr>
        <p:spPr bwMode="auto">
          <a:xfrm flipV="1">
            <a:off x="1141412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8" name="Line 32"/>
          <p:cNvSpPr>
            <a:spLocks noChangeShapeType="1"/>
          </p:cNvSpPr>
          <p:nvPr/>
        </p:nvSpPr>
        <p:spPr bwMode="auto">
          <a:xfrm flipV="1">
            <a:off x="1141412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9" name="Line 33"/>
          <p:cNvSpPr>
            <a:spLocks noChangeShapeType="1"/>
          </p:cNvSpPr>
          <p:nvPr/>
        </p:nvSpPr>
        <p:spPr bwMode="auto">
          <a:xfrm flipV="1">
            <a:off x="1141412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1" name="Line 34"/>
          <p:cNvSpPr>
            <a:spLocks noChangeShapeType="1"/>
          </p:cNvSpPr>
          <p:nvPr/>
        </p:nvSpPr>
        <p:spPr bwMode="auto">
          <a:xfrm flipV="1">
            <a:off x="1141412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4" name="Line 35"/>
          <p:cNvSpPr>
            <a:spLocks noChangeShapeType="1"/>
          </p:cNvSpPr>
          <p:nvPr/>
        </p:nvSpPr>
        <p:spPr bwMode="auto">
          <a:xfrm flipV="1">
            <a:off x="1141412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5" name="Line 36"/>
          <p:cNvSpPr>
            <a:spLocks noChangeShapeType="1"/>
          </p:cNvSpPr>
          <p:nvPr/>
        </p:nvSpPr>
        <p:spPr bwMode="auto">
          <a:xfrm flipV="1">
            <a:off x="1141412" y="2005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6" name="Line 37"/>
          <p:cNvSpPr>
            <a:spLocks noChangeShapeType="1"/>
          </p:cNvSpPr>
          <p:nvPr/>
        </p:nvSpPr>
        <p:spPr bwMode="auto">
          <a:xfrm flipV="1">
            <a:off x="1141412" y="1871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7" name="Line 38"/>
          <p:cNvSpPr>
            <a:spLocks noChangeShapeType="1"/>
          </p:cNvSpPr>
          <p:nvPr/>
        </p:nvSpPr>
        <p:spPr bwMode="auto">
          <a:xfrm flipV="1">
            <a:off x="1141412" y="17383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4" name="Line 39"/>
          <p:cNvSpPr>
            <a:spLocks noChangeShapeType="1"/>
          </p:cNvSpPr>
          <p:nvPr/>
        </p:nvSpPr>
        <p:spPr bwMode="auto">
          <a:xfrm flipV="1">
            <a:off x="1141412" y="1604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5" name="Line 40"/>
          <p:cNvSpPr>
            <a:spLocks noChangeShapeType="1"/>
          </p:cNvSpPr>
          <p:nvPr/>
        </p:nvSpPr>
        <p:spPr bwMode="auto">
          <a:xfrm flipV="1">
            <a:off x="1141412" y="14716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3" name="Line 47"/>
          <p:cNvSpPr>
            <a:spLocks noChangeShapeType="1"/>
          </p:cNvSpPr>
          <p:nvPr/>
        </p:nvSpPr>
        <p:spPr bwMode="auto">
          <a:xfrm flipV="1">
            <a:off x="1889125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4" name="Line 48"/>
          <p:cNvSpPr>
            <a:spLocks noChangeShapeType="1"/>
          </p:cNvSpPr>
          <p:nvPr/>
        </p:nvSpPr>
        <p:spPr bwMode="auto">
          <a:xfrm flipV="1">
            <a:off x="1889125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5" name="Line 49"/>
          <p:cNvSpPr>
            <a:spLocks noChangeShapeType="1"/>
          </p:cNvSpPr>
          <p:nvPr/>
        </p:nvSpPr>
        <p:spPr bwMode="auto">
          <a:xfrm flipV="1">
            <a:off x="1889125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6" name="Line 50"/>
          <p:cNvSpPr>
            <a:spLocks noChangeShapeType="1"/>
          </p:cNvSpPr>
          <p:nvPr/>
        </p:nvSpPr>
        <p:spPr bwMode="auto">
          <a:xfrm flipV="1">
            <a:off x="1889125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7" name="Line 51"/>
          <p:cNvSpPr>
            <a:spLocks noChangeShapeType="1"/>
          </p:cNvSpPr>
          <p:nvPr/>
        </p:nvSpPr>
        <p:spPr bwMode="auto">
          <a:xfrm flipV="1">
            <a:off x="1889125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8" name="Line 52"/>
          <p:cNvSpPr>
            <a:spLocks noChangeShapeType="1"/>
          </p:cNvSpPr>
          <p:nvPr/>
        </p:nvSpPr>
        <p:spPr bwMode="auto">
          <a:xfrm flipV="1">
            <a:off x="1889125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9" name="Line 53"/>
          <p:cNvSpPr>
            <a:spLocks noChangeShapeType="1"/>
          </p:cNvSpPr>
          <p:nvPr/>
        </p:nvSpPr>
        <p:spPr bwMode="auto">
          <a:xfrm flipV="1">
            <a:off x="1889125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0" name="Line 54"/>
          <p:cNvSpPr>
            <a:spLocks noChangeShapeType="1"/>
          </p:cNvSpPr>
          <p:nvPr/>
        </p:nvSpPr>
        <p:spPr bwMode="auto">
          <a:xfrm flipV="1">
            <a:off x="1889125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1" name="Line 55"/>
          <p:cNvSpPr>
            <a:spLocks noChangeShapeType="1"/>
          </p:cNvSpPr>
          <p:nvPr/>
        </p:nvSpPr>
        <p:spPr bwMode="auto">
          <a:xfrm flipV="1">
            <a:off x="1889125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2" name="Line 56"/>
          <p:cNvSpPr>
            <a:spLocks noChangeShapeType="1"/>
          </p:cNvSpPr>
          <p:nvPr/>
        </p:nvSpPr>
        <p:spPr bwMode="auto">
          <a:xfrm flipV="1">
            <a:off x="1889125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8" name="Line 57"/>
          <p:cNvSpPr>
            <a:spLocks noChangeShapeType="1"/>
          </p:cNvSpPr>
          <p:nvPr/>
        </p:nvSpPr>
        <p:spPr bwMode="auto">
          <a:xfrm flipV="1">
            <a:off x="1889125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9" name="Line 58"/>
          <p:cNvSpPr>
            <a:spLocks noChangeShapeType="1"/>
          </p:cNvSpPr>
          <p:nvPr/>
        </p:nvSpPr>
        <p:spPr bwMode="auto">
          <a:xfrm flipV="1">
            <a:off x="1889125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0" name="Line 59"/>
          <p:cNvSpPr>
            <a:spLocks noChangeShapeType="1"/>
          </p:cNvSpPr>
          <p:nvPr/>
        </p:nvSpPr>
        <p:spPr bwMode="auto">
          <a:xfrm flipV="1">
            <a:off x="1889125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1" name="Line 60"/>
          <p:cNvSpPr>
            <a:spLocks noChangeShapeType="1"/>
          </p:cNvSpPr>
          <p:nvPr/>
        </p:nvSpPr>
        <p:spPr bwMode="auto">
          <a:xfrm flipV="1">
            <a:off x="1889125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2" name="Line 61"/>
          <p:cNvSpPr>
            <a:spLocks noChangeShapeType="1"/>
          </p:cNvSpPr>
          <p:nvPr/>
        </p:nvSpPr>
        <p:spPr bwMode="auto">
          <a:xfrm flipV="1">
            <a:off x="1889125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3" name="Line 62"/>
          <p:cNvSpPr>
            <a:spLocks noChangeShapeType="1"/>
          </p:cNvSpPr>
          <p:nvPr/>
        </p:nvSpPr>
        <p:spPr bwMode="auto">
          <a:xfrm flipV="1">
            <a:off x="1889125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4" name="Line 63"/>
          <p:cNvSpPr>
            <a:spLocks noChangeShapeType="1"/>
          </p:cNvSpPr>
          <p:nvPr/>
        </p:nvSpPr>
        <p:spPr bwMode="auto">
          <a:xfrm flipV="1">
            <a:off x="1889125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5" name="Line 64"/>
          <p:cNvSpPr>
            <a:spLocks noChangeShapeType="1"/>
          </p:cNvSpPr>
          <p:nvPr/>
        </p:nvSpPr>
        <p:spPr bwMode="auto">
          <a:xfrm flipV="1">
            <a:off x="1889125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6" name="Line 65"/>
          <p:cNvSpPr>
            <a:spLocks noChangeShapeType="1"/>
          </p:cNvSpPr>
          <p:nvPr/>
        </p:nvSpPr>
        <p:spPr bwMode="auto">
          <a:xfrm flipV="1">
            <a:off x="1889125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7" name="Line 66"/>
          <p:cNvSpPr>
            <a:spLocks noChangeShapeType="1"/>
          </p:cNvSpPr>
          <p:nvPr/>
        </p:nvSpPr>
        <p:spPr bwMode="auto">
          <a:xfrm flipV="1">
            <a:off x="1889125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8" name="Line 67"/>
          <p:cNvSpPr>
            <a:spLocks noChangeShapeType="1"/>
          </p:cNvSpPr>
          <p:nvPr/>
        </p:nvSpPr>
        <p:spPr bwMode="auto">
          <a:xfrm flipV="1">
            <a:off x="1889125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9" name="Line 68"/>
          <p:cNvSpPr>
            <a:spLocks noChangeShapeType="1"/>
          </p:cNvSpPr>
          <p:nvPr/>
        </p:nvSpPr>
        <p:spPr bwMode="auto">
          <a:xfrm flipV="1">
            <a:off x="1889125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0" name="Line 69"/>
          <p:cNvSpPr>
            <a:spLocks noChangeShapeType="1"/>
          </p:cNvSpPr>
          <p:nvPr/>
        </p:nvSpPr>
        <p:spPr bwMode="auto">
          <a:xfrm flipV="1">
            <a:off x="1889125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1" name="Line 70"/>
          <p:cNvSpPr>
            <a:spLocks noChangeShapeType="1"/>
          </p:cNvSpPr>
          <p:nvPr/>
        </p:nvSpPr>
        <p:spPr bwMode="auto">
          <a:xfrm flipV="1">
            <a:off x="1889125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2" name="Line 71"/>
          <p:cNvSpPr>
            <a:spLocks noChangeShapeType="1"/>
          </p:cNvSpPr>
          <p:nvPr/>
        </p:nvSpPr>
        <p:spPr bwMode="auto">
          <a:xfrm flipV="1">
            <a:off x="1889125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3" name="Line 72"/>
          <p:cNvSpPr>
            <a:spLocks noChangeShapeType="1"/>
          </p:cNvSpPr>
          <p:nvPr/>
        </p:nvSpPr>
        <p:spPr bwMode="auto">
          <a:xfrm flipV="1">
            <a:off x="1889125" y="24034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4" name="Line 73"/>
          <p:cNvSpPr>
            <a:spLocks noChangeShapeType="1"/>
          </p:cNvSpPr>
          <p:nvPr/>
        </p:nvSpPr>
        <p:spPr bwMode="auto">
          <a:xfrm flipV="1">
            <a:off x="1889125" y="2270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5" name="Line 74"/>
          <p:cNvSpPr>
            <a:spLocks noChangeShapeType="1"/>
          </p:cNvSpPr>
          <p:nvPr/>
        </p:nvSpPr>
        <p:spPr bwMode="auto">
          <a:xfrm flipV="1">
            <a:off x="1889125" y="21367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6" name="Line 75"/>
          <p:cNvSpPr>
            <a:spLocks noChangeShapeType="1"/>
          </p:cNvSpPr>
          <p:nvPr/>
        </p:nvSpPr>
        <p:spPr bwMode="auto">
          <a:xfrm flipV="1">
            <a:off x="1889125" y="2005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7" name="Line 86"/>
          <p:cNvSpPr>
            <a:spLocks noChangeShapeType="1"/>
          </p:cNvSpPr>
          <p:nvPr/>
        </p:nvSpPr>
        <p:spPr bwMode="auto">
          <a:xfrm flipV="1">
            <a:off x="3452812" y="57245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8" name="Line 87"/>
          <p:cNvSpPr>
            <a:spLocks noChangeShapeType="1"/>
          </p:cNvSpPr>
          <p:nvPr/>
        </p:nvSpPr>
        <p:spPr bwMode="auto">
          <a:xfrm flipV="1">
            <a:off x="3452812" y="5591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9" name="Line 88"/>
          <p:cNvSpPr>
            <a:spLocks noChangeShapeType="1"/>
          </p:cNvSpPr>
          <p:nvPr/>
        </p:nvSpPr>
        <p:spPr bwMode="auto">
          <a:xfrm flipV="1">
            <a:off x="3452812" y="5457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0" name="Line 89"/>
          <p:cNvSpPr>
            <a:spLocks noChangeShapeType="1"/>
          </p:cNvSpPr>
          <p:nvPr/>
        </p:nvSpPr>
        <p:spPr bwMode="auto">
          <a:xfrm flipV="1">
            <a:off x="3452812" y="532447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1" name="Line 90"/>
          <p:cNvSpPr>
            <a:spLocks noChangeShapeType="1"/>
          </p:cNvSpPr>
          <p:nvPr/>
        </p:nvSpPr>
        <p:spPr bwMode="auto">
          <a:xfrm flipV="1">
            <a:off x="3452812" y="5191125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2" name="Line 91"/>
          <p:cNvSpPr>
            <a:spLocks noChangeShapeType="1"/>
          </p:cNvSpPr>
          <p:nvPr/>
        </p:nvSpPr>
        <p:spPr bwMode="auto">
          <a:xfrm flipV="1">
            <a:off x="3452812" y="50593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3" name="Line 92"/>
          <p:cNvSpPr>
            <a:spLocks noChangeShapeType="1"/>
          </p:cNvSpPr>
          <p:nvPr/>
        </p:nvSpPr>
        <p:spPr bwMode="auto">
          <a:xfrm flipV="1">
            <a:off x="3452812" y="492601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4" name="Line 93"/>
          <p:cNvSpPr>
            <a:spLocks noChangeShapeType="1"/>
          </p:cNvSpPr>
          <p:nvPr/>
        </p:nvSpPr>
        <p:spPr bwMode="auto">
          <a:xfrm flipV="1">
            <a:off x="3452812" y="4792663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5" name="Line 94"/>
          <p:cNvSpPr>
            <a:spLocks noChangeShapeType="1"/>
          </p:cNvSpPr>
          <p:nvPr/>
        </p:nvSpPr>
        <p:spPr bwMode="auto">
          <a:xfrm flipV="1">
            <a:off x="3452812" y="465931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6" name="Line 95"/>
          <p:cNvSpPr>
            <a:spLocks noChangeShapeType="1"/>
          </p:cNvSpPr>
          <p:nvPr/>
        </p:nvSpPr>
        <p:spPr bwMode="auto">
          <a:xfrm flipV="1">
            <a:off x="3452812" y="4525963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7" name="Line 96"/>
          <p:cNvSpPr>
            <a:spLocks noChangeShapeType="1"/>
          </p:cNvSpPr>
          <p:nvPr/>
        </p:nvSpPr>
        <p:spPr bwMode="auto">
          <a:xfrm flipV="1">
            <a:off x="3452812" y="43942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8" name="Line 97"/>
          <p:cNvSpPr>
            <a:spLocks noChangeShapeType="1"/>
          </p:cNvSpPr>
          <p:nvPr/>
        </p:nvSpPr>
        <p:spPr bwMode="auto">
          <a:xfrm flipV="1">
            <a:off x="3452812" y="426085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9" name="Line 98"/>
          <p:cNvSpPr>
            <a:spLocks noChangeShapeType="1"/>
          </p:cNvSpPr>
          <p:nvPr/>
        </p:nvSpPr>
        <p:spPr bwMode="auto">
          <a:xfrm flipV="1">
            <a:off x="3452812" y="4127500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0" name="Line 99"/>
          <p:cNvSpPr>
            <a:spLocks noChangeShapeType="1"/>
          </p:cNvSpPr>
          <p:nvPr/>
        </p:nvSpPr>
        <p:spPr bwMode="auto">
          <a:xfrm flipV="1">
            <a:off x="3452812" y="399415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1" name="Line 100"/>
          <p:cNvSpPr>
            <a:spLocks noChangeShapeType="1"/>
          </p:cNvSpPr>
          <p:nvPr/>
        </p:nvSpPr>
        <p:spPr bwMode="auto">
          <a:xfrm flipV="1">
            <a:off x="3452812" y="3860800"/>
            <a:ext cx="0" cy="9525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2" name="Line 101"/>
          <p:cNvSpPr>
            <a:spLocks noChangeShapeType="1"/>
          </p:cNvSpPr>
          <p:nvPr/>
        </p:nvSpPr>
        <p:spPr bwMode="auto">
          <a:xfrm flipV="1">
            <a:off x="3452812" y="372903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3" name="Line 102"/>
          <p:cNvSpPr>
            <a:spLocks noChangeShapeType="1"/>
          </p:cNvSpPr>
          <p:nvPr/>
        </p:nvSpPr>
        <p:spPr bwMode="auto">
          <a:xfrm flipV="1">
            <a:off x="3452812" y="3595688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4" name="Line 103"/>
          <p:cNvSpPr>
            <a:spLocks noChangeShapeType="1"/>
          </p:cNvSpPr>
          <p:nvPr/>
        </p:nvSpPr>
        <p:spPr bwMode="auto">
          <a:xfrm flipV="1">
            <a:off x="3452812" y="3467100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5" name="Line 104"/>
          <p:cNvSpPr>
            <a:spLocks noChangeShapeType="1"/>
          </p:cNvSpPr>
          <p:nvPr/>
        </p:nvSpPr>
        <p:spPr bwMode="auto">
          <a:xfrm flipV="1">
            <a:off x="3452812" y="33353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6" name="Line 105"/>
          <p:cNvSpPr>
            <a:spLocks noChangeShapeType="1"/>
          </p:cNvSpPr>
          <p:nvPr/>
        </p:nvSpPr>
        <p:spPr bwMode="auto">
          <a:xfrm flipV="1">
            <a:off x="3452812" y="32019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7" name="Line 106"/>
          <p:cNvSpPr>
            <a:spLocks noChangeShapeType="1"/>
          </p:cNvSpPr>
          <p:nvPr/>
        </p:nvSpPr>
        <p:spPr bwMode="auto">
          <a:xfrm flipV="1">
            <a:off x="3452812" y="30686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8" name="Line 107"/>
          <p:cNvSpPr>
            <a:spLocks noChangeShapeType="1"/>
          </p:cNvSpPr>
          <p:nvPr/>
        </p:nvSpPr>
        <p:spPr bwMode="auto">
          <a:xfrm flipV="1">
            <a:off x="3452812" y="293528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9" name="Line 108"/>
          <p:cNvSpPr>
            <a:spLocks noChangeShapeType="1"/>
          </p:cNvSpPr>
          <p:nvPr/>
        </p:nvSpPr>
        <p:spPr bwMode="auto">
          <a:xfrm flipV="1">
            <a:off x="3452812" y="2801938"/>
            <a:ext cx="0" cy="8890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0" name="Line 109"/>
          <p:cNvSpPr>
            <a:spLocks noChangeShapeType="1"/>
          </p:cNvSpPr>
          <p:nvPr/>
        </p:nvSpPr>
        <p:spPr bwMode="auto">
          <a:xfrm flipV="1">
            <a:off x="3452812" y="267017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1" name="Line 110"/>
          <p:cNvSpPr>
            <a:spLocks noChangeShapeType="1"/>
          </p:cNvSpPr>
          <p:nvPr/>
        </p:nvSpPr>
        <p:spPr bwMode="auto">
          <a:xfrm flipV="1">
            <a:off x="3452812" y="2536825"/>
            <a:ext cx="0" cy="93663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6" name="Freeform 125"/>
          <p:cNvSpPr>
            <a:spLocks/>
          </p:cNvSpPr>
          <p:nvPr/>
        </p:nvSpPr>
        <p:spPr bwMode="auto">
          <a:xfrm>
            <a:off x="798512" y="1971675"/>
            <a:ext cx="7996238" cy="3846513"/>
          </a:xfrm>
          <a:custGeom>
            <a:avLst/>
            <a:gdLst>
              <a:gd name="T0" fmla="*/ 19 w 1443"/>
              <a:gd name="T1" fmla="*/ 359 h 694"/>
              <a:gd name="T2" fmla="*/ 43 w 1443"/>
              <a:gd name="T3" fmla="*/ 232 h 694"/>
              <a:gd name="T4" fmla="*/ 67 w 1443"/>
              <a:gd name="T5" fmla="*/ 121 h 694"/>
              <a:gd name="T6" fmla="*/ 92 w 1443"/>
              <a:gd name="T7" fmla="*/ 40 h 694"/>
              <a:gd name="T8" fmla="*/ 116 w 1443"/>
              <a:gd name="T9" fmla="*/ 2 h 694"/>
              <a:gd name="T10" fmla="*/ 140 w 1443"/>
              <a:gd name="T11" fmla="*/ 9 h 694"/>
              <a:gd name="T12" fmla="*/ 164 w 1443"/>
              <a:gd name="T13" fmla="*/ 55 h 694"/>
              <a:gd name="T14" fmla="*/ 188 w 1443"/>
              <a:gd name="T15" fmla="*/ 99 h 694"/>
              <a:gd name="T16" fmla="*/ 212 w 1443"/>
              <a:gd name="T17" fmla="*/ 142 h 694"/>
              <a:gd name="T18" fmla="*/ 236 w 1443"/>
              <a:gd name="T19" fmla="*/ 189 h 694"/>
              <a:gd name="T20" fmla="*/ 260 w 1443"/>
              <a:gd name="T21" fmla="*/ 229 h 694"/>
              <a:gd name="T22" fmla="*/ 285 w 1443"/>
              <a:gd name="T23" fmla="*/ 270 h 694"/>
              <a:gd name="T24" fmla="*/ 309 w 1443"/>
              <a:gd name="T25" fmla="*/ 312 h 694"/>
              <a:gd name="T26" fmla="*/ 333 w 1443"/>
              <a:gd name="T27" fmla="*/ 355 h 694"/>
              <a:gd name="T28" fmla="*/ 357 w 1443"/>
              <a:gd name="T29" fmla="*/ 392 h 694"/>
              <a:gd name="T30" fmla="*/ 381 w 1443"/>
              <a:gd name="T31" fmla="*/ 431 h 694"/>
              <a:gd name="T32" fmla="*/ 405 w 1443"/>
              <a:gd name="T33" fmla="*/ 467 h 694"/>
              <a:gd name="T34" fmla="*/ 429 w 1443"/>
              <a:gd name="T35" fmla="*/ 495 h 694"/>
              <a:gd name="T36" fmla="*/ 453 w 1443"/>
              <a:gd name="T37" fmla="*/ 525 h 694"/>
              <a:gd name="T38" fmla="*/ 478 w 1443"/>
              <a:gd name="T39" fmla="*/ 548 h 694"/>
              <a:gd name="T40" fmla="*/ 502 w 1443"/>
              <a:gd name="T41" fmla="*/ 570 h 694"/>
              <a:gd name="T42" fmla="*/ 526 w 1443"/>
              <a:gd name="T43" fmla="*/ 590 h 694"/>
              <a:gd name="T44" fmla="*/ 550 w 1443"/>
              <a:gd name="T45" fmla="*/ 606 h 694"/>
              <a:gd name="T46" fmla="*/ 574 w 1443"/>
              <a:gd name="T47" fmla="*/ 613 h 694"/>
              <a:gd name="T48" fmla="*/ 598 w 1443"/>
              <a:gd name="T49" fmla="*/ 621 h 694"/>
              <a:gd name="T50" fmla="*/ 622 w 1443"/>
              <a:gd name="T51" fmla="*/ 630 h 694"/>
              <a:gd name="T52" fmla="*/ 646 w 1443"/>
              <a:gd name="T53" fmla="*/ 635 h 694"/>
              <a:gd name="T54" fmla="*/ 671 w 1443"/>
              <a:gd name="T55" fmla="*/ 641 h 694"/>
              <a:gd name="T56" fmla="*/ 695 w 1443"/>
              <a:gd name="T57" fmla="*/ 646 h 694"/>
              <a:gd name="T58" fmla="*/ 719 w 1443"/>
              <a:gd name="T59" fmla="*/ 653 h 694"/>
              <a:gd name="T60" fmla="*/ 743 w 1443"/>
              <a:gd name="T61" fmla="*/ 662 h 694"/>
              <a:gd name="T62" fmla="*/ 767 w 1443"/>
              <a:gd name="T63" fmla="*/ 669 h 694"/>
              <a:gd name="T64" fmla="*/ 791 w 1443"/>
              <a:gd name="T65" fmla="*/ 672 h 694"/>
              <a:gd name="T66" fmla="*/ 815 w 1443"/>
              <a:gd name="T67" fmla="*/ 675 h 694"/>
              <a:gd name="T68" fmla="*/ 839 w 1443"/>
              <a:gd name="T69" fmla="*/ 679 h 694"/>
              <a:gd name="T70" fmla="*/ 864 w 1443"/>
              <a:gd name="T71" fmla="*/ 681 h 694"/>
              <a:gd name="T72" fmla="*/ 888 w 1443"/>
              <a:gd name="T73" fmla="*/ 681 h 694"/>
              <a:gd name="T74" fmla="*/ 912 w 1443"/>
              <a:gd name="T75" fmla="*/ 682 h 694"/>
              <a:gd name="T76" fmla="*/ 936 w 1443"/>
              <a:gd name="T77" fmla="*/ 682 h 694"/>
              <a:gd name="T78" fmla="*/ 960 w 1443"/>
              <a:gd name="T79" fmla="*/ 682 h 694"/>
              <a:gd name="T80" fmla="*/ 984 w 1443"/>
              <a:gd name="T81" fmla="*/ 683 h 694"/>
              <a:gd name="T82" fmla="*/ 1008 w 1443"/>
              <a:gd name="T83" fmla="*/ 684 h 694"/>
              <a:gd name="T84" fmla="*/ 1032 w 1443"/>
              <a:gd name="T85" fmla="*/ 685 h 694"/>
              <a:gd name="T86" fmla="*/ 1057 w 1443"/>
              <a:gd name="T87" fmla="*/ 686 h 694"/>
              <a:gd name="T88" fmla="*/ 1081 w 1443"/>
              <a:gd name="T89" fmla="*/ 688 h 694"/>
              <a:gd name="T90" fmla="*/ 1105 w 1443"/>
              <a:gd name="T91" fmla="*/ 690 h 694"/>
              <a:gd name="T92" fmla="*/ 1129 w 1443"/>
              <a:gd name="T93" fmla="*/ 691 h 694"/>
              <a:gd name="T94" fmla="*/ 1153 w 1443"/>
              <a:gd name="T95" fmla="*/ 691 h 694"/>
              <a:gd name="T96" fmla="*/ 1177 w 1443"/>
              <a:gd name="T97" fmla="*/ 692 h 694"/>
              <a:gd name="T98" fmla="*/ 1201 w 1443"/>
              <a:gd name="T99" fmla="*/ 692 h 694"/>
              <a:gd name="T100" fmla="*/ 1225 w 1443"/>
              <a:gd name="T101" fmla="*/ 692 h 694"/>
              <a:gd name="T102" fmla="*/ 1250 w 1443"/>
              <a:gd name="T103" fmla="*/ 692 h 694"/>
              <a:gd name="T104" fmla="*/ 1274 w 1443"/>
              <a:gd name="T105" fmla="*/ 693 h 694"/>
              <a:gd name="T106" fmla="*/ 1298 w 1443"/>
              <a:gd name="T107" fmla="*/ 693 h 694"/>
              <a:gd name="T108" fmla="*/ 1322 w 1443"/>
              <a:gd name="T109" fmla="*/ 693 h 694"/>
              <a:gd name="T110" fmla="*/ 1346 w 1443"/>
              <a:gd name="T111" fmla="*/ 694 h 694"/>
              <a:gd name="T112" fmla="*/ 1370 w 1443"/>
              <a:gd name="T113" fmla="*/ 694 h 694"/>
              <a:gd name="T114" fmla="*/ 1394 w 1443"/>
              <a:gd name="T115" fmla="*/ 694 h 694"/>
              <a:gd name="T116" fmla="*/ 1418 w 1443"/>
              <a:gd name="T117" fmla="*/ 694 h 694"/>
              <a:gd name="T118" fmla="*/ 1443 w 1443"/>
              <a:gd name="T119" fmla="*/ 694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443" h="694">
                <a:moveTo>
                  <a:pt x="0" y="457"/>
                </a:moveTo>
                <a:lnTo>
                  <a:pt x="5" y="433"/>
                </a:lnTo>
                <a:lnTo>
                  <a:pt x="10" y="409"/>
                </a:lnTo>
                <a:lnTo>
                  <a:pt x="14" y="384"/>
                </a:lnTo>
                <a:lnTo>
                  <a:pt x="19" y="359"/>
                </a:lnTo>
                <a:lnTo>
                  <a:pt x="24" y="333"/>
                </a:lnTo>
                <a:lnTo>
                  <a:pt x="29" y="307"/>
                </a:lnTo>
                <a:lnTo>
                  <a:pt x="34" y="281"/>
                </a:lnTo>
                <a:lnTo>
                  <a:pt x="39" y="256"/>
                </a:lnTo>
                <a:lnTo>
                  <a:pt x="43" y="232"/>
                </a:lnTo>
                <a:lnTo>
                  <a:pt x="48" y="209"/>
                </a:lnTo>
                <a:lnTo>
                  <a:pt x="53" y="186"/>
                </a:lnTo>
                <a:lnTo>
                  <a:pt x="58" y="163"/>
                </a:lnTo>
                <a:lnTo>
                  <a:pt x="63" y="141"/>
                </a:lnTo>
                <a:lnTo>
                  <a:pt x="67" y="121"/>
                </a:lnTo>
                <a:lnTo>
                  <a:pt x="72" y="102"/>
                </a:lnTo>
                <a:lnTo>
                  <a:pt x="77" y="84"/>
                </a:lnTo>
                <a:lnTo>
                  <a:pt x="82" y="68"/>
                </a:lnTo>
                <a:lnTo>
                  <a:pt x="87" y="53"/>
                </a:lnTo>
                <a:lnTo>
                  <a:pt x="92" y="40"/>
                </a:lnTo>
                <a:lnTo>
                  <a:pt x="96" y="29"/>
                </a:lnTo>
                <a:lnTo>
                  <a:pt x="101" y="19"/>
                </a:lnTo>
                <a:lnTo>
                  <a:pt x="106" y="11"/>
                </a:lnTo>
                <a:lnTo>
                  <a:pt x="111" y="6"/>
                </a:lnTo>
                <a:lnTo>
                  <a:pt x="116" y="2"/>
                </a:lnTo>
                <a:lnTo>
                  <a:pt x="121" y="1"/>
                </a:lnTo>
                <a:lnTo>
                  <a:pt x="125" y="0"/>
                </a:lnTo>
                <a:lnTo>
                  <a:pt x="130" y="1"/>
                </a:lnTo>
                <a:lnTo>
                  <a:pt x="135" y="4"/>
                </a:lnTo>
                <a:lnTo>
                  <a:pt x="140" y="9"/>
                </a:lnTo>
                <a:lnTo>
                  <a:pt x="145" y="17"/>
                </a:lnTo>
                <a:lnTo>
                  <a:pt x="150" y="26"/>
                </a:lnTo>
                <a:lnTo>
                  <a:pt x="154" y="35"/>
                </a:lnTo>
                <a:lnTo>
                  <a:pt x="159" y="45"/>
                </a:lnTo>
                <a:lnTo>
                  <a:pt x="164" y="55"/>
                </a:lnTo>
                <a:lnTo>
                  <a:pt x="169" y="65"/>
                </a:lnTo>
                <a:lnTo>
                  <a:pt x="174" y="75"/>
                </a:lnTo>
                <a:lnTo>
                  <a:pt x="178" y="84"/>
                </a:lnTo>
                <a:lnTo>
                  <a:pt x="183" y="92"/>
                </a:lnTo>
                <a:lnTo>
                  <a:pt x="188" y="99"/>
                </a:lnTo>
                <a:lnTo>
                  <a:pt x="193" y="107"/>
                </a:lnTo>
                <a:lnTo>
                  <a:pt x="198" y="116"/>
                </a:lnTo>
                <a:lnTo>
                  <a:pt x="203" y="125"/>
                </a:lnTo>
                <a:lnTo>
                  <a:pt x="207" y="133"/>
                </a:lnTo>
                <a:lnTo>
                  <a:pt x="212" y="142"/>
                </a:lnTo>
                <a:lnTo>
                  <a:pt x="217" y="151"/>
                </a:lnTo>
                <a:lnTo>
                  <a:pt x="222" y="161"/>
                </a:lnTo>
                <a:lnTo>
                  <a:pt x="227" y="170"/>
                </a:lnTo>
                <a:lnTo>
                  <a:pt x="232" y="179"/>
                </a:lnTo>
                <a:lnTo>
                  <a:pt x="236" y="189"/>
                </a:lnTo>
                <a:lnTo>
                  <a:pt x="241" y="197"/>
                </a:lnTo>
                <a:lnTo>
                  <a:pt x="246" y="205"/>
                </a:lnTo>
                <a:lnTo>
                  <a:pt x="251" y="213"/>
                </a:lnTo>
                <a:lnTo>
                  <a:pt x="256" y="221"/>
                </a:lnTo>
                <a:lnTo>
                  <a:pt x="260" y="229"/>
                </a:lnTo>
                <a:lnTo>
                  <a:pt x="265" y="238"/>
                </a:lnTo>
                <a:lnTo>
                  <a:pt x="270" y="246"/>
                </a:lnTo>
                <a:lnTo>
                  <a:pt x="275" y="253"/>
                </a:lnTo>
                <a:lnTo>
                  <a:pt x="280" y="261"/>
                </a:lnTo>
                <a:lnTo>
                  <a:pt x="285" y="270"/>
                </a:lnTo>
                <a:lnTo>
                  <a:pt x="289" y="279"/>
                </a:lnTo>
                <a:lnTo>
                  <a:pt x="294" y="288"/>
                </a:lnTo>
                <a:lnTo>
                  <a:pt x="299" y="296"/>
                </a:lnTo>
                <a:lnTo>
                  <a:pt x="304" y="304"/>
                </a:lnTo>
                <a:lnTo>
                  <a:pt x="309" y="312"/>
                </a:lnTo>
                <a:lnTo>
                  <a:pt x="314" y="320"/>
                </a:lnTo>
                <a:lnTo>
                  <a:pt x="318" y="328"/>
                </a:lnTo>
                <a:lnTo>
                  <a:pt x="323" y="337"/>
                </a:lnTo>
                <a:lnTo>
                  <a:pt x="328" y="346"/>
                </a:lnTo>
                <a:lnTo>
                  <a:pt x="333" y="355"/>
                </a:lnTo>
                <a:lnTo>
                  <a:pt x="338" y="363"/>
                </a:lnTo>
                <a:lnTo>
                  <a:pt x="343" y="370"/>
                </a:lnTo>
                <a:lnTo>
                  <a:pt x="347" y="377"/>
                </a:lnTo>
                <a:lnTo>
                  <a:pt x="352" y="384"/>
                </a:lnTo>
                <a:lnTo>
                  <a:pt x="357" y="392"/>
                </a:lnTo>
                <a:lnTo>
                  <a:pt x="362" y="400"/>
                </a:lnTo>
                <a:lnTo>
                  <a:pt x="367" y="408"/>
                </a:lnTo>
                <a:lnTo>
                  <a:pt x="371" y="416"/>
                </a:lnTo>
                <a:lnTo>
                  <a:pt x="376" y="423"/>
                </a:lnTo>
                <a:lnTo>
                  <a:pt x="381" y="431"/>
                </a:lnTo>
                <a:lnTo>
                  <a:pt x="386" y="440"/>
                </a:lnTo>
                <a:lnTo>
                  <a:pt x="391" y="448"/>
                </a:lnTo>
                <a:lnTo>
                  <a:pt x="396" y="455"/>
                </a:lnTo>
                <a:lnTo>
                  <a:pt x="400" y="461"/>
                </a:lnTo>
                <a:lnTo>
                  <a:pt x="405" y="467"/>
                </a:lnTo>
                <a:lnTo>
                  <a:pt x="410" y="473"/>
                </a:lnTo>
                <a:lnTo>
                  <a:pt x="415" y="478"/>
                </a:lnTo>
                <a:lnTo>
                  <a:pt x="420" y="484"/>
                </a:lnTo>
                <a:lnTo>
                  <a:pt x="425" y="490"/>
                </a:lnTo>
                <a:lnTo>
                  <a:pt x="429" y="495"/>
                </a:lnTo>
                <a:lnTo>
                  <a:pt x="434" y="501"/>
                </a:lnTo>
                <a:lnTo>
                  <a:pt x="439" y="507"/>
                </a:lnTo>
                <a:lnTo>
                  <a:pt x="444" y="513"/>
                </a:lnTo>
                <a:lnTo>
                  <a:pt x="449" y="519"/>
                </a:lnTo>
                <a:lnTo>
                  <a:pt x="453" y="525"/>
                </a:lnTo>
                <a:lnTo>
                  <a:pt x="458" y="530"/>
                </a:lnTo>
                <a:lnTo>
                  <a:pt x="463" y="535"/>
                </a:lnTo>
                <a:lnTo>
                  <a:pt x="468" y="540"/>
                </a:lnTo>
                <a:lnTo>
                  <a:pt x="473" y="544"/>
                </a:lnTo>
                <a:lnTo>
                  <a:pt x="478" y="548"/>
                </a:lnTo>
                <a:lnTo>
                  <a:pt x="482" y="552"/>
                </a:lnTo>
                <a:lnTo>
                  <a:pt x="487" y="556"/>
                </a:lnTo>
                <a:lnTo>
                  <a:pt x="492" y="561"/>
                </a:lnTo>
                <a:lnTo>
                  <a:pt x="497" y="565"/>
                </a:lnTo>
                <a:lnTo>
                  <a:pt x="502" y="570"/>
                </a:lnTo>
                <a:lnTo>
                  <a:pt x="507" y="575"/>
                </a:lnTo>
                <a:lnTo>
                  <a:pt x="511" y="579"/>
                </a:lnTo>
                <a:lnTo>
                  <a:pt x="516" y="583"/>
                </a:lnTo>
                <a:lnTo>
                  <a:pt x="521" y="587"/>
                </a:lnTo>
                <a:lnTo>
                  <a:pt x="526" y="590"/>
                </a:lnTo>
                <a:lnTo>
                  <a:pt x="531" y="594"/>
                </a:lnTo>
                <a:lnTo>
                  <a:pt x="535" y="597"/>
                </a:lnTo>
                <a:lnTo>
                  <a:pt x="540" y="600"/>
                </a:lnTo>
                <a:lnTo>
                  <a:pt x="545" y="603"/>
                </a:lnTo>
                <a:lnTo>
                  <a:pt x="550" y="606"/>
                </a:lnTo>
                <a:lnTo>
                  <a:pt x="555" y="608"/>
                </a:lnTo>
                <a:lnTo>
                  <a:pt x="560" y="609"/>
                </a:lnTo>
                <a:lnTo>
                  <a:pt x="564" y="610"/>
                </a:lnTo>
                <a:lnTo>
                  <a:pt x="569" y="611"/>
                </a:lnTo>
                <a:lnTo>
                  <a:pt x="574" y="613"/>
                </a:lnTo>
                <a:lnTo>
                  <a:pt x="579" y="614"/>
                </a:lnTo>
                <a:lnTo>
                  <a:pt x="584" y="615"/>
                </a:lnTo>
                <a:lnTo>
                  <a:pt x="589" y="617"/>
                </a:lnTo>
                <a:lnTo>
                  <a:pt x="593" y="619"/>
                </a:lnTo>
                <a:lnTo>
                  <a:pt x="598" y="621"/>
                </a:lnTo>
                <a:lnTo>
                  <a:pt x="603" y="623"/>
                </a:lnTo>
                <a:lnTo>
                  <a:pt x="608" y="625"/>
                </a:lnTo>
                <a:lnTo>
                  <a:pt x="613" y="627"/>
                </a:lnTo>
                <a:lnTo>
                  <a:pt x="618" y="628"/>
                </a:lnTo>
                <a:lnTo>
                  <a:pt x="622" y="630"/>
                </a:lnTo>
                <a:lnTo>
                  <a:pt x="627" y="631"/>
                </a:lnTo>
                <a:lnTo>
                  <a:pt x="632" y="632"/>
                </a:lnTo>
                <a:lnTo>
                  <a:pt x="637" y="632"/>
                </a:lnTo>
                <a:lnTo>
                  <a:pt x="642" y="633"/>
                </a:lnTo>
                <a:lnTo>
                  <a:pt x="646" y="635"/>
                </a:lnTo>
                <a:lnTo>
                  <a:pt x="651" y="636"/>
                </a:lnTo>
                <a:lnTo>
                  <a:pt x="656" y="637"/>
                </a:lnTo>
                <a:lnTo>
                  <a:pt x="661" y="638"/>
                </a:lnTo>
                <a:lnTo>
                  <a:pt x="666" y="640"/>
                </a:lnTo>
                <a:lnTo>
                  <a:pt x="671" y="641"/>
                </a:lnTo>
                <a:lnTo>
                  <a:pt x="675" y="642"/>
                </a:lnTo>
                <a:lnTo>
                  <a:pt x="680" y="643"/>
                </a:lnTo>
                <a:lnTo>
                  <a:pt x="685" y="644"/>
                </a:lnTo>
                <a:lnTo>
                  <a:pt x="690" y="645"/>
                </a:lnTo>
                <a:lnTo>
                  <a:pt x="695" y="646"/>
                </a:lnTo>
                <a:lnTo>
                  <a:pt x="700" y="647"/>
                </a:lnTo>
                <a:lnTo>
                  <a:pt x="704" y="649"/>
                </a:lnTo>
                <a:lnTo>
                  <a:pt x="709" y="650"/>
                </a:lnTo>
                <a:lnTo>
                  <a:pt x="714" y="652"/>
                </a:lnTo>
                <a:lnTo>
                  <a:pt x="719" y="653"/>
                </a:lnTo>
                <a:lnTo>
                  <a:pt x="724" y="655"/>
                </a:lnTo>
                <a:lnTo>
                  <a:pt x="728" y="657"/>
                </a:lnTo>
                <a:lnTo>
                  <a:pt x="733" y="659"/>
                </a:lnTo>
                <a:lnTo>
                  <a:pt x="738" y="661"/>
                </a:lnTo>
                <a:lnTo>
                  <a:pt x="743" y="662"/>
                </a:lnTo>
                <a:lnTo>
                  <a:pt x="748" y="664"/>
                </a:lnTo>
                <a:lnTo>
                  <a:pt x="753" y="666"/>
                </a:lnTo>
                <a:lnTo>
                  <a:pt x="757" y="667"/>
                </a:lnTo>
                <a:lnTo>
                  <a:pt x="762" y="668"/>
                </a:lnTo>
                <a:lnTo>
                  <a:pt x="767" y="669"/>
                </a:lnTo>
                <a:lnTo>
                  <a:pt x="772" y="669"/>
                </a:lnTo>
                <a:lnTo>
                  <a:pt x="777" y="670"/>
                </a:lnTo>
                <a:lnTo>
                  <a:pt x="782" y="671"/>
                </a:lnTo>
                <a:lnTo>
                  <a:pt x="786" y="671"/>
                </a:lnTo>
                <a:lnTo>
                  <a:pt x="791" y="672"/>
                </a:lnTo>
                <a:lnTo>
                  <a:pt x="796" y="672"/>
                </a:lnTo>
                <a:lnTo>
                  <a:pt x="801" y="673"/>
                </a:lnTo>
                <a:lnTo>
                  <a:pt x="806" y="674"/>
                </a:lnTo>
                <a:lnTo>
                  <a:pt x="811" y="674"/>
                </a:lnTo>
                <a:lnTo>
                  <a:pt x="815" y="675"/>
                </a:lnTo>
                <a:lnTo>
                  <a:pt x="820" y="676"/>
                </a:lnTo>
                <a:lnTo>
                  <a:pt x="825" y="677"/>
                </a:lnTo>
                <a:lnTo>
                  <a:pt x="830" y="678"/>
                </a:lnTo>
                <a:lnTo>
                  <a:pt x="835" y="679"/>
                </a:lnTo>
                <a:lnTo>
                  <a:pt x="839" y="679"/>
                </a:lnTo>
                <a:lnTo>
                  <a:pt x="844" y="680"/>
                </a:lnTo>
                <a:lnTo>
                  <a:pt x="849" y="680"/>
                </a:lnTo>
                <a:lnTo>
                  <a:pt x="854" y="680"/>
                </a:lnTo>
                <a:lnTo>
                  <a:pt x="859" y="681"/>
                </a:lnTo>
                <a:lnTo>
                  <a:pt x="864" y="681"/>
                </a:lnTo>
                <a:lnTo>
                  <a:pt x="868" y="681"/>
                </a:lnTo>
                <a:lnTo>
                  <a:pt x="873" y="681"/>
                </a:lnTo>
                <a:lnTo>
                  <a:pt x="878" y="681"/>
                </a:lnTo>
                <a:lnTo>
                  <a:pt x="883" y="681"/>
                </a:lnTo>
                <a:lnTo>
                  <a:pt x="888" y="681"/>
                </a:lnTo>
                <a:lnTo>
                  <a:pt x="893" y="681"/>
                </a:lnTo>
                <a:lnTo>
                  <a:pt x="897" y="681"/>
                </a:lnTo>
                <a:lnTo>
                  <a:pt x="902" y="682"/>
                </a:lnTo>
                <a:lnTo>
                  <a:pt x="907" y="682"/>
                </a:lnTo>
                <a:lnTo>
                  <a:pt x="912" y="682"/>
                </a:lnTo>
                <a:lnTo>
                  <a:pt x="917" y="682"/>
                </a:lnTo>
                <a:lnTo>
                  <a:pt x="921" y="682"/>
                </a:lnTo>
                <a:lnTo>
                  <a:pt x="926" y="682"/>
                </a:lnTo>
                <a:lnTo>
                  <a:pt x="931" y="682"/>
                </a:lnTo>
                <a:lnTo>
                  <a:pt x="936" y="682"/>
                </a:lnTo>
                <a:lnTo>
                  <a:pt x="941" y="682"/>
                </a:lnTo>
                <a:lnTo>
                  <a:pt x="946" y="682"/>
                </a:lnTo>
                <a:lnTo>
                  <a:pt x="950" y="682"/>
                </a:lnTo>
                <a:lnTo>
                  <a:pt x="955" y="682"/>
                </a:lnTo>
                <a:lnTo>
                  <a:pt x="960" y="682"/>
                </a:lnTo>
                <a:lnTo>
                  <a:pt x="965" y="682"/>
                </a:lnTo>
                <a:lnTo>
                  <a:pt x="970" y="682"/>
                </a:lnTo>
                <a:lnTo>
                  <a:pt x="975" y="682"/>
                </a:lnTo>
                <a:lnTo>
                  <a:pt x="979" y="682"/>
                </a:lnTo>
                <a:lnTo>
                  <a:pt x="984" y="683"/>
                </a:lnTo>
                <a:lnTo>
                  <a:pt x="989" y="683"/>
                </a:lnTo>
                <a:lnTo>
                  <a:pt x="994" y="683"/>
                </a:lnTo>
                <a:lnTo>
                  <a:pt x="999" y="683"/>
                </a:lnTo>
                <a:lnTo>
                  <a:pt x="1003" y="683"/>
                </a:lnTo>
                <a:lnTo>
                  <a:pt x="1008" y="684"/>
                </a:lnTo>
                <a:lnTo>
                  <a:pt x="1013" y="684"/>
                </a:lnTo>
                <a:lnTo>
                  <a:pt x="1018" y="684"/>
                </a:lnTo>
                <a:lnTo>
                  <a:pt x="1023" y="684"/>
                </a:lnTo>
                <a:lnTo>
                  <a:pt x="1028" y="684"/>
                </a:lnTo>
                <a:lnTo>
                  <a:pt x="1032" y="685"/>
                </a:lnTo>
                <a:lnTo>
                  <a:pt x="1037" y="685"/>
                </a:lnTo>
                <a:lnTo>
                  <a:pt x="1042" y="685"/>
                </a:lnTo>
                <a:lnTo>
                  <a:pt x="1047" y="686"/>
                </a:lnTo>
                <a:lnTo>
                  <a:pt x="1052" y="686"/>
                </a:lnTo>
                <a:lnTo>
                  <a:pt x="1057" y="686"/>
                </a:lnTo>
                <a:lnTo>
                  <a:pt x="1061" y="687"/>
                </a:lnTo>
                <a:lnTo>
                  <a:pt x="1066" y="687"/>
                </a:lnTo>
                <a:lnTo>
                  <a:pt x="1071" y="688"/>
                </a:lnTo>
                <a:lnTo>
                  <a:pt x="1076" y="688"/>
                </a:lnTo>
                <a:lnTo>
                  <a:pt x="1081" y="688"/>
                </a:lnTo>
                <a:lnTo>
                  <a:pt x="1086" y="689"/>
                </a:lnTo>
                <a:lnTo>
                  <a:pt x="1090" y="689"/>
                </a:lnTo>
                <a:lnTo>
                  <a:pt x="1095" y="689"/>
                </a:lnTo>
                <a:lnTo>
                  <a:pt x="1100" y="690"/>
                </a:lnTo>
                <a:lnTo>
                  <a:pt x="1105" y="690"/>
                </a:lnTo>
                <a:lnTo>
                  <a:pt x="1110" y="690"/>
                </a:lnTo>
                <a:lnTo>
                  <a:pt x="1114" y="691"/>
                </a:lnTo>
                <a:lnTo>
                  <a:pt x="1119" y="691"/>
                </a:lnTo>
                <a:lnTo>
                  <a:pt x="1124" y="691"/>
                </a:lnTo>
                <a:lnTo>
                  <a:pt x="1129" y="691"/>
                </a:lnTo>
                <a:lnTo>
                  <a:pt x="1134" y="691"/>
                </a:lnTo>
                <a:lnTo>
                  <a:pt x="1139" y="691"/>
                </a:lnTo>
                <a:lnTo>
                  <a:pt x="1143" y="691"/>
                </a:lnTo>
                <a:lnTo>
                  <a:pt x="1148" y="691"/>
                </a:lnTo>
                <a:lnTo>
                  <a:pt x="1153" y="691"/>
                </a:lnTo>
                <a:lnTo>
                  <a:pt x="1158" y="691"/>
                </a:lnTo>
                <a:lnTo>
                  <a:pt x="1163" y="691"/>
                </a:lnTo>
                <a:lnTo>
                  <a:pt x="1168" y="692"/>
                </a:lnTo>
                <a:lnTo>
                  <a:pt x="1172" y="692"/>
                </a:lnTo>
                <a:lnTo>
                  <a:pt x="1177" y="692"/>
                </a:lnTo>
                <a:lnTo>
                  <a:pt x="1182" y="692"/>
                </a:lnTo>
                <a:lnTo>
                  <a:pt x="1187" y="692"/>
                </a:lnTo>
                <a:lnTo>
                  <a:pt x="1192" y="692"/>
                </a:lnTo>
                <a:lnTo>
                  <a:pt x="1196" y="692"/>
                </a:lnTo>
                <a:lnTo>
                  <a:pt x="1201" y="692"/>
                </a:lnTo>
                <a:lnTo>
                  <a:pt x="1206" y="692"/>
                </a:lnTo>
                <a:lnTo>
                  <a:pt x="1211" y="692"/>
                </a:lnTo>
                <a:lnTo>
                  <a:pt x="1216" y="692"/>
                </a:lnTo>
                <a:lnTo>
                  <a:pt x="1221" y="692"/>
                </a:lnTo>
                <a:lnTo>
                  <a:pt x="1225" y="692"/>
                </a:lnTo>
                <a:lnTo>
                  <a:pt x="1230" y="692"/>
                </a:lnTo>
                <a:lnTo>
                  <a:pt x="1235" y="692"/>
                </a:lnTo>
                <a:lnTo>
                  <a:pt x="1240" y="692"/>
                </a:lnTo>
                <a:lnTo>
                  <a:pt x="1245" y="692"/>
                </a:lnTo>
                <a:lnTo>
                  <a:pt x="1250" y="692"/>
                </a:lnTo>
                <a:lnTo>
                  <a:pt x="1254" y="692"/>
                </a:lnTo>
                <a:lnTo>
                  <a:pt x="1259" y="692"/>
                </a:lnTo>
                <a:lnTo>
                  <a:pt x="1264" y="692"/>
                </a:lnTo>
                <a:lnTo>
                  <a:pt x="1269" y="692"/>
                </a:lnTo>
                <a:lnTo>
                  <a:pt x="1274" y="693"/>
                </a:lnTo>
                <a:lnTo>
                  <a:pt x="1279" y="693"/>
                </a:lnTo>
                <a:lnTo>
                  <a:pt x="1283" y="693"/>
                </a:lnTo>
                <a:lnTo>
                  <a:pt x="1288" y="693"/>
                </a:lnTo>
                <a:lnTo>
                  <a:pt x="1293" y="693"/>
                </a:lnTo>
                <a:lnTo>
                  <a:pt x="1298" y="693"/>
                </a:lnTo>
                <a:lnTo>
                  <a:pt x="1303" y="693"/>
                </a:lnTo>
                <a:lnTo>
                  <a:pt x="1307" y="693"/>
                </a:lnTo>
                <a:lnTo>
                  <a:pt x="1312" y="693"/>
                </a:lnTo>
                <a:lnTo>
                  <a:pt x="1317" y="693"/>
                </a:lnTo>
                <a:lnTo>
                  <a:pt x="1322" y="693"/>
                </a:lnTo>
                <a:lnTo>
                  <a:pt x="1327" y="693"/>
                </a:lnTo>
                <a:lnTo>
                  <a:pt x="1332" y="694"/>
                </a:lnTo>
                <a:lnTo>
                  <a:pt x="1336" y="694"/>
                </a:lnTo>
                <a:lnTo>
                  <a:pt x="1341" y="694"/>
                </a:lnTo>
                <a:lnTo>
                  <a:pt x="1346" y="694"/>
                </a:lnTo>
                <a:lnTo>
                  <a:pt x="1351" y="694"/>
                </a:lnTo>
                <a:lnTo>
                  <a:pt x="1356" y="694"/>
                </a:lnTo>
                <a:lnTo>
                  <a:pt x="1361" y="694"/>
                </a:lnTo>
                <a:lnTo>
                  <a:pt x="1365" y="694"/>
                </a:lnTo>
                <a:lnTo>
                  <a:pt x="1370" y="694"/>
                </a:lnTo>
                <a:lnTo>
                  <a:pt x="1375" y="694"/>
                </a:lnTo>
                <a:lnTo>
                  <a:pt x="1380" y="694"/>
                </a:lnTo>
                <a:lnTo>
                  <a:pt x="1385" y="694"/>
                </a:lnTo>
                <a:lnTo>
                  <a:pt x="1389" y="694"/>
                </a:lnTo>
                <a:lnTo>
                  <a:pt x="1394" y="694"/>
                </a:lnTo>
                <a:lnTo>
                  <a:pt x="1399" y="694"/>
                </a:lnTo>
                <a:lnTo>
                  <a:pt x="1404" y="694"/>
                </a:lnTo>
                <a:lnTo>
                  <a:pt x="1409" y="694"/>
                </a:lnTo>
                <a:lnTo>
                  <a:pt x="1414" y="694"/>
                </a:lnTo>
                <a:lnTo>
                  <a:pt x="1418" y="694"/>
                </a:lnTo>
                <a:lnTo>
                  <a:pt x="1423" y="694"/>
                </a:lnTo>
                <a:lnTo>
                  <a:pt x="1428" y="694"/>
                </a:lnTo>
                <a:lnTo>
                  <a:pt x="1433" y="694"/>
                </a:lnTo>
                <a:lnTo>
                  <a:pt x="1438" y="694"/>
                </a:lnTo>
                <a:lnTo>
                  <a:pt x="1443" y="694"/>
                </a:lnTo>
              </a:path>
            </a:pathLst>
          </a:custGeom>
          <a:noFill/>
          <a:ln w="55563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1" name="Line 130"/>
          <p:cNvSpPr>
            <a:spLocks noChangeShapeType="1"/>
          </p:cNvSpPr>
          <p:nvPr/>
        </p:nvSpPr>
        <p:spPr bwMode="auto">
          <a:xfrm flipV="1">
            <a:off x="504825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2" name="Rectangle 131"/>
          <p:cNvSpPr>
            <a:spLocks noChangeArrowheads="1"/>
          </p:cNvSpPr>
          <p:nvPr/>
        </p:nvSpPr>
        <p:spPr bwMode="auto">
          <a:xfrm rot="16200000">
            <a:off x="-150813" y="3022600"/>
            <a:ext cx="909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Density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3" name="Line 132"/>
          <p:cNvSpPr>
            <a:spLocks noChangeShapeType="1"/>
          </p:cNvSpPr>
          <p:nvPr/>
        </p:nvSpPr>
        <p:spPr bwMode="auto">
          <a:xfrm>
            <a:off x="504825" y="5818188"/>
            <a:ext cx="8434388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4" name="Line 133"/>
          <p:cNvSpPr>
            <a:spLocks noChangeShapeType="1"/>
          </p:cNvSpPr>
          <p:nvPr/>
        </p:nvSpPr>
        <p:spPr bwMode="auto">
          <a:xfrm>
            <a:off x="64770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5" name="Rectangle 134"/>
          <p:cNvSpPr>
            <a:spLocks noChangeArrowheads="1"/>
          </p:cNvSpPr>
          <p:nvPr/>
        </p:nvSpPr>
        <p:spPr bwMode="auto">
          <a:xfrm>
            <a:off x="587375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6" name="Line 135"/>
          <p:cNvSpPr>
            <a:spLocks noChangeShapeType="1"/>
          </p:cNvSpPr>
          <p:nvPr/>
        </p:nvSpPr>
        <p:spPr bwMode="auto">
          <a:xfrm>
            <a:off x="331946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7" name="Rectangle 136"/>
          <p:cNvSpPr>
            <a:spLocks noChangeArrowheads="1"/>
          </p:cNvSpPr>
          <p:nvPr/>
        </p:nvSpPr>
        <p:spPr bwMode="auto">
          <a:xfrm>
            <a:off x="31924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88" name="Line 137"/>
          <p:cNvSpPr>
            <a:spLocks noChangeShapeType="1"/>
          </p:cNvSpPr>
          <p:nvPr/>
        </p:nvSpPr>
        <p:spPr bwMode="auto">
          <a:xfrm>
            <a:off x="59912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9" name="Rectangle 138"/>
          <p:cNvSpPr>
            <a:spLocks noChangeArrowheads="1"/>
          </p:cNvSpPr>
          <p:nvPr/>
        </p:nvSpPr>
        <p:spPr bwMode="auto">
          <a:xfrm>
            <a:off x="586263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0" name="Line 139"/>
          <p:cNvSpPr>
            <a:spLocks noChangeShapeType="1"/>
          </p:cNvSpPr>
          <p:nvPr/>
        </p:nvSpPr>
        <p:spPr bwMode="auto">
          <a:xfrm>
            <a:off x="866140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1" name="Rectangle 140"/>
          <p:cNvSpPr>
            <a:spLocks noChangeArrowheads="1"/>
          </p:cNvSpPr>
          <p:nvPr/>
        </p:nvSpPr>
        <p:spPr bwMode="auto">
          <a:xfrm>
            <a:off x="85344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2" name="Rectangle 141"/>
          <p:cNvSpPr>
            <a:spLocks noChangeArrowheads="1"/>
          </p:cNvSpPr>
          <p:nvPr/>
        </p:nvSpPr>
        <p:spPr bwMode="auto">
          <a:xfrm>
            <a:off x="2798762" y="6249988"/>
            <a:ext cx="4084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3" name="Rectangle 142"/>
          <p:cNvSpPr>
            <a:spLocks noChangeArrowheads="1"/>
          </p:cNvSpPr>
          <p:nvPr/>
        </p:nvSpPr>
        <p:spPr bwMode="auto">
          <a:xfrm>
            <a:off x="467677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1" name="TextBox 110"/>
          <p:cNvSpPr txBox="1"/>
          <p:nvPr/>
        </p:nvSpPr>
        <p:spPr>
          <a:xfrm>
            <a:off x="4742614" y="4182070"/>
            <a:ext cx="4401386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Income Segregation Across Colleges is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Comparable to Segregation Across </a:t>
            </a:r>
          </a:p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i="1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</a:rPr>
              <a:t>Census Tracts in Average American City</a:t>
            </a:r>
          </a:p>
        </p:txBody>
      </p:sp>
      <p:sp>
        <p:nvSpPr>
          <p:cNvPr id="112" name="Right Arrow 111"/>
          <p:cNvSpPr/>
          <p:nvPr/>
        </p:nvSpPr>
        <p:spPr>
          <a:xfrm>
            <a:off x="3825082" y="4388445"/>
            <a:ext cx="670718" cy="486568"/>
          </a:xfrm>
          <a:prstGeom prst="rightArrow">
            <a:avLst/>
          </a:prstGeom>
          <a:gradFill rotWithShape="1">
            <a:gsLst>
              <a:gs pos="0">
                <a:srgbClr val="BBE0E3">
                  <a:tint val="100000"/>
                  <a:shade val="100000"/>
                  <a:satMod val="130000"/>
                </a:srgbClr>
              </a:gs>
              <a:gs pos="100000">
                <a:srgbClr val="BBE0E3">
                  <a:tint val="50000"/>
                  <a:shade val="100000"/>
                  <a:satMod val="350000"/>
                </a:srgbClr>
              </a:gs>
            </a:gsLst>
            <a:lin ang="16200000" scaled="0"/>
          </a:gradFill>
          <a:ln w="9525" cap="flat" cmpd="sng" algn="ctr">
            <a:solidFill>
              <a:srgbClr val="BBE0E3">
                <a:shade val="95000"/>
                <a:satMod val="105000"/>
              </a:srgbClr>
            </a:solidFill>
            <a:prstDash val="solid"/>
          </a:ln>
          <a:effectLst>
            <a:outerShdw blurRad="40000" dist="23000" dir="5400000" rotWithShape="0">
              <a:srgbClr val="000000">
                <a:alpha val="35000"/>
              </a:srgbClr>
            </a:outerShdw>
          </a:effectLst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13" name="TextBox 92"/>
          <p:cNvSpPr txBox="1"/>
          <p:nvPr/>
        </p:nvSpPr>
        <p:spPr>
          <a:xfrm>
            <a:off x="133" y="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ctr">
              <a:defRPr/>
            </a:pPr>
            <a:r>
              <a:rPr lang="en-US" sz="1800" b="1" dirty="0">
                <a:solidFill>
                  <a:srgbClr val="1E2D53"/>
                </a:solidFill>
                <a:latin typeface="Arial"/>
                <a:cs typeface="Arial"/>
              </a:rPr>
              <a:t>Distribution of Access Across Colleges (Enrollment-Weighted)</a:t>
            </a:r>
            <a:endParaRPr lang="en-US" sz="1800" dirty="0">
              <a:solidFill>
                <a:srgbClr val="1E2D53"/>
              </a:solidFill>
              <a:latin typeface="Arial"/>
              <a:cs typeface="Arial"/>
            </a:endParaRPr>
          </a:p>
        </p:txBody>
      </p:sp>
      <p:sp>
        <p:nvSpPr>
          <p:cNvPr id="114" name="Rectangle 126"/>
          <p:cNvSpPr>
            <a:spLocks noChangeArrowheads="1"/>
          </p:cNvSpPr>
          <p:nvPr/>
        </p:nvSpPr>
        <p:spPr bwMode="auto">
          <a:xfrm>
            <a:off x="1179512" y="1566863"/>
            <a:ext cx="13350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p10 = 3.7%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5" name="Rectangle 127"/>
          <p:cNvSpPr>
            <a:spLocks noChangeArrowheads="1"/>
          </p:cNvSpPr>
          <p:nvPr/>
        </p:nvSpPr>
        <p:spPr bwMode="auto">
          <a:xfrm>
            <a:off x="1941512" y="2114550"/>
            <a:ext cx="13350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p50 = 9.3%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16" name="Rectangle 128"/>
          <p:cNvSpPr>
            <a:spLocks noChangeArrowheads="1"/>
          </p:cNvSpPr>
          <p:nvPr/>
        </p:nvSpPr>
        <p:spPr bwMode="auto">
          <a:xfrm>
            <a:off x="3505200" y="2663825"/>
            <a:ext cx="14684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p90 = 21.0%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2941865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460712"/>
            <a:ext cx="8534400" cy="5016758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b="1" dirty="0">
                <a:solidFill>
                  <a:srgbClr val="000000"/>
                </a:solidFill>
              </a:rPr>
              <a:t>Fact #1</a:t>
            </a:r>
            <a:r>
              <a:rPr lang="en-US" dirty="0">
                <a:solidFill>
                  <a:srgbClr val="000000"/>
                </a:solidFill>
              </a:rPr>
              <a:t>: Income segregation across colleges is comparable to segregation across Census tracts in the average American city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Income is especially concentrated at elite private schools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No evidence of a “missing middle” at elite private colleges</a:t>
            </a: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Likelihood of attending elite private schools is strictly increasing in parental income, even relative to elite public schools</a:t>
            </a: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3200" dirty="0">
                <a:solidFill>
                  <a:srgbClr val="FFFFFF"/>
                </a:solidFill>
              </a:rPr>
              <a:t>Lessons on Access</a:t>
            </a:r>
          </a:p>
        </p:txBody>
      </p:sp>
    </p:spTree>
    <p:extLst>
      <p:ext uri="{BB962C8B-B14F-4D97-AF65-F5344CB8AC3E}">
        <p14:creationId xmlns:p14="http://schemas.microsoft.com/office/powerpoint/2010/main" val="3462151105"/>
      </p:ext>
    </p:extLst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33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sz="22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Part 2 </a:t>
            </a:r>
            <a:br>
              <a:rPr lang="en-US" sz="22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</a:br>
            <a:r>
              <a:rPr lang="en-US" sz="22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Outcomes: Distributions of Student’s Earnings by College</a:t>
            </a:r>
          </a:p>
        </p:txBody>
      </p:sp>
    </p:spTree>
    <p:extLst>
      <p:ext uri="{BB962C8B-B14F-4D97-AF65-F5344CB8AC3E}">
        <p14:creationId xmlns:p14="http://schemas.microsoft.com/office/powerpoint/2010/main" val="360635638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1" name="Rectangle 2"/>
          <p:cNvSpPr>
            <a:spLocks noChangeArrowheads="1"/>
          </p:cNvSpPr>
          <p:nvPr/>
        </p:nvSpPr>
        <p:spPr bwMode="auto">
          <a:xfrm>
            <a:off x="152400" y="76200"/>
            <a:ext cx="8686800" cy="581697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Prior work on these questions typically uses quasi-experimental methods to analyze outcomes and access at a subset of colleges</a:t>
            </a: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Outcomes: significant returns to college attendance and “quality,” based on studies of specific colleges</a:t>
            </a:r>
            <a:b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</a:b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89025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[Mincer 1958, …, Dale Krueger 2002, Black Smith 2004, Hoekstra 2009, Zimmerman 2012, Hastings Neilson Zimmerman 2014,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Hoxby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2015, Andrews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Imberman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Lovenheim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2016]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Access: few children from low-income families at elite colleges, even after tuition cuts; tuition matters more at other colleges</a:t>
            </a:r>
            <a:b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</a:br>
            <a:endParaRPr kumimoji="0" lang="en-US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89025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[e.g., Bowen Bok 1998, Avery </a:t>
            </a:r>
            <a:r>
              <a:rPr lang="en-US" sz="1600" dirty="0" err="1">
                <a:solidFill>
                  <a:srgbClr val="000000"/>
                </a:solidFill>
              </a:rPr>
              <a:t>Hoxby</a:t>
            </a:r>
            <a:r>
              <a:rPr lang="en-US" sz="1600" dirty="0">
                <a:solidFill>
                  <a:srgbClr val="000000"/>
                </a:solidFill>
              </a:rPr>
              <a:t> Jackson </a:t>
            </a:r>
            <a:r>
              <a:rPr lang="en-US" sz="1600" dirty="0" err="1">
                <a:solidFill>
                  <a:srgbClr val="000000"/>
                </a:solidFill>
              </a:rPr>
              <a:t>Burek</a:t>
            </a:r>
            <a:r>
              <a:rPr lang="en-US" sz="1600" dirty="0">
                <a:solidFill>
                  <a:srgbClr val="000000"/>
                </a:solidFill>
              </a:rPr>
              <a:t> Pope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2006,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Pallais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Turner 2006, Goodman 2008, Deming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Dynarski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2009, Hill Atta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Gambhir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Winston 2011,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Hoxby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Avery 2013, Marx Turner 2014, Angrist Autor Hudson </a:t>
            </a:r>
            <a:r>
              <a:rPr kumimoji="0" lang="en-US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Pallais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2015]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14019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Prior Research</a:t>
            </a:r>
          </a:p>
        </p:txBody>
      </p:sp>
    </p:spTree>
    <p:extLst>
      <p:ext uri="{BB962C8B-B14F-4D97-AF65-F5344CB8AC3E}">
        <p14:creationId xmlns:p14="http://schemas.microsoft.com/office/powerpoint/2010/main" val="3118679625"/>
      </p:ext>
    </p:extLst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3477875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Individual labor earnings = wages + self-emp. Income + foreign wages</a:t>
            </a:r>
          </a:p>
          <a:p>
            <a:pPr marL="1066800" lvl="1" indent="-376238" eaLnBrk="0" hangingPunct="0">
              <a:buSzPct val="80000"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Compute percentile ranks by ranking children within birth cohorts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Using data going back to 1978 cohort, we see that ranks stabilize by age 32 at all colleges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3200" dirty="0">
                <a:solidFill>
                  <a:srgbClr val="FFFFFF"/>
                </a:solidFill>
              </a:rPr>
              <a:t>Measuring Student Earnings</a:t>
            </a:r>
          </a:p>
        </p:txBody>
      </p:sp>
    </p:spTree>
    <p:extLst>
      <p:ext uri="{BB962C8B-B14F-4D97-AF65-F5344CB8AC3E}">
        <p14:creationId xmlns:p14="http://schemas.microsoft.com/office/powerpoint/2010/main" val="1277436687"/>
      </p:ext>
    </p:extLst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Rectangle 130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Rectangle 131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Rectangle 132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Line 8"/>
          <p:cNvSpPr>
            <a:spLocks noChangeShapeType="1"/>
          </p:cNvSpPr>
          <p:nvPr/>
        </p:nvSpPr>
        <p:spPr bwMode="auto">
          <a:xfrm>
            <a:off x="869950" y="44656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Line 9"/>
          <p:cNvSpPr>
            <a:spLocks noChangeShapeType="1"/>
          </p:cNvSpPr>
          <p:nvPr/>
        </p:nvSpPr>
        <p:spPr bwMode="auto">
          <a:xfrm>
            <a:off x="869950" y="3262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Line 10"/>
          <p:cNvSpPr>
            <a:spLocks noChangeShapeType="1"/>
          </p:cNvSpPr>
          <p:nvPr/>
        </p:nvSpPr>
        <p:spPr bwMode="auto">
          <a:xfrm>
            <a:off x="869950" y="20605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38"/>
          <p:cNvSpPr>
            <a:spLocks/>
          </p:cNvSpPr>
          <p:nvPr/>
        </p:nvSpPr>
        <p:spPr bwMode="auto">
          <a:xfrm>
            <a:off x="1019175" y="2136775"/>
            <a:ext cx="7775576" cy="1143000"/>
          </a:xfrm>
          <a:custGeom>
            <a:avLst/>
            <a:gdLst>
              <a:gd name="T0" fmla="*/ 0 w 1403"/>
              <a:gd name="T1" fmla="*/ 206 h 206"/>
              <a:gd name="T2" fmla="*/ 127 w 1403"/>
              <a:gd name="T3" fmla="*/ 190 h 206"/>
              <a:gd name="T4" fmla="*/ 255 w 1403"/>
              <a:gd name="T5" fmla="*/ 146 h 206"/>
              <a:gd name="T6" fmla="*/ 382 w 1403"/>
              <a:gd name="T7" fmla="*/ 101 h 206"/>
              <a:gd name="T8" fmla="*/ 510 w 1403"/>
              <a:gd name="T9" fmla="*/ 57 h 206"/>
              <a:gd name="T10" fmla="*/ 637 w 1403"/>
              <a:gd name="T11" fmla="*/ 30 h 206"/>
              <a:gd name="T12" fmla="*/ 765 w 1403"/>
              <a:gd name="T13" fmla="*/ 27 h 206"/>
              <a:gd name="T14" fmla="*/ 892 w 1403"/>
              <a:gd name="T15" fmla="*/ 14 h 206"/>
              <a:gd name="T16" fmla="*/ 1020 w 1403"/>
              <a:gd name="T17" fmla="*/ 2 h 206"/>
              <a:gd name="T18" fmla="*/ 1147 w 1403"/>
              <a:gd name="T19" fmla="*/ 0 h 206"/>
              <a:gd name="T20" fmla="*/ 1275 w 1403"/>
              <a:gd name="T21" fmla="*/ 3 h 206"/>
              <a:gd name="T22" fmla="*/ 1403 w 1403"/>
              <a:gd name="T23" fmla="*/ 4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206">
                <a:moveTo>
                  <a:pt x="0" y="206"/>
                </a:moveTo>
                <a:lnTo>
                  <a:pt x="127" y="190"/>
                </a:lnTo>
                <a:lnTo>
                  <a:pt x="255" y="146"/>
                </a:lnTo>
                <a:lnTo>
                  <a:pt x="382" y="101"/>
                </a:lnTo>
                <a:lnTo>
                  <a:pt x="510" y="57"/>
                </a:lnTo>
                <a:lnTo>
                  <a:pt x="637" y="30"/>
                </a:lnTo>
                <a:lnTo>
                  <a:pt x="765" y="27"/>
                </a:lnTo>
                <a:lnTo>
                  <a:pt x="892" y="14"/>
                </a:lnTo>
                <a:lnTo>
                  <a:pt x="1020" y="2"/>
                </a:lnTo>
                <a:lnTo>
                  <a:pt x="1147" y="0"/>
                </a:lnTo>
                <a:lnTo>
                  <a:pt x="1275" y="3"/>
                </a:lnTo>
                <a:lnTo>
                  <a:pt x="1403" y="4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Oval 39"/>
          <p:cNvSpPr>
            <a:spLocks noChangeArrowheads="1"/>
          </p:cNvSpPr>
          <p:nvPr/>
        </p:nvSpPr>
        <p:spPr bwMode="auto">
          <a:xfrm>
            <a:off x="969962" y="32289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Oval 40"/>
          <p:cNvSpPr>
            <a:spLocks noChangeArrowheads="1"/>
          </p:cNvSpPr>
          <p:nvPr/>
        </p:nvSpPr>
        <p:spPr bwMode="auto">
          <a:xfrm>
            <a:off x="1673225" y="31400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Oval 41"/>
          <p:cNvSpPr>
            <a:spLocks noChangeArrowheads="1"/>
          </p:cNvSpPr>
          <p:nvPr/>
        </p:nvSpPr>
        <p:spPr bwMode="auto">
          <a:xfrm>
            <a:off x="2382837" y="289718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Oval 42"/>
          <p:cNvSpPr>
            <a:spLocks noChangeArrowheads="1"/>
          </p:cNvSpPr>
          <p:nvPr/>
        </p:nvSpPr>
        <p:spPr bwMode="auto">
          <a:xfrm>
            <a:off x="3086100" y="264795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Oval 43"/>
          <p:cNvSpPr>
            <a:spLocks noChangeArrowheads="1"/>
          </p:cNvSpPr>
          <p:nvPr/>
        </p:nvSpPr>
        <p:spPr bwMode="auto">
          <a:xfrm>
            <a:off x="3795712" y="24034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Oval 44"/>
          <p:cNvSpPr>
            <a:spLocks noChangeArrowheads="1"/>
          </p:cNvSpPr>
          <p:nvPr/>
        </p:nvSpPr>
        <p:spPr bwMode="auto">
          <a:xfrm>
            <a:off x="4500562" y="2254250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Oval 45"/>
          <p:cNvSpPr>
            <a:spLocks noChangeArrowheads="1"/>
          </p:cNvSpPr>
          <p:nvPr/>
        </p:nvSpPr>
        <p:spPr bwMode="auto">
          <a:xfrm>
            <a:off x="5208588" y="223678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Oval 46"/>
          <p:cNvSpPr>
            <a:spLocks noChangeArrowheads="1"/>
          </p:cNvSpPr>
          <p:nvPr/>
        </p:nvSpPr>
        <p:spPr bwMode="auto">
          <a:xfrm>
            <a:off x="5913438" y="216535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Oval 47"/>
          <p:cNvSpPr>
            <a:spLocks noChangeArrowheads="1"/>
          </p:cNvSpPr>
          <p:nvPr/>
        </p:nvSpPr>
        <p:spPr bwMode="auto">
          <a:xfrm>
            <a:off x="6623050" y="2098675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Oval 48"/>
          <p:cNvSpPr>
            <a:spLocks noChangeArrowheads="1"/>
          </p:cNvSpPr>
          <p:nvPr/>
        </p:nvSpPr>
        <p:spPr bwMode="auto">
          <a:xfrm>
            <a:off x="7326313" y="2087563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Oval 49"/>
          <p:cNvSpPr>
            <a:spLocks noChangeArrowheads="1"/>
          </p:cNvSpPr>
          <p:nvPr/>
        </p:nvSpPr>
        <p:spPr bwMode="auto">
          <a:xfrm>
            <a:off x="8035925" y="210343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Oval 50"/>
          <p:cNvSpPr>
            <a:spLocks noChangeArrowheads="1"/>
          </p:cNvSpPr>
          <p:nvPr/>
        </p:nvSpPr>
        <p:spPr bwMode="auto">
          <a:xfrm>
            <a:off x="8745538" y="2109788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51"/>
          <p:cNvSpPr>
            <a:spLocks/>
          </p:cNvSpPr>
          <p:nvPr/>
        </p:nvSpPr>
        <p:spPr bwMode="auto">
          <a:xfrm>
            <a:off x="1019175" y="2552700"/>
            <a:ext cx="7775576" cy="665163"/>
          </a:xfrm>
          <a:custGeom>
            <a:avLst/>
            <a:gdLst>
              <a:gd name="T0" fmla="*/ 0 w 1403"/>
              <a:gd name="T1" fmla="*/ 120 h 120"/>
              <a:gd name="T2" fmla="*/ 127 w 1403"/>
              <a:gd name="T3" fmla="*/ 99 h 120"/>
              <a:gd name="T4" fmla="*/ 255 w 1403"/>
              <a:gd name="T5" fmla="*/ 64 h 120"/>
              <a:gd name="T6" fmla="*/ 382 w 1403"/>
              <a:gd name="T7" fmla="*/ 33 h 120"/>
              <a:gd name="T8" fmla="*/ 510 w 1403"/>
              <a:gd name="T9" fmla="*/ 11 h 120"/>
              <a:gd name="T10" fmla="*/ 637 w 1403"/>
              <a:gd name="T11" fmla="*/ 0 h 120"/>
              <a:gd name="T12" fmla="*/ 765 w 1403"/>
              <a:gd name="T13" fmla="*/ 3 h 120"/>
              <a:gd name="T14" fmla="*/ 892 w 1403"/>
              <a:gd name="T15" fmla="*/ 6 h 120"/>
              <a:gd name="T16" fmla="*/ 1020 w 1403"/>
              <a:gd name="T17" fmla="*/ 4 h 120"/>
              <a:gd name="T18" fmla="*/ 1147 w 1403"/>
              <a:gd name="T19" fmla="*/ 5 h 120"/>
              <a:gd name="T20" fmla="*/ 1275 w 1403"/>
              <a:gd name="T21" fmla="*/ 10 h 120"/>
              <a:gd name="T22" fmla="*/ 1403 w 1403"/>
              <a:gd name="T23" fmla="*/ 1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120">
                <a:moveTo>
                  <a:pt x="0" y="120"/>
                </a:moveTo>
                <a:lnTo>
                  <a:pt x="127" y="99"/>
                </a:lnTo>
                <a:lnTo>
                  <a:pt x="255" y="64"/>
                </a:lnTo>
                <a:lnTo>
                  <a:pt x="382" y="33"/>
                </a:lnTo>
                <a:lnTo>
                  <a:pt x="510" y="11"/>
                </a:lnTo>
                <a:lnTo>
                  <a:pt x="637" y="0"/>
                </a:lnTo>
                <a:lnTo>
                  <a:pt x="765" y="3"/>
                </a:lnTo>
                <a:lnTo>
                  <a:pt x="892" y="6"/>
                </a:lnTo>
                <a:lnTo>
                  <a:pt x="1020" y="4"/>
                </a:lnTo>
                <a:lnTo>
                  <a:pt x="1147" y="5"/>
                </a:lnTo>
                <a:lnTo>
                  <a:pt x="1275" y="10"/>
                </a:lnTo>
                <a:lnTo>
                  <a:pt x="1403" y="15"/>
                </a:lnTo>
              </a:path>
            </a:pathLst>
          </a:cu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Oval 52"/>
          <p:cNvSpPr>
            <a:spLocks noChangeArrowheads="1"/>
          </p:cNvSpPr>
          <p:nvPr/>
        </p:nvSpPr>
        <p:spPr bwMode="auto">
          <a:xfrm>
            <a:off x="969962" y="31686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Oval 53"/>
          <p:cNvSpPr>
            <a:spLocks noChangeArrowheads="1"/>
          </p:cNvSpPr>
          <p:nvPr/>
        </p:nvSpPr>
        <p:spPr bwMode="auto">
          <a:xfrm>
            <a:off x="1673225" y="3052763"/>
            <a:ext cx="100013" cy="98425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Oval 54"/>
          <p:cNvSpPr>
            <a:spLocks noChangeArrowheads="1"/>
          </p:cNvSpPr>
          <p:nvPr/>
        </p:nvSpPr>
        <p:spPr bwMode="auto">
          <a:xfrm>
            <a:off x="2382837" y="285750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Oval 55"/>
          <p:cNvSpPr>
            <a:spLocks noChangeArrowheads="1"/>
          </p:cNvSpPr>
          <p:nvPr/>
        </p:nvSpPr>
        <p:spPr bwMode="auto">
          <a:xfrm>
            <a:off x="3086100" y="26860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Oval 56"/>
          <p:cNvSpPr>
            <a:spLocks noChangeArrowheads="1"/>
          </p:cNvSpPr>
          <p:nvPr/>
        </p:nvSpPr>
        <p:spPr bwMode="auto">
          <a:xfrm>
            <a:off x="3795712" y="2563813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Oval 57"/>
          <p:cNvSpPr>
            <a:spLocks noChangeArrowheads="1"/>
          </p:cNvSpPr>
          <p:nvPr/>
        </p:nvSpPr>
        <p:spPr bwMode="auto">
          <a:xfrm>
            <a:off x="4500562" y="2503488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Oval 58"/>
          <p:cNvSpPr>
            <a:spLocks noChangeArrowheads="1"/>
          </p:cNvSpPr>
          <p:nvPr/>
        </p:nvSpPr>
        <p:spPr bwMode="auto">
          <a:xfrm>
            <a:off x="5208588" y="2519363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Oval 59"/>
          <p:cNvSpPr>
            <a:spLocks noChangeArrowheads="1"/>
          </p:cNvSpPr>
          <p:nvPr/>
        </p:nvSpPr>
        <p:spPr bwMode="auto">
          <a:xfrm>
            <a:off x="5913438" y="2536825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Oval 60"/>
          <p:cNvSpPr>
            <a:spLocks noChangeArrowheads="1"/>
          </p:cNvSpPr>
          <p:nvPr/>
        </p:nvSpPr>
        <p:spPr bwMode="auto">
          <a:xfrm>
            <a:off x="6623050" y="2525713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Oval 61"/>
          <p:cNvSpPr>
            <a:spLocks noChangeArrowheads="1"/>
          </p:cNvSpPr>
          <p:nvPr/>
        </p:nvSpPr>
        <p:spPr bwMode="auto">
          <a:xfrm>
            <a:off x="7326313" y="2530475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Oval 62"/>
          <p:cNvSpPr>
            <a:spLocks noChangeArrowheads="1"/>
          </p:cNvSpPr>
          <p:nvPr/>
        </p:nvSpPr>
        <p:spPr bwMode="auto">
          <a:xfrm>
            <a:off x="8035925" y="25590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Oval 63"/>
          <p:cNvSpPr>
            <a:spLocks noChangeArrowheads="1"/>
          </p:cNvSpPr>
          <p:nvPr/>
        </p:nvSpPr>
        <p:spPr bwMode="auto">
          <a:xfrm>
            <a:off x="8745538" y="2586038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64"/>
          <p:cNvSpPr>
            <a:spLocks/>
          </p:cNvSpPr>
          <p:nvPr/>
        </p:nvSpPr>
        <p:spPr bwMode="auto">
          <a:xfrm>
            <a:off x="1019175" y="3195638"/>
            <a:ext cx="7775576" cy="255588"/>
          </a:xfrm>
          <a:custGeom>
            <a:avLst/>
            <a:gdLst>
              <a:gd name="T0" fmla="*/ 0 w 1403"/>
              <a:gd name="T1" fmla="*/ 21 h 46"/>
              <a:gd name="T2" fmla="*/ 127 w 1403"/>
              <a:gd name="T3" fmla="*/ 6 h 46"/>
              <a:gd name="T4" fmla="*/ 255 w 1403"/>
              <a:gd name="T5" fmla="*/ 0 h 46"/>
              <a:gd name="T6" fmla="*/ 382 w 1403"/>
              <a:gd name="T7" fmla="*/ 3 h 46"/>
              <a:gd name="T8" fmla="*/ 510 w 1403"/>
              <a:gd name="T9" fmla="*/ 10 h 46"/>
              <a:gd name="T10" fmla="*/ 637 w 1403"/>
              <a:gd name="T11" fmla="*/ 15 h 46"/>
              <a:gd name="T12" fmla="*/ 765 w 1403"/>
              <a:gd name="T13" fmla="*/ 19 h 46"/>
              <a:gd name="T14" fmla="*/ 892 w 1403"/>
              <a:gd name="T15" fmla="*/ 28 h 46"/>
              <a:gd name="T16" fmla="*/ 1020 w 1403"/>
              <a:gd name="T17" fmla="*/ 34 h 46"/>
              <a:gd name="T18" fmla="*/ 1147 w 1403"/>
              <a:gd name="T19" fmla="*/ 38 h 46"/>
              <a:gd name="T20" fmla="*/ 1275 w 1403"/>
              <a:gd name="T21" fmla="*/ 42 h 46"/>
              <a:gd name="T22" fmla="*/ 1403 w 1403"/>
              <a:gd name="T23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46">
                <a:moveTo>
                  <a:pt x="0" y="21"/>
                </a:moveTo>
                <a:lnTo>
                  <a:pt x="127" y="6"/>
                </a:lnTo>
                <a:lnTo>
                  <a:pt x="255" y="0"/>
                </a:lnTo>
                <a:lnTo>
                  <a:pt x="382" y="3"/>
                </a:lnTo>
                <a:lnTo>
                  <a:pt x="510" y="10"/>
                </a:lnTo>
                <a:lnTo>
                  <a:pt x="637" y="15"/>
                </a:lnTo>
                <a:lnTo>
                  <a:pt x="765" y="19"/>
                </a:lnTo>
                <a:lnTo>
                  <a:pt x="892" y="28"/>
                </a:lnTo>
                <a:lnTo>
                  <a:pt x="1020" y="34"/>
                </a:lnTo>
                <a:lnTo>
                  <a:pt x="1147" y="38"/>
                </a:lnTo>
                <a:lnTo>
                  <a:pt x="1275" y="42"/>
                </a:lnTo>
                <a:lnTo>
                  <a:pt x="1403" y="46"/>
                </a:lnTo>
              </a:path>
            </a:pathLst>
          </a:custGeom>
          <a:noFill/>
          <a:ln w="222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65"/>
          <p:cNvSpPr>
            <a:spLocks/>
          </p:cNvSpPr>
          <p:nvPr/>
        </p:nvSpPr>
        <p:spPr bwMode="auto">
          <a:xfrm>
            <a:off x="958850" y="324643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66"/>
          <p:cNvSpPr>
            <a:spLocks/>
          </p:cNvSpPr>
          <p:nvPr/>
        </p:nvSpPr>
        <p:spPr bwMode="auto">
          <a:xfrm>
            <a:off x="1668462" y="3162300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67"/>
          <p:cNvSpPr>
            <a:spLocks/>
          </p:cNvSpPr>
          <p:nvPr/>
        </p:nvSpPr>
        <p:spPr bwMode="auto">
          <a:xfrm>
            <a:off x="2371725" y="3128963"/>
            <a:ext cx="115888" cy="100013"/>
          </a:xfrm>
          <a:custGeom>
            <a:avLst/>
            <a:gdLst>
              <a:gd name="T0" fmla="*/ 39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9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9" y="0"/>
                </a:moveTo>
                <a:lnTo>
                  <a:pt x="0" y="63"/>
                </a:lnTo>
                <a:lnTo>
                  <a:pt x="73" y="63"/>
                </a:lnTo>
                <a:lnTo>
                  <a:pt x="39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68"/>
          <p:cNvSpPr>
            <a:spLocks/>
          </p:cNvSpPr>
          <p:nvPr/>
        </p:nvSpPr>
        <p:spPr bwMode="auto">
          <a:xfrm>
            <a:off x="3081337" y="3140075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69"/>
          <p:cNvSpPr>
            <a:spLocks/>
          </p:cNvSpPr>
          <p:nvPr/>
        </p:nvSpPr>
        <p:spPr bwMode="auto">
          <a:xfrm>
            <a:off x="3784600" y="3179763"/>
            <a:ext cx="117475" cy="104775"/>
          </a:xfrm>
          <a:custGeom>
            <a:avLst/>
            <a:gdLst>
              <a:gd name="T0" fmla="*/ 39 w 74"/>
              <a:gd name="T1" fmla="*/ 0 h 66"/>
              <a:gd name="T2" fmla="*/ 0 w 74"/>
              <a:gd name="T3" fmla="*/ 66 h 66"/>
              <a:gd name="T4" fmla="*/ 74 w 74"/>
              <a:gd name="T5" fmla="*/ 66 h 66"/>
              <a:gd name="T6" fmla="*/ 39 w 74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6">
                <a:moveTo>
                  <a:pt x="39" y="0"/>
                </a:moveTo>
                <a:lnTo>
                  <a:pt x="0" y="66"/>
                </a:lnTo>
                <a:lnTo>
                  <a:pt x="74" y="66"/>
                </a:lnTo>
                <a:lnTo>
                  <a:pt x="39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70"/>
          <p:cNvSpPr>
            <a:spLocks/>
          </p:cNvSpPr>
          <p:nvPr/>
        </p:nvSpPr>
        <p:spPr bwMode="auto">
          <a:xfrm>
            <a:off x="4494212" y="3213100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71"/>
          <p:cNvSpPr>
            <a:spLocks/>
          </p:cNvSpPr>
          <p:nvPr/>
        </p:nvSpPr>
        <p:spPr bwMode="auto">
          <a:xfrm>
            <a:off x="5197475" y="3235325"/>
            <a:ext cx="117475" cy="100013"/>
          </a:xfrm>
          <a:custGeom>
            <a:avLst/>
            <a:gdLst>
              <a:gd name="T0" fmla="*/ 39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9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9" y="0"/>
                </a:moveTo>
                <a:lnTo>
                  <a:pt x="0" y="63"/>
                </a:lnTo>
                <a:lnTo>
                  <a:pt x="74" y="63"/>
                </a:lnTo>
                <a:lnTo>
                  <a:pt x="39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72"/>
          <p:cNvSpPr>
            <a:spLocks/>
          </p:cNvSpPr>
          <p:nvPr/>
        </p:nvSpPr>
        <p:spPr bwMode="auto">
          <a:xfrm>
            <a:off x="5907088" y="3284538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73"/>
          <p:cNvSpPr>
            <a:spLocks/>
          </p:cNvSpPr>
          <p:nvPr/>
        </p:nvSpPr>
        <p:spPr bwMode="auto">
          <a:xfrm>
            <a:off x="6611938" y="3317875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74"/>
          <p:cNvSpPr>
            <a:spLocks/>
          </p:cNvSpPr>
          <p:nvPr/>
        </p:nvSpPr>
        <p:spPr bwMode="auto">
          <a:xfrm>
            <a:off x="7319963" y="3340100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75"/>
          <p:cNvSpPr>
            <a:spLocks/>
          </p:cNvSpPr>
          <p:nvPr/>
        </p:nvSpPr>
        <p:spPr bwMode="auto">
          <a:xfrm>
            <a:off x="8024813" y="33623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76"/>
          <p:cNvSpPr>
            <a:spLocks/>
          </p:cNvSpPr>
          <p:nvPr/>
        </p:nvSpPr>
        <p:spPr bwMode="auto">
          <a:xfrm>
            <a:off x="8734425" y="3384550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77"/>
          <p:cNvSpPr>
            <a:spLocks/>
          </p:cNvSpPr>
          <p:nvPr/>
        </p:nvSpPr>
        <p:spPr bwMode="auto">
          <a:xfrm>
            <a:off x="1019175" y="4205288"/>
            <a:ext cx="7775576" cy="304800"/>
          </a:xfrm>
          <a:custGeom>
            <a:avLst/>
            <a:gdLst>
              <a:gd name="T0" fmla="*/ 0 w 1403"/>
              <a:gd name="T1" fmla="*/ 0 h 55"/>
              <a:gd name="T2" fmla="*/ 127 w 1403"/>
              <a:gd name="T3" fmla="*/ 3 h 55"/>
              <a:gd name="T4" fmla="*/ 255 w 1403"/>
              <a:gd name="T5" fmla="*/ 8 h 55"/>
              <a:gd name="T6" fmla="*/ 382 w 1403"/>
              <a:gd name="T7" fmla="*/ 15 h 55"/>
              <a:gd name="T8" fmla="*/ 510 w 1403"/>
              <a:gd name="T9" fmla="*/ 25 h 55"/>
              <a:gd name="T10" fmla="*/ 637 w 1403"/>
              <a:gd name="T11" fmla="*/ 31 h 55"/>
              <a:gd name="T12" fmla="*/ 765 w 1403"/>
              <a:gd name="T13" fmla="*/ 37 h 55"/>
              <a:gd name="T14" fmla="*/ 892 w 1403"/>
              <a:gd name="T15" fmla="*/ 47 h 55"/>
              <a:gd name="T16" fmla="*/ 1020 w 1403"/>
              <a:gd name="T17" fmla="*/ 51 h 55"/>
              <a:gd name="T18" fmla="*/ 1147 w 1403"/>
              <a:gd name="T19" fmla="*/ 51 h 55"/>
              <a:gd name="T20" fmla="*/ 1275 w 1403"/>
              <a:gd name="T21" fmla="*/ 53 h 55"/>
              <a:gd name="T22" fmla="*/ 1403 w 1403"/>
              <a:gd name="T2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55">
                <a:moveTo>
                  <a:pt x="0" y="0"/>
                </a:moveTo>
                <a:lnTo>
                  <a:pt x="127" y="3"/>
                </a:lnTo>
                <a:lnTo>
                  <a:pt x="255" y="8"/>
                </a:lnTo>
                <a:lnTo>
                  <a:pt x="382" y="15"/>
                </a:lnTo>
                <a:lnTo>
                  <a:pt x="510" y="25"/>
                </a:lnTo>
                <a:lnTo>
                  <a:pt x="637" y="31"/>
                </a:lnTo>
                <a:lnTo>
                  <a:pt x="765" y="37"/>
                </a:lnTo>
                <a:lnTo>
                  <a:pt x="892" y="47"/>
                </a:lnTo>
                <a:lnTo>
                  <a:pt x="1020" y="51"/>
                </a:lnTo>
                <a:lnTo>
                  <a:pt x="1147" y="51"/>
                </a:lnTo>
                <a:lnTo>
                  <a:pt x="1275" y="53"/>
                </a:lnTo>
                <a:lnTo>
                  <a:pt x="1403" y="55"/>
                </a:lnTo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78"/>
          <p:cNvSpPr>
            <a:spLocks/>
          </p:cNvSpPr>
          <p:nvPr/>
        </p:nvSpPr>
        <p:spPr bwMode="auto">
          <a:xfrm>
            <a:off x="958850" y="4132263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79"/>
          <p:cNvSpPr>
            <a:spLocks/>
          </p:cNvSpPr>
          <p:nvPr/>
        </p:nvSpPr>
        <p:spPr bwMode="auto">
          <a:xfrm>
            <a:off x="1668462" y="4154488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80"/>
          <p:cNvSpPr>
            <a:spLocks/>
          </p:cNvSpPr>
          <p:nvPr/>
        </p:nvSpPr>
        <p:spPr bwMode="auto">
          <a:xfrm>
            <a:off x="2371725" y="4183063"/>
            <a:ext cx="115888" cy="100013"/>
          </a:xfrm>
          <a:custGeom>
            <a:avLst/>
            <a:gdLst>
              <a:gd name="T0" fmla="*/ 39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9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9" y="0"/>
                </a:moveTo>
                <a:lnTo>
                  <a:pt x="0" y="63"/>
                </a:lnTo>
                <a:lnTo>
                  <a:pt x="73" y="63"/>
                </a:lnTo>
                <a:lnTo>
                  <a:pt x="39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81"/>
          <p:cNvSpPr>
            <a:spLocks/>
          </p:cNvSpPr>
          <p:nvPr/>
        </p:nvSpPr>
        <p:spPr bwMode="auto">
          <a:xfrm>
            <a:off x="3081337" y="4221163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82"/>
          <p:cNvSpPr>
            <a:spLocks/>
          </p:cNvSpPr>
          <p:nvPr/>
        </p:nvSpPr>
        <p:spPr bwMode="auto">
          <a:xfrm>
            <a:off x="3784600" y="4276725"/>
            <a:ext cx="117475" cy="100013"/>
          </a:xfrm>
          <a:custGeom>
            <a:avLst/>
            <a:gdLst>
              <a:gd name="T0" fmla="*/ 39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9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9" y="0"/>
                </a:moveTo>
                <a:lnTo>
                  <a:pt x="0" y="63"/>
                </a:lnTo>
                <a:lnTo>
                  <a:pt x="74" y="63"/>
                </a:lnTo>
                <a:lnTo>
                  <a:pt x="39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83"/>
          <p:cNvSpPr>
            <a:spLocks/>
          </p:cNvSpPr>
          <p:nvPr/>
        </p:nvSpPr>
        <p:spPr bwMode="auto">
          <a:xfrm>
            <a:off x="4494212" y="4310063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84"/>
          <p:cNvSpPr>
            <a:spLocks/>
          </p:cNvSpPr>
          <p:nvPr/>
        </p:nvSpPr>
        <p:spPr bwMode="auto">
          <a:xfrm>
            <a:off x="5197475" y="4343400"/>
            <a:ext cx="117475" cy="100013"/>
          </a:xfrm>
          <a:custGeom>
            <a:avLst/>
            <a:gdLst>
              <a:gd name="T0" fmla="*/ 39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9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9" y="0"/>
                </a:moveTo>
                <a:lnTo>
                  <a:pt x="0" y="63"/>
                </a:lnTo>
                <a:lnTo>
                  <a:pt x="74" y="63"/>
                </a:lnTo>
                <a:lnTo>
                  <a:pt x="39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85"/>
          <p:cNvSpPr>
            <a:spLocks/>
          </p:cNvSpPr>
          <p:nvPr/>
        </p:nvSpPr>
        <p:spPr bwMode="auto">
          <a:xfrm>
            <a:off x="5907088" y="4398963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86"/>
          <p:cNvSpPr>
            <a:spLocks/>
          </p:cNvSpPr>
          <p:nvPr/>
        </p:nvSpPr>
        <p:spPr bwMode="auto">
          <a:xfrm>
            <a:off x="6611938" y="4421188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87"/>
          <p:cNvSpPr>
            <a:spLocks/>
          </p:cNvSpPr>
          <p:nvPr/>
        </p:nvSpPr>
        <p:spPr bwMode="auto">
          <a:xfrm>
            <a:off x="7319963" y="4421188"/>
            <a:ext cx="117475" cy="104775"/>
          </a:xfrm>
          <a:custGeom>
            <a:avLst/>
            <a:gdLst>
              <a:gd name="T0" fmla="*/ 35 w 74"/>
              <a:gd name="T1" fmla="*/ 0 h 66"/>
              <a:gd name="T2" fmla="*/ 0 w 74"/>
              <a:gd name="T3" fmla="*/ 66 h 66"/>
              <a:gd name="T4" fmla="*/ 74 w 74"/>
              <a:gd name="T5" fmla="*/ 66 h 66"/>
              <a:gd name="T6" fmla="*/ 35 w 74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6">
                <a:moveTo>
                  <a:pt x="35" y="0"/>
                </a:moveTo>
                <a:lnTo>
                  <a:pt x="0" y="66"/>
                </a:lnTo>
                <a:lnTo>
                  <a:pt x="74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88"/>
          <p:cNvSpPr>
            <a:spLocks/>
          </p:cNvSpPr>
          <p:nvPr/>
        </p:nvSpPr>
        <p:spPr bwMode="auto">
          <a:xfrm>
            <a:off x="8024813" y="4432300"/>
            <a:ext cx="122238" cy="104775"/>
          </a:xfrm>
          <a:custGeom>
            <a:avLst/>
            <a:gdLst>
              <a:gd name="T0" fmla="*/ 38 w 77"/>
              <a:gd name="T1" fmla="*/ 0 h 66"/>
              <a:gd name="T2" fmla="*/ 0 w 77"/>
              <a:gd name="T3" fmla="*/ 66 h 66"/>
              <a:gd name="T4" fmla="*/ 77 w 77"/>
              <a:gd name="T5" fmla="*/ 66 h 66"/>
              <a:gd name="T6" fmla="*/ 38 w 77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6">
                <a:moveTo>
                  <a:pt x="38" y="0"/>
                </a:moveTo>
                <a:lnTo>
                  <a:pt x="0" y="66"/>
                </a:lnTo>
                <a:lnTo>
                  <a:pt x="77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89"/>
          <p:cNvSpPr>
            <a:spLocks/>
          </p:cNvSpPr>
          <p:nvPr/>
        </p:nvSpPr>
        <p:spPr bwMode="auto">
          <a:xfrm>
            <a:off x="8734425" y="44434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90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Line 91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Rectangle 92"/>
          <p:cNvSpPr>
            <a:spLocks noChangeArrowheads="1"/>
          </p:cNvSpPr>
          <p:nvPr/>
        </p:nvSpPr>
        <p:spPr bwMode="auto">
          <a:xfrm rot="16200000">
            <a:off x="441325" y="54435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3" name="Line 93"/>
          <p:cNvSpPr>
            <a:spLocks noChangeShapeType="1"/>
          </p:cNvSpPr>
          <p:nvPr/>
        </p:nvSpPr>
        <p:spPr bwMode="auto">
          <a:xfrm flipH="1">
            <a:off x="781050" y="44656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Rectangle 94"/>
          <p:cNvSpPr>
            <a:spLocks noChangeArrowheads="1"/>
          </p:cNvSpPr>
          <p:nvPr/>
        </p:nvSpPr>
        <p:spPr bwMode="auto">
          <a:xfrm rot="16200000">
            <a:off x="441325" y="4240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5" name="Line 95"/>
          <p:cNvSpPr>
            <a:spLocks noChangeShapeType="1"/>
          </p:cNvSpPr>
          <p:nvPr/>
        </p:nvSpPr>
        <p:spPr bwMode="auto">
          <a:xfrm flipH="1">
            <a:off x="781050" y="3262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Rectangle 96"/>
          <p:cNvSpPr>
            <a:spLocks noChangeArrowheads="1"/>
          </p:cNvSpPr>
          <p:nvPr/>
        </p:nvSpPr>
        <p:spPr bwMode="auto">
          <a:xfrm rot="16200000">
            <a:off x="441325" y="30384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7" name="Line 97"/>
          <p:cNvSpPr>
            <a:spLocks noChangeShapeType="1"/>
          </p:cNvSpPr>
          <p:nvPr/>
        </p:nvSpPr>
        <p:spPr bwMode="auto">
          <a:xfrm flipH="1">
            <a:off x="781050" y="20605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Rectangle 98"/>
          <p:cNvSpPr>
            <a:spLocks noChangeArrowheads="1"/>
          </p:cNvSpPr>
          <p:nvPr/>
        </p:nvSpPr>
        <p:spPr bwMode="auto">
          <a:xfrm rot="16200000">
            <a:off x="441325" y="18351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9" name="Line 99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Rectangle 100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90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1" name="Rectangle 101"/>
          <p:cNvSpPr>
            <a:spLocks noChangeArrowheads="1"/>
          </p:cNvSpPr>
          <p:nvPr/>
        </p:nvSpPr>
        <p:spPr bwMode="auto">
          <a:xfrm rot="16200000">
            <a:off x="-1189038" y="2971800"/>
            <a:ext cx="2987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Mean Child Earnings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Line 102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Line 103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Rectangle 104"/>
          <p:cNvSpPr>
            <a:spLocks noChangeArrowheads="1"/>
          </p:cNvSpPr>
          <p:nvPr/>
        </p:nvSpPr>
        <p:spPr bwMode="auto">
          <a:xfrm>
            <a:off x="8921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5" name="Line 105"/>
          <p:cNvSpPr>
            <a:spLocks noChangeShapeType="1"/>
          </p:cNvSpPr>
          <p:nvPr/>
        </p:nvSpPr>
        <p:spPr bwMode="auto">
          <a:xfrm>
            <a:off x="243363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Rectangle 106"/>
          <p:cNvSpPr>
            <a:spLocks noChangeArrowheads="1"/>
          </p:cNvSpPr>
          <p:nvPr/>
        </p:nvSpPr>
        <p:spPr bwMode="auto">
          <a:xfrm>
            <a:off x="230505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27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7" name="Line 107"/>
          <p:cNvSpPr>
            <a:spLocks noChangeShapeType="1"/>
          </p:cNvSpPr>
          <p:nvPr/>
        </p:nvSpPr>
        <p:spPr bwMode="auto">
          <a:xfrm>
            <a:off x="384651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Rectangle 108"/>
          <p:cNvSpPr>
            <a:spLocks noChangeArrowheads="1"/>
          </p:cNvSpPr>
          <p:nvPr/>
        </p:nvSpPr>
        <p:spPr bwMode="auto">
          <a:xfrm>
            <a:off x="371792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29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9" name="Line 109"/>
          <p:cNvSpPr>
            <a:spLocks noChangeShapeType="1"/>
          </p:cNvSpPr>
          <p:nvPr/>
        </p:nvSpPr>
        <p:spPr bwMode="auto">
          <a:xfrm>
            <a:off x="525938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Rectangle 110"/>
          <p:cNvSpPr>
            <a:spLocks noChangeArrowheads="1"/>
          </p:cNvSpPr>
          <p:nvPr/>
        </p:nvSpPr>
        <p:spPr bwMode="auto">
          <a:xfrm>
            <a:off x="513238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1" name="Line 111"/>
          <p:cNvSpPr>
            <a:spLocks noChangeShapeType="1"/>
          </p:cNvSpPr>
          <p:nvPr/>
        </p:nvSpPr>
        <p:spPr bwMode="auto">
          <a:xfrm>
            <a:off x="667226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Rectangle 112"/>
          <p:cNvSpPr>
            <a:spLocks noChangeArrowheads="1"/>
          </p:cNvSpPr>
          <p:nvPr/>
        </p:nvSpPr>
        <p:spPr bwMode="auto">
          <a:xfrm>
            <a:off x="654526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3" name="Line 113"/>
          <p:cNvSpPr>
            <a:spLocks noChangeShapeType="1"/>
          </p:cNvSpPr>
          <p:nvPr/>
        </p:nvSpPr>
        <p:spPr bwMode="auto">
          <a:xfrm>
            <a:off x="808513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Rectangle 114"/>
          <p:cNvSpPr>
            <a:spLocks noChangeArrowheads="1"/>
          </p:cNvSpPr>
          <p:nvPr/>
        </p:nvSpPr>
        <p:spPr bwMode="auto">
          <a:xfrm>
            <a:off x="795813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5" name="Rectangle 115"/>
          <p:cNvSpPr>
            <a:spLocks noChangeArrowheads="1"/>
          </p:cNvSpPr>
          <p:nvPr/>
        </p:nvSpPr>
        <p:spPr bwMode="auto">
          <a:xfrm>
            <a:off x="3413125" y="6249988"/>
            <a:ext cx="32258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Age of Income Measurement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6" name="Line 117"/>
          <p:cNvSpPr>
            <a:spLocks noChangeShapeType="1"/>
          </p:cNvSpPr>
          <p:nvPr/>
        </p:nvSpPr>
        <p:spPr bwMode="auto">
          <a:xfrm>
            <a:off x="969962" y="923925"/>
            <a:ext cx="863600" cy="0"/>
          </a:xfrm>
          <a:prstGeom prst="line">
            <a:avLst/>
          </a:pr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Oval 118"/>
          <p:cNvSpPr>
            <a:spLocks noChangeArrowheads="1"/>
          </p:cNvSpPr>
          <p:nvPr/>
        </p:nvSpPr>
        <p:spPr bwMode="auto">
          <a:xfrm>
            <a:off x="1352550" y="87312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Line 119"/>
          <p:cNvSpPr>
            <a:spLocks noChangeShapeType="1"/>
          </p:cNvSpPr>
          <p:nvPr/>
        </p:nvSpPr>
        <p:spPr bwMode="auto">
          <a:xfrm>
            <a:off x="969962" y="1250950"/>
            <a:ext cx="863600" cy="0"/>
          </a:xfrm>
          <a:prstGeom prst="lin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Oval 120"/>
          <p:cNvSpPr>
            <a:spLocks noChangeArrowheads="1"/>
          </p:cNvSpPr>
          <p:nvPr/>
        </p:nvSpPr>
        <p:spPr bwMode="auto">
          <a:xfrm>
            <a:off x="1352550" y="12001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0" name="Line 121"/>
          <p:cNvSpPr>
            <a:spLocks noChangeShapeType="1"/>
          </p:cNvSpPr>
          <p:nvPr/>
        </p:nvSpPr>
        <p:spPr bwMode="auto">
          <a:xfrm>
            <a:off x="969962" y="1571625"/>
            <a:ext cx="863600" cy="0"/>
          </a:xfrm>
          <a:prstGeom prst="line">
            <a:avLst/>
          </a:prstGeom>
          <a:noFill/>
          <a:ln w="222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Freeform 122"/>
          <p:cNvSpPr>
            <a:spLocks/>
          </p:cNvSpPr>
          <p:nvPr/>
        </p:nvSpPr>
        <p:spPr bwMode="auto">
          <a:xfrm>
            <a:off x="1346200" y="1504950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Line 123"/>
          <p:cNvSpPr>
            <a:spLocks noChangeShapeType="1"/>
          </p:cNvSpPr>
          <p:nvPr/>
        </p:nvSpPr>
        <p:spPr bwMode="auto">
          <a:xfrm>
            <a:off x="969962" y="1893888"/>
            <a:ext cx="863600" cy="0"/>
          </a:xfrm>
          <a:prstGeom prst="line">
            <a:avLst/>
          </a:pr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Freeform 124"/>
          <p:cNvSpPr>
            <a:spLocks/>
          </p:cNvSpPr>
          <p:nvPr/>
        </p:nvSpPr>
        <p:spPr bwMode="auto">
          <a:xfrm>
            <a:off x="1346200" y="1827213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Rectangle 125"/>
          <p:cNvSpPr>
            <a:spLocks noChangeArrowheads="1"/>
          </p:cNvSpPr>
          <p:nvPr/>
        </p:nvSpPr>
        <p:spPr bwMode="auto">
          <a:xfrm>
            <a:off x="1973262" y="806450"/>
            <a:ext cx="95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Ivy Plus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5" name="Rectangle 126"/>
          <p:cNvSpPr>
            <a:spLocks noChangeArrowheads="1"/>
          </p:cNvSpPr>
          <p:nvPr/>
        </p:nvSpPr>
        <p:spPr bwMode="auto">
          <a:xfrm>
            <a:off x="1973262" y="1128713"/>
            <a:ext cx="12461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Other Elite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Rectangle 127"/>
          <p:cNvSpPr>
            <a:spLocks noChangeArrowheads="1"/>
          </p:cNvSpPr>
          <p:nvPr/>
        </p:nvSpPr>
        <p:spPr bwMode="auto">
          <a:xfrm>
            <a:off x="1973262" y="1449388"/>
            <a:ext cx="18621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Other Four-Year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7" name="Rectangle 128"/>
          <p:cNvSpPr>
            <a:spLocks noChangeArrowheads="1"/>
          </p:cNvSpPr>
          <p:nvPr/>
        </p:nvSpPr>
        <p:spPr bwMode="auto">
          <a:xfrm>
            <a:off x="1973262" y="1776413"/>
            <a:ext cx="11525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Two-Year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" name="Rectangle 129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" name="AutoShape 131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" name="Rectangle 257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1" name="TextBox 92"/>
          <p:cNvSpPr txBox="1"/>
          <p:nvPr/>
        </p:nvSpPr>
        <p:spPr>
          <a:xfrm>
            <a:off x="133" y="164068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vs. Age at Income Measurement,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By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College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 Tier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1853702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Rectangle 130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Rectangle 131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Rectangle 132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Line 8"/>
          <p:cNvSpPr>
            <a:spLocks noChangeShapeType="1"/>
          </p:cNvSpPr>
          <p:nvPr/>
        </p:nvSpPr>
        <p:spPr bwMode="auto">
          <a:xfrm>
            <a:off x="869950" y="44656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Line 9"/>
          <p:cNvSpPr>
            <a:spLocks noChangeShapeType="1"/>
          </p:cNvSpPr>
          <p:nvPr/>
        </p:nvSpPr>
        <p:spPr bwMode="auto">
          <a:xfrm>
            <a:off x="869950" y="3262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Line 10"/>
          <p:cNvSpPr>
            <a:spLocks noChangeShapeType="1"/>
          </p:cNvSpPr>
          <p:nvPr/>
        </p:nvSpPr>
        <p:spPr bwMode="auto">
          <a:xfrm>
            <a:off x="869950" y="20605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Line 11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38"/>
          <p:cNvSpPr>
            <a:spLocks/>
          </p:cNvSpPr>
          <p:nvPr/>
        </p:nvSpPr>
        <p:spPr bwMode="auto">
          <a:xfrm>
            <a:off x="1019175" y="2136775"/>
            <a:ext cx="7775576" cy="1143000"/>
          </a:xfrm>
          <a:custGeom>
            <a:avLst/>
            <a:gdLst>
              <a:gd name="T0" fmla="*/ 0 w 1403"/>
              <a:gd name="T1" fmla="*/ 206 h 206"/>
              <a:gd name="T2" fmla="*/ 127 w 1403"/>
              <a:gd name="T3" fmla="*/ 190 h 206"/>
              <a:gd name="T4" fmla="*/ 255 w 1403"/>
              <a:gd name="T5" fmla="*/ 146 h 206"/>
              <a:gd name="T6" fmla="*/ 382 w 1403"/>
              <a:gd name="T7" fmla="*/ 101 h 206"/>
              <a:gd name="T8" fmla="*/ 510 w 1403"/>
              <a:gd name="T9" fmla="*/ 57 h 206"/>
              <a:gd name="T10" fmla="*/ 637 w 1403"/>
              <a:gd name="T11" fmla="*/ 30 h 206"/>
              <a:gd name="T12" fmla="*/ 765 w 1403"/>
              <a:gd name="T13" fmla="*/ 27 h 206"/>
              <a:gd name="T14" fmla="*/ 892 w 1403"/>
              <a:gd name="T15" fmla="*/ 14 h 206"/>
              <a:gd name="T16" fmla="*/ 1020 w 1403"/>
              <a:gd name="T17" fmla="*/ 2 h 206"/>
              <a:gd name="T18" fmla="*/ 1147 w 1403"/>
              <a:gd name="T19" fmla="*/ 0 h 206"/>
              <a:gd name="T20" fmla="*/ 1275 w 1403"/>
              <a:gd name="T21" fmla="*/ 3 h 206"/>
              <a:gd name="T22" fmla="*/ 1403 w 1403"/>
              <a:gd name="T23" fmla="*/ 4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206">
                <a:moveTo>
                  <a:pt x="0" y="206"/>
                </a:moveTo>
                <a:lnTo>
                  <a:pt x="127" y="190"/>
                </a:lnTo>
                <a:lnTo>
                  <a:pt x="255" y="146"/>
                </a:lnTo>
                <a:lnTo>
                  <a:pt x="382" y="101"/>
                </a:lnTo>
                <a:lnTo>
                  <a:pt x="510" y="57"/>
                </a:lnTo>
                <a:lnTo>
                  <a:pt x="637" y="30"/>
                </a:lnTo>
                <a:lnTo>
                  <a:pt x="765" y="27"/>
                </a:lnTo>
                <a:lnTo>
                  <a:pt x="892" y="14"/>
                </a:lnTo>
                <a:lnTo>
                  <a:pt x="1020" y="2"/>
                </a:lnTo>
                <a:lnTo>
                  <a:pt x="1147" y="0"/>
                </a:lnTo>
                <a:lnTo>
                  <a:pt x="1275" y="3"/>
                </a:lnTo>
                <a:lnTo>
                  <a:pt x="1403" y="4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Oval 39"/>
          <p:cNvSpPr>
            <a:spLocks noChangeArrowheads="1"/>
          </p:cNvSpPr>
          <p:nvPr/>
        </p:nvSpPr>
        <p:spPr bwMode="auto">
          <a:xfrm>
            <a:off x="969962" y="32289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Oval 40"/>
          <p:cNvSpPr>
            <a:spLocks noChangeArrowheads="1"/>
          </p:cNvSpPr>
          <p:nvPr/>
        </p:nvSpPr>
        <p:spPr bwMode="auto">
          <a:xfrm>
            <a:off x="1673225" y="31400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Oval 41"/>
          <p:cNvSpPr>
            <a:spLocks noChangeArrowheads="1"/>
          </p:cNvSpPr>
          <p:nvPr/>
        </p:nvSpPr>
        <p:spPr bwMode="auto">
          <a:xfrm>
            <a:off x="2382837" y="289718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Oval 42"/>
          <p:cNvSpPr>
            <a:spLocks noChangeArrowheads="1"/>
          </p:cNvSpPr>
          <p:nvPr/>
        </p:nvSpPr>
        <p:spPr bwMode="auto">
          <a:xfrm>
            <a:off x="3086100" y="264795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Oval 43"/>
          <p:cNvSpPr>
            <a:spLocks noChangeArrowheads="1"/>
          </p:cNvSpPr>
          <p:nvPr/>
        </p:nvSpPr>
        <p:spPr bwMode="auto">
          <a:xfrm>
            <a:off x="3795712" y="24034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Oval 44"/>
          <p:cNvSpPr>
            <a:spLocks noChangeArrowheads="1"/>
          </p:cNvSpPr>
          <p:nvPr/>
        </p:nvSpPr>
        <p:spPr bwMode="auto">
          <a:xfrm>
            <a:off x="4500562" y="2254250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Oval 45"/>
          <p:cNvSpPr>
            <a:spLocks noChangeArrowheads="1"/>
          </p:cNvSpPr>
          <p:nvPr/>
        </p:nvSpPr>
        <p:spPr bwMode="auto">
          <a:xfrm>
            <a:off x="5208588" y="223678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Oval 46"/>
          <p:cNvSpPr>
            <a:spLocks noChangeArrowheads="1"/>
          </p:cNvSpPr>
          <p:nvPr/>
        </p:nvSpPr>
        <p:spPr bwMode="auto">
          <a:xfrm>
            <a:off x="5913438" y="216535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Oval 47"/>
          <p:cNvSpPr>
            <a:spLocks noChangeArrowheads="1"/>
          </p:cNvSpPr>
          <p:nvPr/>
        </p:nvSpPr>
        <p:spPr bwMode="auto">
          <a:xfrm>
            <a:off x="6623050" y="2098675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Oval 48"/>
          <p:cNvSpPr>
            <a:spLocks noChangeArrowheads="1"/>
          </p:cNvSpPr>
          <p:nvPr/>
        </p:nvSpPr>
        <p:spPr bwMode="auto">
          <a:xfrm>
            <a:off x="7326313" y="2087563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Oval 49"/>
          <p:cNvSpPr>
            <a:spLocks noChangeArrowheads="1"/>
          </p:cNvSpPr>
          <p:nvPr/>
        </p:nvSpPr>
        <p:spPr bwMode="auto">
          <a:xfrm>
            <a:off x="8035925" y="210343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Oval 50"/>
          <p:cNvSpPr>
            <a:spLocks noChangeArrowheads="1"/>
          </p:cNvSpPr>
          <p:nvPr/>
        </p:nvSpPr>
        <p:spPr bwMode="auto">
          <a:xfrm>
            <a:off x="8745538" y="2109788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51"/>
          <p:cNvSpPr>
            <a:spLocks/>
          </p:cNvSpPr>
          <p:nvPr/>
        </p:nvSpPr>
        <p:spPr bwMode="auto">
          <a:xfrm>
            <a:off x="1019175" y="2552700"/>
            <a:ext cx="7775576" cy="665163"/>
          </a:xfrm>
          <a:custGeom>
            <a:avLst/>
            <a:gdLst>
              <a:gd name="T0" fmla="*/ 0 w 1403"/>
              <a:gd name="T1" fmla="*/ 120 h 120"/>
              <a:gd name="T2" fmla="*/ 127 w 1403"/>
              <a:gd name="T3" fmla="*/ 99 h 120"/>
              <a:gd name="T4" fmla="*/ 255 w 1403"/>
              <a:gd name="T5" fmla="*/ 64 h 120"/>
              <a:gd name="T6" fmla="*/ 382 w 1403"/>
              <a:gd name="T7" fmla="*/ 33 h 120"/>
              <a:gd name="T8" fmla="*/ 510 w 1403"/>
              <a:gd name="T9" fmla="*/ 11 h 120"/>
              <a:gd name="T10" fmla="*/ 637 w 1403"/>
              <a:gd name="T11" fmla="*/ 0 h 120"/>
              <a:gd name="T12" fmla="*/ 765 w 1403"/>
              <a:gd name="T13" fmla="*/ 3 h 120"/>
              <a:gd name="T14" fmla="*/ 892 w 1403"/>
              <a:gd name="T15" fmla="*/ 6 h 120"/>
              <a:gd name="T16" fmla="*/ 1020 w 1403"/>
              <a:gd name="T17" fmla="*/ 4 h 120"/>
              <a:gd name="T18" fmla="*/ 1147 w 1403"/>
              <a:gd name="T19" fmla="*/ 5 h 120"/>
              <a:gd name="T20" fmla="*/ 1275 w 1403"/>
              <a:gd name="T21" fmla="*/ 10 h 120"/>
              <a:gd name="T22" fmla="*/ 1403 w 1403"/>
              <a:gd name="T23" fmla="*/ 15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120">
                <a:moveTo>
                  <a:pt x="0" y="120"/>
                </a:moveTo>
                <a:lnTo>
                  <a:pt x="127" y="99"/>
                </a:lnTo>
                <a:lnTo>
                  <a:pt x="255" y="64"/>
                </a:lnTo>
                <a:lnTo>
                  <a:pt x="382" y="33"/>
                </a:lnTo>
                <a:lnTo>
                  <a:pt x="510" y="11"/>
                </a:lnTo>
                <a:lnTo>
                  <a:pt x="637" y="0"/>
                </a:lnTo>
                <a:lnTo>
                  <a:pt x="765" y="3"/>
                </a:lnTo>
                <a:lnTo>
                  <a:pt x="892" y="6"/>
                </a:lnTo>
                <a:lnTo>
                  <a:pt x="1020" y="4"/>
                </a:lnTo>
                <a:lnTo>
                  <a:pt x="1147" y="5"/>
                </a:lnTo>
                <a:lnTo>
                  <a:pt x="1275" y="10"/>
                </a:lnTo>
                <a:lnTo>
                  <a:pt x="1403" y="15"/>
                </a:lnTo>
              </a:path>
            </a:pathLst>
          </a:cu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Oval 52"/>
          <p:cNvSpPr>
            <a:spLocks noChangeArrowheads="1"/>
          </p:cNvSpPr>
          <p:nvPr/>
        </p:nvSpPr>
        <p:spPr bwMode="auto">
          <a:xfrm>
            <a:off x="969962" y="31686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Oval 53"/>
          <p:cNvSpPr>
            <a:spLocks noChangeArrowheads="1"/>
          </p:cNvSpPr>
          <p:nvPr/>
        </p:nvSpPr>
        <p:spPr bwMode="auto">
          <a:xfrm>
            <a:off x="1673225" y="3052763"/>
            <a:ext cx="100013" cy="98425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Oval 54"/>
          <p:cNvSpPr>
            <a:spLocks noChangeArrowheads="1"/>
          </p:cNvSpPr>
          <p:nvPr/>
        </p:nvSpPr>
        <p:spPr bwMode="auto">
          <a:xfrm>
            <a:off x="2382837" y="285750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Oval 55"/>
          <p:cNvSpPr>
            <a:spLocks noChangeArrowheads="1"/>
          </p:cNvSpPr>
          <p:nvPr/>
        </p:nvSpPr>
        <p:spPr bwMode="auto">
          <a:xfrm>
            <a:off x="3086100" y="26860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Oval 56"/>
          <p:cNvSpPr>
            <a:spLocks noChangeArrowheads="1"/>
          </p:cNvSpPr>
          <p:nvPr/>
        </p:nvSpPr>
        <p:spPr bwMode="auto">
          <a:xfrm>
            <a:off x="3795712" y="2563813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Oval 57"/>
          <p:cNvSpPr>
            <a:spLocks noChangeArrowheads="1"/>
          </p:cNvSpPr>
          <p:nvPr/>
        </p:nvSpPr>
        <p:spPr bwMode="auto">
          <a:xfrm>
            <a:off x="4500562" y="2503488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Oval 58"/>
          <p:cNvSpPr>
            <a:spLocks noChangeArrowheads="1"/>
          </p:cNvSpPr>
          <p:nvPr/>
        </p:nvSpPr>
        <p:spPr bwMode="auto">
          <a:xfrm>
            <a:off x="5208588" y="2519363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Oval 59"/>
          <p:cNvSpPr>
            <a:spLocks noChangeArrowheads="1"/>
          </p:cNvSpPr>
          <p:nvPr/>
        </p:nvSpPr>
        <p:spPr bwMode="auto">
          <a:xfrm>
            <a:off x="5913438" y="2536825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Oval 60"/>
          <p:cNvSpPr>
            <a:spLocks noChangeArrowheads="1"/>
          </p:cNvSpPr>
          <p:nvPr/>
        </p:nvSpPr>
        <p:spPr bwMode="auto">
          <a:xfrm>
            <a:off x="6623050" y="2525713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Oval 61"/>
          <p:cNvSpPr>
            <a:spLocks noChangeArrowheads="1"/>
          </p:cNvSpPr>
          <p:nvPr/>
        </p:nvSpPr>
        <p:spPr bwMode="auto">
          <a:xfrm>
            <a:off x="7326313" y="2530475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Oval 62"/>
          <p:cNvSpPr>
            <a:spLocks noChangeArrowheads="1"/>
          </p:cNvSpPr>
          <p:nvPr/>
        </p:nvSpPr>
        <p:spPr bwMode="auto">
          <a:xfrm>
            <a:off x="8035925" y="25590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Oval 63"/>
          <p:cNvSpPr>
            <a:spLocks noChangeArrowheads="1"/>
          </p:cNvSpPr>
          <p:nvPr/>
        </p:nvSpPr>
        <p:spPr bwMode="auto">
          <a:xfrm>
            <a:off x="8745538" y="2586038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Freeform 64"/>
          <p:cNvSpPr>
            <a:spLocks/>
          </p:cNvSpPr>
          <p:nvPr/>
        </p:nvSpPr>
        <p:spPr bwMode="auto">
          <a:xfrm>
            <a:off x="1019175" y="3195638"/>
            <a:ext cx="7775576" cy="255588"/>
          </a:xfrm>
          <a:custGeom>
            <a:avLst/>
            <a:gdLst>
              <a:gd name="T0" fmla="*/ 0 w 1403"/>
              <a:gd name="T1" fmla="*/ 21 h 46"/>
              <a:gd name="T2" fmla="*/ 127 w 1403"/>
              <a:gd name="T3" fmla="*/ 6 h 46"/>
              <a:gd name="T4" fmla="*/ 255 w 1403"/>
              <a:gd name="T5" fmla="*/ 0 h 46"/>
              <a:gd name="T6" fmla="*/ 382 w 1403"/>
              <a:gd name="T7" fmla="*/ 3 h 46"/>
              <a:gd name="T8" fmla="*/ 510 w 1403"/>
              <a:gd name="T9" fmla="*/ 10 h 46"/>
              <a:gd name="T10" fmla="*/ 637 w 1403"/>
              <a:gd name="T11" fmla="*/ 15 h 46"/>
              <a:gd name="T12" fmla="*/ 765 w 1403"/>
              <a:gd name="T13" fmla="*/ 19 h 46"/>
              <a:gd name="T14" fmla="*/ 892 w 1403"/>
              <a:gd name="T15" fmla="*/ 28 h 46"/>
              <a:gd name="T16" fmla="*/ 1020 w 1403"/>
              <a:gd name="T17" fmla="*/ 34 h 46"/>
              <a:gd name="T18" fmla="*/ 1147 w 1403"/>
              <a:gd name="T19" fmla="*/ 38 h 46"/>
              <a:gd name="T20" fmla="*/ 1275 w 1403"/>
              <a:gd name="T21" fmla="*/ 42 h 46"/>
              <a:gd name="T22" fmla="*/ 1403 w 1403"/>
              <a:gd name="T23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46">
                <a:moveTo>
                  <a:pt x="0" y="21"/>
                </a:moveTo>
                <a:lnTo>
                  <a:pt x="127" y="6"/>
                </a:lnTo>
                <a:lnTo>
                  <a:pt x="255" y="0"/>
                </a:lnTo>
                <a:lnTo>
                  <a:pt x="382" y="3"/>
                </a:lnTo>
                <a:lnTo>
                  <a:pt x="510" y="10"/>
                </a:lnTo>
                <a:lnTo>
                  <a:pt x="637" y="15"/>
                </a:lnTo>
                <a:lnTo>
                  <a:pt x="765" y="19"/>
                </a:lnTo>
                <a:lnTo>
                  <a:pt x="892" y="28"/>
                </a:lnTo>
                <a:lnTo>
                  <a:pt x="1020" y="34"/>
                </a:lnTo>
                <a:lnTo>
                  <a:pt x="1147" y="38"/>
                </a:lnTo>
                <a:lnTo>
                  <a:pt x="1275" y="42"/>
                </a:lnTo>
                <a:lnTo>
                  <a:pt x="1403" y="46"/>
                </a:lnTo>
              </a:path>
            </a:pathLst>
          </a:custGeom>
          <a:noFill/>
          <a:ln w="222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65"/>
          <p:cNvSpPr>
            <a:spLocks/>
          </p:cNvSpPr>
          <p:nvPr/>
        </p:nvSpPr>
        <p:spPr bwMode="auto">
          <a:xfrm>
            <a:off x="958850" y="324643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Freeform 66"/>
          <p:cNvSpPr>
            <a:spLocks/>
          </p:cNvSpPr>
          <p:nvPr/>
        </p:nvSpPr>
        <p:spPr bwMode="auto">
          <a:xfrm>
            <a:off x="1668462" y="3162300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Freeform 67"/>
          <p:cNvSpPr>
            <a:spLocks/>
          </p:cNvSpPr>
          <p:nvPr/>
        </p:nvSpPr>
        <p:spPr bwMode="auto">
          <a:xfrm>
            <a:off x="2371725" y="3128963"/>
            <a:ext cx="115888" cy="100013"/>
          </a:xfrm>
          <a:custGeom>
            <a:avLst/>
            <a:gdLst>
              <a:gd name="T0" fmla="*/ 39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9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9" y="0"/>
                </a:moveTo>
                <a:lnTo>
                  <a:pt x="0" y="63"/>
                </a:lnTo>
                <a:lnTo>
                  <a:pt x="73" y="63"/>
                </a:lnTo>
                <a:lnTo>
                  <a:pt x="39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Freeform 68"/>
          <p:cNvSpPr>
            <a:spLocks/>
          </p:cNvSpPr>
          <p:nvPr/>
        </p:nvSpPr>
        <p:spPr bwMode="auto">
          <a:xfrm>
            <a:off x="3081337" y="3140075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Freeform 69"/>
          <p:cNvSpPr>
            <a:spLocks/>
          </p:cNvSpPr>
          <p:nvPr/>
        </p:nvSpPr>
        <p:spPr bwMode="auto">
          <a:xfrm>
            <a:off x="3784600" y="3179763"/>
            <a:ext cx="117475" cy="104775"/>
          </a:xfrm>
          <a:custGeom>
            <a:avLst/>
            <a:gdLst>
              <a:gd name="T0" fmla="*/ 39 w 74"/>
              <a:gd name="T1" fmla="*/ 0 h 66"/>
              <a:gd name="T2" fmla="*/ 0 w 74"/>
              <a:gd name="T3" fmla="*/ 66 h 66"/>
              <a:gd name="T4" fmla="*/ 74 w 74"/>
              <a:gd name="T5" fmla="*/ 66 h 66"/>
              <a:gd name="T6" fmla="*/ 39 w 74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6">
                <a:moveTo>
                  <a:pt x="39" y="0"/>
                </a:moveTo>
                <a:lnTo>
                  <a:pt x="0" y="66"/>
                </a:lnTo>
                <a:lnTo>
                  <a:pt x="74" y="66"/>
                </a:lnTo>
                <a:lnTo>
                  <a:pt x="39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Freeform 70"/>
          <p:cNvSpPr>
            <a:spLocks/>
          </p:cNvSpPr>
          <p:nvPr/>
        </p:nvSpPr>
        <p:spPr bwMode="auto">
          <a:xfrm>
            <a:off x="4494212" y="3213100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Freeform 71"/>
          <p:cNvSpPr>
            <a:spLocks/>
          </p:cNvSpPr>
          <p:nvPr/>
        </p:nvSpPr>
        <p:spPr bwMode="auto">
          <a:xfrm>
            <a:off x="5197475" y="3235325"/>
            <a:ext cx="117475" cy="100013"/>
          </a:xfrm>
          <a:custGeom>
            <a:avLst/>
            <a:gdLst>
              <a:gd name="T0" fmla="*/ 39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9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9" y="0"/>
                </a:moveTo>
                <a:lnTo>
                  <a:pt x="0" y="63"/>
                </a:lnTo>
                <a:lnTo>
                  <a:pt x="74" y="63"/>
                </a:lnTo>
                <a:lnTo>
                  <a:pt x="39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Freeform 72"/>
          <p:cNvSpPr>
            <a:spLocks/>
          </p:cNvSpPr>
          <p:nvPr/>
        </p:nvSpPr>
        <p:spPr bwMode="auto">
          <a:xfrm>
            <a:off x="5907088" y="3284538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Freeform 73"/>
          <p:cNvSpPr>
            <a:spLocks/>
          </p:cNvSpPr>
          <p:nvPr/>
        </p:nvSpPr>
        <p:spPr bwMode="auto">
          <a:xfrm>
            <a:off x="6611938" y="3317875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Freeform 74"/>
          <p:cNvSpPr>
            <a:spLocks/>
          </p:cNvSpPr>
          <p:nvPr/>
        </p:nvSpPr>
        <p:spPr bwMode="auto">
          <a:xfrm>
            <a:off x="7319963" y="3340100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Freeform 75"/>
          <p:cNvSpPr>
            <a:spLocks/>
          </p:cNvSpPr>
          <p:nvPr/>
        </p:nvSpPr>
        <p:spPr bwMode="auto">
          <a:xfrm>
            <a:off x="8024813" y="33623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Freeform 76"/>
          <p:cNvSpPr>
            <a:spLocks/>
          </p:cNvSpPr>
          <p:nvPr/>
        </p:nvSpPr>
        <p:spPr bwMode="auto">
          <a:xfrm>
            <a:off x="8734425" y="3384550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Freeform 77"/>
          <p:cNvSpPr>
            <a:spLocks/>
          </p:cNvSpPr>
          <p:nvPr/>
        </p:nvSpPr>
        <p:spPr bwMode="auto">
          <a:xfrm>
            <a:off x="1019175" y="4205288"/>
            <a:ext cx="7775576" cy="304800"/>
          </a:xfrm>
          <a:custGeom>
            <a:avLst/>
            <a:gdLst>
              <a:gd name="T0" fmla="*/ 0 w 1403"/>
              <a:gd name="T1" fmla="*/ 0 h 55"/>
              <a:gd name="T2" fmla="*/ 127 w 1403"/>
              <a:gd name="T3" fmla="*/ 3 h 55"/>
              <a:gd name="T4" fmla="*/ 255 w 1403"/>
              <a:gd name="T5" fmla="*/ 8 h 55"/>
              <a:gd name="T6" fmla="*/ 382 w 1403"/>
              <a:gd name="T7" fmla="*/ 15 h 55"/>
              <a:gd name="T8" fmla="*/ 510 w 1403"/>
              <a:gd name="T9" fmla="*/ 25 h 55"/>
              <a:gd name="T10" fmla="*/ 637 w 1403"/>
              <a:gd name="T11" fmla="*/ 31 h 55"/>
              <a:gd name="T12" fmla="*/ 765 w 1403"/>
              <a:gd name="T13" fmla="*/ 37 h 55"/>
              <a:gd name="T14" fmla="*/ 892 w 1403"/>
              <a:gd name="T15" fmla="*/ 47 h 55"/>
              <a:gd name="T16" fmla="*/ 1020 w 1403"/>
              <a:gd name="T17" fmla="*/ 51 h 55"/>
              <a:gd name="T18" fmla="*/ 1147 w 1403"/>
              <a:gd name="T19" fmla="*/ 51 h 55"/>
              <a:gd name="T20" fmla="*/ 1275 w 1403"/>
              <a:gd name="T21" fmla="*/ 53 h 55"/>
              <a:gd name="T22" fmla="*/ 1403 w 1403"/>
              <a:gd name="T23" fmla="*/ 55 h 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03" h="55">
                <a:moveTo>
                  <a:pt x="0" y="0"/>
                </a:moveTo>
                <a:lnTo>
                  <a:pt x="127" y="3"/>
                </a:lnTo>
                <a:lnTo>
                  <a:pt x="255" y="8"/>
                </a:lnTo>
                <a:lnTo>
                  <a:pt x="382" y="15"/>
                </a:lnTo>
                <a:lnTo>
                  <a:pt x="510" y="25"/>
                </a:lnTo>
                <a:lnTo>
                  <a:pt x="637" y="31"/>
                </a:lnTo>
                <a:lnTo>
                  <a:pt x="765" y="37"/>
                </a:lnTo>
                <a:lnTo>
                  <a:pt x="892" y="47"/>
                </a:lnTo>
                <a:lnTo>
                  <a:pt x="1020" y="51"/>
                </a:lnTo>
                <a:lnTo>
                  <a:pt x="1147" y="51"/>
                </a:lnTo>
                <a:lnTo>
                  <a:pt x="1275" y="53"/>
                </a:lnTo>
                <a:lnTo>
                  <a:pt x="1403" y="55"/>
                </a:lnTo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78"/>
          <p:cNvSpPr>
            <a:spLocks/>
          </p:cNvSpPr>
          <p:nvPr/>
        </p:nvSpPr>
        <p:spPr bwMode="auto">
          <a:xfrm>
            <a:off x="958850" y="4132263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79"/>
          <p:cNvSpPr>
            <a:spLocks/>
          </p:cNvSpPr>
          <p:nvPr/>
        </p:nvSpPr>
        <p:spPr bwMode="auto">
          <a:xfrm>
            <a:off x="1668462" y="4154488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80"/>
          <p:cNvSpPr>
            <a:spLocks/>
          </p:cNvSpPr>
          <p:nvPr/>
        </p:nvSpPr>
        <p:spPr bwMode="auto">
          <a:xfrm>
            <a:off x="2371725" y="4183063"/>
            <a:ext cx="115888" cy="100013"/>
          </a:xfrm>
          <a:custGeom>
            <a:avLst/>
            <a:gdLst>
              <a:gd name="T0" fmla="*/ 39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9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9" y="0"/>
                </a:moveTo>
                <a:lnTo>
                  <a:pt x="0" y="63"/>
                </a:lnTo>
                <a:lnTo>
                  <a:pt x="73" y="63"/>
                </a:lnTo>
                <a:lnTo>
                  <a:pt x="39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81"/>
          <p:cNvSpPr>
            <a:spLocks/>
          </p:cNvSpPr>
          <p:nvPr/>
        </p:nvSpPr>
        <p:spPr bwMode="auto">
          <a:xfrm>
            <a:off x="3081337" y="4221163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82"/>
          <p:cNvSpPr>
            <a:spLocks/>
          </p:cNvSpPr>
          <p:nvPr/>
        </p:nvSpPr>
        <p:spPr bwMode="auto">
          <a:xfrm>
            <a:off x="3784600" y="4276725"/>
            <a:ext cx="117475" cy="100013"/>
          </a:xfrm>
          <a:custGeom>
            <a:avLst/>
            <a:gdLst>
              <a:gd name="T0" fmla="*/ 39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9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9" y="0"/>
                </a:moveTo>
                <a:lnTo>
                  <a:pt x="0" y="63"/>
                </a:lnTo>
                <a:lnTo>
                  <a:pt x="74" y="63"/>
                </a:lnTo>
                <a:lnTo>
                  <a:pt x="39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83"/>
          <p:cNvSpPr>
            <a:spLocks/>
          </p:cNvSpPr>
          <p:nvPr/>
        </p:nvSpPr>
        <p:spPr bwMode="auto">
          <a:xfrm>
            <a:off x="4494212" y="4310063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84"/>
          <p:cNvSpPr>
            <a:spLocks/>
          </p:cNvSpPr>
          <p:nvPr/>
        </p:nvSpPr>
        <p:spPr bwMode="auto">
          <a:xfrm>
            <a:off x="5197475" y="4343400"/>
            <a:ext cx="117475" cy="100013"/>
          </a:xfrm>
          <a:custGeom>
            <a:avLst/>
            <a:gdLst>
              <a:gd name="T0" fmla="*/ 39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9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9" y="0"/>
                </a:moveTo>
                <a:lnTo>
                  <a:pt x="0" y="63"/>
                </a:lnTo>
                <a:lnTo>
                  <a:pt x="74" y="63"/>
                </a:lnTo>
                <a:lnTo>
                  <a:pt x="39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85"/>
          <p:cNvSpPr>
            <a:spLocks/>
          </p:cNvSpPr>
          <p:nvPr/>
        </p:nvSpPr>
        <p:spPr bwMode="auto">
          <a:xfrm>
            <a:off x="5907088" y="4398963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86"/>
          <p:cNvSpPr>
            <a:spLocks/>
          </p:cNvSpPr>
          <p:nvPr/>
        </p:nvSpPr>
        <p:spPr bwMode="auto">
          <a:xfrm>
            <a:off x="6611938" y="4421188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87"/>
          <p:cNvSpPr>
            <a:spLocks/>
          </p:cNvSpPr>
          <p:nvPr/>
        </p:nvSpPr>
        <p:spPr bwMode="auto">
          <a:xfrm>
            <a:off x="7319963" y="4421188"/>
            <a:ext cx="117475" cy="104775"/>
          </a:xfrm>
          <a:custGeom>
            <a:avLst/>
            <a:gdLst>
              <a:gd name="T0" fmla="*/ 35 w 74"/>
              <a:gd name="T1" fmla="*/ 0 h 66"/>
              <a:gd name="T2" fmla="*/ 0 w 74"/>
              <a:gd name="T3" fmla="*/ 66 h 66"/>
              <a:gd name="T4" fmla="*/ 74 w 74"/>
              <a:gd name="T5" fmla="*/ 66 h 66"/>
              <a:gd name="T6" fmla="*/ 35 w 74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6">
                <a:moveTo>
                  <a:pt x="35" y="0"/>
                </a:moveTo>
                <a:lnTo>
                  <a:pt x="0" y="66"/>
                </a:lnTo>
                <a:lnTo>
                  <a:pt x="74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88"/>
          <p:cNvSpPr>
            <a:spLocks/>
          </p:cNvSpPr>
          <p:nvPr/>
        </p:nvSpPr>
        <p:spPr bwMode="auto">
          <a:xfrm>
            <a:off x="8024813" y="4432300"/>
            <a:ext cx="122238" cy="104775"/>
          </a:xfrm>
          <a:custGeom>
            <a:avLst/>
            <a:gdLst>
              <a:gd name="T0" fmla="*/ 38 w 77"/>
              <a:gd name="T1" fmla="*/ 0 h 66"/>
              <a:gd name="T2" fmla="*/ 0 w 77"/>
              <a:gd name="T3" fmla="*/ 66 h 66"/>
              <a:gd name="T4" fmla="*/ 77 w 77"/>
              <a:gd name="T5" fmla="*/ 66 h 66"/>
              <a:gd name="T6" fmla="*/ 38 w 77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6">
                <a:moveTo>
                  <a:pt x="38" y="0"/>
                </a:moveTo>
                <a:lnTo>
                  <a:pt x="0" y="66"/>
                </a:lnTo>
                <a:lnTo>
                  <a:pt x="77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89"/>
          <p:cNvSpPr>
            <a:spLocks/>
          </p:cNvSpPr>
          <p:nvPr/>
        </p:nvSpPr>
        <p:spPr bwMode="auto">
          <a:xfrm>
            <a:off x="8734425" y="44434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90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Line 91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Rectangle 92"/>
          <p:cNvSpPr>
            <a:spLocks noChangeArrowheads="1"/>
          </p:cNvSpPr>
          <p:nvPr/>
        </p:nvSpPr>
        <p:spPr bwMode="auto">
          <a:xfrm rot="16200000">
            <a:off x="441325" y="54435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3" name="Line 93"/>
          <p:cNvSpPr>
            <a:spLocks noChangeShapeType="1"/>
          </p:cNvSpPr>
          <p:nvPr/>
        </p:nvSpPr>
        <p:spPr bwMode="auto">
          <a:xfrm flipH="1">
            <a:off x="781050" y="44656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Rectangle 94"/>
          <p:cNvSpPr>
            <a:spLocks noChangeArrowheads="1"/>
          </p:cNvSpPr>
          <p:nvPr/>
        </p:nvSpPr>
        <p:spPr bwMode="auto">
          <a:xfrm rot="16200000">
            <a:off x="441325" y="4240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5" name="Line 95"/>
          <p:cNvSpPr>
            <a:spLocks noChangeShapeType="1"/>
          </p:cNvSpPr>
          <p:nvPr/>
        </p:nvSpPr>
        <p:spPr bwMode="auto">
          <a:xfrm flipH="1">
            <a:off x="781050" y="3262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Rectangle 96"/>
          <p:cNvSpPr>
            <a:spLocks noChangeArrowheads="1"/>
          </p:cNvSpPr>
          <p:nvPr/>
        </p:nvSpPr>
        <p:spPr bwMode="auto">
          <a:xfrm rot="16200000">
            <a:off x="441325" y="30384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7" name="Line 97"/>
          <p:cNvSpPr>
            <a:spLocks noChangeShapeType="1"/>
          </p:cNvSpPr>
          <p:nvPr/>
        </p:nvSpPr>
        <p:spPr bwMode="auto">
          <a:xfrm flipH="1">
            <a:off x="781050" y="20605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Rectangle 98"/>
          <p:cNvSpPr>
            <a:spLocks noChangeArrowheads="1"/>
          </p:cNvSpPr>
          <p:nvPr/>
        </p:nvSpPr>
        <p:spPr bwMode="auto">
          <a:xfrm rot="16200000">
            <a:off x="441325" y="18351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9" name="Line 99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Rectangle 100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90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1" name="Rectangle 101"/>
          <p:cNvSpPr>
            <a:spLocks noChangeArrowheads="1"/>
          </p:cNvSpPr>
          <p:nvPr/>
        </p:nvSpPr>
        <p:spPr bwMode="auto">
          <a:xfrm rot="16200000">
            <a:off x="-1189038" y="2971800"/>
            <a:ext cx="2987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Mean Child Earnings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Line 102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Line 103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Rectangle 104"/>
          <p:cNvSpPr>
            <a:spLocks noChangeArrowheads="1"/>
          </p:cNvSpPr>
          <p:nvPr/>
        </p:nvSpPr>
        <p:spPr bwMode="auto">
          <a:xfrm>
            <a:off x="8921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5" name="Line 105"/>
          <p:cNvSpPr>
            <a:spLocks noChangeShapeType="1"/>
          </p:cNvSpPr>
          <p:nvPr/>
        </p:nvSpPr>
        <p:spPr bwMode="auto">
          <a:xfrm>
            <a:off x="243363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Rectangle 106"/>
          <p:cNvSpPr>
            <a:spLocks noChangeArrowheads="1"/>
          </p:cNvSpPr>
          <p:nvPr/>
        </p:nvSpPr>
        <p:spPr bwMode="auto">
          <a:xfrm>
            <a:off x="230505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27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7" name="Line 107"/>
          <p:cNvSpPr>
            <a:spLocks noChangeShapeType="1"/>
          </p:cNvSpPr>
          <p:nvPr/>
        </p:nvSpPr>
        <p:spPr bwMode="auto">
          <a:xfrm>
            <a:off x="3846512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Rectangle 108"/>
          <p:cNvSpPr>
            <a:spLocks noChangeArrowheads="1"/>
          </p:cNvSpPr>
          <p:nvPr/>
        </p:nvSpPr>
        <p:spPr bwMode="auto">
          <a:xfrm>
            <a:off x="371792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29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9" name="Line 109"/>
          <p:cNvSpPr>
            <a:spLocks noChangeShapeType="1"/>
          </p:cNvSpPr>
          <p:nvPr/>
        </p:nvSpPr>
        <p:spPr bwMode="auto">
          <a:xfrm>
            <a:off x="525938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Rectangle 110"/>
          <p:cNvSpPr>
            <a:spLocks noChangeArrowheads="1"/>
          </p:cNvSpPr>
          <p:nvPr/>
        </p:nvSpPr>
        <p:spPr bwMode="auto">
          <a:xfrm>
            <a:off x="513238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1" name="Line 111"/>
          <p:cNvSpPr>
            <a:spLocks noChangeShapeType="1"/>
          </p:cNvSpPr>
          <p:nvPr/>
        </p:nvSpPr>
        <p:spPr bwMode="auto">
          <a:xfrm>
            <a:off x="667226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Rectangle 112"/>
          <p:cNvSpPr>
            <a:spLocks noChangeArrowheads="1"/>
          </p:cNvSpPr>
          <p:nvPr/>
        </p:nvSpPr>
        <p:spPr bwMode="auto">
          <a:xfrm>
            <a:off x="654526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3" name="Line 113"/>
          <p:cNvSpPr>
            <a:spLocks noChangeShapeType="1"/>
          </p:cNvSpPr>
          <p:nvPr/>
        </p:nvSpPr>
        <p:spPr bwMode="auto">
          <a:xfrm>
            <a:off x="8085138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Rectangle 114"/>
          <p:cNvSpPr>
            <a:spLocks noChangeArrowheads="1"/>
          </p:cNvSpPr>
          <p:nvPr/>
        </p:nvSpPr>
        <p:spPr bwMode="auto">
          <a:xfrm>
            <a:off x="7958138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5" name="Rectangle 115"/>
          <p:cNvSpPr>
            <a:spLocks noChangeArrowheads="1"/>
          </p:cNvSpPr>
          <p:nvPr/>
        </p:nvSpPr>
        <p:spPr bwMode="auto">
          <a:xfrm>
            <a:off x="3413125" y="6249988"/>
            <a:ext cx="32258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Age of Income Measurement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6" name="Line 117"/>
          <p:cNvSpPr>
            <a:spLocks noChangeShapeType="1"/>
          </p:cNvSpPr>
          <p:nvPr/>
        </p:nvSpPr>
        <p:spPr bwMode="auto">
          <a:xfrm>
            <a:off x="969962" y="923925"/>
            <a:ext cx="863600" cy="0"/>
          </a:xfrm>
          <a:prstGeom prst="line">
            <a:avLst/>
          </a:pr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Oval 118"/>
          <p:cNvSpPr>
            <a:spLocks noChangeArrowheads="1"/>
          </p:cNvSpPr>
          <p:nvPr/>
        </p:nvSpPr>
        <p:spPr bwMode="auto">
          <a:xfrm>
            <a:off x="1352550" y="87312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Line 119"/>
          <p:cNvSpPr>
            <a:spLocks noChangeShapeType="1"/>
          </p:cNvSpPr>
          <p:nvPr/>
        </p:nvSpPr>
        <p:spPr bwMode="auto">
          <a:xfrm>
            <a:off x="969962" y="1250950"/>
            <a:ext cx="863600" cy="0"/>
          </a:xfrm>
          <a:prstGeom prst="lin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Oval 120"/>
          <p:cNvSpPr>
            <a:spLocks noChangeArrowheads="1"/>
          </p:cNvSpPr>
          <p:nvPr/>
        </p:nvSpPr>
        <p:spPr bwMode="auto">
          <a:xfrm>
            <a:off x="1352550" y="12001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0" name="Line 121"/>
          <p:cNvSpPr>
            <a:spLocks noChangeShapeType="1"/>
          </p:cNvSpPr>
          <p:nvPr/>
        </p:nvSpPr>
        <p:spPr bwMode="auto">
          <a:xfrm>
            <a:off x="969962" y="1571625"/>
            <a:ext cx="863600" cy="0"/>
          </a:xfrm>
          <a:prstGeom prst="line">
            <a:avLst/>
          </a:prstGeom>
          <a:noFill/>
          <a:ln w="222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Freeform 122"/>
          <p:cNvSpPr>
            <a:spLocks/>
          </p:cNvSpPr>
          <p:nvPr/>
        </p:nvSpPr>
        <p:spPr bwMode="auto">
          <a:xfrm>
            <a:off x="1346200" y="1504950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Line 123"/>
          <p:cNvSpPr>
            <a:spLocks noChangeShapeType="1"/>
          </p:cNvSpPr>
          <p:nvPr/>
        </p:nvSpPr>
        <p:spPr bwMode="auto">
          <a:xfrm>
            <a:off x="969962" y="1893888"/>
            <a:ext cx="863600" cy="0"/>
          </a:xfrm>
          <a:prstGeom prst="line">
            <a:avLst/>
          </a:pr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Freeform 124"/>
          <p:cNvSpPr>
            <a:spLocks/>
          </p:cNvSpPr>
          <p:nvPr/>
        </p:nvSpPr>
        <p:spPr bwMode="auto">
          <a:xfrm>
            <a:off x="1346200" y="1827213"/>
            <a:ext cx="117475" cy="100013"/>
          </a:xfrm>
          <a:custGeom>
            <a:avLst/>
            <a:gdLst>
              <a:gd name="T0" fmla="*/ 35 w 74"/>
              <a:gd name="T1" fmla="*/ 0 h 63"/>
              <a:gd name="T2" fmla="*/ 0 w 74"/>
              <a:gd name="T3" fmla="*/ 63 h 63"/>
              <a:gd name="T4" fmla="*/ 74 w 74"/>
              <a:gd name="T5" fmla="*/ 63 h 63"/>
              <a:gd name="T6" fmla="*/ 35 w 74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4" h="63">
                <a:moveTo>
                  <a:pt x="35" y="0"/>
                </a:moveTo>
                <a:lnTo>
                  <a:pt x="0" y="63"/>
                </a:lnTo>
                <a:lnTo>
                  <a:pt x="74" y="63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E37E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Rectangle 125"/>
          <p:cNvSpPr>
            <a:spLocks noChangeArrowheads="1"/>
          </p:cNvSpPr>
          <p:nvPr/>
        </p:nvSpPr>
        <p:spPr bwMode="auto">
          <a:xfrm>
            <a:off x="1973262" y="806450"/>
            <a:ext cx="9525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Ivy Plus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5" name="Rectangle 126"/>
          <p:cNvSpPr>
            <a:spLocks noChangeArrowheads="1"/>
          </p:cNvSpPr>
          <p:nvPr/>
        </p:nvSpPr>
        <p:spPr bwMode="auto">
          <a:xfrm>
            <a:off x="1973262" y="1128713"/>
            <a:ext cx="12461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Other Elite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Rectangle 127"/>
          <p:cNvSpPr>
            <a:spLocks noChangeArrowheads="1"/>
          </p:cNvSpPr>
          <p:nvPr/>
        </p:nvSpPr>
        <p:spPr bwMode="auto">
          <a:xfrm>
            <a:off x="1973262" y="1449388"/>
            <a:ext cx="18621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Other Four-Year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7" name="Rectangle 128"/>
          <p:cNvSpPr>
            <a:spLocks noChangeArrowheads="1"/>
          </p:cNvSpPr>
          <p:nvPr/>
        </p:nvSpPr>
        <p:spPr bwMode="auto">
          <a:xfrm>
            <a:off x="1973262" y="1776413"/>
            <a:ext cx="11525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Two-Year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" name="Rectangle 129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" name="AutoShape 131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" name="Rectangle 257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1" name="TextBox 92"/>
          <p:cNvSpPr txBox="1"/>
          <p:nvPr/>
        </p:nvSpPr>
        <p:spPr>
          <a:xfrm>
            <a:off x="133" y="164068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vs. Age at Income Measurement, 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By </a:t>
            </a: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College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 Tier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  <p:sp>
        <p:nvSpPr>
          <p:cNvPr id="104" name="Line 140"/>
          <p:cNvSpPr>
            <a:spLocks noChangeShapeType="1"/>
          </p:cNvSpPr>
          <p:nvPr/>
        </p:nvSpPr>
        <p:spPr bwMode="auto">
          <a:xfrm flipV="1">
            <a:off x="7731125" y="5684838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05" name="Line 141"/>
          <p:cNvSpPr>
            <a:spLocks noChangeShapeType="1"/>
          </p:cNvSpPr>
          <p:nvPr/>
        </p:nvSpPr>
        <p:spPr bwMode="auto">
          <a:xfrm flipV="1">
            <a:off x="7731125" y="5484813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06" name="Line 142"/>
          <p:cNvSpPr>
            <a:spLocks noChangeShapeType="1"/>
          </p:cNvSpPr>
          <p:nvPr/>
        </p:nvSpPr>
        <p:spPr bwMode="auto">
          <a:xfrm flipV="1">
            <a:off x="7731125" y="5286375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07" name="Line 143"/>
          <p:cNvSpPr>
            <a:spLocks noChangeShapeType="1"/>
          </p:cNvSpPr>
          <p:nvPr/>
        </p:nvSpPr>
        <p:spPr bwMode="auto">
          <a:xfrm flipV="1">
            <a:off x="7731125" y="5086350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08" name="Line 144"/>
          <p:cNvSpPr>
            <a:spLocks noChangeShapeType="1"/>
          </p:cNvSpPr>
          <p:nvPr/>
        </p:nvSpPr>
        <p:spPr bwMode="auto">
          <a:xfrm flipV="1">
            <a:off x="7731125" y="4886325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09" name="Line 145"/>
          <p:cNvSpPr>
            <a:spLocks noChangeShapeType="1"/>
          </p:cNvSpPr>
          <p:nvPr/>
        </p:nvSpPr>
        <p:spPr bwMode="auto">
          <a:xfrm flipV="1">
            <a:off x="7731125" y="4687888"/>
            <a:ext cx="0" cy="131763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0" name="Line 146"/>
          <p:cNvSpPr>
            <a:spLocks noChangeShapeType="1"/>
          </p:cNvSpPr>
          <p:nvPr/>
        </p:nvSpPr>
        <p:spPr bwMode="auto">
          <a:xfrm flipV="1">
            <a:off x="7731125" y="4487863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1" name="Line 147"/>
          <p:cNvSpPr>
            <a:spLocks noChangeShapeType="1"/>
          </p:cNvSpPr>
          <p:nvPr/>
        </p:nvSpPr>
        <p:spPr bwMode="auto">
          <a:xfrm flipV="1">
            <a:off x="7731125" y="4287838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2" name="Line 148"/>
          <p:cNvSpPr>
            <a:spLocks noChangeShapeType="1"/>
          </p:cNvSpPr>
          <p:nvPr/>
        </p:nvSpPr>
        <p:spPr bwMode="auto">
          <a:xfrm flipV="1">
            <a:off x="7731125" y="4089400"/>
            <a:ext cx="0" cy="131763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3" name="Line 149"/>
          <p:cNvSpPr>
            <a:spLocks noChangeShapeType="1"/>
          </p:cNvSpPr>
          <p:nvPr/>
        </p:nvSpPr>
        <p:spPr bwMode="auto">
          <a:xfrm flipV="1">
            <a:off x="7731125" y="3889375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4" name="Line 150"/>
          <p:cNvSpPr>
            <a:spLocks noChangeShapeType="1"/>
          </p:cNvSpPr>
          <p:nvPr/>
        </p:nvSpPr>
        <p:spPr bwMode="auto">
          <a:xfrm flipV="1">
            <a:off x="7731125" y="3689350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5" name="Line 151"/>
          <p:cNvSpPr>
            <a:spLocks noChangeShapeType="1"/>
          </p:cNvSpPr>
          <p:nvPr/>
        </p:nvSpPr>
        <p:spPr bwMode="auto">
          <a:xfrm flipV="1">
            <a:off x="7731125" y="3489325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6" name="Line 152"/>
          <p:cNvSpPr>
            <a:spLocks noChangeShapeType="1"/>
          </p:cNvSpPr>
          <p:nvPr/>
        </p:nvSpPr>
        <p:spPr bwMode="auto">
          <a:xfrm flipV="1">
            <a:off x="7731125" y="3290888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7" name="Line 153"/>
          <p:cNvSpPr>
            <a:spLocks noChangeShapeType="1"/>
          </p:cNvSpPr>
          <p:nvPr/>
        </p:nvSpPr>
        <p:spPr bwMode="auto">
          <a:xfrm flipV="1">
            <a:off x="7731125" y="3090863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8" name="Line 154"/>
          <p:cNvSpPr>
            <a:spLocks noChangeShapeType="1"/>
          </p:cNvSpPr>
          <p:nvPr/>
        </p:nvSpPr>
        <p:spPr bwMode="auto">
          <a:xfrm flipV="1">
            <a:off x="7731125" y="2890838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9" name="Line 155"/>
          <p:cNvSpPr>
            <a:spLocks noChangeShapeType="1"/>
          </p:cNvSpPr>
          <p:nvPr/>
        </p:nvSpPr>
        <p:spPr bwMode="auto">
          <a:xfrm flipV="1">
            <a:off x="7731125" y="2692400"/>
            <a:ext cx="0" cy="131763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0" name="Line 156"/>
          <p:cNvSpPr>
            <a:spLocks noChangeShapeType="1"/>
          </p:cNvSpPr>
          <p:nvPr/>
        </p:nvSpPr>
        <p:spPr bwMode="auto">
          <a:xfrm flipV="1">
            <a:off x="7731125" y="2492375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1" name="Line 157"/>
          <p:cNvSpPr>
            <a:spLocks noChangeShapeType="1"/>
          </p:cNvSpPr>
          <p:nvPr/>
        </p:nvSpPr>
        <p:spPr bwMode="auto">
          <a:xfrm flipV="1">
            <a:off x="7731125" y="2292350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2" name="Line 158"/>
          <p:cNvSpPr>
            <a:spLocks noChangeShapeType="1"/>
          </p:cNvSpPr>
          <p:nvPr/>
        </p:nvSpPr>
        <p:spPr bwMode="auto">
          <a:xfrm flipV="1">
            <a:off x="7731125" y="2093913"/>
            <a:ext cx="0" cy="131763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3" name="Line 159"/>
          <p:cNvSpPr>
            <a:spLocks noChangeShapeType="1"/>
          </p:cNvSpPr>
          <p:nvPr/>
        </p:nvSpPr>
        <p:spPr bwMode="auto">
          <a:xfrm flipV="1">
            <a:off x="7731125" y="1893888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4" name="Line 160"/>
          <p:cNvSpPr>
            <a:spLocks noChangeShapeType="1"/>
          </p:cNvSpPr>
          <p:nvPr/>
        </p:nvSpPr>
        <p:spPr bwMode="auto">
          <a:xfrm flipV="1">
            <a:off x="7731125" y="1700213"/>
            <a:ext cx="0" cy="12700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5" name="Line 161"/>
          <p:cNvSpPr>
            <a:spLocks noChangeShapeType="1"/>
          </p:cNvSpPr>
          <p:nvPr/>
        </p:nvSpPr>
        <p:spPr bwMode="auto">
          <a:xfrm flipV="1">
            <a:off x="7731125" y="1500188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6" name="Line 162"/>
          <p:cNvSpPr>
            <a:spLocks noChangeShapeType="1"/>
          </p:cNvSpPr>
          <p:nvPr/>
        </p:nvSpPr>
        <p:spPr bwMode="auto">
          <a:xfrm flipV="1">
            <a:off x="7731125" y="1300163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7" name="Line 163"/>
          <p:cNvSpPr>
            <a:spLocks noChangeShapeType="1"/>
          </p:cNvSpPr>
          <p:nvPr/>
        </p:nvSpPr>
        <p:spPr bwMode="auto">
          <a:xfrm flipV="1">
            <a:off x="7731125" y="1101725"/>
            <a:ext cx="0" cy="131763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8" name="Line 164"/>
          <p:cNvSpPr>
            <a:spLocks noChangeShapeType="1"/>
          </p:cNvSpPr>
          <p:nvPr/>
        </p:nvSpPr>
        <p:spPr bwMode="auto">
          <a:xfrm flipV="1">
            <a:off x="7731125" y="901700"/>
            <a:ext cx="0" cy="133350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29" name="Line 165"/>
          <p:cNvSpPr>
            <a:spLocks noChangeShapeType="1"/>
          </p:cNvSpPr>
          <p:nvPr/>
        </p:nvSpPr>
        <p:spPr bwMode="auto">
          <a:xfrm flipV="1">
            <a:off x="7731125" y="712788"/>
            <a:ext cx="0" cy="122238"/>
          </a:xfrm>
          <a:prstGeom prst="line">
            <a:avLst/>
          </a:prstGeom>
          <a:noFill/>
          <a:ln w="22225">
            <a:solidFill>
              <a:srgbClr val="FF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32" name="Rectangle 461"/>
          <p:cNvSpPr>
            <a:spLocks noChangeArrowheads="1"/>
          </p:cNvSpPr>
          <p:nvPr/>
        </p:nvSpPr>
        <p:spPr bwMode="auto">
          <a:xfrm>
            <a:off x="7848600" y="4748212"/>
            <a:ext cx="1195388" cy="738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Cannot Link Children to Parents</a:t>
            </a:r>
          </a:p>
        </p:txBody>
      </p:sp>
      <p:sp>
        <p:nvSpPr>
          <p:cNvPr id="234" name="Rectangle 98"/>
          <p:cNvSpPr>
            <a:spLocks noChangeArrowheads="1"/>
          </p:cNvSpPr>
          <p:nvPr/>
        </p:nvSpPr>
        <p:spPr bwMode="auto">
          <a:xfrm>
            <a:off x="929220" y="5498611"/>
            <a:ext cx="38023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Corr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(Rank at 32, Rank at 36) = 0.986</a:t>
            </a:r>
            <a:endParaRPr kumimoji="0" lang="en-US" altLang="en-US" sz="1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04082957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4708981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Individual labor earnings = wages + self-emp. income + foreign wages</a:t>
            </a: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Compute percentile ranks by ranking children within birth cohorts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Using data going back to 1978 cohort, we see that ranks stabilize by age 32 at all colleges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Broader income concepts (e.g., AGI) differ from individual labor earnings primarily because of marriage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3200" dirty="0">
                <a:solidFill>
                  <a:srgbClr val="FFFFFF"/>
                </a:solidFill>
              </a:rPr>
              <a:t>Measuring Student Earnings</a:t>
            </a:r>
          </a:p>
        </p:txBody>
      </p:sp>
    </p:spTree>
    <p:extLst>
      <p:ext uri="{BB962C8B-B14F-4D97-AF65-F5344CB8AC3E}">
        <p14:creationId xmlns:p14="http://schemas.microsoft.com/office/powerpoint/2010/main" val="1169833865"/>
      </p:ext>
    </p:extLst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2" name="Group 152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623" name="AutoShape 151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" name="Rectangle 153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Rectangle 154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" name="Rectangle 155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Line 156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" name="Line 157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Line 158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" name="Line 159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Line 160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" name="Line 161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" name="Oval 162"/>
            <p:cNvSpPr>
              <a:spLocks noChangeArrowheads="1"/>
            </p:cNvSpPr>
            <p:nvPr/>
          </p:nvSpPr>
          <p:spPr bwMode="auto">
            <a:xfrm>
              <a:off x="621" y="330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Oval 163"/>
            <p:cNvSpPr>
              <a:spLocks noChangeArrowheads="1"/>
            </p:cNvSpPr>
            <p:nvPr/>
          </p:nvSpPr>
          <p:spPr bwMode="auto">
            <a:xfrm>
              <a:off x="670" y="324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Oval 164"/>
            <p:cNvSpPr>
              <a:spLocks noChangeArrowheads="1"/>
            </p:cNvSpPr>
            <p:nvPr/>
          </p:nvSpPr>
          <p:spPr bwMode="auto">
            <a:xfrm>
              <a:off x="719" y="3208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" name="Oval 165"/>
            <p:cNvSpPr>
              <a:spLocks noChangeArrowheads="1"/>
            </p:cNvSpPr>
            <p:nvPr/>
          </p:nvSpPr>
          <p:spPr bwMode="auto">
            <a:xfrm>
              <a:off x="768" y="316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Oval 166"/>
            <p:cNvSpPr>
              <a:spLocks noChangeArrowheads="1"/>
            </p:cNvSpPr>
            <p:nvPr/>
          </p:nvSpPr>
          <p:spPr bwMode="auto">
            <a:xfrm>
              <a:off x="817" y="312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" name="Oval 167"/>
            <p:cNvSpPr>
              <a:spLocks noChangeArrowheads="1"/>
            </p:cNvSpPr>
            <p:nvPr/>
          </p:nvSpPr>
          <p:spPr bwMode="auto">
            <a:xfrm>
              <a:off x="866" y="311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Oval 168"/>
            <p:cNvSpPr>
              <a:spLocks noChangeArrowheads="1"/>
            </p:cNvSpPr>
            <p:nvPr/>
          </p:nvSpPr>
          <p:spPr bwMode="auto">
            <a:xfrm>
              <a:off x="915" y="308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" name="Oval 169"/>
            <p:cNvSpPr>
              <a:spLocks noChangeArrowheads="1"/>
            </p:cNvSpPr>
            <p:nvPr/>
          </p:nvSpPr>
          <p:spPr bwMode="auto">
            <a:xfrm>
              <a:off x="963" y="306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" name="Oval 170"/>
            <p:cNvSpPr>
              <a:spLocks noChangeArrowheads="1"/>
            </p:cNvSpPr>
            <p:nvPr/>
          </p:nvSpPr>
          <p:spPr bwMode="auto">
            <a:xfrm>
              <a:off x="1012" y="304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" name="Oval 171"/>
            <p:cNvSpPr>
              <a:spLocks noChangeArrowheads="1"/>
            </p:cNvSpPr>
            <p:nvPr/>
          </p:nvSpPr>
          <p:spPr bwMode="auto">
            <a:xfrm>
              <a:off x="1061" y="303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" name="Oval 172"/>
            <p:cNvSpPr>
              <a:spLocks noChangeArrowheads="1"/>
            </p:cNvSpPr>
            <p:nvPr/>
          </p:nvSpPr>
          <p:spPr bwMode="auto">
            <a:xfrm>
              <a:off x="1110" y="299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" name="Oval 173"/>
            <p:cNvSpPr>
              <a:spLocks noChangeArrowheads="1"/>
            </p:cNvSpPr>
            <p:nvPr/>
          </p:nvSpPr>
          <p:spPr bwMode="auto">
            <a:xfrm>
              <a:off x="1159" y="298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" name="Oval 174"/>
            <p:cNvSpPr>
              <a:spLocks noChangeArrowheads="1"/>
            </p:cNvSpPr>
            <p:nvPr/>
          </p:nvSpPr>
          <p:spPr bwMode="auto">
            <a:xfrm>
              <a:off x="1208" y="297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" name="Oval 175"/>
            <p:cNvSpPr>
              <a:spLocks noChangeArrowheads="1"/>
            </p:cNvSpPr>
            <p:nvPr/>
          </p:nvSpPr>
          <p:spPr bwMode="auto">
            <a:xfrm>
              <a:off x="1257" y="295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" name="Oval 176"/>
            <p:cNvSpPr>
              <a:spLocks noChangeArrowheads="1"/>
            </p:cNvSpPr>
            <p:nvPr/>
          </p:nvSpPr>
          <p:spPr bwMode="auto">
            <a:xfrm>
              <a:off x="1306" y="2928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" name="Oval 177"/>
            <p:cNvSpPr>
              <a:spLocks noChangeArrowheads="1"/>
            </p:cNvSpPr>
            <p:nvPr/>
          </p:nvSpPr>
          <p:spPr bwMode="auto">
            <a:xfrm>
              <a:off x="1354" y="291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" name="Oval 178"/>
            <p:cNvSpPr>
              <a:spLocks noChangeArrowheads="1"/>
            </p:cNvSpPr>
            <p:nvPr/>
          </p:nvSpPr>
          <p:spPr bwMode="auto">
            <a:xfrm>
              <a:off x="1403" y="291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" name="Oval 179"/>
            <p:cNvSpPr>
              <a:spLocks noChangeArrowheads="1"/>
            </p:cNvSpPr>
            <p:nvPr/>
          </p:nvSpPr>
          <p:spPr bwMode="auto">
            <a:xfrm>
              <a:off x="1452" y="288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" name="Oval 180"/>
            <p:cNvSpPr>
              <a:spLocks noChangeArrowheads="1"/>
            </p:cNvSpPr>
            <p:nvPr/>
          </p:nvSpPr>
          <p:spPr bwMode="auto">
            <a:xfrm>
              <a:off x="1501" y="286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" name="Oval 181"/>
            <p:cNvSpPr>
              <a:spLocks noChangeArrowheads="1"/>
            </p:cNvSpPr>
            <p:nvPr/>
          </p:nvSpPr>
          <p:spPr bwMode="auto">
            <a:xfrm>
              <a:off x="1550" y="285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" name="Oval 182"/>
            <p:cNvSpPr>
              <a:spLocks noChangeArrowheads="1"/>
            </p:cNvSpPr>
            <p:nvPr/>
          </p:nvSpPr>
          <p:spPr bwMode="auto">
            <a:xfrm>
              <a:off x="1599" y="284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" name="Oval 183"/>
            <p:cNvSpPr>
              <a:spLocks noChangeArrowheads="1"/>
            </p:cNvSpPr>
            <p:nvPr/>
          </p:nvSpPr>
          <p:spPr bwMode="auto">
            <a:xfrm>
              <a:off x="1648" y="282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" name="Oval 184"/>
            <p:cNvSpPr>
              <a:spLocks noChangeArrowheads="1"/>
            </p:cNvSpPr>
            <p:nvPr/>
          </p:nvSpPr>
          <p:spPr bwMode="auto">
            <a:xfrm>
              <a:off x="1697" y="2795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" name="Oval 185"/>
            <p:cNvSpPr>
              <a:spLocks noChangeArrowheads="1"/>
            </p:cNvSpPr>
            <p:nvPr/>
          </p:nvSpPr>
          <p:spPr bwMode="auto">
            <a:xfrm>
              <a:off x="1745" y="2789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" name="Oval 186"/>
            <p:cNvSpPr>
              <a:spLocks noChangeArrowheads="1"/>
            </p:cNvSpPr>
            <p:nvPr/>
          </p:nvSpPr>
          <p:spPr bwMode="auto">
            <a:xfrm>
              <a:off x="1794" y="276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" name="Oval 187"/>
            <p:cNvSpPr>
              <a:spLocks noChangeArrowheads="1"/>
            </p:cNvSpPr>
            <p:nvPr/>
          </p:nvSpPr>
          <p:spPr bwMode="auto">
            <a:xfrm>
              <a:off x="1843" y="275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" name="Oval 188"/>
            <p:cNvSpPr>
              <a:spLocks noChangeArrowheads="1"/>
            </p:cNvSpPr>
            <p:nvPr/>
          </p:nvSpPr>
          <p:spPr bwMode="auto">
            <a:xfrm>
              <a:off x="1892" y="272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" name="Oval 189"/>
            <p:cNvSpPr>
              <a:spLocks noChangeArrowheads="1"/>
            </p:cNvSpPr>
            <p:nvPr/>
          </p:nvSpPr>
          <p:spPr bwMode="auto">
            <a:xfrm>
              <a:off x="1941" y="271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" name="Oval 190"/>
            <p:cNvSpPr>
              <a:spLocks noChangeArrowheads="1"/>
            </p:cNvSpPr>
            <p:nvPr/>
          </p:nvSpPr>
          <p:spPr bwMode="auto">
            <a:xfrm>
              <a:off x="1990" y="270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" name="Oval 191"/>
            <p:cNvSpPr>
              <a:spLocks noChangeArrowheads="1"/>
            </p:cNvSpPr>
            <p:nvPr/>
          </p:nvSpPr>
          <p:spPr bwMode="auto">
            <a:xfrm>
              <a:off x="2039" y="268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" name="Oval 192"/>
            <p:cNvSpPr>
              <a:spLocks noChangeArrowheads="1"/>
            </p:cNvSpPr>
            <p:nvPr/>
          </p:nvSpPr>
          <p:spPr bwMode="auto">
            <a:xfrm>
              <a:off x="2088" y="2670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" name="Oval 193"/>
            <p:cNvSpPr>
              <a:spLocks noChangeArrowheads="1"/>
            </p:cNvSpPr>
            <p:nvPr/>
          </p:nvSpPr>
          <p:spPr bwMode="auto">
            <a:xfrm>
              <a:off x="2140" y="265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" name="Oval 194"/>
            <p:cNvSpPr>
              <a:spLocks noChangeArrowheads="1"/>
            </p:cNvSpPr>
            <p:nvPr/>
          </p:nvSpPr>
          <p:spPr bwMode="auto">
            <a:xfrm>
              <a:off x="2189" y="262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" name="Oval 195"/>
            <p:cNvSpPr>
              <a:spLocks noChangeArrowheads="1"/>
            </p:cNvSpPr>
            <p:nvPr/>
          </p:nvSpPr>
          <p:spPr bwMode="auto">
            <a:xfrm>
              <a:off x="2238" y="261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" name="Oval 196"/>
            <p:cNvSpPr>
              <a:spLocks noChangeArrowheads="1"/>
            </p:cNvSpPr>
            <p:nvPr/>
          </p:nvSpPr>
          <p:spPr bwMode="auto">
            <a:xfrm>
              <a:off x="2287" y="2593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Oval 197"/>
            <p:cNvSpPr>
              <a:spLocks noChangeArrowheads="1"/>
            </p:cNvSpPr>
            <p:nvPr/>
          </p:nvSpPr>
          <p:spPr bwMode="auto">
            <a:xfrm>
              <a:off x="2335" y="25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" name="Oval 198"/>
            <p:cNvSpPr>
              <a:spLocks noChangeArrowheads="1"/>
            </p:cNvSpPr>
            <p:nvPr/>
          </p:nvSpPr>
          <p:spPr bwMode="auto">
            <a:xfrm>
              <a:off x="2384" y="256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Oval 199"/>
            <p:cNvSpPr>
              <a:spLocks noChangeArrowheads="1"/>
            </p:cNvSpPr>
            <p:nvPr/>
          </p:nvSpPr>
          <p:spPr bwMode="auto">
            <a:xfrm>
              <a:off x="2433" y="253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" name="Oval 200"/>
            <p:cNvSpPr>
              <a:spLocks noChangeArrowheads="1"/>
            </p:cNvSpPr>
            <p:nvPr/>
          </p:nvSpPr>
          <p:spPr bwMode="auto">
            <a:xfrm>
              <a:off x="2482" y="252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Oval 201"/>
            <p:cNvSpPr>
              <a:spLocks noChangeArrowheads="1"/>
            </p:cNvSpPr>
            <p:nvPr/>
          </p:nvSpPr>
          <p:spPr bwMode="auto">
            <a:xfrm>
              <a:off x="2531" y="250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" name="Oval 202"/>
            <p:cNvSpPr>
              <a:spLocks noChangeArrowheads="1"/>
            </p:cNvSpPr>
            <p:nvPr/>
          </p:nvSpPr>
          <p:spPr bwMode="auto">
            <a:xfrm>
              <a:off x="2580" y="249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" name="Oval 203"/>
            <p:cNvSpPr>
              <a:spLocks noChangeArrowheads="1"/>
            </p:cNvSpPr>
            <p:nvPr/>
          </p:nvSpPr>
          <p:spPr bwMode="auto">
            <a:xfrm>
              <a:off x="2629" y="249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" name="Oval 204"/>
            <p:cNvSpPr>
              <a:spLocks noChangeArrowheads="1"/>
            </p:cNvSpPr>
            <p:nvPr/>
          </p:nvSpPr>
          <p:spPr bwMode="auto">
            <a:xfrm>
              <a:off x="2678" y="2471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" name="Oval 205"/>
            <p:cNvSpPr>
              <a:spLocks noChangeArrowheads="1"/>
            </p:cNvSpPr>
            <p:nvPr/>
          </p:nvSpPr>
          <p:spPr bwMode="auto">
            <a:xfrm>
              <a:off x="2726" y="244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" name="Oval 206"/>
            <p:cNvSpPr>
              <a:spLocks noChangeArrowheads="1"/>
            </p:cNvSpPr>
            <p:nvPr/>
          </p:nvSpPr>
          <p:spPr bwMode="auto">
            <a:xfrm>
              <a:off x="2775" y="242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" name="Oval 207"/>
            <p:cNvSpPr>
              <a:spLocks noChangeArrowheads="1"/>
            </p:cNvSpPr>
            <p:nvPr/>
          </p:nvSpPr>
          <p:spPr bwMode="auto">
            <a:xfrm>
              <a:off x="2824" y="241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" name="Oval 208"/>
            <p:cNvSpPr>
              <a:spLocks noChangeArrowheads="1"/>
            </p:cNvSpPr>
            <p:nvPr/>
          </p:nvSpPr>
          <p:spPr bwMode="auto">
            <a:xfrm>
              <a:off x="2873" y="240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" name="Oval 209"/>
            <p:cNvSpPr>
              <a:spLocks noChangeArrowheads="1"/>
            </p:cNvSpPr>
            <p:nvPr/>
          </p:nvSpPr>
          <p:spPr bwMode="auto">
            <a:xfrm>
              <a:off x="2922" y="240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" name="Oval 210"/>
            <p:cNvSpPr>
              <a:spLocks noChangeArrowheads="1"/>
            </p:cNvSpPr>
            <p:nvPr/>
          </p:nvSpPr>
          <p:spPr bwMode="auto">
            <a:xfrm>
              <a:off x="2971" y="2370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" name="Oval 211"/>
            <p:cNvSpPr>
              <a:spLocks noChangeArrowheads="1"/>
            </p:cNvSpPr>
            <p:nvPr/>
          </p:nvSpPr>
          <p:spPr bwMode="auto">
            <a:xfrm>
              <a:off x="3020" y="235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" name="Oval 212"/>
            <p:cNvSpPr>
              <a:spLocks noChangeArrowheads="1"/>
            </p:cNvSpPr>
            <p:nvPr/>
          </p:nvSpPr>
          <p:spPr bwMode="auto">
            <a:xfrm>
              <a:off x="3069" y="2328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" name="Oval 213"/>
            <p:cNvSpPr>
              <a:spLocks noChangeArrowheads="1"/>
            </p:cNvSpPr>
            <p:nvPr/>
          </p:nvSpPr>
          <p:spPr bwMode="auto">
            <a:xfrm>
              <a:off x="3117" y="231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" name="Oval 214"/>
            <p:cNvSpPr>
              <a:spLocks noChangeArrowheads="1"/>
            </p:cNvSpPr>
            <p:nvPr/>
          </p:nvSpPr>
          <p:spPr bwMode="auto">
            <a:xfrm>
              <a:off x="3166" y="230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" name="Oval 215"/>
            <p:cNvSpPr>
              <a:spLocks noChangeArrowheads="1"/>
            </p:cNvSpPr>
            <p:nvPr/>
          </p:nvSpPr>
          <p:spPr bwMode="auto">
            <a:xfrm>
              <a:off x="3215" y="22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" name="Oval 216"/>
            <p:cNvSpPr>
              <a:spLocks noChangeArrowheads="1"/>
            </p:cNvSpPr>
            <p:nvPr/>
          </p:nvSpPr>
          <p:spPr bwMode="auto">
            <a:xfrm>
              <a:off x="3264" y="227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" name="Oval 217"/>
            <p:cNvSpPr>
              <a:spLocks noChangeArrowheads="1"/>
            </p:cNvSpPr>
            <p:nvPr/>
          </p:nvSpPr>
          <p:spPr bwMode="auto">
            <a:xfrm>
              <a:off x="3313" y="227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" name="Oval 218"/>
            <p:cNvSpPr>
              <a:spLocks noChangeArrowheads="1"/>
            </p:cNvSpPr>
            <p:nvPr/>
          </p:nvSpPr>
          <p:spPr bwMode="auto">
            <a:xfrm>
              <a:off x="3362" y="224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" name="Oval 219"/>
            <p:cNvSpPr>
              <a:spLocks noChangeArrowheads="1"/>
            </p:cNvSpPr>
            <p:nvPr/>
          </p:nvSpPr>
          <p:spPr bwMode="auto">
            <a:xfrm>
              <a:off x="3411" y="223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" name="Oval 220"/>
            <p:cNvSpPr>
              <a:spLocks noChangeArrowheads="1"/>
            </p:cNvSpPr>
            <p:nvPr/>
          </p:nvSpPr>
          <p:spPr bwMode="auto">
            <a:xfrm>
              <a:off x="3459" y="221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" name="Oval 221"/>
            <p:cNvSpPr>
              <a:spLocks noChangeArrowheads="1"/>
            </p:cNvSpPr>
            <p:nvPr/>
          </p:nvSpPr>
          <p:spPr bwMode="auto">
            <a:xfrm>
              <a:off x="3508" y="219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" name="Oval 222"/>
            <p:cNvSpPr>
              <a:spLocks noChangeArrowheads="1"/>
            </p:cNvSpPr>
            <p:nvPr/>
          </p:nvSpPr>
          <p:spPr bwMode="auto">
            <a:xfrm>
              <a:off x="3557" y="217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" name="Oval 223"/>
            <p:cNvSpPr>
              <a:spLocks noChangeArrowheads="1"/>
            </p:cNvSpPr>
            <p:nvPr/>
          </p:nvSpPr>
          <p:spPr bwMode="auto">
            <a:xfrm>
              <a:off x="3606" y="216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" name="Oval 224"/>
            <p:cNvSpPr>
              <a:spLocks noChangeArrowheads="1"/>
            </p:cNvSpPr>
            <p:nvPr/>
          </p:nvSpPr>
          <p:spPr bwMode="auto">
            <a:xfrm>
              <a:off x="3655" y="216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" name="Oval 225"/>
            <p:cNvSpPr>
              <a:spLocks noChangeArrowheads="1"/>
            </p:cNvSpPr>
            <p:nvPr/>
          </p:nvSpPr>
          <p:spPr bwMode="auto">
            <a:xfrm>
              <a:off x="3704" y="213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" name="Oval 226"/>
            <p:cNvSpPr>
              <a:spLocks noChangeArrowheads="1"/>
            </p:cNvSpPr>
            <p:nvPr/>
          </p:nvSpPr>
          <p:spPr bwMode="auto">
            <a:xfrm>
              <a:off x="3753" y="210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" name="Oval 227"/>
            <p:cNvSpPr>
              <a:spLocks noChangeArrowheads="1"/>
            </p:cNvSpPr>
            <p:nvPr/>
          </p:nvSpPr>
          <p:spPr bwMode="auto">
            <a:xfrm>
              <a:off x="3805" y="209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" name="Oval 228"/>
            <p:cNvSpPr>
              <a:spLocks noChangeArrowheads="1"/>
            </p:cNvSpPr>
            <p:nvPr/>
          </p:nvSpPr>
          <p:spPr bwMode="auto">
            <a:xfrm>
              <a:off x="3854" y="208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" name="Oval 229"/>
            <p:cNvSpPr>
              <a:spLocks noChangeArrowheads="1"/>
            </p:cNvSpPr>
            <p:nvPr/>
          </p:nvSpPr>
          <p:spPr bwMode="auto">
            <a:xfrm>
              <a:off x="3903" y="207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" name="Oval 230"/>
            <p:cNvSpPr>
              <a:spLocks noChangeArrowheads="1"/>
            </p:cNvSpPr>
            <p:nvPr/>
          </p:nvSpPr>
          <p:spPr bwMode="auto">
            <a:xfrm>
              <a:off x="3952" y="205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" name="Oval 231"/>
            <p:cNvSpPr>
              <a:spLocks noChangeArrowheads="1"/>
            </p:cNvSpPr>
            <p:nvPr/>
          </p:nvSpPr>
          <p:spPr bwMode="auto">
            <a:xfrm>
              <a:off x="4001" y="2031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" name="Oval 232"/>
            <p:cNvSpPr>
              <a:spLocks noChangeArrowheads="1"/>
            </p:cNvSpPr>
            <p:nvPr/>
          </p:nvSpPr>
          <p:spPr bwMode="auto">
            <a:xfrm>
              <a:off x="4049" y="201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" name="Oval 233"/>
            <p:cNvSpPr>
              <a:spLocks noChangeArrowheads="1"/>
            </p:cNvSpPr>
            <p:nvPr/>
          </p:nvSpPr>
          <p:spPr bwMode="auto">
            <a:xfrm>
              <a:off x="4098" y="199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" name="Oval 234"/>
            <p:cNvSpPr>
              <a:spLocks noChangeArrowheads="1"/>
            </p:cNvSpPr>
            <p:nvPr/>
          </p:nvSpPr>
          <p:spPr bwMode="auto">
            <a:xfrm>
              <a:off x="4147" y="19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" name="Oval 235"/>
            <p:cNvSpPr>
              <a:spLocks noChangeArrowheads="1"/>
            </p:cNvSpPr>
            <p:nvPr/>
          </p:nvSpPr>
          <p:spPr bwMode="auto">
            <a:xfrm>
              <a:off x="4196" y="196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" name="Oval 236"/>
            <p:cNvSpPr>
              <a:spLocks noChangeArrowheads="1"/>
            </p:cNvSpPr>
            <p:nvPr/>
          </p:nvSpPr>
          <p:spPr bwMode="auto">
            <a:xfrm>
              <a:off x="4245" y="1951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" name="Oval 237"/>
            <p:cNvSpPr>
              <a:spLocks noChangeArrowheads="1"/>
            </p:cNvSpPr>
            <p:nvPr/>
          </p:nvSpPr>
          <p:spPr bwMode="auto">
            <a:xfrm>
              <a:off x="4294" y="1937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" name="Oval 238"/>
            <p:cNvSpPr>
              <a:spLocks noChangeArrowheads="1"/>
            </p:cNvSpPr>
            <p:nvPr/>
          </p:nvSpPr>
          <p:spPr bwMode="auto">
            <a:xfrm>
              <a:off x="4343" y="190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" name="Oval 239"/>
            <p:cNvSpPr>
              <a:spLocks noChangeArrowheads="1"/>
            </p:cNvSpPr>
            <p:nvPr/>
          </p:nvSpPr>
          <p:spPr bwMode="auto">
            <a:xfrm>
              <a:off x="4392" y="1884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" name="Oval 240"/>
            <p:cNvSpPr>
              <a:spLocks noChangeArrowheads="1"/>
            </p:cNvSpPr>
            <p:nvPr/>
          </p:nvSpPr>
          <p:spPr bwMode="auto">
            <a:xfrm>
              <a:off x="4440" y="186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" name="Oval 241"/>
            <p:cNvSpPr>
              <a:spLocks noChangeArrowheads="1"/>
            </p:cNvSpPr>
            <p:nvPr/>
          </p:nvSpPr>
          <p:spPr bwMode="auto">
            <a:xfrm>
              <a:off x="4489" y="185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" name="Oval 242"/>
            <p:cNvSpPr>
              <a:spLocks noChangeArrowheads="1"/>
            </p:cNvSpPr>
            <p:nvPr/>
          </p:nvSpPr>
          <p:spPr bwMode="auto">
            <a:xfrm>
              <a:off x="4538" y="183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" name="Oval 243"/>
            <p:cNvSpPr>
              <a:spLocks noChangeArrowheads="1"/>
            </p:cNvSpPr>
            <p:nvPr/>
          </p:nvSpPr>
          <p:spPr bwMode="auto">
            <a:xfrm>
              <a:off x="4587" y="182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" name="Oval 244"/>
            <p:cNvSpPr>
              <a:spLocks noChangeArrowheads="1"/>
            </p:cNvSpPr>
            <p:nvPr/>
          </p:nvSpPr>
          <p:spPr bwMode="auto">
            <a:xfrm>
              <a:off x="4636" y="179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" name="Oval 245"/>
            <p:cNvSpPr>
              <a:spLocks noChangeArrowheads="1"/>
            </p:cNvSpPr>
            <p:nvPr/>
          </p:nvSpPr>
          <p:spPr bwMode="auto">
            <a:xfrm>
              <a:off x="4685" y="177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" name="Oval 246"/>
            <p:cNvSpPr>
              <a:spLocks noChangeArrowheads="1"/>
            </p:cNvSpPr>
            <p:nvPr/>
          </p:nvSpPr>
          <p:spPr bwMode="auto">
            <a:xfrm>
              <a:off x="4734" y="175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" name="Oval 247"/>
            <p:cNvSpPr>
              <a:spLocks noChangeArrowheads="1"/>
            </p:cNvSpPr>
            <p:nvPr/>
          </p:nvSpPr>
          <p:spPr bwMode="auto">
            <a:xfrm>
              <a:off x="4783" y="1738"/>
              <a:ext cx="41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" name="Oval 248"/>
            <p:cNvSpPr>
              <a:spLocks noChangeArrowheads="1"/>
            </p:cNvSpPr>
            <p:nvPr/>
          </p:nvSpPr>
          <p:spPr bwMode="auto">
            <a:xfrm>
              <a:off x="4831" y="169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3" name="Oval 249"/>
            <p:cNvSpPr>
              <a:spLocks noChangeArrowheads="1"/>
            </p:cNvSpPr>
            <p:nvPr/>
          </p:nvSpPr>
          <p:spPr bwMode="auto">
            <a:xfrm>
              <a:off x="4880" y="16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4" name="Oval 250"/>
            <p:cNvSpPr>
              <a:spLocks noChangeArrowheads="1"/>
            </p:cNvSpPr>
            <p:nvPr/>
          </p:nvSpPr>
          <p:spPr bwMode="auto">
            <a:xfrm>
              <a:off x="4929" y="165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5" name="Oval 251"/>
            <p:cNvSpPr>
              <a:spLocks noChangeArrowheads="1"/>
            </p:cNvSpPr>
            <p:nvPr/>
          </p:nvSpPr>
          <p:spPr bwMode="auto">
            <a:xfrm>
              <a:off x="4978" y="163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6" name="Oval 252"/>
            <p:cNvSpPr>
              <a:spLocks noChangeArrowheads="1"/>
            </p:cNvSpPr>
            <p:nvPr/>
          </p:nvSpPr>
          <p:spPr bwMode="auto">
            <a:xfrm>
              <a:off x="5027" y="159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7" name="Oval 253"/>
            <p:cNvSpPr>
              <a:spLocks noChangeArrowheads="1"/>
            </p:cNvSpPr>
            <p:nvPr/>
          </p:nvSpPr>
          <p:spPr bwMode="auto">
            <a:xfrm>
              <a:off x="5076" y="157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8" name="Oval 254"/>
            <p:cNvSpPr>
              <a:spLocks noChangeArrowheads="1"/>
            </p:cNvSpPr>
            <p:nvPr/>
          </p:nvSpPr>
          <p:spPr bwMode="auto">
            <a:xfrm>
              <a:off x="5125" y="153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9" name="Oval 255"/>
            <p:cNvSpPr>
              <a:spLocks noChangeArrowheads="1"/>
            </p:cNvSpPr>
            <p:nvPr/>
          </p:nvSpPr>
          <p:spPr bwMode="auto">
            <a:xfrm>
              <a:off x="5174" y="1518"/>
              <a:ext cx="41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0" name="Oval 256"/>
            <p:cNvSpPr>
              <a:spLocks noChangeArrowheads="1"/>
            </p:cNvSpPr>
            <p:nvPr/>
          </p:nvSpPr>
          <p:spPr bwMode="auto">
            <a:xfrm>
              <a:off x="5222" y="148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1" name="Oval 257"/>
            <p:cNvSpPr>
              <a:spLocks noChangeArrowheads="1"/>
            </p:cNvSpPr>
            <p:nvPr/>
          </p:nvSpPr>
          <p:spPr bwMode="auto">
            <a:xfrm>
              <a:off x="5271" y="147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2" name="Oval 258"/>
            <p:cNvSpPr>
              <a:spLocks noChangeArrowheads="1"/>
            </p:cNvSpPr>
            <p:nvPr/>
          </p:nvSpPr>
          <p:spPr bwMode="auto">
            <a:xfrm>
              <a:off x="5320" y="145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3" name="Oval 259"/>
            <p:cNvSpPr>
              <a:spLocks noChangeArrowheads="1"/>
            </p:cNvSpPr>
            <p:nvPr/>
          </p:nvSpPr>
          <p:spPr bwMode="auto">
            <a:xfrm>
              <a:off x="5369" y="144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4" name="Oval 260"/>
            <p:cNvSpPr>
              <a:spLocks noChangeArrowheads="1"/>
            </p:cNvSpPr>
            <p:nvPr/>
          </p:nvSpPr>
          <p:spPr bwMode="auto">
            <a:xfrm>
              <a:off x="5421" y="142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5" name="Oval 261"/>
            <p:cNvSpPr>
              <a:spLocks noChangeArrowheads="1"/>
            </p:cNvSpPr>
            <p:nvPr/>
          </p:nvSpPr>
          <p:spPr bwMode="auto">
            <a:xfrm>
              <a:off x="5470" y="145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6" name="Freeform 262"/>
            <p:cNvSpPr>
              <a:spLocks/>
            </p:cNvSpPr>
            <p:nvPr/>
          </p:nvSpPr>
          <p:spPr bwMode="auto">
            <a:xfrm>
              <a:off x="642" y="1493"/>
              <a:ext cx="4849" cy="1732"/>
            </a:xfrm>
            <a:custGeom>
              <a:avLst/>
              <a:gdLst>
                <a:gd name="T0" fmla="*/ 0 w 1389"/>
                <a:gd name="T1" fmla="*/ 496 h 496"/>
                <a:gd name="T2" fmla="*/ 694 w 1389"/>
                <a:gd name="T3" fmla="*/ 248 h 496"/>
                <a:gd name="T4" fmla="*/ 1389 w 1389"/>
                <a:gd name="T5" fmla="*/ 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9" h="496">
                  <a:moveTo>
                    <a:pt x="0" y="496"/>
                  </a:moveTo>
                  <a:lnTo>
                    <a:pt x="694" y="248"/>
                  </a:lnTo>
                  <a:lnTo>
                    <a:pt x="1389" y="0"/>
                  </a:lnTo>
                </a:path>
              </a:pathLst>
            </a:custGeom>
            <a:noFill/>
            <a:ln w="222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7" name="Line 263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8" name="Line 264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9" name="Rectangle 265"/>
            <p:cNvSpPr>
              <a:spLocks noChangeArrowheads="1"/>
            </p:cNvSpPr>
            <p:nvPr/>
          </p:nvSpPr>
          <p:spPr bwMode="auto">
            <a:xfrm rot="16200000">
              <a:off x="278" y="3429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0" name="Line 266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1" name="Rectangle 267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2" name="Line 268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3" name="Rectangle 269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4" name="Line 270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5" name="Rectangle 271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6" name="Line 272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7" name="Rectangle 273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70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18" name="Line 274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9" name="Rectangle 275"/>
            <p:cNvSpPr>
              <a:spLocks noChangeArrowheads="1"/>
            </p:cNvSpPr>
            <p:nvPr/>
          </p:nvSpPr>
          <p:spPr bwMode="auto">
            <a:xfrm rot="16200000">
              <a:off x="278" y="39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20" name="Rectangle 276"/>
            <p:cNvSpPr>
              <a:spLocks noChangeArrowheads="1"/>
            </p:cNvSpPr>
            <p:nvPr/>
          </p:nvSpPr>
          <p:spPr bwMode="auto">
            <a:xfrm rot="16200000">
              <a:off x="-215" y="1896"/>
              <a:ext cx="813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Child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21" name="Line 277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2" name="Line 278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3" name="Rectangle 279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24" name="Line 280"/>
            <p:cNvSpPr>
              <a:spLocks noChangeShapeType="1"/>
            </p:cNvSpPr>
            <p:nvPr/>
          </p:nvSpPr>
          <p:spPr bwMode="auto">
            <a:xfrm>
              <a:off x="162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5" name="Rectangle 281"/>
            <p:cNvSpPr>
              <a:spLocks noChangeArrowheads="1"/>
            </p:cNvSpPr>
            <p:nvPr/>
          </p:nvSpPr>
          <p:spPr bwMode="auto">
            <a:xfrm>
              <a:off x="1539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26" name="Line 282"/>
            <p:cNvSpPr>
              <a:spLocks noChangeShapeType="1"/>
            </p:cNvSpPr>
            <p:nvPr/>
          </p:nvSpPr>
          <p:spPr bwMode="auto">
            <a:xfrm>
              <a:off x="2601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7" name="Rectangle 283"/>
            <p:cNvSpPr>
              <a:spLocks noChangeArrowheads="1"/>
            </p:cNvSpPr>
            <p:nvPr/>
          </p:nvSpPr>
          <p:spPr bwMode="auto">
            <a:xfrm>
              <a:off x="252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28" name="Line 284"/>
            <p:cNvSpPr>
              <a:spLocks noChangeShapeType="1"/>
            </p:cNvSpPr>
            <p:nvPr/>
          </p:nvSpPr>
          <p:spPr bwMode="auto">
            <a:xfrm>
              <a:off x="357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9" name="Rectangle 285"/>
            <p:cNvSpPr>
              <a:spLocks noChangeArrowheads="1"/>
            </p:cNvSpPr>
            <p:nvPr/>
          </p:nvSpPr>
          <p:spPr bwMode="auto">
            <a:xfrm>
              <a:off x="3498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30" name="Line 286"/>
            <p:cNvSpPr>
              <a:spLocks noChangeShapeType="1"/>
            </p:cNvSpPr>
            <p:nvPr/>
          </p:nvSpPr>
          <p:spPr bwMode="auto">
            <a:xfrm>
              <a:off x="455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1" name="Rectangle 287"/>
            <p:cNvSpPr>
              <a:spLocks noChangeArrowheads="1"/>
            </p:cNvSpPr>
            <p:nvPr/>
          </p:nvSpPr>
          <p:spPr bwMode="auto">
            <a:xfrm>
              <a:off x="4479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32" name="Line 288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3" name="Rectangle 289"/>
            <p:cNvSpPr>
              <a:spLocks noChangeArrowheads="1"/>
            </p:cNvSpPr>
            <p:nvPr/>
          </p:nvSpPr>
          <p:spPr bwMode="auto">
            <a:xfrm>
              <a:off x="5421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34" name="Rectangle 290"/>
            <p:cNvSpPr>
              <a:spLocks noChangeArrowheads="1"/>
            </p:cNvSpPr>
            <p:nvPr/>
          </p:nvSpPr>
          <p:spPr bwMode="auto">
            <a:xfrm>
              <a:off x="2685" y="3937"/>
              <a:ext cx="91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Parent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738" name="Rectangle 294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80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82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3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Full Population</a:t>
            </a:r>
          </a:p>
        </p:txBody>
      </p:sp>
      <p:sp>
        <p:nvSpPr>
          <p:cNvPr id="484" name="Oval 350"/>
          <p:cNvSpPr>
            <a:spLocks noChangeArrowheads="1"/>
          </p:cNvSpPr>
          <p:nvPr/>
        </p:nvSpPr>
        <p:spPr bwMode="auto">
          <a:xfrm>
            <a:off x="4910138" y="49196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5" name="Rectangle 353"/>
          <p:cNvSpPr>
            <a:spLocks noChangeArrowheads="1"/>
          </p:cNvSpPr>
          <p:nvPr/>
        </p:nvSpPr>
        <p:spPr bwMode="auto">
          <a:xfrm>
            <a:off x="5114925" y="4837113"/>
            <a:ext cx="37401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Individual Earnings (Slope: 0.288)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6030421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4" name="AutoShape 255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25" name="Group 457"/>
          <p:cNvGrpSpPr>
            <a:grpSpLocks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744" name="Rectangle 257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5" name="Rectangle 258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6" name="Rectangle 259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7" name="Line 260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8" name="Line 261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9" name="Line 262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0" name="Line 263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1" name="Line 264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2" name="Line 265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3" name="Oval 266"/>
            <p:cNvSpPr>
              <a:spLocks noChangeArrowheads="1"/>
            </p:cNvSpPr>
            <p:nvPr/>
          </p:nvSpPr>
          <p:spPr bwMode="auto">
            <a:xfrm>
              <a:off x="621" y="330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4" name="Oval 267"/>
            <p:cNvSpPr>
              <a:spLocks noChangeArrowheads="1"/>
            </p:cNvSpPr>
            <p:nvPr/>
          </p:nvSpPr>
          <p:spPr bwMode="auto">
            <a:xfrm>
              <a:off x="670" y="324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5" name="Oval 268"/>
            <p:cNvSpPr>
              <a:spLocks noChangeArrowheads="1"/>
            </p:cNvSpPr>
            <p:nvPr/>
          </p:nvSpPr>
          <p:spPr bwMode="auto">
            <a:xfrm>
              <a:off x="719" y="3208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6" name="Oval 269"/>
            <p:cNvSpPr>
              <a:spLocks noChangeArrowheads="1"/>
            </p:cNvSpPr>
            <p:nvPr/>
          </p:nvSpPr>
          <p:spPr bwMode="auto">
            <a:xfrm>
              <a:off x="768" y="316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7" name="Oval 270"/>
            <p:cNvSpPr>
              <a:spLocks noChangeArrowheads="1"/>
            </p:cNvSpPr>
            <p:nvPr/>
          </p:nvSpPr>
          <p:spPr bwMode="auto">
            <a:xfrm>
              <a:off x="817" y="312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8" name="Oval 271"/>
            <p:cNvSpPr>
              <a:spLocks noChangeArrowheads="1"/>
            </p:cNvSpPr>
            <p:nvPr/>
          </p:nvSpPr>
          <p:spPr bwMode="auto">
            <a:xfrm>
              <a:off x="866" y="311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9" name="Oval 272"/>
            <p:cNvSpPr>
              <a:spLocks noChangeArrowheads="1"/>
            </p:cNvSpPr>
            <p:nvPr/>
          </p:nvSpPr>
          <p:spPr bwMode="auto">
            <a:xfrm>
              <a:off x="915" y="308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0" name="Oval 273"/>
            <p:cNvSpPr>
              <a:spLocks noChangeArrowheads="1"/>
            </p:cNvSpPr>
            <p:nvPr/>
          </p:nvSpPr>
          <p:spPr bwMode="auto">
            <a:xfrm>
              <a:off x="963" y="306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1" name="Oval 274"/>
            <p:cNvSpPr>
              <a:spLocks noChangeArrowheads="1"/>
            </p:cNvSpPr>
            <p:nvPr/>
          </p:nvSpPr>
          <p:spPr bwMode="auto">
            <a:xfrm>
              <a:off x="1012" y="304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2" name="Oval 275"/>
            <p:cNvSpPr>
              <a:spLocks noChangeArrowheads="1"/>
            </p:cNvSpPr>
            <p:nvPr/>
          </p:nvSpPr>
          <p:spPr bwMode="auto">
            <a:xfrm>
              <a:off x="1061" y="303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3" name="Oval 276"/>
            <p:cNvSpPr>
              <a:spLocks noChangeArrowheads="1"/>
            </p:cNvSpPr>
            <p:nvPr/>
          </p:nvSpPr>
          <p:spPr bwMode="auto">
            <a:xfrm>
              <a:off x="1110" y="299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4" name="Oval 277"/>
            <p:cNvSpPr>
              <a:spLocks noChangeArrowheads="1"/>
            </p:cNvSpPr>
            <p:nvPr/>
          </p:nvSpPr>
          <p:spPr bwMode="auto">
            <a:xfrm>
              <a:off x="1159" y="298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5" name="Oval 278"/>
            <p:cNvSpPr>
              <a:spLocks noChangeArrowheads="1"/>
            </p:cNvSpPr>
            <p:nvPr/>
          </p:nvSpPr>
          <p:spPr bwMode="auto">
            <a:xfrm>
              <a:off x="1208" y="297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6" name="Oval 279"/>
            <p:cNvSpPr>
              <a:spLocks noChangeArrowheads="1"/>
            </p:cNvSpPr>
            <p:nvPr/>
          </p:nvSpPr>
          <p:spPr bwMode="auto">
            <a:xfrm>
              <a:off x="1257" y="295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7" name="Oval 280"/>
            <p:cNvSpPr>
              <a:spLocks noChangeArrowheads="1"/>
            </p:cNvSpPr>
            <p:nvPr/>
          </p:nvSpPr>
          <p:spPr bwMode="auto">
            <a:xfrm>
              <a:off x="1306" y="2928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8" name="Oval 281"/>
            <p:cNvSpPr>
              <a:spLocks noChangeArrowheads="1"/>
            </p:cNvSpPr>
            <p:nvPr/>
          </p:nvSpPr>
          <p:spPr bwMode="auto">
            <a:xfrm>
              <a:off x="1354" y="291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9" name="Oval 282"/>
            <p:cNvSpPr>
              <a:spLocks noChangeArrowheads="1"/>
            </p:cNvSpPr>
            <p:nvPr/>
          </p:nvSpPr>
          <p:spPr bwMode="auto">
            <a:xfrm>
              <a:off x="1403" y="291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0" name="Oval 283"/>
            <p:cNvSpPr>
              <a:spLocks noChangeArrowheads="1"/>
            </p:cNvSpPr>
            <p:nvPr/>
          </p:nvSpPr>
          <p:spPr bwMode="auto">
            <a:xfrm>
              <a:off x="1452" y="288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1" name="Oval 284"/>
            <p:cNvSpPr>
              <a:spLocks noChangeArrowheads="1"/>
            </p:cNvSpPr>
            <p:nvPr/>
          </p:nvSpPr>
          <p:spPr bwMode="auto">
            <a:xfrm>
              <a:off x="1501" y="286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2" name="Oval 285"/>
            <p:cNvSpPr>
              <a:spLocks noChangeArrowheads="1"/>
            </p:cNvSpPr>
            <p:nvPr/>
          </p:nvSpPr>
          <p:spPr bwMode="auto">
            <a:xfrm>
              <a:off x="1550" y="285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3" name="Oval 286"/>
            <p:cNvSpPr>
              <a:spLocks noChangeArrowheads="1"/>
            </p:cNvSpPr>
            <p:nvPr/>
          </p:nvSpPr>
          <p:spPr bwMode="auto">
            <a:xfrm>
              <a:off x="1599" y="284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4" name="Oval 287"/>
            <p:cNvSpPr>
              <a:spLocks noChangeArrowheads="1"/>
            </p:cNvSpPr>
            <p:nvPr/>
          </p:nvSpPr>
          <p:spPr bwMode="auto">
            <a:xfrm>
              <a:off x="1648" y="282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5" name="Oval 288"/>
            <p:cNvSpPr>
              <a:spLocks noChangeArrowheads="1"/>
            </p:cNvSpPr>
            <p:nvPr/>
          </p:nvSpPr>
          <p:spPr bwMode="auto">
            <a:xfrm>
              <a:off x="1697" y="2795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6" name="Oval 289"/>
            <p:cNvSpPr>
              <a:spLocks noChangeArrowheads="1"/>
            </p:cNvSpPr>
            <p:nvPr/>
          </p:nvSpPr>
          <p:spPr bwMode="auto">
            <a:xfrm>
              <a:off x="1745" y="2789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7" name="Oval 290"/>
            <p:cNvSpPr>
              <a:spLocks noChangeArrowheads="1"/>
            </p:cNvSpPr>
            <p:nvPr/>
          </p:nvSpPr>
          <p:spPr bwMode="auto">
            <a:xfrm>
              <a:off x="1794" y="276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8" name="Oval 291"/>
            <p:cNvSpPr>
              <a:spLocks noChangeArrowheads="1"/>
            </p:cNvSpPr>
            <p:nvPr/>
          </p:nvSpPr>
          <p:spPr bwMode="auto">
            <a:xfrm>
              <a:off x="1843" y="275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9" name="Oval 292"/>
            <p:cNvSpPr>
              <a:spLocks noChangeArrowheads="1"/>
            </p:cNvSpPr>
            <p:nvPr/>
          </p:nvSpPr>
          <p:spPr bwMode="auto">
            <a:xfrm>
              <a:off x="1892" y="272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0" name="Oval 293"/>
            <p:cNvSpPr>
              <a:spLocks noChangeArrowheads="1"/>
            </p:cNvSpPr>
            <p:nvPr/>
          </p:nvSpPr>
          <p:spPr bwMode="auto">
            <a:xfrm>
              <a:off x="1941" y="271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1" name="Oval 294"/>
            <p:cNvSpPr>
              <a:spLocks noChangeArrowheads="1"/>
            </p:cNvSpPr>
            <p:nvPr/>
          </p:nvSpPr>
          <p:spPr bwMode="auto">
            <a:xfrm>
              <a:off x="1990" y="270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2" name="Oval 295"/>
            <p:cNvSpPr>
              <a:spLocks noChangeArrowheads="1"/>
            </p:cNvSpPr>
            <p:nvPr/>
          </p:nvSpPr>
          <p:spPr bwMode="auto">
            <a:xfrm>
              <a:off x="2039" y="268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3" name="Oval 296"/>
            <p:cNvSpPr>
              <a:spLocks noChangeArrowheads="1"/>
            </p:cNvSpPr>
            <p:nvPr/>
          </p:nvSpPr>
          <p:spPr bwMode="auto">
            <a:xfrm>
              <a:off x="2088" y="2670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4" name="Oval 297"/>
            <p:cNvSpPr>
              <a:spLocks noChangeArrowheads="1"/>
            </p:cNvSpPr>
            <p:nvPr/>
          </p:nvSpPr>
          <p:spPr bwMode="auto">
            <a:xfrm>
              <a:off x="2140" y="265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5" name="Oval 298"/>
            <p:cNvSpPr>
              <a:spLocks noChangeArrowheads="1"/>
            </p:cNvSpPr>
            <p:nvPr/>
          </p:nvSpPr>
          <p:spPr bwMode="auto">
            <a:xfrm>
              <a:off x="2189" y="262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6" name="Oval 299"/>
            <p:cNvSpPr>
              <a:spLocks noChangeArrowheads="1"/>
            </p:cNvSpPr>
            <p:nvPr/>
          </p:nvSpPr>
          <p:spPr bwMode="auto">
            <a:xfrm>
              <a:off x="2238" y="261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7" name="Oval 300"/>
            <p:cNvSpPr>
              <a:spLocks noChangeArrowheads="1"/>
            </p:cNvSpPr>
            <p:nvPr/>
          </p:nvSpPr>
          <p:spPr bwMode="auto">
            <a:xfrm>
              <a:off x="2287" y="2593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8" name="Oval 301"/>
            <p:cNvSpPr>
              <a:spLocks noChangeArrowheads="1"/>
            </p:cNvSpPr>
            <p:nvPr/>
          </p:nvSpPr>
          <p:spPr bwMode="auto">
            <a:xfrm>
              <a:off x="2335" y="25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9" name="Oval 302"/>
            <p:cNvSpPr>
              <a:spLocks noChangeArrowheads="1"/>
            </p:cNvSpPr>
            <p:nvPr/>
          </p:nvSpPr>
          <p:spPr bwMode="auto">
            <a:xfrm>
              <a:off x="2384" y="256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0" name="Oval 303"/>
            <p:cNvSpPr>
              <a:spLocks noChangeArrowheads="1"/>
            </p:cNvSpPr>
            <p:nvPr/>
          </p:nvSpPr>
          <p:spPr bwMode="auto">
            <a:xfrm>
              <a:off x="2433" y="253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1" name="Oval 304"/>
            <p:cNvSpPr>
              <a:spLocks noChangeArrowheads="1"/>
            </p:cNvSpPr>
            <p:nvPr/>
          </p:nvSpPr>
          <p:spPr bwMode="auto">
            <a:xfrm>
              <a:off x="2482" y="252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2" name="Oval 305"/>
            <p:cNvSpPr>
              <a:spLocks noChangeArrowheads="1"/>
            </p:cNvSpPr>
            <p:nvPr/>
          </p:nvSpPr>
          <p:spPr bwMode="auto">
            <a:xfrm>
              <a:off x="2531" y="250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3" name="Oval 306"/>
            <p:cNvSpPr>
              <a:spLocks noChangeArrowheads="1"/>
            </p:cNvSpPr>
            <p:nvPr/>
          </p:nvSpPr>
          <p:spPr bwMode="auto">
            <a:xfrm>
              <a:off x="2580" y="249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4" name="Oval 307"/>
            <p:cNvSpPr>
              <a:spLocks noChangeArrowheads="1"/>
            </p:cNvSpPr>
            <p:nvPr/>
          </p:nvSpPr>
          <p:spPr bwMode="auto">
            <a:xfrm>
              <a:off x="2629" y="249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5" name="Oval 308"/>
            <p:cNvSpPr>
              <a:spLocks noChangeArrowheads="1"/>
            </p:cNvSpPr>
            <p:nvPr/>
          </p:nvSpPr>
          <p:spPr bwMode="auto">
            <a:xfrm>
              <a:off x="2678" y="2471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6" name="Oval 309"/>
            <p:cNvSpPr>
              <a:spLocks noChangeArrowheads="1"/>
            </p:cNvSpPr>
            <p:nvPr/>
          </p:nvSpPr>
          <p:spPr bwMode="auto">
            <a:xfrm>
              <a:off x="2726" y="244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7" name="Oval 310"/>
            <p:cNvSpPr>
              <a:spLocks noChangeArrowheads="1"/>
            </p:cNvSpPr>
            <p:nvPr/>
          </p:nvSpPr>
          <p:spPr bwMode="auto">
            <a:xfrm>
              <a:off x="2775" y="242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8" name="Oval 311"/>
            <p:cNvSpPr>
              <a:spLocks noChangeArrowheads="1"/>
            </p:cNvSpPr>
            <p:nvPr/>
          </p:nvSpPr>
          <p:spPr bwMode="auto">
            <a:xfrm>
              <a:off x="2824" y="241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9" name="Oval 312"/>
            <p:cNvSpPr>
              <a:spLocks noChangeArrowheads="1"/>
            </p:cNvSpPr>
            <p:nvPr/>
          </p:nvSpPr>
          <p:spPr bwMode="auto">
            <a:xfrm>
              <a:off x="2873" y="240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0" name="Oval 313"/>
            <p:cNvSpPr>
              <a:spLocks noChangeArrowheads="1"/>
            </p:cNvSpPr>
            <p:nvPr/>
          </p:nvSpPr>
          <p:spPr bwMode="auto">
            <a:xfrm>
              <a:off x="2922" y="240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1" name="Oval 314"/>
            <p:cNvSpPr>
              <a:spLocks noChangeArrowheads="1"/>
            </p:cNvSpPr>
            <p:nvPr/>
          </p:nvSpPr>
          <p:spPr bwMode="auto">
            <a:xfrm>
              <a:off x="2971" y="2370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2" name="Oval 315"/>
            <p:cNvSpPr>
              <a:spLocks noChangeArrowheads="1"/>
            </p:cNvSpPr>
            <p:nvPr/>
          </p:nvSpPr>
          <p:spPr bwMode="auto">
            <a:xfrm>
              <a:off x="3020" y="235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3" name="Oval 316"/>
            <p:cNvSpPr>
              <a:spLocks noChangeArrowheads="1"/>
            </p:cNvSpPr>
            <p:nvPr/>
          </p:nvSpPr>
          <p:spPr bwMode="auto">
            <a:xfrm>
              <a:off x="3069" y="2328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4" name="Oval 317"/>
            <p:cNvSpPr>
              <a:spLocks noChangeArrowheads="1"/>
            </p:cNvSpPr>
            <p:nvPr/>
          </p:nvSpPr>
          <p:spPr bwMode="auto">
            <a:xfrm>
              <a:off x="3117" y="231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5" name="Oval 318"/>
            <p:cNvSpPr>
              <a:spLocks noChangeArrowheads="1"/>
            </p:cNvSpPr>
            <p:nvPr/>
          </p:nvSpPr>
          <p:spPr bwMode="auto">
            <a:xfrm>
              <a:off x="3166" y="230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6" name="Oval 319"/>
            <p:cNvSpPr>
              <a:spLocks noChangeArrowheads="1"/>
            </p:cNvSpPr>
            <p:nvPr/>
          </p:nvSpPr>
          <p:spPr bwMode="auto">
            <a:xfrm>
              <a:off x="3215" y="22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7" name="Oval 320"/>
            <p:cNvSpPr>
              <a:spLocks noChangeArrowheads="1"/>
            </p:cNvSpPr>
            <p:nvPr/>
          </p:nvSpPr>
          <p:spPr bwMode="auto">
            <a:xfrm>
              <a:off x="3264" y="227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8" name="Oval 321"/>
            <p:cNvSpPr>
              <a:spLocks noChangeArrowheads="1"/>
            </p:cNvSpPr>
            <p:nvPr/>
          </p:nvSpPr>
          <p:spPr bwMode="auto">
            <a:xfrm>
              <a:off x="3313" y="227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9" name="Oval 322"/>
            <p:cNvSpPr>
              <a:spLocks noChangeArrowheads="1"/>
            </p:cNvSpPr>
            <p:nvPr/>
          </p:nvSpPr>
          <p:spPr bwMode="auto">
            <a:xfrm>
              <a:off x="3362" y="224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0" name="Oval 323"/>
            <p:cNvSpPr>
              <a:spLocks noChangeArrowheads="1"/>
            </p:cNvSpPr>
            <p:nvPr/>
          </p:nvSpPr>
          <p:spPr bwMode="auto">
            <a:xfrm>
              <a:off x="3411" y="223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1" name="Oval 324"/>
            <p:cNvSpPr>
              <a:spLocks noChangeArrowheads="1"/>
            </p:cNvSpPr>
            <p:nvPr/>
          </p:nvSpPr>
          <p:spPr bwMode="auto">
            <a:xfrm>
              <a:off x="3459" y="221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2" name="Oval 325"/>
            <p:cNvSpPr>
              <a:spLocks noChangeArrowheads="1"/>
            </p:cNvSpPr>
            <p:nvPr/>
          </p:nvSpPr>
          <p:spPr bwMode="auto">
            <a:xfrm>
              <a:off x="3508" y="219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3" name="Oval 326"/>
            <p:cNvSpPr>
              <a:spLocks noChangeArrowheads="1"/>
            </p:cNvSpPr>
            <p:nvPr/>
          </p:nvSpPr>
          <p:spPr bwMode="auto">
            <a:xfrm>
              <a:off x="3557" y="217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4" name="Oval 327"/>
            <p:cNvSpPr>
              <a:spLocks noChangeArrowheads="1"/>
            </p:cNvSpPr>
            <p:nvPr/>
          </p:nvSpPr>
          <p:spPr bwMode="auto">
            <a:xfrm>
              <a:off x="3606" y="216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5" name="Oval 328"/>
            <p:cNvSpPr>
              <a:spLocks noChangeArrowheads="1"/>
            </p:cNvSpPr>
            <p:nvPr/>
          </p:nvSpPr>
          <p:spPr bwMode="auto">
            <a:xfrm>
              <a:off x="3655" y="216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6" name="Oval 329"/>
            <p:cNvSpPr>
              <a:spLocks noChangeArrowheads="1"/>
            </p:cNvSpPr>
            <p:nvPr/>
          </p:nvSpPr>
          <p:spPr bwMode="auto">
            <a:xfrm>
              <a:off x="3704" y="213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7" name="Oval 330"/>
            <p:cNvSpPr>
              <a:spLocks noChangeArrowheads="1"/>
            </p:cNvSpPr>
            <p:nvPr/>
          </p:nvSpPr>
          <p:spPr bwMode="auto">
            <a:xfrm>
              <a:off x="3753" y="210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8" name="Oval 331"/>
            <p:cNvSpPr>
              <a:spLocks noChangeArrowheads="1"/>
            </p:cNvSpPr>
            <p:nvPr/>
          </p:nvSpPr>
          <p:spPr bwMode="auto">
            <a:xfrm>
              <a:off x="3805" y="209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9" name="Oval 332"/>
            <p:cNvSpPr>
              <a:spLocks noChangeArrowheads="1"/>
            </p:cNvSpPr>
            <p:nvPr/>
          </p:nvSpPr>
          <p:spPr bwMode="auto">
            <a:xfrm>
              <a:off x="3854" y="208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0" name="Oval 333"/>
            <p:cNvSpPr>
              <a:spLocks noChangeArrowheads="1"/>
            </p:cNvSpPr>
            <p:nvPr/>
          </p:nvSpPr>
          <p:spPr bwMode="auto">
            <a:xfrm>
              <a:off x="3903" y="207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1" name="Oval 334"/>
            <p:cNvSpPr>
              <a:spLocks noChangeArrowheads="1"/>
            </p:cNvSpPr>
            <p:nvPr/>
          </p:nvSpPr>
          <p:spPr bwMode="auto">
            <a:xfrm>
              <a:off x="3952" y="205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2" name="Oval 335"/>
            <p:cNvSpPr>
              <a:spLocks noChangeArrowheads="1"/>
            </p:cNvSpPr>
            <p:nvPr/>
          </p:nvSpPr>
          <p:spPr bwMode="auto">
            <a:xfrm>
              <a:off x="4001" y="2031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3" name="Oval 336"/>
            <p:cNvSpPr>
              <a:spLocks noChangeArrowheads="1"/>
            </p:cNvSpPr>
            <p:nvPr/>
          </p:nvSpPr>
          <p:spPr bwMode="auto">
            <a:xfrm>
              <a:off x="4049" y="201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4" name="Oval 337"/>
            <p:cNvSpPr>
              <a:spLocks noChangeArrowheads="1"/>
            </p:cNvSpPr>
            <p:nvPr/>
          </p:nvSpPr>
          <p:spPr bwMode="auto">
            <a:xfrm>
              <a:off x="4098" y="199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5" name="Oval 338"/>
            <p:cNvSpPr>
              <a:spLocks noChangeArrowheads="1"/>
            </p:cNvSpPr>
            <p:nvPr/>
          </p:nvSpPr>
          <p:spPr bwMode="auto">
            <a:xfrm>
              <a:off x="4147" y="19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6" name="Oval 339"/>
            <p:cNvSpPr>
              <a:spLocks noChangeArrowheads="1"/>
            </p:cNvSpPr>
            <p:nvPr/>
          </p:nvSpPr>
          <p:spPr bwMode="auto">
            <a:xfrm>
              <a:off x="4196" y="196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7" name="Oval 340"/>
            <p:cNvSpPr>
              <a:spLocks noChangeArrowheads="1"/>
            </p:cNvSpPr>
            <p:nvPr/>
          </p:nvSpPr>
          <p:spPr bwMode="auto">
            <a:xfrm>
              <a:off x="4245" y="1951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" name="Oval 341"/>
            <p:cNvSpPr>
              <a:spLocks noChangeArrowheads="1"/>
            </p:cNvSpPr>
            <p:nvPr/>
          </p:nvSpPr>
          <p:spPr bwMode="auto">
            <a:xfrm>
              <a:off x="4294" y="1937"/>
              <a:ext cx="42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" name="Oval 342"/>
            <p:cNvSpPr>
              <a:spLocks noChangeArrowheads="1"/>
            </p:cNvSpPr>
            <p:nvPr/>
          </p:nvSpPr>
          <p:spPr bwMode="auto">
            <a:xfrm>
              <a:off x="4343" y="190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" name="Oval 343"/>
            <p:cNvSpPr>
              <a:spLocks noChangeArrowheads="1"/>
            </p:cNvSpPr>
            <p:nvPr/>
          </p:nvSpPr>
          <p:spPr bwMode="auto">
            <a:xfrm>
              <a:off x="4392" y="1884"/>
              <a:ext cx="41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" name="Oval 344"/>
            <p:cNvSpPr>
              <a:spLocks noChangeArrowheads="1"/>
            </p:cNvSpPr>
            <p:nvPr/>
          </p:nvSpPr>
          <p:spPr bwMode="auto">
            <a:xfrm>
              <a:off x="4440" y="186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2" name="Oval 345"/>
            <p:cNvSpPr>
              <a:spLocks noChangeArrowheads="1"/>
            </p:cNvSpPr>
            <p:nvPr/>
          </p:nvSpPr>
          <p:spPr bwMode="auto">
            <a:xfrm>
              <a:off x="4489" y="185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3" name="Oval 346"/>
            <p:cNvSpPr>
              <a:spLocks noChangeArrowheads="1"/>
            </p:cNvSpPr>
            <p:nvPr/>
          </p:nvSpPr>
          <p:spPr bwMode="auto">
            <a:xfrm>
              <a:off x="4538" y="183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4" name="Oval 347"/>
            <p:cNvSpPr>
              <a:spLocks noChangeArrowheads="1"/>
            </p:cNvSpPr>
            <p:nvPr/>
          </p:nvSpPr>
          <p:spPr bwMode="auto">
            <a:xfrm>
              <a:off x="4587" y="182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5" name="Oval 348"/>
            <p:cNvSpPr>
              <a:spLocks noChangeArrowheads="1"/>
            </p:cNvSpPr>
            <p:nvPr/>
          </p:nvSpPr>
          <p:spPr bwMode="auto">
            <a:xfrm>
              <a:off x="4636" y="179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6" name="Oval 349"/>
            <p:cNvSpPr>
              <a:spLocks noChangeArrowheads="1"/>
            </p:cNvSpPr>
            <p:nvPr/>
          </p:nvSpPr>
          <p:spPr bwMode="auto">
            <a:xfrm>
              <a:off x="4685" y="177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7" name="Oval 350"/>
            <p:cNvSpPr>
              <a:spLocks noChangeArrowheads="1"/>
            </p:cNvSpPr>
            <p:nvPr/>
          </p:nvSpPr>
          <p:spPr bwMode="auto">
            <a:xfrm>
              <a:off x="4734" y="175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8" name="Oval 351"/>
            <p:cNvSpPr>
              <a:spLocks noChangeArrowheads="1"/>
            </p:cNvSpPr>
            <p:nvPr/>
          </p:nvSpPr>
          <p:spPr bwMode="auto">
            <a:xfrm>
              <a:off x="4783" y="1738"/>
              <a:ext cx="41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9" name="Oval 352"/>
            <p:cNvSpPr>
              <a:spLocks noChangeArrowheads="1"/>
            </p:cNvSpPr>
            <p:nvPr/>
          </p:nvSpPr>
          <p:spPr bwMode="auto">
            <a:xfrm>
              <a:off x="4831" y="169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0" name="Oval 353"/>
            <p:cNvSpPr>
              <a:spLocks noChangeArrowheads="1"/>
            </p:cNvSpPr>
            <p:nvPr/>
          </p:nvSpPr>
          <p:spPr bwMode="auto">
            <a:xfrm>
              <a:off x="4880" y="1682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1" name="Oval 354"/>
            <p:cNvSpPr>
              <a:spLocks noChangeArrowheads="1"/>
            </p:cNvSpPr>
            <p:nvPr/>
          </p:nvSpPr>
          <p:spPr bwMode="auto">
            <a:xfrm>
              <a:off x="4929" y="1657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2" name="Oval 355"/>
            <p:cNvSpPr>
              <a:spLocks noChangeArrowheads="1"/>
            </p:cNvSpPr>
            <p:nvPr/>
          </p:nvSpPr>
          <p:spPr bwMode="auto">
            <a:xfrm>
              <a:off x="4978" y="163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3" name="Oval 356"/>
            <p:cNvSpPr>
              <a:spLocks noChangeArrowheads="1"/>
            </p:cNvSpPr>
            <p:nvPr/>
          </p:nvSpPr>
          <p:spPr bwMode="auto">
            <a:xfrm>
              <a:off x="5027" y="1591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4" name="Oval 357"/>
            <p:cNvSpPr>
              <a:spLocks noChangeArrowheads="1"/>
            </p:cNvSpPr>
            <p:nvPr/>
          </p:nvSpPr>
          <p:spPr bwMode="auto">
            <a:xfrm>
              <a:off x="5076" y="157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5" name="Oval 358"/>
            <p:cNvSpPr>
              <a:spLocks noChangeArrowheads="1"/>
            </p:cNvSpPr>
            <p:nvPr/>
          </p:nvSpPr>
          <p:spPr bwMode="auto">
            <a:xfrm>
              <a:off x="5125" y="153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6" name="Oval 359"/>
            <p:cNvSpPr>
              <a:spLocks noChangeArrowheads="1"/>
            </p:cNvSpPr>
            <p:nvPr/>
          </p:nvSpPr>
          <p:spPr bwMode="auto">
            <a:xfrm>
              <a:off x="5174" y="1518"/>
              <a:ext cx="41" cy="41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7" name="Oval 360"/>
            <p:cNvSpPr>
              <a:spLocks noChangeArrowheads="1"/>
            </p:cNvSpPr>
            <p:nvPr/>
          </p:nvSpPr>
          <p:spPr bwMode="auto">
            <a:xfrm>
              <a:off x="5222" y="1483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8" name="Oval 361"/>
            <p:cNvSpPr>
              <a:spLocks noChangeArrowheads="1"/>
            </p:cNvSpPr>
            <p:nvPr/>
          </p:nvSpPr>
          <p:spPr bwMode="auto">
            <a:xfrm>
              <a:off x="5271" y="1476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9" name="Oval 362"/>
            <p:cNvSpPr>
              <a:spLocks noChangeArrowheads="1"/>
            </p:cNvSpPr>
            <p:nvPr/>
          </p:nvSpPr>
          <p:spPr bwMode="auto">
            <a:xfrm>
              <a:off x="5320" y="1455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0" name="Oval 363"/>
            <p:cNvSpPr>
              <a:spLocks noChangeArrowheads="1"/>
            </p:cNvSpPr>
            <p:nvPr/>
          </p:nvSpPr>
          <p:spPr bwMode="auto">
            <a:xfrm>
              <a:off x="5369" y="1444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1" name="Oval 364"/>
            <p:cNvSpPr>
              <a:spLocks noChangeArrowheads="1"/>
            </p:cNvSpPr>
            <p:nvPr/>
          </p:nvSpPr>
          <p:spPr bwMode="auto">
            <a:xfrm>
              <a:off x="5421" y="1420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2" name="Oval 365"/>
            <p:cNvSpPr>
              <a:spLocks noChangeArrowheads="1"/>
            </p:cNvSpPr>
            <p:nvPr/>
          </p:nvSpPr>
          <p:spPr bwMode="auto">
            <a:xfrm>
              <a:off x="5470" y="1458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3" name="Freeform 366"/>
            <p:cNvSpPr>
              <a:spLocks/>
            </p:cNvSpPr>
            <p:nvPr/>
          </p:nvSpPr>
          <p:spPr bwMode="auto">
            <a:xfrm>
              <a:off x="642" y="1493"/>
              <a:ext cx="4849" cy="1732"/>
            </a:xfrm>
            <a:custGeom>
              <a:avLst/>
              <a:gdLst>
                <a:gd name="T0" fmla="*/ 0 w 1389"/>
                <a:gd name="T1" fmla="*/ 496 h 496"/>
                <a:gd name="T2" fmla="*/ 694 w 1389"/>
                <a:gd name="T3" fmla="*/ 248 h 496"/>
                <a:gd name="T4" fmla="*/ 1389 w 1389"/>
                <a:gd name="T5" fmla="*/ 0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9" h="496">
                  <a:moveTo>
                    <a:pt x="0" y="496"/>
                  </a:moveTo>
                  <a:lnTo>
                    <a:pt x="694" y="248"/>
                  </a:lnTo>
                  <a:lnTo>
                    <a:pt x="1389" y="0"/>
                  </a:lnTo>
                </a:path>
              </a:pathLst>
            </a:custGeom>
            <a:noFill/>
            <a:ln w="222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4" name="Oval 367"/>
            <p:cNvSpPr>
              <a:spLocks noChangeArrowheads="1"/>
            </p:cNvSpPr>
            <p:nvPr/>
          </p:nvSpPr>
          <p:spPr bwMode="auto">
            <a:xfrm>
              <a:off x="621" y="347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5" name="Oval 368"/>
            <p:cNvSpPr>
              <a:spLocks noChangeArrowheads="1"/>
            </p:cNvSpPr>
            <p:nvPr/>
          </p:nvSpPr>
          <p:spPr bwMode="auto">
            <a:xfrm>
              <a:off x="670" y="344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6" name="Oval 369"/>
            <p:cNvSpPr>
              <a:spLocks noChangeArrowheads="1"/>
            </p:cNvSpPr>
            <p:nvPr/>
          </p:nvSpPr>
          <p:spPr bwMode="auto">
            <a:xfrm>
              <a:off x="719" y="3393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7" name="Oval 370"/>
            <p:cNvSpPr>
              <a:spLocks noChangeArrowheads="1"/>
            </p:cNvSpPr>
            <p:nvPr/>
          </p:nvSpPr>
          <p:spPr bwMode="auto">
            <a:xfrm>
              <a:off x="768" y="335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8" name="Oval 371"/>
            <p:cNvSpPr>
              <a:spLocks noChangeArrowheads="1"/>
            </p:cNvSpPr>
            <p:nvPr/>
          </p:nvSpPr>
          <p:spPr bwMode="auto">
            <a:xfrm>
              <a:off x="817" y="330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9" name="Oval 372"/>
            <p:cNvSpPr>
              <a:spLocks noChangeArrowheads="1"/>
            </p:cNvSpPr>
            <p:nvPr/>
          </p:nvSpPr>
          <p:spPr bwMode="auto">
            <a:xfrm>
              <a:off x="866" y="328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0" name="Oval 373"/>
            <p:cNvSpPr>
              <a:spLocks noChangeArrowheads="1"/>
            </p:cNvSpPr>
            <p:nvPr/>
          </p:nvSpPr>
          <p:spPr bwMode="auto">
            <a:xfrm>
              <a:off x="915" y="326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1" name="Oval 374"/>
            <p:cNvSpPr>
              <a:spLocks noChangeArrowheads="1"/>
            </p:cNvSpPr>
            <p:nvPr/>
          </p:nvSpPr>
          <p:spPr bwMode="auto">
            <a:xfrm>
              <a:off x="963" y="323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2" name="Oval 375"/>
            <p:cNvSpPr>
              <a:spLocks noChangeArrowheads="1"/>
            </p:cNvSpPr>
            <p:nvPr/>
          </p:nvSpPr>
          <p:spPr bwMode="auto">
            <a:xfrm>
              <a:off x="1012" y="321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3" name="Oval 376"/>
            <p:cNvSpPr>
              <a:spLocks noChangeArrowheads="1"/>
            </p:cNvSpPr>
            <p:nvPr/>
          </p:nvSpPr>
          <p:spPr bwMode="auto">
            <a:xfrm>
              <a:off x="1061" y="3201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4" name="Oval 377"/>
            <p:cNvSpPr>
              <a:spLocks noChangeArrowheads="1"/>
            </p:cNvSpPr>
            <p:nvPr/>
          </p:nvSpPr>
          <p:spPr bwMode="auto">
            <a:xfrm>
              <a:off x="1110" y="316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5" name="Oval 378"/>
            <p:cNvSpPr>
              <a:spLocks noChangeArrowheads="1"/>
            </p:cNvSpPr>
            <p:nvPr/>
          </p:nvSpPr>
          <p:spPr bwMode="auto">
            <a:xfrm>
              <a:off x="1159" y="315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6" name="Oval 379"/>
            <p:cNvSpPr>
              <a:spLocks noChangeArrowheads="1"/>
            </p:cNvSpPr>
            <p:nvPr/>
          </p:nvSpPr>
          <p:spPr bwMode="auto">
            <a:xfrm>
              <a:off x="1208" y="313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7" name="Oval 380"/>
            <p:cNvSpPr>
              <a:spLocks noChangeArrowheads="1"/>
            </p:cNvSpPr>
            <p:nvPr/>
          </p:nvSpPr>
          <p:spPr bwMode="auto">
            <a:xfrm>
              <a:off x="1257" y="311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8" name="Oval 381"/>
            <p:cNvSpPr>
              <a:spLocks noChangeArrowheads="1"/>
            </p:cNvSpPr>
            <p:nvPr/>
          </p:nvSpPr>
          <p:spPr bwMode="auto">
            <a:xfrm>
              <a:off x="1306" y="3085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9" name="Oval 382"/>
            <p:cNvSpPr>
              <a:spLocks noChangeArrowheads="1"/>
            </p:cNvSpPr>
            <p:nvPr/>
          </p:nvSpPr>
          <p:spPr bwMode="auto">
            <a:xfrm>
              <a:off x="1354" y="307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0" name="Oval 383"/>
            <p:cNvSpPr>
              <a:spLocks noChangeArrowheads="1"/>
            </p:cNvSpPr>
            <p:nvPr/>
          </p:nvSpPr>
          <p:spPr bwMode="auto">
            <a:xfrm>
              <a:off x="1403" y="306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1" name="Oval 384"/>
            <p:cNvSpPr>
              <a:spLocks noChangeArrowheads="1"/>
            </p:cNvSpPr>
            <p:nvPr/>
          </p:nvSpPr>
          <p:spPr bwMode="auto">
            <a:xfrm>
              <a:off x="1452" y="304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2" name="Oval 385"/>
            <p:cNvSpPr>
              <a:spLocks noChangeArrowheads="1"/>
            </p:cNvSpPr>
            <p:nvPr/>
          </p:nvSpPr>
          <p:spPr bwMode="auto">
            <a:xfrm>
              <a:off x="1501" y="301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3" name="Oval 386"/>
            <p:cNvSpPr>
              <a:spLocks noChangeArrowheads="1"/>
            </p:cNvSpPr>
            <p:nvPr/>
          </p:nvSpPr>
          <p:spPr bwMode="auto">
            <a:xfrm>
              <a:off x="1550" y="2995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4" name="Oval 387"/>
            <p:cNvSpPr>
              <a:spLocks noChangeArrowheads="1"/>
            </p:cNvSpPr>
            <p:nvPr/>
          </p:nvSpPr>
          <p:spPr bwMode="auto">
            <a:xfrm>
              <a:off x="1599" y="298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5" name="Oval 388"/>
            <p:cNvSpPr>
              <a:spLocks noChangeArrowheads="1"/>
            </p:cNvSpPr>
            <p:nvPr/>
          </p:nvSpPr>
          <p:spPr bwMode="auto">
            <a:xfrm>
              <a:off x="1648" y="295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6" name="Oval 389"/>
            <p:cNvSpPr>
              <a:spLocks noChangeArrowheads="1"/>
            </p:cNvSpPr>
            <p:nvPr/>
          </p:nvSpPr>
          <p:spPr bwMode="auto">
            <a:xfrm>
              <a:off x="1697" y="2932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7" name="Oval 390"/>
            <p:cNvSpPr>
              <a:spLocks noChangeArrowheads="1"/>
            </p:cNvSpPr>
            <p:nvPr/>
          </p:nvSpPr>
          <p:spPr bwMode="auto">
            <a:xfrm>
              <a:off x="1745" y="291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8" name="Oval 391"/>
            <p:cNvSpPr>
              <a:spLocks noChangeArrowheads="1"/>
            </p:cNvSpPr>
            <p:nvPr/>
          </p:nvSpPr>
          <p:spPr bwMode="auto">
            <a:xfrm>
              <a:off x="1794" y="288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9" name="Oval 392"/>
            <p:cNvSpPr>
              <a:spLocks noChangeArrowheads="1"/>
            </p:cNvSpPr>
            <p:nvPr/>
          </p:nvSpPr>
          <p:spPr bwMode="auto">
            <a:xfrm>
              <a:off x="1843" y="287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0" name="Oval 393"/>
            <p:cNvSpPr>
              <a:spLocks noChangeArrowheads="1"/>
            </p:cNvSpPr>
            <p:nvPr/>
          </p:nvSpPr>
          <p:spPr bwMode="auto">
            <a:xfrm>
              <a:off x="1892" y="284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1" name="Oval 394"/>
            <p:cNvSpPr>
              <a:spLocks noChangeArrowheads="1"/>
            </p:cNvSpPr>
            <p:nvPr/>
          </p:nvSpPr>
          <p:spPr bwMode="auto">
            <a:xfrm>
              <a:off x="1941" y="283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2" name="Oval 395"/>
            <p:cNvSpPr>
              <a:spLocks noChangeArrowheads="1"/>
            </p:cNvSpPr>
            <p:nvPr/>
          </p:nvSpPr>
          <p:spPr bwMode="auto">
            <a:xfrm>
              <a:off x="1990" y="280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3" name="Oval 396"/>
            <p:cNvSpPr>
              <a:spLocks noChangeArrowheads="1"/>
            </p:cNvSpPr>
            <p:nvPr/>
          </p:nvSpPr>
          <p:spPr bwMode="auto">
            <a:xfrm>
              <a:off x="2039" y="2782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4" name="Oval 397"/>
            <p:cNvSpPr>
              <a:spLocks noChangeArrowheads="1"/>
            </p:cNvSpPr>
            <p:nvPr/>
          </p:nvSpPr>
          <p:spPr bwMode="auto">
            <a:xfrm>
              <a:off x="2088" y="2761"/>
              <a:ext cx="41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5" name="Oval 398"/>
            <p:cNvSpPr>
              <a:spLocks noChangeArrowheads="1"/>
            </p:cNvSpPr>
            <p:nvPr/>
          </p:nvSpPr>
          <p:spPr bwMode="auto">
            <a:xfrm>
              <a:off x="2140" y="274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6" name="Oval 399"/>
            <p:cNvSpPr>
              <a:spLocks noChangeArrowheads="1"/>
            </p:cNvSpPr>
            <p:nvPr/>
          </p:nvSpPr>
          <p:spPr bwMode="auto">
            <a:xfrm>
              <a:off x="2189" y="271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7" name="Oval 400"/>
            <p:cNvSpPr>
              <a:spLocks noChangeArrowheads="1"/>
            </p:cNvSpPr>
            <p:nvPr/>
          </p:nvSpPr>
          <p:spPr bwMode="auto">
            <a:xfrm>
              <a:off x="2238" y="269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8" name="Oval 401"/>
            <p:cNvSpPr>
              <a:spLocks noChangeArrowheads="1"/>
            </p:cNvSpPr>
            <p:nvPr/>
          </p:nvSpPr>
          <p:spPr bwMode="auto">
            <a:xfrm>
              <a:off x="2287" y="2666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9" name="Oval 402"/>
            <p:cNvSpPr>
              <a:spLocks noChangeArrowheads="1"/>
            </p:cNvSpPr>
            <p:nvPr/>
          </p:nvSpPr>
          <p:spPr bwMode="auto">
            <a:xfrm>
              <a:off x="2335" y="265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0" name="Oval 403"/>
            <p:cNvSpPr>
              <a:spLocks noChangeArrowheads="1"/>
            </p:cNvSpPr>
            <p:nvPr/>
          </p:nvSpPr>
          <p:spPr bwMode="auto">
            <a:xfrm>
              <a:off x="2384" y="262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1" name="Oval 404"/>
            <p:cNvSpPr>
              <a:spLocks noChangeArrowheads="1"/>
            </p:cNvSpPr>
            <p:nvPr/>
          </p:nvSpPr>
          <p:spPr bwMode="auto">
            <a:xfrm>
              <a:off x="2433" y="258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2" name="Oval 405"/>
            <p:cNvSpPr>
              <a:spLocks noChangeArrowheads="1"/>
            </p:cNvSpPr>
            <p:nvPr/>
          </p:nvSpPr>
          <p:spPr bwMode="auto">
            <a:xfrm>
              <a:off x="2482" y="2569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3" name="Oval 406"/>
            <p:cNvSpPr>
              <a:spLocks noChangeArrowheads="1"/>
            </p:cNvSpPr>
            <p:nvPr/>
          </p:nvSpPr>
          <p:spPr bwMode="auto">
            <a:xfrm>
              <a:off x="2531" y="2548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4" name="Oval 407"/>
            <p:cNvSpPr>
              <a:spLocks noChangeArrowheads="1"/>
            </p:cNvSpPr>
            <p:nvPr/>
          </p:nvSpPr>
          <p:spPr bwMode="auto">
            <a:xfrm>
              <a:off x="2580" y="253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5" name="Oval 408"/>
            <p:cNvSpPr>
              <a:spLocks noChangeArrowheads="1"/>
            </p:cNvSpPr>
            <p:nvPr/>
          </p:nvSpPr>
          <p:spPr bwMode="auto">
            <a:xfrm>
              <a:off x="2629" y="251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Oval 409"/>
            <p:cNvSpPr>
              <a:spLocks noChangeArrowheads="1"/>
            </p:cNvSpPr>
            <p:nvPr/>
          </p:nvSpPr>
          <p:spPr bwMode="auto">
            <a:xfrm>
              <a:off x="2678" y="2495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Oval 410"/>
            <p:cNvSpPr>
              <a:spLocks noChangeArrowheads="1"/>
            </p:cNvSpPr>
            <p:nvPr/>
          </p:nvSpPr>
          <p:spPr bwMode="auto">
            <a:xfrm>
              <a:off x="2726" y="246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Oval 411"/>
            <p:cNvSpPr>
              <a:spLocks noChangeArrowheads="1"/>
            </p:cNvSpPr>
            <p:nvPr/>
          </p:nvSpPr>
          <p:spPr bwMode="auto">
            <a:xfrm>
              <a:off x="2775" y="244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Oval 412"/>
            <p:cNvSpPr>
              <a:spLocks noChangeArrowheads="1"/>
            </p:cNvSpPr>
            <p:nvPr/>
          </p:nvSpPr>
          <p:spPr bwMode="auto">
            <a:xfrm>
              <a:off x="2824" y="241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Oval 413"/>
            <p:cNvSpPr>
              <a:spLocks noChangeArrowheads="1"/>
            </p:cNvSpPr>
            <p:nvPr/>
          </p:nvSpPr>
          <p:spPr bwMode="auto">
            <a:xfrm>
              <a:off x="2873" y="240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Oval 414"/>
            <p:cNvSpPr>
              <a:spLocks noChangeArrowheads="1"/>
            </p:cNvSpPr>
            <p:nvPr/>
          </p:nvSpPr>
          <p:spPr bwMode="auto">
            <a:xfrm>
              <a:off x="2922" y="239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Oval 415"/>
            <p:cNvSpPr>
              <a:spLocks noChangeArrowheads="1"/>
            </p:cNvSpPr>
            <p:nvPr/>
          </p:nvSpPr>
          <p:spPr bwMode="auto">
            <a:xfrm>
              <a:off x="2971" y="2363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Oval 416"/>
            <p:cNvSpPr>
              <a:spLocks noChangeArrowheads="1"/>
            </p:cNvSpPr>
            <p:nvPr/>
          </p:nvSpPr>
          <p:spPr bwMode="auto">
            <a:xfrm>
              <a:off x="3020" y="2349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Oval 417"/>
            <p:cNvSpPr>
              <a:spLocks noChangeArrowheads="1"/>
            </p:cNvSpPr>
            <p:nvPr/>
          </p:nvSpPr>
          <p:spPr bwMode="auto">
            <a:xfrm>
              <a:off x="3069" y="2310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Oval 418"/>
            <p:cNvSpPr>
              <a:spLocks noChangeArrowheads="1"/>
            </p:cNvSpPr>
            <p:nvPr/>
          </p:nvSpPr>
          <p:spPr bwMode="auto">
            <a:xfrm>
              <a:off x="3117" y="229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Oval 419"/>
            <p:cNvSpPr>
              <a:spLocks noChangeArrowheads="1"/>
            </p:cNvSpPr>
            <p:nvPr/>
          </p:nvSpPr>
          <p:spPr bwMode="auto">
            <a:xfrm>
              <a:off x="3166" y="227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Oval 420"/>
            <p:cNvSpPr>
              <a:spLocks noChangeArrowheads="1"/>
            </p:cNvSpPr>
            <p:nvPr/>
          </p:nvSpPr>
          <p:spPr bwMode="auto">
            <a:xfrm>
              <a:off x="3215" y="225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Oval 421"/>
            <p:cNvSpPr>
              <a:spLocks noChangeArrowheads="1"/>
            </p:cNvSpPr>
            <p:nvPr/>
          </p:nvSpPr>
          <p:spPr bwMode="auto">
            <a:xfrm>
              <a:off x="3264" y="223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Oval 422"/>
            <p:cNvSpPr>
              <a:spLocks noChangeArrowheads="1"/>
            </p:cNvSpPr>
            <p:nvPr/>
          </p:nvSpPr>
          <p:spPr bwMode="auto">
            <a:xfrm>
              <a:off x="3313" y="223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Oval 423"/>
            <p:cNvSpPr>
              <a:spLocks noChangeArrowheads="1"/>
            </p:cNvSpPr>
            <p:nvPr/>
          </p:nvSpPr>
          <p:spPr bwMode="auto">
            <a:xfrm>
              <a:off x="3362" y="219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Oval 424"/>
            <p:cNvSpPr>
              <a:spLocks noChangeArrowheads="1"/>
            </p:cNvSpPr>
            <p:nvPr/>
          </p:nvSpPr>
          <p:spPr bwMode="auto">
            <a:xfrm>
              <a:off x="3411" y="217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Oval 425"/>
            <p:cNvSpPr>
              <a:spLocks noChangeArrowheads="1"/>
            </p:cNvSpPr>
            <p:nvPr/>
          </p:nvSpPr>
          <p:spPr bwMode="auto">
            <a:xfrm>
              <a:off x="3459" y="216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Oval 426"/>
            <p:cNvSpPr>
              <a:spLocks noChangeArrowheads="1"/>
            </p:cNvSpPr>
            <p:nvPr/>
          </p:nvSpPr>
          <p:spPr bwMode="auto">
            <a:xfrm>
              <a:off x="3508" y="213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Oval 427"/>
            <p:cNvSpPr>
              <a:spLocks noChangeArrowheads="1"/>
            </p:cNvSpPr>
            <p:nvPr/>
          </p:nvSpPr>
          <p:spPr bwMode="auto">
            <a:xfrm>
              <a:off x="3557" y="211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Oval 428"/>
            <p:cNvSpPr>
              <a:spLocks noChangeArrowheads="1"/>
            </p:cNvSpPr>
            <p:nvPr/>
          </p:nvSpPr>
          <p:spPr bwMode="auto">
            <a:xfrm>
              <a:off x="3606" y="210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Oval 429"/>
            <p:cNvSpPr>
              <a:spLocks noChangeArrowheads="1"/>
            </p:cNvSpPr>
            <p:nvPr/>
          </p:nvSpPr>
          <p:spPr bwMode="auto">
            <a:xfrm>
              <a:off x="3655" y="208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Oval 430"/>
            <p:cNvSpPr>
              <a:spLocks noChangeArrowheads="1"/>
            </p:cNvSpPr>
            <p:nvPr/>
          </p:nvSpPr>
          <p:spPr bwMode="auto">
            <a:xfrm>
              <a:off x="3704" y="206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Oval 431"/>
            <p:cNvSpPr>
              <a:spLocks noChangeArrowheads="1"/>
            </p:cNvSpPr>
            <p:nvPr/>
          </p:nvSpPr>
          <p:spPr bwMode="auto">
            <a:xfrm>
              <a:off x="3753" y="203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Oval 432"/>
            <p:cNvSpPr>
              <a:spLocks noChangeArrowheads="1"/>
            </p:cNvSpPr>
            <p:nvPr/>
          </p:nvSpPr>
          <p:spPr bwMode="auto">
            <a:xfrm>
              <a:off x="3805" y="201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Oval 433"/>
            <p:cNvSpPr>
              <a:spLocks noChangeArrowheads="1"/>
            </p:cNvSpPr>
            <p:nvPr/>
          </p:nvSpPr>
          <p:spPr bwMode="auto">
            <a:xfrm>
              <a:off x="3854" y="200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Oval 434"/>
            <p:cNvSpPr>
              <a:spLocks noChangeArrowheads="1"/>
            </p:cNvSpPr>
            <p:nvPr/>
          </p:nvSpPr>
          <p:spPr bwMode="auto">
            <a:xfrm>
              <a:off x="3903" y="198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Oval 435"/>
            <p:cNvSpPr>
              <a:spLocks noChangeArrowheads="1"/>
            </p:cNvSpPr>
            <p:nvPr/>
          </p:nvSpPr>
          <p:spPr bwMode="auto">
            <a:xfrm>
              <a:off x="3952" y="197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Oval 436"/>
            <p:cNvSpPr>
              <a:spLocks noChangeArrowheads="1"/>
            </p:cNvSpPr>
            <p:nvPr/>
          </p:nvSpPr>
          <p:spPr bwMode="auto">
            <a:xfrm>
              <a:off x="4001" y="1940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Oval 437"/>
            <p:cNvSpPr>
              <a:spLocks noChangeArrowheads="1"/>
            </p:cNvSpPr>
            <p:nvPr/>
          </p:nvSpPr>
          <p:spPr bwMode="auto">
            <a:xfrm>
              <a:off x="4049" y="1923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Oval 438"/>
            <p:cNvSpPr>
              <a:spLocks noChangeArrowheads="1"/>
            </p:cNvSpPr>
            <p:nvPr/>
          </p:nvSpPr>
          <p:spPr bwMode="auto">
            <a:xfrm>
              <a:off x="4098" y="189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Oval 439"/>
            <p:cNvSpPr>
              <a:spLocks noChangeArrowheads="1"/>
            </p:cNvSpPr>
            <p:nvPr/>
          </p:nvSpPr>
          <p:spPr bwMode="auto">
            <a:xfrm>
              <a:off x="4147" y="187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Oval 440"/>
            <p:cNvSpPr>
              <a:spLocks noChangeArrowheads="1"/>
            </p:cNvSpPr>
            <p:nvPr/>
          </p:nvSpPr>
          <p:spPr bwMode="auto">
            <a:xfrm>
              <a:off x="4196" y="185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Oval 441"/>
            <p:cNvSpPr>
              <a:spLocks noChangeArrowheads="1"/>
            </p:cNvSpPr>
            <p:nvPr/>
          </p:nvSpPr>
          <p:spPr bwMode="auto">
            <a:xfrm>
              <a:off x="4245" y="184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Oval 442"/>
            <p:cNvSpPr>
              <a:spLocks noChangeArrowheads="1"/>
            </p:cNvSpPr>
            <p:nvPr/>
          </p:nvSpPr>
          <p:spPr bwMode="auto">
            <a:xfrm>
              <a:off x="4294" y="182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Oval 443"/>
            <p:cNvSpPr>
              <a:spLocks noChangeArrowheads="1"/>
            </p:cNvSpPr>
            <p:nvPr/>
          </p:nvSpPr>
          <p:spPr bwMode="auto">
            <a:xfrm>
              <a:off x="4343" y="179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Oval 444"/>
            <p:cNvSpPr>
              <a:spLocks noChangeArrowheads="1"/>
            </p:cNvSpPr>
            <p:nvPr/>
          </p:nvSpPr>
          <p:spPr bwMode="auto">
            <a:xfrm>
              <a:off x="4392" y="1772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Oval 445"/>
            <p:cNvSpPr>
              <a:spLocks noChangeArrowheads="1"/>
            </p:cNvSpPr>
            <p:nvPr/>
          </p:nvSpPr>
          <p:spPr bwMode="auto">
            <a:xfrm>
              <a:off x="4440" y="175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Oval 446"/>
            <p:cNvSpPr>
              <a:spLocks noChangeArrowheads="1"/>
            </p:cNvSpPr>
            <p:nvPr/>
          </p:nvSpPr>
          <p:spPr bwMode="auto">
            <a:xfrm>
              <a:off x="4489" y="1731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Oval 447"/>
            <p:cNvSpPr>
              <a:spLocks noChangeArrowheads="1"/>
            </p:cNvSpPr>
            <p:nvPr/>
          </p:nvSpPr>
          <p:spPr bwMode="auto">
            <a:xfrm>
              <a:off x="4538" y="1717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Oval 448"/>
            <p:cNvSpPr>
              <a:spLocks noChangeArrowheads="1"/>
            </p:cNvSpPr>
            <p:nvPr/>
          </p:nvSpPr>
          <p:spPr bwMode="auto">
            <a:xfrm>
              <a:off x="4587" y="1703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Oval 449"/>
            <p:cNvSpPr>
              <a:spLocks noChangeArrowheads="1"/>
            </p:cNvSpPr>
            <p:nvPr/>
          </p:nvSpPr>
          <p:spPr bwMode="auto">
            <a:xfrm>
              <a:off x="4636" y="166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Oval 450"/>
            <p:cNvSpPr>
              <a:spLocks noChangeArrowheads="1"/>
            </p:cNvSpPr>
            <p:nvPr/>
          </p:nvSpPr>
          <p:spPr bwMode="auto">
            <a:xfrm>
              <a:off x="4685" y="164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Oval 451"/>
            <p:cNvSpPr>
              <a:spLocks noChangeArrowheads="1"/>
            </p:cNvSpPr>
            <p:nvPr/>
          </p:nvSpPr>
          <p:spPr bwMode="auto">
            <a:xfrm>
              <a:off x="4734" y="162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Oval 452"/>
            <p:cNvSpPr>
              <a:spLocks noChangeArrowheads="1"/>
            </p:cNvSpPr>
            <p:nvPr/>
          </p:nvSpPr>
          <p:spPr bwMode="auto">
            <a:xfrm>
              <a:off x="4783" y="1612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Oval 453"/>
            <p:cNvSpPr>
              <a:spLocks noChangeArrowheads="1"/>
            </p:cNvSpPr>
            <p:nvPr/>
          </p:nvSpPr>
          <p:spPr bwMode="auto">
            <a:xfrm>
              <a:off x="4831" y="157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Oval 454"/>
            <p:cNvSpPr>
              <a:spLocks noChangeArrowheads="1"/>
            </p:cNvSpPr>
            <p:nvPr/>
          </p:nvSpPr>
          <p:spPr bwMode="auto">
            <a:xfrm>
              <a:off x="4880" y="154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Oval 455"/>
            <p:cNvSpPr>
              <a:spLocks noChangeArrowheads="1"/>
            </p:cNvSpPr>
            <p:nvPr/>
          </p:nvSpPr>
          <p:spPr bwMode="auto">
            <a:xfrm>
              <a:off x="4929" y="1518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Oval 456"/>
            <p:cNvSpPr>
              <a:spLocks noChangeArrowheads="1"/>
            </p:cNvSpPr>
            <p:nvPr/>
          </p:nvSpPr>
          <p:spPr bwMode="auto">
            <a:xfrm>
              <a:off x="4978" y="1497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26" name="Oval 458"/>
          <p:cNvSpPr>
            <a:spLocks noChangeArrowheads="1"/>
          </p:cNvSpPr>
          <p:nvPr/>
        </p:nvSpPr>
        <p:spPr bwMode="auto">
          <a:xfrm>
            <a:off x="7980363" y="2303463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7" name="Oval 459"/>
          <p:cNvSpPr>
            <a:spLocks noChangeArrowheads="1"/>
          </p:cNvSpPr>
          <p:nvPr/>
        </p:nvSpPr>
        <p:spPr bwMode="auto">
          <a:xfrm>
            <a:off x="8058150" y="2259013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8" name="Oval 460"/>
          <p:cNvSpPr>
            <a:spLocks noChangeArrowheads="1"/>
          </p:cNvSpPr>
          <p:nvPr/>
        </p:nvSpPr>
        <p:spPr bwMode="auto">
          <a:xfrm>
            <a:off x="8135938" y="2209800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9" name="Oval 461"/>
          <p:cNvSpPr>
            <a:spLocks noChangeArrowheads="1"/>
          </p:cNvSpPr>
          <p:nvPr/>
        </p:nvSpPr>
        <p:spPr bwMode="auto">
          <a:xfrm>
            <a:off x="8213725" y="2147888"/>
            <a:ext cx="65088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0" name="Oval 462"/>
          <p:cNvSpPr>
            <a:spLocks noChangeArrowheads="1"/>
          </p:cNvSpPr>
          <p:nvPr/>
        </p:nvSpPr>
        <p:spPr bwMode="auto">
          <a:xfrm>
            <a:off x="8289925" y="2093913"/>
            <a:ext cx="66675" cy="65088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1" name="Oval 463"/>
          <p:cNvSpPr>
            <a:spLocks noChangeArrowheads="1"/>
          </p:cNvSpPr>
          <p:nvPr/>
        </p:nvSpPr>
        <p:spPr bwMode="auto">
          <a:xfrm>
            <a:off x="8367713" y="2065338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2" name="Oval 464"/>
          <p:cNvSpPr>
            <a:spLocks noChangeArrowheads="1"/>
          </p:cNvSpPr>
          <p:nvPr/>
        </p:nvSpPr>
        <p:spPr bwMode="auto">
          <a:xfrm>
            <a:off x="8445500" y="2016125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3" name="Oval 465"/>
          <p:cNvSpPr>
            <a:spLocks noChangeArrowheads="1"/>
          </p:cNvSpPr>
          <p:nvPr/>
        </p:nvSpPr>
        <p:spPr bwMode="auto">
          <a:xfrm>
            <a:off x="8523288" y="1965325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4" name="Oval 466"/>
          <p:cNvSpPr>
            <a:spLocks noChangeArrowheads="1"/>
          </p:cNvSpPr>
          <p:nvPr/>
        </p:nvSpPr>
        <p:spPr bwMode="auto">
          <a:xfrm>
            <a:off x="8605838" y="1898650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5" name="Oval 467"/>
          <p:cNvSpPr>
            <a:spLocks noChangeArrowheads="1"/>
          </p:cNvSpPr>
          <p:nvPr/>
        </p:nvSpPr>
        <p:spPr bwMode="auto">
          <a:xfrm>
            <a:off x="8683625" y="1876425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1" name="Freeform 468"/>
          <p:cNvSpPr>
            <a:spLocks/>
          </p:cNvSpPr>
          <p:nvPr/>
        </p:nvSpPr>
        <p:spPr bwMode="auto">
          <a:xfrm>
            <a:off x="1019175" y="2043113"/>
            <a:ext cx="7697788" cy="3403600"/>
          </a:xfrm>
          <a:custGeom>
            <a:avLst/>
            <a:gdLst>
              <a:gd name="T0" fmla="*/ 0 w 1389"/>
              <a:gd name="T1" fmla="*/ 614 h 614"/>
              <a:gd name="T2" fmla="*/ 694 w 1389"/>
              <a:gd name="T3" fmla="*/ 307 h 614"/>
              <a:gd name="T4" fmla="*/ 1389 w 1389"/>
              <a:gd name="T5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89" h="614">
                <a:moveTo>
                  <a:pt x="0" y="614"/>
                </a:moveTo>
                <a:lnTo>
                  <a:pt x="694" y="307"/>
                </a:lnTo>
                <a:lnTo>
                  <a:pt x="1389" y="0"/>
                </a:lnTo>
              </a:path>
            </a:pathLst>
          </a:cu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2" name="Line 469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3" name="Line 470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4" name="Rectangle 471"/>
          <p:cNvSpPr>
            <a:spLocks noChangeArrowheads="1"/>
          </p:cNvSpPr>
          <p:nvPr/>
        </p:nvSpPr>
        <p:spPr bwMode="auto">
          <a:xfrm rot="16200000">
            <a:off x="441325" y="54435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5" name="Line 472"/>
          <p:cNvSpPr>
            <a:spLocks noChangeShapeType="1"/>
          </p:cNvSpPr>
          <p:nvPr/>
        </p:nvSpPr>
        <p:spPr bwMode="auto">
          <a:xfrm flipH="1">
            <a:off x="781050" y="47101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6" name="Rectangle 473"/>
          <p:cNvSpPr>
            <a:spLocks noChangeArrowheads="1"/>
          </p:cNvSpPr>
          <p:nvPr/>
        </p:nvSpPr>
        <p:spPr bwMode="auto">
          <a:xfrm rot="16200000">
            <a:off x="441325" y="44846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7" name="Line 474"/>
          <p:cNvSpPr>
            <a:spLocks noChangeShapeType="1"/>
          </p:cNvSpPr>
          <p:nvPr/>
        </p:nvSpPr>
        <p:spPr bwMode="auto">
          <a:xfrm flipH="1">
            <a:off x="781050" y="37449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8" name="Rectangle 475"/>
          <p:cNvSpPr>
            <a:spLocks noChangeArrowheads="1"/>
          </p:cNvSpPr>
          <p:nvPr/>
        </p:nvSpPr>
        <p:spPr bwMode="auto">
          <a:xfrm rot="16200000">
            <a:off x="441325" y="35194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29" name="Line 476"/>
          <p:cNvSpPr>
            <a:spLocks noChangeShapeType="1"/>
          </p:cNvSpPr>
          <p:nvPr/>
        </p:nvSpPr>
        <p:spPr bwMode="auto">
          <a:xfrm flipH="1">
            <a:off x="781050" y="27797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0" name="Rectangle 477"/>
          <p:cNvSpPr>
            <a:spLocks noChangeArrowheads="1"/>
          </p:cNvSpPr>
          <p:nvPr/>
        </p:nvSpPr>
        <p:spPr bwMode="auto">
          <a:xfrm rot="16200000">
            <a:off x="441325" y="25558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1" name="Line 478"/>
          <p:cNvSpPr>
            <a:spLocks noChangeShapeType="1"/>
          </p:cNvSpPr>
          <p:nvPr/>
        </p:nvSpPr>
        <p:spPr bwMode="auto">
          <a:xfrm flipH="1">
            <a:off x="781050" y="18208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2" name="Rectangle 479"/>
          <p:cNvSpPr>
            <a:spLocks noChangeArrowheads="1"/>
          </p:cNvSpPr>
          <p:nvPr/>
        </p:nvSpPr>
        <p:spPr bwMode="auto">
          <a:xfrm rot="16200000">
            <a:off x="441325" y="15970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3" name="Line 480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4" name="Rectangle 481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5" name="Rectangle 482"/>
          <p:cNvSpPr>
            <a:spLocks noChangeArrowheads="1"/>
          </p:cNvSpPr>
          <p:nvPr/>
        </p:nvSpPr>
        <p:spPr bwMode="auto">
          <a:xfrm rot="16200000">
            <a:off x="-341313" y="3009900"/>
            <a:ext cx="1290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Child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6" name="Line 483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7" name="Line 484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Rectangle 485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9" name="Line 486"/>
          <p:cNvSpPr>
            <a:spLocks noChangeShapeType="1"/>
          </p:cNvSpPr>
          <p:nvPr/>
        </p:nvSpPr>
        <p:spPr bwMode="auto">
          <a:xfrm>
            <a:off x="2571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Rectangle 487"/>
          <p:cNvSpPr>
            <a:spLocks noChangeArrowheads="1"/>
          </p:cNvSpPr>
          <p:nvPr/>
        </p:nvSpPr>
        <p:spPr bwMode="auto">
          <a:xfrm>
            <a:off x="2443162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1" name="Line 488"/>
          <p:cNvSpPr>
            <a:spLocks noChangeShapeType="1"/>
          </p:cNvSpPr>
          <p:nvPr/>
        </p:nvSpPr>
        <p:spPr bwMode="auto">
          <a:xfrm>
            <a:off x="41290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2" name="Rectangle 489"/>
          <p:cNvSpPr>
            <a:spLocks noChangeArrowheads="1"/>
          </p:cNvSpPr>
          <p:nvPr/>
        </p:nvSpPr>
        <p:spPr bwMode="auto">
          <a:xfrm>
            <a:off x="40005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3" name="Line 490"/>
          <p:cNvSpPr>
            <a:spLocks noChangeShapeType="1"/>
          </p:cNvSpPr>
          <p:nvPr/>
        </p:nvSpPr>
        <p:spPr bwMode="auto">
          <a:xfrm>
            <a:off x="56800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4" name="Rectangle 491"/>
          <p:cNvSpPr>
            <a:spLocks noChangeArrowheads="1"/>
          </p:cNvSpPr>
          <p:nvPr/>
        </p:nvSpPr>
        <p:spPr bwMode="auto">
          <a:xfrm>
            <a:off x="55530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5" name="Line 492"/>
          <p:cNvSpPr>
            <a:spLocks noChangeShapeType="1"/>
          </p:cNvSpPr>
          <p:nvPr/>
        </p:nvSpPr>
        <p:spPr bwMode="auto">
          <a:xfrm>
            <a:off x="7237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6" name="Rectangle 493"/>
          <p:cNvSpPr>
            <a:spLocks noChangeArrowheads="1"/>
          </p:cNvSpPr>
          <p:nvPr/>
        </p:nvSpPr>
        <p:spPr bwMode="auto">
          <a:xfrm>
            <a:off x="7110413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7" name="Line 494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6" name="Rectangle 495"/>
          <p:cNvSpPr>
            <a:spLocks noChangeArrowheads="1"/>
          </p:cNvSpPr>
          <p:nvPr/>
        </p:nvSpPr>
        <p:spPr bwMode="auto">
          <a:xfrm>
            <a:off x="8605838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37" name="Rectangle 496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43" name="Rectangle 502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49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Full Population</a:t>
            </a:r>
          </a:p>
        </p:txBody>
      </p:sp>
      <p:sp>
        <p:nvSpPr>
          <p:cNvPr id="950" name="Oval 350"/>
          <p:cNvSpPr>
            <a:spLocks noChangeArrowheads="1"/>
          </p:cNvSpPr>
          <p:nvPr/>
        </p:nvSpPr>
        <p:spPr bwMode="auto">
          <a:xfrm>
            <a:off x="4910138" y="4919663"/>
            <a:ext cx="66675" cy="6667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1" name="Oval 351"/>
          <p:cNvSpPr>
            <a:spLocks noChangeArrowheads="1"/>
          </p:cNvSpPr>
          <p:nvPr/>
        </p:nvSpPr>
        <p:spPr bwMode="auto">
          <a:xfrm>
            <a:off x="4910138" y="5246688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2" name="Rectangle 353"/>
          <p:cNvSpPr>
            <a:spLocks noChangeArrowheads="1"/>
          </p:cNvSpPr>
          <p:nvPr/>
        </p:nvSpPr>
        <p:spPr bwMode="auto">
          <a:xfrm>
            <a:off x="5114925" y="4837113"/>
            <a:ext cx="37401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Individual Earnings (Slope: 0.288)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53" name="Rectangle 354"/>
          <p:cNvSpPr>
            <a:spLocks noChangeArrowheads="1"/>
          </p:cNvSpPr>
          <p:nvPr/>
        </p:nvSpPr>
        <p:spPr bwMode="auto">
          <a:xfrm>
            <a:off x="5114925" y="5157788"/>
            <a:ext cx="38687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Household Earnings (Slope: 0.357)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4256302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576" name="Group 359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577" name="AutoShape 358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78" name="Group 560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1016" name="Rectangle 360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7" name="Rectangle 361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8" name="Rectangle 362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9" name="Line 363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0" name="Line 364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1" name="Line 365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2" name="Line 366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3" name="Line 367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4" name="Line 368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5" name="Oval 369"/>
              <p:cNvSpPr>
                <a:spLocks noChangeArrowheads="1"/>
              </p:cNvSpPr>
              <p:nvPr/>
            </p:nvSpPr>
            <p:spPr bwMode="auto">
              <a:xfrm>
                <a:off x="621" y="330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6" name="Oval 370"/>
              <p:cNvSpPr>
                <a:spLocks noChangeArrowheads="1"/>
              </p:cNvSpPr>
              <p:nvPr/>
            </p:nvSpPr>
            <p:spPr bwMode="auto">
              <a:xfrm>
                <a:off x="670" y="324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7" name="Oval 371"/>
              <p:cNvSpPr>
                <a:spLocks noChangeArrowheads="1"/>
              </p:cNvSpPr>
              <p:nvPr/>
            </p:nvSpPr>
            <p:spPr bwMode="auto">
              <a:xfrm>
                <a:off x="719" y="3208"/>
                <a:ext cx="42" cy="41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8" name="Oval 372"/>
              <p:cNvSpPr>
                <a:spLocks noChangeArrowheads="1"/>
              </p:cNvSpPr>
              <p:nvPr/>
            </p:nvSpPr>
            <p:spPr bwMode="auto">
              <a:xfrm>
                <a:off x="768" y="316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9" name="Oval 373"/>
              <p:cNvSpPr>
                <a:spLocks noChangeArrowheads="1"/>
              </p:cNvSpPr>
              <p:nvPr/>
            </p:nvSpPr>
            <p:spPr bwMode="auto">
              <a:xfrm>
                <a:off x="817" y="312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0" name="Oval 374"/>
              <p:cNvSpPr>
                <a:spLocks noChangeArrowheads="1"/>
              </p:cNvSpPr>
              <p:nvPr/>
            </p:nvSpPr>
            <p:spPr bwMode="auto">
              <a:xfrm>
                <a:off x="866" y="311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1" name="Oval 375"/>
              <p:cNvSpPr>
                <a:spLocks noChangeArrowheads="1"/>
              </p:cNvSpPr>
              <p:nvPr/>
            </p:nvSpPr>
            <p:spPr bwMode="auto">
              <a:xfrm>
                <a:off x="915" y="308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2" name="Oval 376"/>
              <p:cNvSpPr>
                <a:spLocks noChangeArrowheads="1"/>
              </p:cNvSpPr>
              <p:nvPr/>
            </p:nvSpPr>
            <p:spPr bwMode="auto">
              <a:xfrm>
                <a:off x="963" y="3061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3" name="Oval 377"/>
              <p:cNvSpPr>
                <a:spLocks noChangeArrowheads="1"/>
              </p:cNvSpPr>
              <p:nvPr/>
            </p:nvSpPr>
            <p:spPr bwMode="auto">
              <a:xfrm>
                <a:off x="1012" y="304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4" name="Oval 378"/>
              <p:cNvSpPr>
                <a:spLocks noChangeArrowheads="1"/>
              </p:cNvSpPr>
              <p:nvPr/>
            </p:nvSpPr>
            <p:spPr bwMode="auto">
              <a:xfrm>
                <a:off x="1061" y="3036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5" name="Oval 379"/>
              <p:cNvSpPr>
                <a:spLocks noChangeArrowheads="1"/>
              </p:cNvSpPr>
              <p:nvPr/>
            </p:nvSpPr>
            <p:spPr bwMode="auto">
              <a:xfrm>
                <a:off x="1110" y="299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6" name="Oval 380"/>
              <p:cNvSpPr>
                <a:spLocks noChangeArrowheads="1"/>
              </p:cNvSpPr>
              <p:nvPr/>
            </p:nvSpPr>
            <p:spPr bwMode="auto">
              <a:xfrm>
                <a:off x="1159" y="298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7" name="Oval 381"/>
              <p:cNvSpPr>
                <a:spLocks noChangeArrowheads="1"/>
              </p:cNvSpPr>
              <p:nvPr/>
            </p:nvSpPr>
            <p:spPr bwMode="auto">
              <a:xfrm>
                <a:off x="1208" y="297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8" name="Oval 382"/>
              <p:cNvSpPr>
                <a:spLocks noChangeArrowheads="1"/>
              </p:cNvSpPr>
              <p:nvPr/>
            </p:nvSpPr>
            <p:spPr bwMode="auto">
              <a:xfrm>
                <a:off x="1257" y="295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9" name="Oval 383"/>
              <p:cNvSpPr>
                <a:spLocks noChangeArrowheads="1"/>
              </p:cNvSpPr>
              <p:nvPr/>
            </p:nvSpPr>
            <p:spPr bwMode="auto">
              <a:xfrm>
                <a:off x="1306" y="2928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0" name="Oval 384"/>
              <p:cNvSpPr>
                <a:spLocks noChangeArrowheads="1"/>
              </p:cNvSpPr>
              <p:nvPr/>
            </p:nvSpPr>
            <p:spPr bwMode="auto">
              <a:xfrm>
                <a:off x="1354" y="291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1" name="Oval 385"/>
              <p:cNvSpPr>
                <a:spLocks noChangeArrowheads="1"/>
              </p:cNvSpPr>
              <p:nvPr/>
            </p:nvSpPr>
            <p:spPr bwMode="auto">
              <a:xfrm>
                <a:off x="1403" y="2911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2" name="Oval 386"/>
              <p:cNvSpPr>
                <a:spLocks noChangeArrowheads="1"/>
              </p:cNvSpPr>
              <p:nvPr/>
            </p:nvSpPr>
            <p:spPr bwMode="auto">
              <a:xfrm>
                <a:off x="1452" y="2886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3" name="Oval 387"/>
              <p:cNvSpPr>
                <a:spLocks noChangeArrowheads="1"/>
              </p:cNvSpPr>
              <p:nvPr/>
            </p:nvSpPr>
            <p:spPr bwMode="auto">
              <a:xfrm>
                <a:off x="1501" y="2865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4" name="Oval 388"/>
              <p:cNvSpPr>
                <a:spLocks noChangeArrowheads="1"/>
              </p:cNvSpPr>
              <p:nvPr/>
            </p:nvSpPr>
            <p:spPr bwMode="auto">
              <a:xfrm>
                <a:off x="1550" y="2851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5" name="Oval 389"/>
              <p:cNvSpPr>
                <a:spLocks noChangeArrowheads="1"/>
              </p:cNvSpPr>
              <p:nvPr/>
            </p:nvSpPr>
            <p:spPr bwMode="auto">
              <a:xfrm>
                <a:off x="1599" y="284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6" name="Oval 390"/>
              <p:cNvSpPr>
                <a:spLocks noChangeArrowheads="1"/>
              </p:cNvSpPr>
              <p:nvPr/>
            </p:nvSpPr>
            <p:spPr bwMode="auto">
              <a:xfrm>
                <a:off x="1648" y="282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7" name="Oval 391"/>
              <p:cNvSpPr>
                <a:spLocks noChangeArrowheads="1"/>
              </p:cNvSpPr>
              <p:nvPr/>
            </p:nvSpPr>
            <p:spPr bwMode="auto">
              <a:xfrm>
                <a:off x="1697" y="2795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8" name="Oval 392"/>
              <p:cNvSpPr>
                <a:spLocks noChangeArrowheads="1"/>
              </p:cNvSpPr>
              <p:nvPr/>
            </p:nvSpPr>
            <p:spPr bwMode="auto">
              <a:xfrm>
                <a:off x="1745" y="2789"/>
                <a:ext cx="42" cy="41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9" name="Oval 393"/>
              <p:cNvSpPr>
                <a:spLocks noChangeArrowheads="1"/>
              </p:cNvSpPr>
              <p:nvPr/>
            </p:nvSpPr>
            <p:spPr bwMode="auto">
              <a:xfrm>
                <a:off x="1794" y="276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0" name="Oval 394"/>
              <p:cNvSpPr>
                <a:spLocks noChangeArrowheads="1"/>
              </p:cNvSpPr>
              <p:nvPr/>
            </p:nvSpPr>
            <p:spPr bwMode="auto">
              <a:xfrm>
                <a:off x="1843" y="275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1" name="Oval 395"/>
              <p:cNvSpPr>
                <a:spLocks noChangeArrowheads="1"/>
              </p:cNvSpPr>
              <p:nvPr/>
            </p:nvSpPr>
            <p:spPr bwMode="auto">
              <a:xfrm>
                <a:off x="1892" y="2726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2" name="Oval 396"/>
              <p:cNvSpPr>
                <a:spLocks noChangeArrowheads="1"/>
              </p:cNvSpPr>
              <p:nvPr/>
            </p:nvSpPr>
            <p:spPr bwMode="auto">
              <a:xfrm>
                <a:off x="1941" y="271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3" name="Oval 397"/>
              <p:cNvSpPr>
                <a:spLocks noChangeArrowheads="1"/>
              </p:cNvSpPr>
              <p:nvPr/>
            </p:nvSpPr>
            <p:spPr bwMode="auto">
              <a:xfrm>
                <a:off x="1990" y="270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4" name="Oval 398"/>
              <p:cNvSpPr>
                <a:spLocks noChangeArrowheads="1"/>
              </p:cNvSpPr>
              <p:nvPr/>
            </p:nvSpPr>
            <p:spPr bwMode="auto">
              <a:xfrm>
                <a:off x="2039" y="268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5" name="Oval 399"/>
              <p:cNvSpPr>
                <a:spLocks noChangeArrowheads="1"/>
              </p:cNvSpPr>
              <p:nvPr/>
            </p:nvSpPr>
            <p:spPr bwMode="auto">
              <a:xfrm>
                <a:off x="2088" y="2670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6" name="Oval 400"/>
              <p:cNvSpPr>
                <a:spLocks noChangeArrowheads="1"/>
              </p:cNvSpPr>
              <p:nvPr/>
            </p:nvSpPr>
            <p:spPr bwMode="auto">
              <a:xfrm>
                <a:off x="2140" y="265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7" name="Oval 401"/>
              <p:cNvSpPr>
                <a:spLocks noChangeArrowheads="1"/>
              </p:cNvSpPr>
              <p:nvPr/>
            </p:nvSpPr>
            <p:spPr bwMode="auto">
              <a:xfrm>
                <a:off x="2189" y="262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8" name="Oval 402"/>
              <p:cNvSpPr>
                <a:spLocks noChangeArrowheads="1"/>
              </p:cNvSpPr>
              <p:nvPr/>
            </p:nvSpPr>
            <p:spPr bwMode="auto">
              <a:xfrm>
                <a:off x="2238" y="261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9" name="Oval 403"/>
              <p:cNvSpPr>
                <a:spLocks noChangeArrowheads="1"/>
              </p:cNvSpPr>
              <p:nvPr/>
            </p:nvSpPr>
            <p:spPr bwMode="auto">
              <a:xfrm>
                <a:off x="2287" y="2593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0" name="Oval 404"/>
              <p:cNvSpPr>
                <a:spLocks noChangeArrowheads="1"/>
              </p:cNvSpPr>
              <p:nvPr/>
            </p:nvSpPr>
            <p:spPr bwMode="auto">
              <a:xfrm>
                <a:off x="2335" y="258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1" name="Oval 405"/>
              <p:cNvSpPr>
                <a:spLocks noChangeArrowheads="1"/>
              </p:cNvSpPr>
              <p:nvPr/>
            </p:nvSpPr>
            <p:spPr bwMode="auto">
              <a:xfrm>
                <a:off x="2384" y="2565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2" name="Oval 406"/>
              <p:cNvSpPr>
                <a:spLocks noChangeArrowheads="1"/>
              </p:cNvSpPr>
              <p:nvPr/>
            </p:nvSpPr>
            <p:spPr bwMode="auto">
              <a:xfrm>
                <a:off x="2433" y="253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3" name="Oval 407"/>
              <p:cNvSpPr>
                <a:spLocks noChangeArrowheads="1"/>
              </p:cNvSpPr>
              <p:nvPr/>
            </p:nvSpPr>
            <p:spPr bwMode="auto">
              <a:xfrm>
                <a:off x="2482" y="252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4" name="Oval 408"/>
              <p:cNvSpPr>
                <a:spLocks noChangeArrowheads="1"/>
              </p:cNvSpPr>
              <p:nvPr/>
            </p:nvSpPr>
            <p:spPr bwMode="auto">
              <a:xfrm>
                <a:off x="2531" y="250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5" name="Oval 409"/>
              <p:cNvSpPr>
                <a:spLocks noChangeArrowheads="1"/>
              </p:cNvSpPr>
              <p:nvPr/>
            </p:nvSpPr>
            <p:spPr bwMode="auto">
              <a:xfrm>
                <a:off x="2580" y="249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6" name="Oval 410"/>
              <p:cNvSpPr>
                <a:spLocks noChangeArrowheads="1"/>
              </p:cNvSpPr>
              <p:nvPr/>
            </p:nvSpPr>
            <p:spPr bwMode="auto">
              <a:xfrm>
                <a:off x="2629" y="249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7" name="Oval 411"/>
              <p:cNvSpPr>
                <a:spLocks noChangeArrowheads="1"/>
              </p:cNvSpPr>
              <p:nvPr/>
            </p:nvSpPr>
            <p:spPr bwMode="auto">
              <a:xfrm>
                <a:off x="2678" y="2471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8" name="Oval 412"/>
              <p:cNvSpPr>
                <a:spLocks noChangeArrowheads="1"/>
              </p:cNvSpPr>
              <p:nvPr/>
            </p:nvSpPr>
            <p:spPr bwMode="auto">
              <a:xfrm>
                <a:off x="2726" y="244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9" name="Oval 413"/>
              <p:cNvSpPr>
                <a:spLocks noChangeArrowheads="1"/>
              </p:cNvSpPr>
              <p:nvPr/>
            </p:nvSpPr>
            <p:spPr bwMode="auto">
              <a:xfrm>
                <a:off x="2775" y="2425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0" name="Oval 414"/>
              <p:cNvSpPr>
                <a:spLocks noChangeArrowheads="1"/>
              </p:cNvSpPr>
              <p:nvPr/>
            </p:nvSpPr>
            <p:spPr bwMode="auto">
              <a:xfrm>
                <a:off x="2824" y="2411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1" name="Oval 415"/>
              <p:cNvSpPr>
                <a:spLocks noChangeArrowheads="1"/>
              </p:cNvSpPr>
              <p:nvPr/>
            </p:nvSpPr>
            <p:spPr bwMode="auto">
              <a:xfrm>
                <a:off x="2873" y="240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2" name="Oval 416"/>
              <p:cNvSpPr>
                <a:spLocks noChangeArrowheads="1"/>
              </p:cNvSpPr>
              <p:nvPr/>
            </p:nvSpPr>
            <p:spPr bwMode="auto">
              <a:xfrm>
                <a:off x="2922" y="240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3" name="Oval 417"/>
              <p:cNvSpPr>
                <a:spLocks noChangeArrowheads="1"/>
              </p:cNvSpPr>
              <p:nvPr/>
            </p:nvSpPr>
            <p:spPr bwMode="auto">
              <a:xfrm>
                <a:off x="2971" y="2370"/>
                <a:ext cx="42" cy="41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4" name="Oval 418"/>
              <p:cNvSpPr>
                <a:spLocks noChangeArrowheads="1"/>
              </p:cNvSpPr>
              <p:nvPr/>
            </p:nvSpPr>
            <p:spPr bwMode="auto">
              <a:xfrm>
                <a:off x="3020" y="235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5" name="Oval 419"/>
              <p:cNvSpPr>
                <a:spLocks noChangeArrowheads="1"/>
              </p:cNvSpPr>
              <p:nvPr/>
            </p:nvSpPr>
            <p:spPr bwMode="auto">
              <a:xfrm>
                <a:off x="3069" y="2328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6" name="Oval 420"/>
              <p:cNvSpPr>
                <a:spLocks noChangeArrowheads="1"/>
              </p:cNvSpPr>
              <p:nvPr/>
            </p:nvSpPr>
            <p:spPr bwMode="auto">
              <a:xfrm>
                <a:off x="3117" y="231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7" name="Oval 421"/>
              <p:cNvSpPr>
                <a:spLocks noChangeArrowheads="1"/>
              </p:cNvSpPr>
              <p:nvPr/>
            </p:nvSpPr>
            <p:spPr bwMode="auto">
              <a:xfrm>
                <a:off x="3166" y="230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8" name="Oval 422"/>
              <p:cNvSpPr>
                <a:spLocks noChangeArrowheads="1"/>
              </p:cNvSpPr>
              <p:nvPr/>
            </p:nvSpPr>
            <p:spPr bwMode="auto">
              <a:xfrm>
                <a:off x="3215" y="228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9" name="Oval 423"/>
              <p:cNvSpPr>
                <a:spLocks noChangeArrowheads="1"/>
              </p:cNvSpPr>
              <p:nvPr/>
            </p:nvSpPr>
            <p:spPr bwMode="auto">
              <a:xfrm>
                <a:off x="3264" y="2275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0" name="Oval 424"/>
              <p:cNvSpPr>
                <a:spLocks noChangeArrowheads="1"/>
              </p:cNvSpPr>
              <p:nvPr/>
            </p:nvSpPr>
            <p:spPr bwMode="auto">
              <a:xfrm>
                <a:off x="3313" y="227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1" name="Oval 425"/>
              <p:cNvSpPr>
                <a:spLocks noChangeArrowheads="1"/>
              </p:cNvSpPr>
              <p:nvPr/>
            </p:nvSpPr>
            <p:spPr bwMode="auto">
              <a:xfrm>
                <a:off x="3362" y="224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2" name="Oval 426"/>
              <p:cNvSpPr>
                <a:spLocks noChangeArrowheads="1"/>
              </p:cNvSpPr>
              <p:nvPr/>
            </p:nvSpPr>
            <p:spPr bwMode="auto">
              <a:xfrm>
                <a:off x="3411" y="223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3" name="Oval 427"/>
              <p:cNvSpPr>
                <a:spLocks noChangeArrowheads="1"/>
              </p:cNvSpPr>
              <p:nvPr/>
            </p:nvSpPr>
            <p:spPr bwMode="auto">
              <a:xfrm>
                <a:off x="3459" y="2216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4" name="Oval 428"/>
              <p:cNvSpPr>
                <a:spLocks noChangeArrowheads="1"/>
              </p:cNvSpPr>
              <p:nvPr/>
            </p:nvSpPr>
            <p:spPr bwMode="auto">
              <a:xfrm>
                <a:off x="3508" y="219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5" name="Oval 429"/>
              <p:cNvSpPr>
                <a:spLocks noChangeArrowheads="1"/>
              </p:cNvSpPr>
              <p:nvPr/>
            </p:nvSpPr>
            <p:spPr bwMode="auto">
              <a:xfrm>
                <a:off x="3557" y="217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6" name="Oval 430"/>
              <p:cNvSpPr>
                <a:spLocks noChangeArrowheads="1"/>
              </p:cNvSpPr>
              <p:nvPr/>
            </p:nvSpPr>
            <p:spPr bwMode="auto">
              <a:xfrm>
                <a:off x="3606" y="216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7" name="Oval 431"/>
              <p:cNvSpPr>
                <a:spLocks noChangeArrowheads="1"/>
              </p:cNvSpPr>
              <p:nvPr/>
            </p:nvSpPr>
            <p:spPr bwMode="auto">
              <a:xfrm>
                <a:off x="3655" y="216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8" name="Oval 432"/>
              <p:cNvSpPr>
                <a:spLocks noChangeArrowheads="1"/>
              </p:cNvSpPr>
              <p:nvPr/>
            </p:nvSpPr>
            <p:spPr bwMode="auto">
              <a:xfrm>
                <a:off x="3704" y="213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9" name="Oval 433"/>
              <p:cNvSpPr>
                <a:spLocks noChangeArrowheads="1"/>
              </p:cNvSpPr>
              <p:nvPr/>
            </p:nvSpPr>
            <p:spPr bwMode="auto">
              <a:xfrm>
                <a:off x="3753" y="210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0" name="Oval 434"/>
              <p:cNvSpPr>
                <a:spLocks noChangeArrowheads="1"/>
              </p:cNvSpPr>
              <p:nvPr/>
            </p:nvSpPr>
            <p:spPr bwMode="auto">
              <a:xfrm>
                <a:off x="3805" y="209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1" name="Oval 435"/>
              <p:cNvSpPr>
                <a:spLocks noChangeArrowheads="1"/>
              </p:cNvSpPr>
              <p:nvPr/>
            </p:nvSpPr>
            <p:spPr bwMode="auto">
              <a:xfrm>
                <a:off x="3854" y="208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2" name="Oval 436"/>
              <p:cNvSpPr>
                <a:spLocks noChangeArrowheads="1"/>
              </p:cNvSpPr>
              <p:nvPr/>
            </p:nvSpPr>
            <p:spPr bwMode="auto">
              <a:xfrm>
                <a:off x="3903" y="207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3" name="Oval 437"/>
              <p:cNvSpPr>
                <a:spLocks noChangeArrowheads="1"/>
              </p:cNvSpPr>
              <p:nvPr/>
            </p:nvSpPr>
            <p:spPr bwMode="auto">
              <a:xfrm>
                <a:off x="3952" y="205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4" name="Oval 438"/>
              <p:cNvSpPr>
                <a:spLocks noChangeArrowheads="1"/>
              </p:cNvSpPr>
              <p:nvPr/>
            </p:nvSpPr>
            <p:spPr bwMode="auto">
              <a:xfrm>
                <a:off x="4001" y="2031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5" name="Oval 439"/>
              <p:cNvSpPr>
                <a:spLocks noChangeArrowheads="1"/>
              </p:cNvSpPr>
              <p:nvPr/>
            </p:nvSpPr>
            <p:spPr bwMode="auto">
              <a:xfrm>
                <a:off x="4049" y="201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6" name="Oval 440"/>
              <p:cNvSpPr>
                <a:spLocks noChangeArrowheads="1"/>
              </p:cNvSpPr>
              <p:nvPr/>
            </p:nvSpPr>
            <p:spPr bwMode="auto">
              <a:xfrm>
                <a:off x="4098" y="199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7" name="Oval 441"/>
              <p:cNvSpPr>
                <a:spLocks noChangeArrowheads="1"/>
              </p:cNvSpPr>
              <p:nvPr/>
            </p:nvSpPr>
            <p:spPr bwMode="auto">
              <a:xfrm>
                <a:off x="4147" y="198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8" name="Oval 442"/>
              <p:cNvSpPr>
                <a:spLocks noChangeArrowheads="1"/>
              </p:cNvSpPr>
              <p:nvPr/>
            </p:nvSpPr>
            <p:spPr bwMode="auto">
              <a:xfrm>
                <a:off x="4196" y="1961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9" name="Oval 443"/>
              <p:cNvSpPr>
                <a:spLocks noChangeArrowheads="1"/>
              </p:cNvSpPr>
              <p:nvPr/>
            </p:nvSpPr>
            <p:spPr bwMode="auto">
              <a:xfrm>
                <a:off x="4245" y="1951"/>
                <a:ext cx="42" cy="41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0" name="Oval 444"/>
              <p:cNvSpPr>
                <a:spLocks noChangeArrowheads="1"/>
              </p:cNvSpPr>
              <p:nvPr/>
            </p:nvSpPr>
            <p:spPr bwMode="auto">
              <a:xfrm>
                <a:off x="4294" y="1937"/>
                <a:ext cx="42" cy="41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1" name="Oval 445"/>
              <p:cNvSpPr>
                <a:spLocks noChangeArrowheads="1"/>
              </p:cNvSpPr>
              <p:nvPr/>
            </p:nvSpPr>
            <p:spPr bwMode="auto">
              <a:xfrm>
                <a:off x="4343" y="190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2" name="Oval 446"/>
              <p:cNvSpPr>
                <a:spLocks noChangeArrowheads="1"/>
              </p:cNvSpPr>
              <p:nvPr/>
            </p:nvSpPr>
            <p:spPr bwMode="auto">
              <a:xfrm>
                <a:off x="4392" y="1884"/>
                <a:ext cx="41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3" name="Oval 447"/>
              <p:cNvSpPr>
                <a:spLocks noChangeArrowheads="1"/>
              </p:cNvSpPr>
              <p:nvPr/>
            </p:nvSpPr>
            <p:spPr bwMode="auto">
              <a:xfrm>
                <a:off x="4440" y="186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4" name="Oval 448"/>
              <p:cNvSpPr>
                <a:spLocks noChangeArrowheads="1"/>
              </p:cNvSpPr>
              <p:nvPr/>
            </p:nvSpPr>
            <p:spPr bwMode="auto">
              <a:xfrm>
                <a:off x="4489" y="1856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5" name="Oval 449"/>
              <p:cNvSpPr>
                <a:spLocks noChangeArrowheads="1"/>
              </p:cNvSpPr>
              <p:nvPr/>
            </p:nvSpPr>
            <p:spPr bwMode="auto">
              <a:xfrm>
                <a:off x="4538" y="183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6" name="Oval 450"/>
              <p:cNvSpPr>
                <a:spLocks noChangeArrowheads="1"/>
              </p:cNvSpPr>
              <p:nvPr/>
            </p:nvSpPr>
            <p:spPr bwMode="auto">
              <a:xfrm>
                <a:off x="4587" y="1821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7" name="Oval 451"/>
              <p:cNvSpPr>
                <a:spLocks noChangeArrowheads="1"/>
              </p:cNvSpPr>
              <p:nvPr/>
            </p:nvSpPr>
            <p:spPr bwMode="auto">
              <a:xfrm>
                <a:off x="4636" y="179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8" name="Oval 452"/>
              <p:cNvSpPr>
                <a:spLocks noChangeArrowheads="1"/>
              </p:cNvSpPr>
              <p:nvPr/>
            </p:nvSpPr>
            <p:spPr bwMode="auto">
              <a:xfrm>
                <a:off x="4685" y="177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9" name="Oval 453"/>
              <p:cNvSpPr>
                <a:spLocks noChangeArrowheads="1"/>
              </p:cNvSpPr>
              <p:nvPr/>
            </p:nvSpPr>
            <p:spPr bwMode="auto">
              <a:xfrm>
                <a:off x="4734" y="1755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0" name="Oval 454"/>
              <p:cNvSpPr>
                <a:spLocks noChangeArrowheads="1"/>
              </p:cNvSpPr>
              <p:nvPr/>
            </p:nvSpPr>
            <p:spPr bwMode="auto">
              <a:xfrm>
                <a:off x="4783" y="1738"/>
                <a:ext cx="41" cy="41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1" name="Oval 455"/>
              <p:cNvSpPr>
                <a:spLocks noChangeArrowheads="1"/>
              </p:cNvSpPr>
              <p:nvPr/>
            </p:nvSpPr>
            <p:spPr bwMode="auto">
              <a:xfrm>
                <a:off x="4831" y="1699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2" name="Oval 456"/>
              <p:cNvSpPr>
                <a:spLocks noChangeArrowheads="1"/>
              </p:cNvSpPr>
              <p:nvPr/>
            </p:nvSpPr>
            <p:spPr bwMode="auto">
              <a:xfrm>
                <a:off x="4880" y="1682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3" name="Oval 457"/>
              <p:cNvSpPr>
                <a:spLocks noChangeArrowheads="1"/>
              </p:cNvSpPr>
              <p:nvPr/>
            </p:nvSpPr>
            <p:spPr bwMode="auto">
              <a:xfrm>
                <a:off x="4929" y="1657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4" name="Oval 458"/>
              <p:cNvSpPr>
                <a:spLocks noChangeArrowheads="1"/>
              </p:cNvSpPr>
              <p:nvPr/>
            </p:nvSpPr>
            <p:spPr bwMode="auto">
              <a:xfrm>
                <a:off x="4978" y="163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5" name="Oval 459"/>
              <p:cNvSpPr>
                <a:spLocks noChangeArrowheads="1"/>
              </p:cNvSpPr>
              <p:nvPr/>
            </p:nvSpPr>
            <p:spPr bwMode="auto">
              <a:xfrm>
                <a:off x="5027" y="1591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6" name="Oval 460"/>
              <p:cNvSpPr>
                <a:spLocks noChangeArrowheads="1"/>
              </p:cNvSpPr>
              <p:nvPr/>
            </p:nvSpPr>
            <p:spPr bwMode="auto">
              <a:xfrm>
                <a:off x="5076" y="157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7" name="Oval 461"/>
              <p:cNvSpPr>
                <a:spLocks noChangeArrowheads="1"/>
              </p:cNvSpPr>
              <p:nvPr/>
            </p:nvSpPr>
            <p:spPr bwMode="auto">
              <a:xfrm>
                <a:off x="5125" y="153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8" name="Oval 462"/>
              <p:cNvSpPr>
                <a:spLocks noChangeArrowheads="1"/>
              </p:cNvSpPr>
              <p:nvPr/>
            </p:nvSpPr>
            <p:spPr bwMode="auto">
              <a:xfrm>
                <a:off x="5174" y="1518"/>
                <a:ext cx="41" cy="41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9" name="Oval 463"/>
              <p:cNvSpPr>
                <a:spLocks noChangeArrowheads="1"/>
              </p:cNvSpPr>
              <p:nvPr/>
            </p:nvSpPr>
            <p:spPr bwMode="auto">
              <a:xfrm>
                <a:off x="5222" y="1483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0" name="Oval 464"/>
              <p:cNvSpPr>
                <a:spLocks noChangeArrowheads="1"/>
              </p:cNvSpPr>
              <p:nvPr/>
            </p:nvSpPr>
            <p:spPr bwMode="auto">
              <a:xfrm>
                <a:off x="5271" y="1476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1" name="Oval 465"/>
              <p:cNvSpPr>
                <a:spLocks noChangeArrowheads="1"/>
              </p:cNvSpPr>
              <p:nvPr/>
            </p:nvSpPr>
            <p:spPr bwMode="auto">
              <a:xfrm>
                <a:off x="5320" y="1455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2" name="Oval 466"/>
              <p:cNvSpPr>
                <a:spLocks noChangeArrowheads="1"/>
              </p:cNvSpPr>
              <p:nvPr/>
            </p:nvSpPr>
            <p:spPr bwMode="auto">
              <a:xfrm>
                <a:off x="5369" y="1444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3" name="Oval 467"/>
              <p:cNvSpPr>
                <a:spLocks noChangeArrowheads="1"/>
              </p:cNvSpPr>
              <p:nvPr/>
            </p:nvSpPr>
            <p:spPr bwMode="auto">
              <a:xfrm>
                <a:off x="5421" y="1420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4" name="Oval 468"/>
              <p:cNvSpPr>
                <a:spLocks noChangeArrowheads="1"/>
              </p:cNvSpPr>
              <p:nvPr/>
            </p:nvSpPr>
            <p:spPr bwMode="auto">
              <a:xfrm>
                <a:off x="5470" y="1458"/>
                <a:ext cx="42" cy="4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5" name="Freeform 469"/>
              <p:cNvSpPr>
                <a:spLocks/>
              </p:cNvSpPr>
              <p:nvPr/>
            </p:nvSpPr>
            <p:spPr bwMode="auto">
              <a:xfrm>
                <a:off x="642" y="1493"/>
                <a:ext cx="4849" cy="1732"/>
              </a:xfrm>
              <a:custGeom>
                <a:avLst/>
                <a:gdLst>
                  <a:gd name="T0" fmla="*/ 0 w 1389"/>
                  <a:gd name="T1" fmla="*/ 496 h 496"/>
                  <a:gd name="T2" fmla="*/ 694 w 1389"/>
                  <a:gd name="T3" fmla="*/ 248 h 496"/>
                  <a:gd name="T4" fmla="*/ 1389 w 1389"/>
                  <a:gd name="T5" fmla="*/ 0 h 4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89" h="496">
                    <a:moveTo>
                      <a:pt x="0" y="496"/>
                    </a:moveTo>
                    <a:lnTo>
                      <a:pt x="694" y="248"/>
                    </a:lnTo>
                    <a:lnTo>
                      <a:pt x="1389" y="0"/>
                    </a:lnTo>
                  </a:path>
                </a:pathLst>
              </a:custGeom>
              <a:noFill/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6" name="Oval 470"/>
              <p:cNvSpPr>
                <a:spLocks noChangeArrowheads="1"/>
              </p:cNvSpPr>
              <p:nvPr/>
            </p:nvSpPr>
            <p:spPr bwMode="auto">
              <a:xfrm>
                <a:off x="621" y="3473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7" name="Oval 471"/>
              <p:cNvSpPr>
                <a:spLocks noChangeArrowheads="1"/>
              </p:cNvSpPr>
              <p:nvPr/>
            </p:nvSpPr>
            <p:spPr bwMode="auto">
              <a:xfrm>
                <a:off x="670" y="344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8" name="Oval 472"/>
              <p:cNvSpPr>
                <a:spLocks noChangeArrowheads="1"/>
              </p:cNvSpPr>
              <p:nvPr/>
            </p:nvSpPr>
            <p:spPr bwMode="auto">
              <a:xfrm>
                <a:off x="719" y="3393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9" name="Oval 473"/>
              <p:cNvSpPr>
                <a:spLocks noChangeArrowheads="1"/>
              </p:cNvSpPr>
              <p:nvPr/>
            </p:nvSpPr>
            <p:spPr bwMode="auto">
              <a:xfrm>
                <a:off x="768" y="335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0" name="Oval 474"/>
              <p:cNvSpPr>
                <a:spLocks noChangeArrowheads="1"/>
              </p:cNvSpPr>
              <p:nvPr/>
            </p:nvSpPr>
            <p:spPr bwMode="auto">
              <a:xfrm>
                <a:off x="817" y="3309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1" name="Oval 475"/>
              <p:cNvSpPr>
                <a:spLocks noChangeArrowheads="1"/>
              </p:cNvSpPr>
              <p:nvPr/>
            </p:nvSpPr>
            <p:spPr bwMode="auto">
              <a:xfrm>
                <a:off x="866" y="3288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2" name="Oval 476"/>
              <p:cNvSpPr>
                <a:spLocks noChangeArrowheads="1"/>
              </p:cNvSpPr>
              <p:nvPr/>
            </p:nvSpPr>
            <p:spPr bwMode="auto">
              <a:xfrm>
                <a:off x="915" y="326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3" name="Oval 477"/>
              <p:cNvSpPr>
                <a:spLocks noChangeArrowheads="1"/>
              </p:cNvSpPr>
              <p:nvPr/>
            </p:nvSpPr>
            <p:spPr bwMode="auto">
              <a:xfrm>
                <a:off x="963" y="3232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4" name="Oval 478"/>
              <p:cNvSpPr>
                <a:spLocks noChangeArrowheads="1"/>
              </p:cNvSpPr>
              <p:nvPr/>
            </p:nvSpPr>
            <p:spPr bwMode="auto">
              <a:xfrm>
                <a:off x="1012" y="321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5" name="Oval 479"/>
              <p:cNvSpPr>
                <a:spLocks noChangeArrowheads="1"/>
              </p:cNvSpPr>
              <p:nvPr/>
            </p:nvSpPr>
            <p:spPr bwMode="auto">
              <a:xfrm>
                <a:off x="1061" y="3201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6" name="Oval 480"/>
              <p:cNvSpPr>
                <a:spLocks noChangeArrowheads="1"/>
              </p:cNvSpPr>
              <p:nvPr/>
            </p:nvSpPr>
            <p:spPr bwMode="auto">
              <a:xfrm>
                <a:off x="1110" y="3169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7" name="Oval 481"/>
              <p:cNvSpPr>
                <a:spLocks noChangeArrowheads="1"/>
              </p:cNvSpPr>
              <p:nvPr/>
            </p:nvSpPr>
            <p:spPr bwMode="auto">
              <a:xfrm>
                <a:off x="1159" y="3152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8" name="Oval 482"/>
              <p:cNvSpPr>
                <a:spLocks noChangeArrowheads="1"/>
              </p:cNvSpPr>
              <p:nvPr/>
            </p:nvSpPr>
            <p:spPr bwMode="auto">
              <a:xfrm>
                <a:off x="1208" y="313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9" name="Oval 483"/>
              <p:cNvSpPr>
                <a:spLocks noChangeArrowheads="1"/>
              </p:cNvSpPr>
              <p:nvPr/>
            </p:nvSpPr>
            <p:spPr bwMode="auto">
              <a:xfrm>
                <a:off x="1257" y="311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0" name="Oval 484"/>
              <p:cNvSpPr>
                <a:spLocks noChangeArrowheads="1"/>
              </p:cNvSpPr>
              <p:nvPr/>
            </p:nvSpPr>
            <p:spPr bwMode="auto">
              <a:xfrm>
                <a:off x="1306" y="3085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1" name="Oval 485"/>
              <p:cNvSpPr>
                <a:spLocks noChangeArrowheads="1"/>
              </p:cNvSpPr>
              <p:nvPr/>
            </p:nvSpPr>
            <p:spPr bwMode="auto">
              <a:xfrm>
                <a:off x="1354" y="307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2" name="Oval 486"/>
              <p:cNvSpPr>
                <a:spLocks noChangeArrowheads="1"/>
              </p:cNvSpPr>
              <p:nvPr/>
            </p:nvSpPr>
            <p:spPr bwMode="auto">
              <a:xfrm>
                <a:off x="1403" y="306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3" name="Oval 487"/>
              <p:cNvSpPr>
                <a:spLocks noChangeArrowheads="1"/>
              </p:cNvSpPr>
              <p:nvPr/>
            </p:nvSpPr>
            <p:spPr bwMode="auto">
              <a:xfrm>
                <a:off x="1452" y="3043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4" name="Oval 488"/>
              <p:cNvSpPr>
                <a:spLocks noChangeArrowheads="1"/>
              </p:cNvSpPr>
              <p:nvPr/>
            </p:nvSpPr>
            <p:spPr bwMode="auto">
              <a:xfrm>
                <a:off x="1501" y="3012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5" name="Oval 489"/>
              <p:cNvSpPr>
                <a:spLocks noChangeArrowheads="1"/>
              </p:cNvSpPr>
              <p:nvPr/>
            </p:nvSpPr>
            <p:spPr bwMode="auto">
              <a:xfrm>
                <a:off x="1550" y="2995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6" name="Oval 490"/>
              <p:cNvSpPr>
                <a:spLocks noChangeArrowheads="1"/>
              </p:cNvSpPr>
              <p:nvPr/>
            </p:nvSpPr>
            <p:spPr bwMode="auto">
              <a:xfrm>
                <a:off x="1599" y="298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7" name="Oval 491"/>
              <p:cNvSpPr>
                <a:spLocks noChangeArrowheads="1"/>
              </p:cNvSpPr>
              <p:nvPr/>
            </p:nvSpPr>
            <p:spPr bwMode="auto">
              <a:xfrm>
                <a:off x="1648" y="295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8" name="Oval 492"/>
              <p:cNvSpPr>
                <a:spLocks noChangeArrowheads="1"/>
              </p:cNvSpPr>
              <p:nvPr/>
            </p:nvSpPr>
            <p:spPr bwMode="auto">
              <a:xfrm>
                <a:off x="1697" y="2932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9" name="Oval 493"/>
              <p:cNvSpPr>
                <a:spLocks noChangeArrowheads="1"/>
              </p:cNvSpPr>
              <p:nvPr/>
            </p:nvSpPr>
            <p:spPr bwMode="auto">
              <a:xfrm>
                <a:off x="1745" y="291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0" name="Oval 494"/>
              <p:cNvSpPr>
                <a:spLocks noChangeArrowheads="1"/>
              </p:cNvSpPr>
              <p:nvPr/>
            </p:nvSpPr>
            <p:spPr bwMode="auto">
              <a:xfrm>
                <a:off x="1794" y="288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1" name="Oval 495"/>
              <p:cNvSpPr>
                <a:spLocks noChangeArrowheads="1"/>
              </p:cNvSpPr>
              <p:nvPr/>
            </p:nvSpPr>
            <p:spPr bwMode="auto">
              <a:xfrm>
                <a:off x="1843" y="2872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2" name="Oval 496"/>
              <p:cNvSpPr>
                <a:spLocks noChangeArrowheads="1"/>
              </p:cNvSpPr>
              <p:nvPr/>
            </p:nvSpPr>
            <p:spPr bwMode="auto">
              <a:xfrm>
                <a:off x="1892" y="284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3" name="Oval 497"/>
              <p:cNvSpPr>
                <a:spLocks noChangeArrowheads="1"/>
              </p:cNvSpPr>
              <p:nvPr/>
            </p:nvSpPr>
            <p:spPr bwMode="auto">
              <a:xfrm>
                <a:off x="1941" y="283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4" name="Oval 498"/>
              <p:cNvSpPr>
                <a:spLocks noChangeArrowheads="1"/>
              </p:cNvSpPr>
              <p:nvPr/>
            </p:nvSpPr>
            <p:spPr bwMode="auto">
              <a:xfrm>
                <a:off x="1990" y="2809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5" name="Oval 499"/>
              <p:cNvSpPr>
                <a:spLocks noChangeArrowheads="1"/>
              </p:cNvSpPr>
              <p:nvPr/>
            </p:nvSpPr>
            <p:spPr bwMode="auto">
              <a:xfrm>
                <a:off x="2039" y="2782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6" name="Oval 500"/>
              <p:cNvSpPr>
                <a:spLocks noChangeArrowheads="1"/>
              </p:cNvSpPr>
              <p:nvPr/>
            </p:nvSpPr>
            <p:spPr bwMode="auto">
              <a:xfrm>
                <a:off x="2088" y="2761"/>
                <a:ext cx="41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7" name="Oval 501"/>
              <p:cNvSpPr>
                <a:spLocks noChangeArrowheads="1"/>
              </p:cNvSpPr>
              <p:nvPr/>
            </p:nvSpPr>
            <p:spPr bwMode="auto">
              <a:xfrm>
                <a:off x="2140" y="274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8" name="Oval 502"/>
              <p:cNvSpPr>
                <a:spLocks noChangeArrowheads="1"/>
              </p:cNvSpPr>
              <p:nvPr/>
            </p:nvSpPr>
            <p:spPr bwMode="auto">
              <a:xfrm>
                <a:off x="2189" y="2712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9" name="Oval 503"/>
              <p:cNvSpPr>
                <a:spLocks noChangeArrowheads="1"/>
              </p:cNvSpPr>
              <p:nvPr/>
            </p:nvSpPr>
            <p:spPr bwMode="auto">
              <a:xfrm>
                <a:off x="2238" y="269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0" name="Oval 504"/>
              <p:cNvSpPr>
                <a:spLocks noChangeArrowheads="1"/>
              </p:cNvSpPr>
              <p:nvPr/>
            </p:nvSpPr>
            <p:spPr bwMode="auto">
              <a:xfrm>
                <a:off x="2287" y="2666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1" name="Oval 505"/>
              <p:cNvSpPr>
                <a:spLocks noChangeArrowheads="1"/>
              </p:cNvSpPr>
              <p:nvPr/>
            </p:nvSpPr>
            <p:spPr bwMode="auto">
              <a:xfrm>
                <a:off x="2335" y="2652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2" name="Oval 506"/>
              <p:cNvSpPr>
                <a:spLocks noChangeArrowheads="1"/>
              </p:cNvSpPr>
              <p:nvPr/>
            </p:nvSpPr>
            <p:spPr bwMode="auto">
              <a:xfrm>
                <a:off x="2384" y="262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3" name="Oval 507"/>
              <p:cNvSpPr>
                <a:spLocks noChangeArrowheads="1"/>
              </p:cNvSpPr>
              <p:nvPr/>
            </p:nvSpPr>
            <p:spPr bwMode="auto">
              <a:xfrm>
                <a:off x="2433" y="258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4" name="Oval 508"/>
              <p:cNvSpPr>
                <a:spLocks noChangeArrowheads="1"/>
              </p:cNvSpPr>
              <p:nvPr/>
            </p:nvSpPr>
            <p:spPr bwMode="auto">
              <a:xfrm>
                <a:off x="2482" y="2569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5" name="Oval 509"/>
              <p:cNvSpPr>
                <a:spLocks noChangeArrowheads="1"/>
              </p:cNvSpPr>
              <p:nvPr/>
            </p:nvSpPr>
            <p:spPr bwMode="auto">
              <a:xfrm>
                <a:off x="2531" y="2548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6" name="Oval 510"/>
              <p:cNvSpPr>
                <a:spLocks noChangeArrowheads="1"/>
              </p:cNvSpPr>
              <p:nvPr/>
            </p:nvSpPr>
            <p:spPr bwMode="auto">
              <a:xfrm>
                <a:off x="2580" y="253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7" name="Oval 511"/>
              <p:cNvSpPr>
                <a:spLocks noChangeArrowheads="1"/>
              </p:cNvSpPr>
              <p:nvPr/>
            </p:nvSpPr>
            <p:spPr bwMode="auto">
              <a:xfrm>
                <a:off x="2629" y="251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8" name="Oval 512"/>
              <p:cNvSpPr>
                <a:spLocks noChangeArrowheads="1"/>
              </p:cNvSpPr>
              <p:nvPr/>
            </p:nvSpPr>
            <p:spPr bwMode="auto">
              <a:xfrm>
                <a:off x="2678" y="2495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9" name="Oval 513"/>
              <p:cNvSpPr>
                <a:spLocks noChangeArrowheads="1"/>
              </p:cNvSpPr>
              <p:nvPr/>
            </p:nvSpPr>
            <p:spPr bwMode="auto">
              <a:xfrm>
                <a:off x="2726" y="246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0" name="Oval 514"/>
              <p:cNvSpPr>
                <a:spLocks noChangeArrowheads="1"/>
              </p:cNvSpPr>
              <p:nvPr/>
            </p:nvSpPr>
            <p:spPr bwMode="auto">
              <a:xfrm>
                <a:off x="2775" y="2443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1" name="Oval 515"/>
              <p:cNvSpPr>
                <a:spLocks noChangeArrowheads="1"/>
              </p:cNvSpPr>
              <p:nvPr/>
            </p:nvSpPr>
            <p:spPr bwMode="auto">
              <a:xfrm>
                <a:off x="2824" y="2418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2" name="Oval 516"/>
              <p:cNvSpPr>
                <a:spLocks noChangeArrowheads="1"/>
              </p:cNvSpPr>
              <p:nvPr/>
            </p:nvSpPr>
            <p:spPr bwMode="auto">
              <a:xfrm>
                <a:off x="2873" y="240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3" name="Oval 517"/>
              <p:cNvSpPr>
                <a:spLocks noChangeArrowheads="1"/>
              </p:cNvSpPr>
              <p:nvPr/>
            </p:nvSpPr>
            <p:spPr bwMode="auto">
              <a:xfrm>
                <a:off x="2922" y="239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4" name="Oval 518"/>
              <p:cNvSpPr>
                <a:spLocks noChangeArrowheads="1"/>
              </p:cNvSpPr>
              <p:nvPr/>
            </p:nvSpPr>
            <p:spPr bwMode="auto">
              <a:xfrm>
                <a:off x="2971" y="2363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5" name="Oval 519"/>
              <p:cNvSpPr>
                <a:spLocks noChangeArrowheads="1"/>
              </p:cNvSpPr>
              <p:nvPr/>
            </p:nvSpPr>
            <p:spPr bwMode="auto">
              <a:xfrm>
                <a:off x="3020" y="2349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6" name="Oval 520"/>
              <p:cNvSpPr>
                <a:spLocks noChangeArrowheads="1"/>
              </p:cNvSpPr>
              <p:nvPr/>
            </p:nvSpPr>
            <p:spPr bwMode="auto">
              <a:xfrm>
                <a:off x="3069" y="2310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7" name="Oval 521"/>
              <p:cNvSpPr>
                <a:spLocks noChangeArrowheads="1"/>
              </p:cNvSpPr>
              <p:nvPr/>
            </p:nvSpPr>
            <p:spPr bwMode="auto">
              <a:xfrm>
                <a:off x="3117" y="2293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8" name="Oval 522"/>
              <p:cNvSpPr>
                <a:spLocks noChangeArrowheads="1"/>
              </p:cNvSpPr>
              <p:nvPr/>
            </p:nvSpPr>
            <p:spPr bwMode="auto">
              <a:xfrm>
                <a:off x="3166" y="227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9" name="Oval 523"/>
              <p:cNvSpPr>
                <a:spLocks noChangeArrowheads="1"/>
              </p:cNvSpPr>
              <p:nvPr/>
            </p:nvSpPr>
            <p:spPr bwMode="auto">
              <a:xfrm>
                <a:off x="3215" y="225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0" name="Oval 524"/>
              <p:cNvSpPr>
                <a:spLocks noChangeArrowheads="1"/>
              </p:cNvSpPr>
              <p:nvPr/>
            </p:nvSpPr>
            <p:spPr bwMode="auto">
              <a:xfrm>
                <a:off x="3264" y="223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1" name="Oval 525"/>
              <p:cNvSpPr>
                <a:spLocks noChangeArrowheads="1"/>
              </p:cNvSpPr>
              <p:nvPr/>
            </p:nvSpPr>
            <p:spPr bwMode="auto">
              <a:xfrm>
                <a:off x="3313" y="2233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2" name="Oval 526"/>
              <p:cNvSpPr>
                <a:spLocks noChangeArrowheads="1"/>
              </p:cNvSpPr>
              <p:nvPr/>
            </p:nvSpPr>
            <p:spPr bwMode="auto">
              <a:xfrm>
                <a:off x="3362" y="219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3" name="Oval 527"/>
              <p:cNvSpPr>
                <a:spLocks noChangeArrowheads="1"/>
              </p:cNvSpPr>
              <p:nvPr/>
            </p:nvSpPr>
            <p:spPr bwMode="auto">
              <a:xfrm>
                <a:off x="3411" y="217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4" name="Oval 528"/>
              <p:cNvSpPr>
                <a:spLocks noChangeArrowheads="1"/>
              </p:cNvSpPr>
              <p:nvPr/>
            </p:nvSpPr>
            <p:spPr bwMode="auto">
              <a:xfrm>
                <a:off x="3459" y="216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5" name="Oval 529"/>
              <p:cNvSpPr>
                <a:spLocks noChangeArrowheads="1"/>
              </p:cNvSpPr>
              <p:nvPr/>
            </p:nvSpPr>
            <p:spPr bwMode="auto">
              <a:xfrm>
                <a:off x="3508" y="2139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6" name="Oval 530"/>
              <p:cNvSpPr>
                <a:spLocks noChangeArrowheads="1"/>
              </p:cNvSpPr>
              <p:nvPr/>
            </p:nvSpPr>
            <p:spPr bwMode="auto">
              <a:xfrm>
                <a:off x="3557" y="2118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7" name="Oval 531"/>
              <p:cNvSpPr>
                <a:spLocks noChangeArrowheads="1"/>
              </p:cNvSpPr>
              <p:nvPr/>
            </p:nvSpPr>
            <p:spPr bwMode="auto">
              <a:xfrm>
                <a:off x="3606" y="2108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8" name="Oval 532"/>
              <p:cNvSpPr>
                <a:spLocks noChangeArrowheads="1"/>
              </p:cNvSpPr>
              <p:nvPr/>
            </p:nvSpPr>
            <p:spPr bwMode="auto">
              <a:xfrm>
                <a:off x="3655" y="208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9" name="Oval 533"/>
              <p:cNvSpPr>
                <a:spLocks noChangeArrowheads="1"/>
              </p:cNvSpPr>
              <p:nvPr/>
            </p:nvSpPr>
            <p:spPr bwMode="auto">
              <a:xfrm>
                <a:off x="3704" y="206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0" name="Oval 534"/>
              <p:cNvSpPr>
                <a:spLocks noChangeArrowheads="1"/>
              </p:cNvSpPr>
              <p:nvPr/>
            </p:nvSpPr>
            <p:spPr bwMode="auto">
              <a:xfrm>
                <a:off x="3753" y="203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1" name="Oval 535"/>
              <p:cNvSpPr>
                <a:spLocks noChangeArrowheads="1"/>
              </p:cNvSpPr>
              <p:nvPr/>
            </p:nvSpPr>
            <p:spPr bwMode="auto">
              <a:xfrm>
                <a:off x="3805" y="201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2" name="Oval 536"/>
              <p:cNvSpPr>
                <a:spLocks noChangeArrowheads="1"/>
              </p:cNvSpPr>
              <p:nvPr/>
            </p:nvSpPr>
            <p:spPr bwMode="auto">
              <a:xfrm>
                <a:off x="3854" y="200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3" name="Oval 537"/>
              <p:cNvSpPr>
                <a:spLocks noChangeArrowheads="1"/>
              </p:cNvSpPr>
              <p:nvPr/>
            </p:nvSpPr>
            <p:spPr bwMode="auto">
              <a:xfrm>
                <a:off x="3903" y="198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4" name="Oval 538"/>
              <p:cNvSpPr>
                <a:spLocks noChangeArrowheads="1"/>
              </p:cNvSpPr>
              <p:nvPr/>
            </p:nvSpPr>
            <p:spPr bwMode="auto">
              <a:xfrm>
                <a:off x="3952" y="197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5" name="Oval 539"/>
              <p:cNvSpPr>
                <a:spLocks noChangeArrowheads="1"/>
              </p:cNvSpPr>
              <p:nvPr/>
            </p:nvSpPr>
            <p:spPr bwMode="auto">
              <a:xfrm>
                <a:off x="4001" y="1940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6" name="Oval 540"/>
              <p:cNvSpPr>
                <a:spLocks noChangeArrowheads="1"/>
              </p:cNvSpPr>
              <p:nvPr/>
            </p:nvSpPr>
            <p:spPr bwMode="auto">
              <a:xfrm>
                <a:off x="4049" y="1923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7" name="Oval 541"/>
              <p:cNvSpPr>
                <a:spLocks noChangeArrowheads="1"/>
              </p:cNvSpPr>
              <p:nvPr/>
            </p:nvSpPr>
            <p:spPr bwMode="auto">
              <a:xfrm>
                <a:off x="4098" y="189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8" name="Oval 542"/>
              <p:cNvSpPr>
                <a:spLocks noChangeArrowheads="1"/>
              </p:cNvSpPr>
              <p:nvPr/>
            </p:nvSpPr>
            <p:spPr bwMode="auto">
              <a:xfrm>
                <a:off x="4147" y="187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9" name="Oval 543"/>
              <p:cNvSpPr>
                <a:spLocks noChangeArrowheads="1"/>
              </p:cNvSpPr>
              <p:nvPr/>
            </p:nvSpPr>
            <p:spPr bwMode="auto">
              <a:xfrm>
                <a:off x="4196" y="1853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0" name="Oval 544"/>
              <p:cNvSpPr>
                <a:spLocks noChangeArrowheads="1"/>
              </p:cNvSpPr>
              <p:nvPr/>
            </p:nvSpPr>
            <p:spPr bwMode="auto">
              <a:xfrm>
                <a:off x="4245" y="184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1" name="Oval 545"/>
              <p:cNvSpPr>
                <a:spLocks noChangeArrowheads="1"/>
              </p:cNvSpPr>
              <p:nvPr/>
            </p:nvSpPr>
            <p:spPr bwMode="auto">
              <a:xfrm>
                <a:off x="4294" y="1828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2" name="Oval 546"/>
              <p:cNvSpPr>
                <a:spLocks noChangeArrowheads="1"/>
              </p:cNvSpPr>
              <p:nvPr/>
            </p:nvSpPr>
            <p:spPr bwMode="auto">
              <a:xfrm>
                <a:off x="4343" y="179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3" name="Oval 547"/>
              <p:cNvSpPr>
                <a:spLocks noChangeArrowheads="1"/>
              </p:cNvSpPr>
              <p:nvPr/>
            </p:nvSpPr>
            <p:spPr bwMode="auto">
              <a:xfrm>
                <a:off x="4392" y="1772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4" name="Oval 548"/>
              <p:cNvSpPr>
                <a:spLocks noChangeArrowheads="1"/>
              </p:cNvSpPr>
              <p:nvPr/>
            </p:nvSpPr>
            <p:spPr bwMode="auto">
              <a:xfrm>
                <a:off x="4440" y="175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5" name="Oval 549"/>
              <p:cNvSpPr>
                <a:spLocks noChangeArrowheads="1"/>
              </p:cNvSpPr>
              <p:nvPr/>
            </p:nvSpPr>
            <p:spPr bwMode="auto">
              <a:xfrm>
                <a:off x="4489" y="1731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6" name="Oval 550"/>
              <p:cNvSpPr>
                <a:spLocks noChangeArrowheads="1"/>
              </p:cNvSpPr>
              <p:nvPr/>
            </p:nvSpPr>
            <p:spPr bwMode="auto">
              <a:xfrm>
                <a:off x="4538" y="1717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7" name="Oval 551"/>
              <p:cNvSpPr>
                <a:spLocks noChangeArrowheads="1"/>
              </p:cNvSpPr>
              <p:nvPr/>
            </p:nvSpPr>
            <p:spPr bwMode="auto">
              <a:xfrm>
                <a:off x="4587" y="1703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8" name="Oval 552"/>
              <p:cNvSpPr>
                <a:spLocks noChangeArrowheads="1"/>
              </p:cNvSpPr>
              <p:nvPr/>
            </p:nvSpPr>
            <p:spPr bwMode="auto">
              <a:xfrm>
                <a:off x="4636" y="1668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9" name="Oval 553"/>
              <p:cNvSpPr>
                <a:spLocks noChangeArrowheads="1"/>
              </p:cNvSpPr>
              <p:nvPr/>
            </p:nvSpPr>
            <p:spPr bwMode="auto">
              <a:xfrm>
                <a:off x="4685" y="1643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0" name="Oval 554"/>
              <p:cNvSpPr>
                <a:spLocks noChangeArrowheads="1"/>
              </p:cNvSpPr>
              <p:nvPr/>
            </p:nvSpPr>
            <p:spPr bwMode="auto">
              <a:xfrm>
                <a:off x="4734" y="1626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" name="Oval 555"/>
              <p:cNvSpPr>
                <a:spLocks noChangeArrowheads="1"/>
              </p:cNvSpPr>
              <p:nvPr/>
            </p:nvSpPr>
            <p:spPr bwMode="auto">
              <a:xfrm>
                <a:off x="4783" y="1612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" name="Oval 556"/>
              <p:cNvSpPr>
                <a:spLocks noChangeArrowheads="1"/>
              </p:cNvSpPr>
              <p:nvPr/>
            </p:nvSpPr>
            <p:spPr bwMode="auto">
              <a:xfrm>
                <a:off x="4831" y="157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3" name="Oval 557"/>
              <p:cNvSpPr>
                <a:spLocks noChangeArrowheads="1"/>
              </p:cNvSpPr>
              <p:nvPr/>
            </p:nvSpPr>
            <p:spPr bwMode="auto">
              <a:xfrm>
                <a:off x="4880" y="154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4" name="Oval 558"/>
              <p:cNvSpPr>
                <a:spLocks noChangeArrowheads="1"/>
              </p:cNvSpPr>
              <p:nvPr/>
            </p:nvSpPr>
            <p:spPr bwMode="auto">
              <a:xfrm>
                <a:off x="4929" y="1518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5" name="Oval 559"/>
              <p:cNvSpPr>
                <a:spLocks noChangeArrowheads="1"/>
              </p:cNvSpPr>
              <p:nvPr/>
            </p:nvSpPr>
            <p:spPr bwMode="auto">
              <a:xfrm>
                <a:off x="4978" y="1497"/>
                <a:ext cx="42" cy="4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579" name="Oval 561"/>
            <p:cNvSpPr>
              <a:spLocks noChangeArrowheads="1"/>
            </p:cNvSpPr>
            <p:nvPr/>
          </p:nvSpPr>
          <p:spPr bwMode="auto">
            <a:xfrm>
              <a:off x="5027" y="145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Oval 562"/>
            <p:cNvSpPr>
              <a:spLocks noChangeArrowheads="1"/>
            </p:cNvSpPr>
            <p:nvPr/>
          </p:nvSpPr>
          <p:spPr bwMode="auto">
            <a:xfrm>
              <a:off x="5076" y="142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Oval 563"/>
            <p:cNvSpPr>
              <a:spLocks noChangeArrowheads="1"/>
            </p:cNvSpPr>
            <p:nvPr/>
          </p:nvSpPr>
          <p:spPr bwMode="auto">
            <a:xfrm>
              <a:off x="5125" y="139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Oval 564"/>
            <p:cNvSpPr>
              <a:spLocks noChangeArrowheads="1"/>
            </p:cNvSpPr>
            <p:nvPr/>
          </p:nvSpPr>
          <p:spPr bwMode="auto">
            <a:xfrm>
              <a:off x="5174" y="1353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565"/>
            <p:cNvSpPr>
              <a:spLocks noChangeArrowheads="1"/>
            </p:cNvSpPr>
            <p:nvPr/>
          </p:nvSpPr>
          <p:spPr bwMode="auto">
            <a:xfrm>
              <a:off x="5222" y="1319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Oval 566"/>
            <p:cNvSpPr>
              <a:spLocks noChangeArrowheads="1"/>
            </p:cNvSpPr>
            <p:nvPr/>
          </p:nvSpPr>
          <p:spPr bwMode="auto">
            <a:xfrm>
              <a:off x="5271" y="130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Oval 567"/>
            <p:cNvSpPr>
              <a:spLocks noChangeArrowheads="1"/>
            </p:cNvSpPr>
            <p:nvPr/>
          </p:nvSpPr>
          <p:spPr bwMode="auto">
            <a:xfrm>
              <a:off x="5320" y="127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Oval 568"/>
            <p:cNvSpPr>
              <a:spLocks noChangeArrowheads="1"/>
            </p:cNvSpPr>
            <p:nvPr/>
          </p:nvSpPr>
          <p:spPr bwMode="auto">
            <a:xfrm>
              <a:off x="5369" y="123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Oval 569"/>
            <p:cNvSpPr>
              <a:spLocks noChangeArrowheads="1"/>
            </p:cNvSpPr>
            <p:nvPr/>
          </p:nvSpPr>
          <p:spPr bwMode="auto">
            <a:xfrm>
              <a:off x="5421" y="119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Oval 570"/>
            <p:cNvSpPr>
              <a:spLocks noChangeArrowheads="1"/>
            </p:cNvSpPr>
            <p:nvPr/>
          </p:nvSpPr>
          <p:spPr bwMode="auto">
            <a:xfrm>
              <a:off x="5470" y="118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Freeform 571"/>
            <p:cNvSpPr>
              <a:spLocks/>
            </p:cNvSpPr>
            <p:nvPr/>
          </p:nvSpPr>
          <p:spPr bwMode="auto">
            <a:xfrm>
              <a:off x="642" y="1287"/>
              <a:ext cx="4849" cy="2144"/>
            </a:xfrm>
            <a:custGeom>
              <a:avLst/>
              <a:gdLst>
                <a:gd name="T0" fmla="*/ 0 w 1389"/>
                <a:gd name="T1" fmla="*/ 614 h 614"/>
                <a:gd name="T2" fmla="*/ 694 w 1389"/>
                <a:gd name="T3" fmla="*/ 307 h 614"/>
                <a:gd name="T4" fmla="*/ 1389 w 1389"/>
                <a:gd name="T5" fmla="*/ 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9" h="614">
                  <a:moveTo>
                    <a:pt x="0" y="614"/>
                  </a:moveTo>
                  <a:lnTo>
                    <a:pt x="694" y="307"/>
                  </a:lnTo>
                  <a:lnTo>
                    <a:pt x="1389" y="0"/>
                  </a:lnTo>
                </a:path>
              </a:pathLst>
            </a:custGeom>
            <a:noFill/>
            <a:ln w="222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Oval 572"/>
            <p:cNvSpPr>
              <a:spLocks noChangeArrowheads="1"/>
            </p:cNvSpPr>
            <p:nvPr/>
          </p:nvSpPr>
          <p:spPr bwMode="auto">
            <a:xfrm>
              <a:off x="621" y="349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Oval 573"/>
            <p:cNvSpPr>
              <a:spLocks noChangeArrowheads="1"/>
            </p:cNvSpPr>
            <p:nvPr/>
          </p:nvSpPr>
          <p:spPr bwMode="auto">
            <a:xfrm>
              <a:off x="670" y="346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Oval 574"/>
            <p:cNvSpPr>
              <a:spLocks noChangeArrowheads="1"/>
            </p:cNvSpPr>
            <p:nvPr/>
          </p:nvSpPr>
          <p:spPr bwMode="auto">
            <a:xfrm>
              <a:off x="719" y="341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Oval 575"/>
            <p:cNvSpPr>
              <a:spLocks noChangeArrowheads="1"/>
            </p:cNvSpPr>
            <p:nvPr/>
          </p:nvSpPr>
          <p:spPr bwMode="auto">
            <a:xfrm>
              <a:off x="768" y="337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576"/>
            <p:cNvSpPr>
              <a:spLocks noChangeArrowheads="1"/>
            </p:cNvSpPr>
            <p:nvPr/>
          </p:nvSpPr>
          <p:spPr bwMode="auto">
            <a:xfrm>
              <a:off x="817" y="332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Oval 577"/>
            <p:cNvSpPr>
              <a:spLocks noChangeArrowheads="1"/>
            </p:cNvSpPr>
            <p:nvPr/>
          </p:nvSpPr>
          <p:spPr bwMode="auto">
            <a:xfrm>
              <a:off x="866" y="330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578"/>
            <p:cNvSpPr>
              <a:spLocks noChangeArrowheads="1"/>
            </p:cNvSpPr>
            <p:nvPr/>
          </p:nvSpPr>
          <p:spPr bwMode="auto">
            <a:xfrm>
              <a:off x="915" y="327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Oval 579"/>
            <p:cNvSpPr>
              <a:spLocks noChangeArrowheads="1"/>
            </p:cNvSpPr>
            <p:nvPr/>
          </p:nvSpPr>
          <p:spPr bwMode="auto">
            <a:xfrm>
              <a:off x="963" y="324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Oval 580"/>
            <p:cNvSpPr>
              <a:spLocks noChangeArrowheads="1"/>
            </p:cNvSpPr>
            <p:nvPr/>
          </p:nvSpPr>
          <p:spPr bwMode="auto">
            <a:xfrm>
              <a:off x="1012" y="322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Oval 581"/>
            <p:cNvSpPr>
              <a:spLocks noChangeArrowheads="1"/>
            </p:cNvSpPr>
            <p:nvPr/>
          </p:nvSpPr>
          <p:spPr bwMode="auto">
            <a:xfrm>
              <a:off x="1061" y="321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Oval 582"/>
            <p:cNvSpPr>
              <a:spLocks noChangeArrowheads="1"/>
            </p:cNvSpPr>
            <p:nvPr/>
          </p:nvSpPr>
          <p:spPr bwMode="auto">
            <a:xfrm>
              <a:off x="1110" y="318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Oval 583"/>
            <p:cNvSpPr>
              <a:spLocks noChangeArrowheads="1"/>
            </p:cNvSpPr>
            <p:nvPr/>
          </p:nvSpPr>
          <p:spPr bwMode="auto">
            <a:xfrm>
              <a:off x="1159" y="316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584"/>
            <p:cNvSpPr>
              <a:spLocks noChangeArrowheads="1"/>
            </p:cNvSpPr>
            <p:nvPr/>
          </p:nvSpPr>
          <p:spPr bwMode="auto">
            <a:xfrm>
              <a:off x="1208" y="314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Oval 585"/>
            <p:cNvSpPr>
              <a:spLocks noChangeArrowheads="1"/>
            </p:cNvSpPr>
            <p:nvPr/>
          </p:nvSpPr>
          <p:spPr bwMode="auto">
            <a:xfrm>
              <a:off x="1257" y="312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Oval 586"/>
            <p:cNvSpPr>
              <a:spLocks noChangeArrowheads="1"/>
            </p:cNvSpPr>
            <p:nvPr/>
          </p:nvSpPr>
          <p:spPr bwMode="auto">
            <a:xfrm>
              <a:off x="1306" y="3096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Oval 587"/>
            <p:cNvSpPr>
              <a:spLocks noChangeArrowheads="1"/>
            </p:cNvSpPr>
            <p:nvPr/>
          </p:nvSpPr>
          <p:spPr bwMode="auto">
            <a:xfrm>
              <a:off x="1354" y="3085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Oval 588"/>
            <p:cNvSpPr>
              <a:spLocks noChangeArrowheads="1"/>
            </p:cNvSpPr>
            <p:nvPr/>
          </p:nvSpPr>
          <p:spPr bwMode="auto">
            <a:xfrm>
              <a:off x="1403" y="307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6" name="Oval 589"/>
            <p:cNvSpPr>
              <a:spLocks noChangeArrowheads="1"/>
            </p:cNvSpPr>
            <p:nvPr/>
          </p:nvSpPr>
          <p:spPr bwMode="auto">
            <a:xfrm>
              <a:off x="1452" y="305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7" name="Oval 590"/>
            <p:cNvSpPr>
              <a:spLocks noChangeArrowheads="1"/>
            </p:cNvSpPr>
            <p:nvPr/>
          </p:nvSpPr>
          <p:spPr bwMode="auto">
            <a:xfrm>
              <a:off x="1501" y="302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8" name="Oval 591"/>
            <p:cNvSpPr>
              <a:spLocks noChangeArrowheads="1"/>
            </p:cNvSpPr>
            <p:nvPr/>
          </p:nvSpPr>
          <p:spPr bwMode="auto">
            <a:xfrm>
              <a:off x="1550" y="3005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9" name="Oval 592"/>
            <p:cNvSpPr>
              <a:spLocks noChangeArrowheads="1"/>
            </p:cNvSpPr>
            <p:nvPr/>
          </p:nvSpPr>
          <p:spPr bwMode="auto">
            <a:xfrm>
              <a:off x="1599" y="299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0" name="Oval 593"/>
            <p:cNvSpPr>
              <a:spLocks noChangeArrowheads="1"/>
            </p:cNvSpPr>
            <p:nvPr/>
          </p:nvSpPr>
          <p:spPr bwMode="auto">
            <a:xfrm>
              <a:off x="1648" y="2967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1" name="Oval 594"/>
            <p:cNvSpPr>
              <a:spLocks noChangeArrowheads="1"/>
            </p:cNvSpPr>
            <p:nvPr/>
          </p:nvSpPr>
          <p:spPr bwMode="auto">
            <a:xfrm>
              <a:off x="1697" y="2942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2" name="Oval 595"/>
            <p:cNvSpPr>
              <a:spLocks noChangeArrowheads="1"/>
            </p:cNvSpPr>
            <p:nvPr/>
          </p:nvSpPr>
          <p:spPr bwMode="auto">
            <a:xfrm>
              <a:off x="1745" y="292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3" name="Oval 596"/>
            <p:cNvSpPr>
              <a:spLocks noChangeArrowheads="1"/>
            </p:cNvSpPr>
            <p:nvPr/>
          </p:nvSpPr>
          <p:spPr bwMode="auto">
            <a:xfrm>
              <a:off x="1794" y="289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4" name="Oval 597"/>
            <p:cNvSpPr>
              <a:spLocks noChangeArrowheads="1"/>
            </p:cNvSpPr>
            <p:nvPr/>
          </p:nvSpPr>
          <p:spPr bwMode="auto">
            <a:xfrm>
              <a:off x="1843" y="287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5" name="Oval 598"/>
            <p:cNvSpPr>
              <a:spLocks noChangeArrowheads="1"/>
            </p:cNvSpPr>
            <p:nvPr/>
          </p:nvSpPr>
          <p:spPr bwMode="auto">
            <a:xfrm>
              <a:off x="1892" y="285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6" name="Oval 599"/>
            <p:cNvSpPr>
              <a:spLocks noChangeArrowheads="1"/>
            </p:cNvSpPr>
            <p:nvPr/>
          </p:nvSpPr>
          <p:spPr bwMode="auto">
            <a:xfrm>
              <a:off x="1941" y="283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7" name="Oval 600"/>
            <p:cNvSpPr>
              <a:spLocks noChangeArrowheads="1"/>
            </p:cNvSpPr>
            <p:nvPr/>
          </p:nvSpPr>
          <p:spPr bwMode="auto">
            <a:xfrm>
              <a:off x="1990" y="282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8" name="Oval 601"/>
            <p:cNvSpPr>
              <a:spLocks noChangeArrowheads="1"/>
            </p:cNvSpPr>
            <p:nvPr/>
          </p:nvSpPr>
          <p:spPr bwMode="auto">
            <a:xfrm>
              <a:off x="2039" y="279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9" name="Oval 602"/>
            <p:cNvSpPr>
              <a:spLocks noChangeArrowheads="1"/>
            </p:cNvSpPr>
            <p:nvPr/>
          </p:nvSpPr>
          <p:spPr bwMode="auto">
            <a:xfrm>
              <a:off x="2088" y="2768"/>
              <a:ext cx="41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0" name="Oval 603"/>
            <p:cNvSpPr>
              <a:spLocks noChangeArrowheads="1"/>
            </p:cNvSpPr>
            <p:nvPr/>
          </p:nvSpPr>
          <p:spPr bwMode="auto">
            <a:xfrm>
              <a:off x="2140" y="274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1" name="Oval 604"/>
            <p:cNvSpPr>
              <a:spLocks noChangeArrowheads="1"/>
            </p:cNvSpPr>
            <p:nvPr/>
          </p:nvSpPr>
          <p:spPr bwMode="auto">
            <a:xfrm>
              <a:off x="2189" y="271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2" name="Oval 605"/>
            <p:cNvSpPr>
              <a:spLocks noChangeArrowheads="1"/>
            </p:cNvSpPr>
            <p:nvPr/>
          </p:nvSpPr>
          <p:spPr bwMode="auto">
            <a:xfrm>
              <a:off x="2238" y="270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3" name="Oval 606"/>
            <p:cNvSpPr>
              <a:spLocks noChangeArrowheads="1"/>
            </p:cNvSpPr>
            <p:nvPr/>
          </p:nvSpPr>
          <p:spPr bwMode="auto">
            <a:xfrm>
              <a:off x="2287" y="2670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4" name="Oval 607"/>
            <p:cNvSpPr>
              <a:spLocks noChangeArrowheads="1"/>
            </p:cNvSpPr>
            <p:nvPr/>
          </p:nvSpPr>
          <p:spPr bwMode="auto">
            <a:xfrm>
              <a:off x="2335" y="265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5" name="Oval 608"/>
            <p:cNvSpPr>
              <a:spLocks noChangeArrowheads="1"/>
            </p:cNvSpPr>
            <p:nvPr/>
          </p:nvSpPr>
          <p:spPr bwMode="auto">
            <a:xfrm>
              <a:off x="2384" y="262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6" name="Oval 609"/>
            <p:cNvSpPr>
              <a:spLocks noChangeArrowheads="1"/>
            </p:cNvSpPr>
            <p:nvPr/>
          </p:nvSpPr>
          <p:spPr bwMode="auto">
            <a:xfrm>
              <a:off x="2433" y="258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7" name="Oval 610"/>
            <p:cNvSpPr>
              <a:spLocks noChangeArrowheads="1"/>
            </p:cNvSpPr>
            <p:nvPr/>
          </p:nvSpPr>
          <p:spPr bwMode="auto">
            <a:xfrm>
              <a:off x="2482" y="257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8" name="Oval 611"/>
            <p:cNvSpPr>
              <a:spLocks noChangeArrowheads="1"/>
            </p:cNvSpPr>
            <p:nvPr/>
          </p:nvSpPr>
          <p:spPr bwMode="auto">
            <a:xfrm>
              <a:off x="2531" y="255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9" name="Oval 612"/>
            <p:cNvSpPr>
              <a:spLocks noChangeArrowheads="1"/>
            </p:cNvSpPr>
            <p:nvPr/>
          </p:nvSpPr>
          <p:spPr bwMode="auto">
            <a:xfrm>
              <a:off x="2580" y="253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0" name="Oval 613"/>
            <p:cNvSpPr>
              <a:spLocks noChangeArrowheads="1"/>
            </p:cNvSpPr>
            <p:nvPr/>
          </p:nvSpPr>
          <p:spPr bwMode="auto">
            <a:xfrm>
              <a:off x="2629" y="252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1" name="Oval 614"/>
            <p:cNvSpPr>
              <a:spLocks noChangeArrowheads="1"/>
            </p:cNvSpPr>
            <p:nvPr/>
          </p:nvSpPr>
          <p:spPr bwMode="auto">
            <a:xfrm>
              <a:off x="2678" y="2495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2" name="Oval 615"/>
            <p:cNvSpPr>
              <a:spLocks noChangeArrowheads="1"/>
            </p:cNvSpPr>
            <p:nvPr/>
          </p:nvSpPr>
          <p:spPr bwMode="auto">
            <a:xfrm>
              <a:off x="2726" y="246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3" name="Oval 616"/>
            <p:cNvSpPr>
              <a:spLocks noChangeArrowheads="1"/>
            </p:cNvSpPr>
            <p:nvPr/>
          </p:nvSpPr>
          <p:spPr bwMode="auto">
            <a:xfrm>
              <a:off x="2775" y="244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4" name="Oval 617"/>
            <p:cNvSpPr>
              <a:spLocks noChangeArrowheads="1"/>
            </p:cNvSpPr>
            <p:nvPr/>
          </p:nvSpPr>
          <p:spPr bwMode="auto">
            <a:xfrm>
              <a:off x="2824" y="241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5" name="Oval 618"/>
            <p:cNvSpPr>
              <a:spLocks noChangeArrowheads="1"/>
            </p:cNvSpPr>
            <p:nvPr/>
          </p:nvSpPr>
          <p:spPr bwMode="auto">
            <a:xfrm>
              <a:off x="2873" y="240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6" name="Oval 619"/>
            <p:cNvSpPr>
              <a:spLocks noChangeArrowheads="1"/>
            </p:cNvSpPr>
            <p:nvPr/>
          </p:nvSpPr>
          <p:spPr bwMode="auto">
            <a:xfrm>
              <a:off x="2922" y="239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7" name="Oval 620"/>
            <p:cNvSpPr>
              <a:spLocks noChangeArrowheads="1"/>
            </p:cNvSpPr>
            <p:nvPr/>
          </p:nvSpPr>
          <p:spPr bwMode="auto">
            <a:xfrm>
              <a:off x="2971" y="2363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8" name="Oval 621"/>
            <p:cNvSpPr>
              <a:spLocks noChangeArrowheads="1"/>
            </p:cNvSpPr>
            <p:nvPr/>
          </p:nvSpPr>
          <p:spPr bwMode="auto">
            <a:xfrm>
              <a:off x="3020" y="2349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9" name="Oval 622"/>
            <p:cNvSpPr>
              <a:spLocks noChangeArrowheads="1"/>
            </p:cNvSpPr>
            <p:nvPr/>
          </p:nvSpPr>
          <p:spPr bwMode="auto">
            <a:xfrm>
              <a:off x="3069" y="2310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0" name="Oval 623"/>
            <p:cNvSpPr>
              <a:spLocks noChangeArrowheads="1"/>
            </p:cNvSpPr>
            <p:nvPr/>
          </p:nvSpPr>
          <p:spPr bwMode="auto">
            <a:xfrm>
              <a:off x="3117" y="228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1" name="Oval 624"/>
            <p:cNvSpPr>
              <a:spLocks noChangeArrowheads="1"/>
            </p:cNvSpPr>
            <p:nvPr/>
          </p:nvSpPr>
          <p:spPr bwMode="auto">
            <a:xfrm>
              <a:off x="3166" y="2275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2" name="Oval 625"/>
            <p:cNvSpPr>
              <a:spLocks noChangeArrowheads="1"/>
            </p:cNvSpPr>
            <p:nvPr/>
          </p:nvSpPr>
          <p:spPr bwMode="auto">
            <a:xfrm>
              <a:off x="3215" y="224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3" name="Oval 626"/>
            <p:cNvSpPr>
              <a:spLocks noChangeArrowheads="1"/>
            </p:cNvSpPr>
            <p:nvPr/>
          </p:nvSpPr>
          <p:spPr bwMode="auto">
            <a:xfrm>
              <a:off x="3264" y="223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4" name="Oval 627"/>
            <p:cNvSpPr>
              <a:spLocks noChangeArrowheads="1"/>
            </p:cNvSpPr>
            <p:nvPr/>
          </p:nvSpPr>
          <p:spPr bwMode="auto">
            <a:xfrm>
              <a:off x="3313" y="223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5" name="Oval 628"/>
            <p:cNvSpPr>
              <a:spLocks noChangeArrowheads="1"/>
            </p:cNvSpPr>
            <p:nvPr/>
          </p:nvSpPr>
          <p:spPr bwMode="auto">
            <a:xfrm>
              <a:off x="3362" y="2195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6" name="Oval 629"/>
            <p:cNvSpPr>
              <a:spLocks noChangeArrowheads="1"/>
            </p:cNvSpPr>
            <p:nvPr/>
          </p:nvSpPr>
          <p:spPr bwMode="auto">
            <a:xfrm>
              <a:off x="3411" y="217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7" name="Oval 630"/>
            <p:cNvSpPr>
              <a:spLocks noChangeArrowheads="1"/>
            </p:cNvSpPr>
            <p:nvPr/>
          </p:nvSpPr>
          <p:spPr bwMode="auto">
            <a:xfrm>
              <a:off x="3459" y="2157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8" name="Oval 631"/>
            <p:cNvSpPr>
              <a:spLocks noChangeArrowheads="1"/>
            </p:cNvSpPr>
            <p:nvPr/>
          </p:nvSpPr>
          <p:spPr bwMode="auto">
            <a:xfrm>
              <a:off x="3508" y="2136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39" name="Oval 632"/>
            <p:cNvSpPr>
              <a:spLocks noChangeArrowheads="1"/>
            </p:cNvSpPr>
            <p:nvPr/>
          </p:nvSpPr>
          <p:spPr bwMode="auto">
            <a:xfrm>
              <a:off x="3557" y="211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0" name="Oval 633"/>
            <p:cNvSpPr>
              <a:spLocks noChangeArrowheads="1"/>
            </p:cNvSpPr>
            <p:nvPr/>
          </p:nvSpPr>
          <p:spPr bwMode="auto">
            <a:xfrm>
              <a:off x="3606" y="210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1" name="Oval 634"/>
            <p:cNvSpPr>
              <a:spLocks noChangeArrowheads="1"/>
            </p:cNvSpPr>
            <p:nvPr/>
          </p:nvSpPr>
          <p:spPr bwMode="auto">
            <a:xfrm>
              <a:off x="3655" y="207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2" name="Oval 635"/>
            <p:cNvSpPr>
              <a:spLocks noChangeArrowheads="1"/>
            </p:cNvSpPr>
            <p:nvPr/>
          </p:nvSpPr>
          <p:spPr bwMode="auto">
            <a:xfrm>
              <a:off x="3704" y="206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3" name="Oval 636"/>
            <p:cNvSpPr>
              <a:spLocks noChangeArrowheads="1"/>
            </p:cNvSpPr>
            <p:nvPr/>
          </p:nvSpPr>
          <p:spPr bwMode="auto">
            <a:xfrm>
              <a:off x="3753" y="203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4" name="Oval 637"/>
            <p:cNvSpPr>
              <a:spLocks noChangeArrowheads="1"/>
            </p:cNvSpPr>
            <p:nvPr/>
          </p:nvSpPr>
          <p:spPr bwMode="auto">
            <a:xfrm>
              <a:off x="3805" y="201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5" name="Oval 638"/>
            <p:cNvSpPr>
              <a:spLocks noChangeArrowheads="1"/>
            </p:cNvSpPr>
            <p:nvPr/>
          </p:nvSpPr>
          <p:spPr bwMode="auto">
            <a:xfrm>
              <a:off x="3854" y="199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6" name="Oval 639"/>
            <p:cNvSpPr>
              <a:spLocks noChangeArrowheads="1"/>
            </p:cNvSpPr>
            <p:nvPr/>
          </p:nvSpPr>
          <p:spPr bwMode="auto">
            <a:xfrm>
              <a:off x="3903" y="198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7" name="Oval 640"/>
            <p:cNvSpPr>
              <a:spLocks noChangeArrowheads="1"/>
            </p:cNvSpPr>
            <p:nvPr/>
          </p:nvSpPr>
          <p:spPr bwMode="auto">
            <a:xfrm>
              <a:off x="3952" y="197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8" name="Oval 641"/>
            <p:cNvSpPr>
              <a:spLocks noChangeArrowheads="1"/>
            </p:cNvSpPr>
            <p:nvPr/>
          </p:nvSpPr>
          <p:spPr bwMode="auto">
            <a:xfrm>
              <a:off x="4001" y="1937"/>
              <a:ext cx="41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49" name="Oval 642"/>
            <p:cNvSpPr>
              <a:spLocks noChangeArrowheads="1"/>
            </p:cNvSpPr>
            <p:nvPr/>
          </p:nvSpPr>
          <p:spPr bwMode="auto">
            <a:xfrm>
              <a:off x="4049" y="191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0" name="Oval 643"/>
            <p:cNvSpPr>
              <a:spLocks noChangeArrowheads="1"/>
            </p:cNvSpPr>
            <p:nvPr/>
          </p:nvSpPr>
          <p:spPr bwMode="auto">
            <a:xfrm>
              <a:off x="4098" y="1895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1" name="Oval 644"/>
            <p:cNvSpPr>
              <a:spLocks noChangeArrowheads="1"/>
            </p:cNvSpPr>
            <p:nvPr/>
          </p:nvSpPr>
          <p:spPr bwMode="auto">
            <a:xfrm>
              <a:off x="4147" y="187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2" name="Oval 645"/>
            <p:cNvSpPr>
              <a:spLocks noChangeArrowheads="1"/>
            </p:cNvSpPr>
            <p:nvPr/>
          </p:nvSpPr>
          <p:spPr bwMode="auto">
            <a:xfrm>
              <a:off x="4196" y="184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3" name="Oval 646"/>
            <p:cNvSpPr>
              <a:spLocks noChangeArrowheads="1"/>
            </p:cNvSpPr>
            <p:nvPr/>
          </p:nvSpPr>
          <p:spPr bwMode="auto">
            <a:xfrm>
              <a:off x="4245" y="1842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4" name="Oval 647"/>
            <p:cNvSpPr>
              <a:spLocks noChangeArrowheads="1"/>
            </p:cNvSpPr>
            <p:nvPr/>
          </p:nvSpPr>
          <p:spPr bwMode="auto">
            <a:xfrm>
              <a:off x="4294" y="182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5" name="Oval 648"/>
            <p:cNvSpPr>
              <a:spLocks noChangeArrowheads="1"/>
            </p:cNvSpPr>
            <p:nvPr/>
          </p:nvSpPr>
          <p:spPr bwMode="auto">
            <a:xfrm>
              <a:off x="4343" y="179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6" name="Oval 649"/>
            <p:cNvSpPr>
              <a:spLocks noChangeArrowheads="1"/>
            </p:cNvSpPr>
            <p:nvPr/>
          </p:nvSpPr>
          <p:spPr bwMode="auto">
            <a:xfrm>
              <a:off x="4392" y="1772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7" name="Oval 650"/>
            <p:cNvSpPr>
              <a:spLocks noChangeArrowheads="1"/>
            </p:cNvSpPr>
            <p:nvPr/>
          </p:nvSpPr>
          <p:spPr bwMode="auto">
            <a:xfrm>
              <a:off x="4440" y="175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8" name="Oval 651"/>
            <p:cNvSpPr>
              <a:spLocks noChangeArrowheads="1"/>
            </p:cNvSpPr>
            <p:nvPr/>
          </p:nvSpPr>
          <p:spPr bwMode="auto">
            <a:xfrm>
              <a:off x="4489" y="172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9" name="Oval 652"/>
            <p:cNvSpPr>
              <a:spLocks noChangeArrowheads="1"/>
            </p:cNvSpPr>
            <p:nvPr/>
          </p:nvSpPr>
          <p:spPr bwMode="auto">
            <a:xfrm>
              <a:off x="4538" y="171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0" name="Oval 653"/>
            <p:cNvSpPr>
              <a:spLocks noChangeArrowheads="1"/>
            </p:cNvSpPr>
            <p:nvPr/>
          </p:nvSpPr>
          <p:spPr bwMode="auto">
            <a:xfrm>
              <a:off x="4587" y="1703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1" name="Oval 654"/>
            <p:cNvSpPr>
              <a:spLocks noChangeArrowheads="1"/>
            </p:cNvSpPr>
            <p:nvPr/>
          </p:nvSpPr>
          <p:spPr bwMode="auto">
            <a:xfrm>
              <a:off x="4636" y="1664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2" name="Oval 655"/>
            <p:cNvSpPr>
              <a:spLocks noChangeArrowheads="1"/>
            </p:cNvSpPr>
            <p:nvPr/>
          </p:nvSpPr>
          <p:spPr bwMode="auto">
            <a:xfrm>
              <a:off x="4685" y="163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3" name="Oval 656"/>
            <p:cNvSpPr>
              <a:spLocks noChangeArrowheads="1"/>
            </p:cNvSpPr>
            <p:nvPr/>
          </p:nvSpPr>
          <p:spPr bwMode="auto">
            <a:xfrm>
              <a:off x="4734" y="161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4" name="Oval 657"/>
            <p:cNvSpPr>
              <a:spLocks noChangeArrowheads="1"/>
            </p:cNvSpPr>
            <p:nvPr/>
          </p:nvSpPr>
          <p:spPr bwMode="auto">
            <a:xfrm>
              <a:off x="4783" y="1605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5" name="Oval 658"/>
            <p:cNvSpPr>
              <a:spLocks noChangeArrowheads="1"/>
            </p:cNvSpPr>
            <p:nvPr/>
          </p:nvSpPr>
          <p:spPr bwMode="auto">
            <a:xfrm>
              <a:off x="4831" y="157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6" name="Oval 659"/>
            <p:cNvSpPr>
              <a:spLocks noChangeArrowheads="1"/>
            </p:cNvSpPr>
            <p:nvPr/>
          </p:nvSpPr>
          <p:spPr bwMode="auto">
            <a:xfrm>
              <a:off x="4880" y="153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7" name="Oval 660"/>
            <p:cNvSpPr>
              <a:spLocks noChangeArrowheads="1"/>
            </p:cNvSpPr>
            <p:nvPr/>
          </p:nvSpPr>
          <p:spPr bwMode="auto">
            <a:xfrm>
              <a:off x="4929" y="1511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8" name="Oval 661"/>
            <p:cNvSpPr>
              <a:spLocks noChangeArrowheads="1"/>
            </p:cNvSpPr>
            <p:nvPr/>
          </p:nvSpPr>
          <p:spPr bwMode="auto">
            <a:xfrm>
              <a:off x="4978" y="149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9" name="Oval 662"/>
            <p:cNvSpPr>
              <a:spLocks noChangeArrowheads="1"/>
            </p:cNvSpPr>
            <p:nvPr/>
          </p:nvSpPr>
          <p:spPr bwMode="auto">
            <a:xfrm>
              <a:off x="5027" y="144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0" name="Oval 663"/>
            <p:cNvSpPr>
              <a:spLocks noChangeArrowheads="1"/>
            </p:cNvSpPr>
            <p:nvPr/>
          </p:nvSpPr>
          <p:spPr bwMode="auto">
            <a:xfrm>
              <a:off x="5076" y="141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1" name="Oval 664"/>
            <p:cNvSpPr>
              <a:spLocks noChangeArrowheads="1"/>
            </p:cNvSpPr>
            <p:nvPr/>
          </p:nvSpPr>
          <p:spPr bwMode="auto">
            <a:xfrm>
              <a:off x="5125" y="137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Oval 665"/>
            <p:cNvSpPr>
              <a:spLocks noChangeArrowheads="1"/>
            </p:cNvSpPr>
            <p:nvPr/>
          </p:nvSpPr>
          <p:spPr bwMode="auto">
            <a:xfrm>
              <a:off x="5174" y="1336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Oval 666"/>
            <p:cNvSpPr>
              <a:spLocks noChangeArrowheads="1"/>
            </p:cNvSpPr>
            <p:nvPr/>
          </p:nvSpPr>
          <p:spPr bwMode="auto">
            <a:xfrm>
              <a:off x="5222" y="130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Oval 667"/>
            <p:cNvSpPr>
              <a:spLocks noChangeArrowheads="1"/>
            </p:cNvSpPr>
            <p:nvPr/>
          </p:nvSpPr>
          <p:spPr bwMode="auto">
            <a:xfrm>
              <a:off x="5271" y="127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Oval 668"/>
            <p:cNvSpPr>
              <a:spLocks noChangeArrowheads="1"/>
            </p:cNvSpPr>
            <p:nvPr/>
          </p:nvSpPr>
          <p:spPr bwMode="auto">
            <a:xfrm>
              <a:off x="5320" y="123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Oval 669"/>
            <p:cNvSpPr>
              <a:spLocks noChangeArrowheads="1"/>
            </p:cNvSpPr>
            <p:nvPr/>
          </p:nvSpPr>
          <p:spPr bwMode="auto">
            <a:xfrm>
              <a:off x="5369" y="118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Oval 670"/>
            <p:cNvSpPr>
              <a:spLocks noChangeArrowheads="1"/>
            </p:cNvSpPr>
            <p:nvPr/>
          </p:nvSpPr>
          <p:spPr bwMode="auto">
            <a:xfrm>
              <a:off x="5421" y="110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Oval 671"/>
            <p:cNvSpPr>
              <a:spLocks noChangeArrowheads="1"/>
            </p:cNvSpPr>
            <p:nvPr/>
          </p:nvSpPr>
          <p:spPr bwMode="auto">
            <a:xfrm>
              <a:off x="5470" y="96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672"/>
            <p:cNvSpPr>
              <a:spLocks/>
            </p:cNvSpPr>
            <p:nvPr/>
          </p:nvSpPr>
          <p:spPr bwMode="auto">
            <a:xfrm>
              <a:off x="642" y="1263"/>
              <a:ext cx="4849" cy="2192"/>
            </a:xfrm>
            <a:custGeom>
              <a:avLst/>
              <a:gdLst>
                <a:gd name="T0" fmla="*/ 0 w 1389"/>
                <a:gd name="T1" fmla="*/ 628 h 628"/>
                <a:gd name="T2" fmla="*/ 694 w 1389"/>
                <a:gd name="T3" fmla="*/ 314 h 628"/>
                <a:gd name="T4" fmla="*/ 1389 w 1389"/>
                <a:gd name="T5" fmla="*/ 0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89" h="628">
                  <a:moveTo>
                    <a:pt x="0" y="628"/>
                  </a:moveTo>
                  <a:lnTo>
                    <a:pt x="694" y="314"/>
                  </a:lnTo>
                  <a:lnTo>
                    <a:pt x="1389" y="0"/>
                  </a:lnTo>
                </a:path>
              </a:pathLst>
            </a:cu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Line 673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Line 674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Rectangle 675"/>
            <p:cNvSpPr>
              <a:spLocks noChangeArrowheads="1"/>
            </p:cNvSpPr>
            <p:nvPr/>
          </p:nvSpPr>
          <p:spPr bwMode="auto">
            <a:xfrm rot="16200000">
              <a:off x="278" y="3429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83" name="Line 676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Rectangle 677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85" name="Line 678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Rectangle 679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87" name="Line 680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Rectangle 681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89" name="Line 682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Rectangle 683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70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1" name="Line 684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Rectangle 685"/>
            <p:cNvSpPr>
              <a:spLocks noChangeArrowheads="1"/>
            </p:cNvSpPr>
            <p:nvPr/>
          </p:nvSpPr>
          <p:spPr bwMode="auto">
            <a:xfrm rot="16200000">
              <a:off x="278" y="39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3" name="Rectangle 686"/>
            <p:cNvSpPr>
              <a:spLocks noChangeArrowheads="1"/>
            </p:cNvSpPr>
            <p:nvPr/>
          </p:nvSpPr>
          <p:spPr bwMode="auto">
            <a:xfrm rot="16200000">
              <a:off x="-215" y="1896"/>
              <a:ext cx="813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Child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4" name="Line 687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Line 688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6" name="Rectangle 689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7" name="Line 690"/>
            <p:cNvSpPr>
              <a:spLocks noChangeShapeType="1"/>
            </p:cNvSpPr>
            <p:nvPr/>
          </p:nvSpPr>
          <p:spPr bwMode="auto">
            <a:xfrm>
              <a:off x="162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8" name="Rectangle 691"/>
            <p:cNvSpPr>
              <a:spLocks noChangeArrowheads="1"/>
            </p:cNvSpPr>
            <p:nvPr/>
          </p:nvSpPr>
          <p:spPr bwMode="auto">
            <a:xfrm>
              <a:off x="1539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9" name="Line 692"/>
            <p:cNvSpPr>
              <a:spLocks noChangeShapeType="1"/>
            </p:cNvSpPr>
            <p:nvPr/>
          </p:nvSpPr>
          <p:spPr bwMode="auto">
            <a:xfrm>
              <a:off x="2601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0" name="Rectangle 693"/>
            <p:cNvSpPr>
              <a:spLocks noChangeArrowheads="1"/>
            </p:cNvSpPr>
            <p:nvPr/>
          </p:nvSpPr>
          <p:spPr bwMode="auto">
            <a:xfrm>
              <a:off x="252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1" name="Line 694"/>
            <p:cNvSpPr>
              <a:spLocks noChangeShapeType="1"/>
            </p:cNvSpPr>
            <p:nvPr/>
          </p:nvSpPr>
          <p:spPr bwMode="auto">
            <a:xfrm>
              <a:off x="357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2" name="Rectangle 695"/>
            <p:cNvSpPr>
              <a:spLocks noChangeArrowheads="1"/>
            </p:cNvSpPr>
            <p:nvPr/>
          </p:nvSpPr>
          <p:spPr bwMode="auto">
            <a:xfrm>
              <a:off x="3498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3" name="Line 696"/>
            <p:cNvSpPr>
              <a:spLocks noChangeShapeType="1"/>
            </p:cNvSpPr>
            <p:nvPr/>
          </p:nvSpPr>
          <p:spPr bwMode="auto">
            <a:xfrm>
              <a:off x="455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Rectangle 697"/>
            <p:cNvSpPr>
              <a:spLocks noChangeArrowheads="1"/>
            </p:cNvSpPr>
            <p:nvPr/>
          </p:nvSpPr>
          <p:spPr bwMode="auto">
            <a:xfrm>
              <a:off x="4479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5" name="Line 698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Rectangle 699"/>
            <p:cNvSpPr>
              <a:spLocks noChangeArrowheads="1"/>
            </p:cNvSpPr>
            <p:nvPr/>
          </p:nvSpPr>
          <p:spPr bwMode="auto">
            <a:xfrm>
              <a:off x="5421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7" name="Rectangle 700"/>
            <p:cNvSpPr>
              <a:spLocks noChangeArrowheads="1"/>
            </p:cNvSpPr>
            <p:nvPr/>
          </p:nvSpPr>
          <p:spPr bwMode="auto">
            <a:xfrm>
              <a:off x="2685" y="3937"/>
              <a:ext cx="91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Parent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09" name="Oval 702"/>
            <p:cNvSpPr>
              <a:spLocks noChangeArrowheads="1"/>
            </p:cNvSpPr>
            <p:nvPr/>
          </p:nvSpPr>
          <p:spPr bwMode="auto">
            <a:xfrm>
              <a:off x="3093" y="3099"/>
              <a:ext cx="42" cy="4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Oval 703"/>
            <p:cNvSpPr>
              <a:spLocks noChangeArrowheads="1"/>
            </p:cNvSpPr>
            <p:nvPr/>
          </p:nvSpPr>
          <p:spPr bwMode="auto">
            <a:xfrm>
              <a:off x="3093" y="330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1" name="Oval 704"/>
            <p:cNvSpPr>
              <a:spLocks noChangeArrowheads="1"/>
            </p:cNvSpPr>
            <p:nvPr/>
          </p:nvSpPr>
          <p:spPr bwMode="auto">
            <a:xfrm>
              <a:off x="3093" y="350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Rectangle 705"/>
            <p:cNvSpPr>
              <a:spLocks noChangeArrowheads="1"/>
            </p:cNvSpPr>
            <p:nvPr/>
          </p:nvSpPr>
          <p:spPr bwMode="auto">
            <a:xfrm>
              <a:off x="3222" y="3047"/>
              <a:ext cx="235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Individual Earnings (Slope: 0.288)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13" name="Rectangle 706"/>
            <p:cNvSpPr>
              <a:spLocks noChangeArrowheads="1"/>
            </p:cNvSpPr>
            <p:nvPr/>
          </p:nvSpPr>
          <p:spPr bwMode="auto">
            <a:xfrm>
              <a:off x="3222" y="3249"/>
              <a:ext cx="2437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Household Earnings (Slope: 0.357)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14" name="Rectangle 707"/>
            <p:cNvSpPr>
              <a:spLocks noChangeArrowheads="1"/>
            </p:cNvSpPr>
            <p:nvPr/>
          </p:nvSpPr>
          <p:spPr bwMode="auto">
            <a:xfrm>
              <a:off x="3222" y="3452"/>
              <a:ext cx="233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Household Income (Slope: 0.365)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15" name="Rectangle 708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216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Full Population</a:t>
            </a:r>
          </a:p>
        </p:txBody>
      </p:sp>
    </p:spTree>
    <p:extLst>
      <p:ext uri="{BB962C8B-B14F-4D97-AF65-F5344CB8AC3E}">
        <p14:creationId xmlns:p14="http://schemas.microsoft.com/office/powerpoint/2010/main" val="361460438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5940088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Individual labor earnings = wages + self-emp. income + foreign wages</a:t>
            </a: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Compute percentile ranks by ranking children within birth cohorts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Using data going back to 1978 cohort, we see that ranks stabilize by age 32 at all colleges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Broader income concepts (e.g., AGI) differ from individual labor earnings primarily because of marriage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233362" eaLnBrk="0" hangingPunct="0">
              <a:buSzPct val="80000"/>
              <a:defRPr/>
            </a:pPr>
            <a:r>
              <a:rPr lang="en-US" dirty="0">
                <a:solidFill>
                  <a:srgbClr val="000000"/>
                </a:solidFill>
                <a:sym typeface="Wingdings" panose="05000000000000000000" pitchFamily="2" charset="2"/>
              </a:rPr>
              <a:t>  </a:t>
            </a:r>
            <a:r>
              <a:rPr lang="en-US" dirty="0">
                <a:solidFill>
                  <a:srgbClr val="000000"/>
                </a:solidFill>
              </a:rPr>
              <a:t>Baseline definition: individual earnings in 2014, measured at ages </a:t>
            </a:r>
            <a:br>
              <a:rPr lang="en-US" dirty="0">
                <a:solidFill>
                  <a:srgbClr val="000000"/>
                </a:solidFill>
              </a:rPr>
            </a:br>
            <a:r>
              <a:rPr lang="en-US" dirty="0">
                <a:solidFill>
                  <a:srgbClr val="000000"/>
                </a:solidFill>
              </a:rPr>
              <a:t>     32-34 for 1980-82 birth cohorts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3200" dirty="0">
                <a:solidFill>
                  <a:srgbClr val="FFFFFF"/>
                </a:solidFill>
              </a:rPr>
              <a:t>Measuring Student Earnings</a:t>
            </a:r>
          </a:p>
        </p:txBody>
      </p:sp>
    </p:spTree>
    <p:extLst>
      <p:ext uri="{BB962C8B-B14F-4D97-AF65-F5344CB8AC3E}">
        <p14:creationId xmlns:p14="http://schemas.microsoft.com/office/powerpoint/2010/main" val="3501556068"/>
      </p:ext>
    </p:extLst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AutoShape 3"/>
          <p:cNvSpPr>
            <a:spLocks noChangeAspect="1" noChangeArrowheads="1" noTextEdit="1"/>
          </p:cNvSpPr>
          <p:nvPr/>
        </p:nvSpPr>
        <p:spPr bwMode="auto">
          <a:xfrm>
            <a:off x="-1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Rectangle 5"/>
          <p:cNvSpPr>
            <a:spLocks noChangeArrowheads="1"/>
          </p:cNvSpPr>
          <p:nvPr/>
        </p:nvSpPr>
        <p:spPr bwMode="auto">
          <a:xfrm>
            <a:off x="-4763" y="98425"/>
            <a:ext cx="9153525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Rectangle 6"/>
          <p:cNvSpPr>
            <a:spLocks noChangeArrowheads="1"/>
          </p:cNvSpPr>
          <p:nvPr/>
        </p:nvSpPr>
        <p:spPr bwMode="auto">
          <a:xfrm>
            <a:off x="-1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Rectangle 185"/>
          <p:cNvSpPr>
            <a:spLocks noChangeArrowheads="1"/>
          </p:cNvSpPr>
          <p:nvPr/>
        </p:nvSpPr>
        <p:spPr bwMode="auto">
          <a:xfrm>
            <a:off x="4076286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 smtClean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161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162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4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5" name="Rectangle 7"/>
            <p:cNvSpPr>
              <a:spLocks noChangeArrowheads="1"/>
            </p:cNvSpPr>
            <p:nvPr/>
          </p:nvSpPr>
          <p:spPr bwMode="auto">
            <a:xfrm>
              <a:off x="318" y="449"/>
              <a:ext cx="531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6" name="Freeform 8"/>
            <p:cNvSpPr>
              <a:spLocks/>
            </p:cNvSpPr>
            <p:nvPr/>
          </p:nvSpPr>
          <p:spPr bwMode="auto">
            <a:xfrm>
              <a:off x="321" y="1179"/>
              <a:ext cx="5219" cy="2482"/>
            </a:xfrm>
            <a:custGeom>
              <a:avLst/>
              <a:gdLst>
                <a:gd name="T0" fmla="*/ 0 w 1495"/>
                <a:gd name="T1" fmla="*/ 353 h 711"/>
                <a:gd name="T2" fmla="*/ 32 w 1495"/>
                <a:gd name="T3" fmla="*/ 139 h 711"/>
                <a:gd name="T4" fmla="*/ 63 w 1495"/>
                <a:gd name="T5" fmla="*/ 33 h 711"/>
                <a:gd name="T6" fmla="*/ 94 w 1495"/>
                <a:gd name="T7" fmla="*/ 7 h 711"/>
                <a:gd name="T8" fmla="*/ 125 w 1495"/>
                <a:gd name="T9" fmla="*/ 0 h 711"/>
                <a:gd name="T10" fmla="*/ 156 w 1495"/>
                <a:gd name="T11" fmla="*/ 2 h 711"/>
                <a:gd name="T12" fmla="*/ 187 w 1495"/>
                <a:gd name="T13" fmla="*/ 1 h 711"/>
                <a:gd name="T14" fmla="*/ 218 w 1495"/>
                <a:gd name="T15" fmla="*/ 23 h 711"/>
                <a:gd name="T16" fmla="*/ 249 w 1495"/>
                <a:gd name="T17" fmla="*/ 76 h 711"/>
                <a:gd name="T18" fmla="*/ 281 w 1495"/>
                <a:gd name="T19" fmla="*/ 154 h 711"/>
                <a:gd name="T20" fmla="*/ 312 w 1495"/>
                <a:gd name="T21" fmla="*/ 242 h 711"/>
                <a:gd name="T22" fmla="*/ 343 w 1495"/>
                <a:gd name="T23" fmla="*/ 324 h 711"/>
                <a:gd name="T24" fmla="*/ 374 w 1495"/>
                <a:gd name="T25" fmla="*/ 391 h 711"/>
                <a:gd name="T26" fmla="*/ 405 w 1495"/>
                <a:gd name="T27" fmla="*/ 444 h 711"/>
                <a:gd name="T28" fmla="*/ 436 w 1495"/>
                <a:gd name="T29" fmla="*/ 486 h 711"/>
                <a:gd name="T30" fmla="*/ 467 w 1495"/>
                <a:gd name="T31" fmla="*/ 523 h 711"/>
                <a:gd name="T32" fmla="*/ 498 w 1495"/>
                <a:gd name="T33" fmla="*/ 554 h 711"/>
                <a:gd name="T34" fmla="*/ 530 w 1495"/>
                <a:gd name="T35" fmla="*/ 581 h 711"/>
                <a:gd name="T36" fmla="*/ 561 w 1495"/>
                <a:gd name="T37" fmla="*/ 603 h 711"/>
                <a:gd name="T38" fmla="*/ 592 w 1495"/>
                <a:gd name="T39" fmla="*/ 621 h 711"/>
                <a:gd name="T40" fmla="*/ 623 w 1495"/>
                <a:gd name="T41" fmla="*/ 636 h 711"/>
                <a:gd name="T42" fmla="*/ 654 w 1495"/>
                <a:gd name="T43" fmla="*/ 649 h 711"/>
                <a:gd name="T44" fmla="*/ 685 w 1495"/>
                <a:gd name="T45" fmla="*/ 659 h 711"/>
                <a:gd name="T46" fmla="*/ 716 w 1495"/>
                <a:gd name="T47" fmla="*/ 667 h 711"/>
                <a:gd name="T48" fmla="*/ 747 w 1495"/>
                <a:gd name="T49" fmla="*/ 673 h 711"/>
                <a:gd name="T50" fmla="*/ 779 w 1495"/>
                <a:gd name="T51" fmla="*/ 679 h 711"/>
                <a:gd name="T52" fmla="*/ 810 w 1495"/>
                <a:gd name="T53" fmla="*/ 684 h 711"/>
                <a:gd name="T54" fmla="*/ 841 w 1495"/>
                <a:gd name="T55" fmla="*/ 688 h 711"/>
                <a:gd name="T56" fmla="*/ 872 w 1495"/>
                <a:gd name="T57" fmla="*/ 691 h 711"/>
                <a:gd name="T58" fmla="*/ 903 w 1495"/>
                <a:gd name="T59" fmla="*/ 694 h 711"/>
                <a:gd name="T60" fmla="*/ 934 w 1495"/>
                <a:gd name="T61" fmla="*/ 696 h 711"/>
                <a:gd name="T62" fmla="*/ 965 w 1495"/>
                <a:gd name="T63" fmla="*/ 698 h 711"/>
                <a:gd name="T64" fmla="*/ 996 w 1495"/>
                <a:gd name="T65" fmla="*/ 699 h 711"/>
                <a:gd name="T66" fmla="*/ 1028 w 1495"/>
                <a:gd name="T67" fmla="*/ 701 h 711"/>
                <a:gd name="T68" fmla="*/ 1059 w 1495"/>
                <a:gd name="T69" fmla="*/ 702 h 711"/>
                <a:gd name="T70" fmla="*/ 1090 w 1495"/>
                <a:gd name="T71" fmla="*/ 703 h 711"/>
                <a:gd name="T72" fmla="*/ 1121 w 1495"/>
                <a:gd name="T73" fmla="*/ 704 h 711"/>
                <a:gd name="T74" fmla="*/ 1152 w 1495"/>
                <a:gd name="T75" fmla="*/ 704 h 711"/>
                <a:gd name="T76" fmla="*/ 1183 w 1495"/>
                <a:gd name="T77" fmla="*/ 705 h 711"/>
                <a:gd name="T78" fmla="*/ 1214 w 1495"/>
                <a:gd name="T79" fmla="*/ 706 h 711"/>
                <a:gd name="T80" fmla="*/ 1246 w 1495"/>
                <a:gd name="T81" fmla="*/ 706 h 711"/>
                <a:gd name="T82" fmla="*/ 1277 w 1495"/>
                <a:gd name="T83" fmla="*/ 707 h 711"/>
                <a:gd name="T84" fmla="*/ 1308 w 1495"/>
                <a:gd name="T85" fmla="*/ 707 h 711"/>
                <a:gd name="T86" fmla="*/ 1339 w 1495"/>
                <a:gd name="T87" fmla="*/ 707 h 711"/>
                <a:gd name="T88" fmla="*/ 1370 w 1495"/>
                <a:gd name="T89" fmla="*/ 708 h 711"/>
                <a:gd name="T90" fmla="*/ 1401 w 1495"/>
                <a:gd name="T91" fmla="*/ 708 h 711"/>
                <a:gd name="T92" fmla="*/ 1432 w 1495"/>
                <a:gd name="T93" fmla="*/ 709 h 711"/>
                <a:gd name="T94" fmla="*/ 1463 w 1495"/>
                <a:gd name="T95" fmla="*/ 710 h 711"/>
                <a:gd name="T96" fmla="*/ 1495 w 1495"/>
                <a:gd name="T97" fmla="*/ 711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95" h="711">
                  <a:moveTo>
                    <a:pt x="0" y="353"/>
                  </a:moveTo>
                  <a:lnTo>
                    <a:pt x="32" y="139"/>
                  </a:lnTo>
                  <a:lnTo>
                    <a:pt x="63" y="33"/>
                  </a:lnTo>
                  <a:lnTo>
                    <a:pt x="94" y="7"/>
                  </a:lnTo>
                  <a:lnTo>
                    <a:pt x="125" y="0"/>
                  </a:lnTo>
                  <a:lnTo>
                    <a:pt x="156" y="2"/>
                  </a:lnTo>
                  <a:lnTo>
                    <a:pt x="187" y="1"/>
                  </a:lnTo>
                  <a:lnTo>
                    <a:pt x="218" y="23"/>
                  </a:lnTo>
                  <a:lnTo>
                    <a:pt x="249" y="76"/>
                  </a:lnTo>
                  <a:lnTo>
                    <a:pt x="281" y="154"/>
                  </a:lnTo>
                  <a:lnTo>
                    <a:pt x="312" y="242"/>
                  </a:lnTo>
                  <a:lnTo>
                    <a:pt x="343" y="324"/>
                  </a:lnTo>
                  <a:lnTo>
                    <a:pt x="374" y="391"/>
                  </a:lnTo>
                  <a:lnTo>
                    <a:pt x="405" y="444"/>
                  </a:lnTo>
                  <a:lnTo>
                    <a:pt x="436" y="486"/>
                  </a:lnTo>
                  <a:lnTo>
                    <a:pt x="467" y="523"/>
                  </a:lnTo>
                  <a:lnTo>
                    <a:pt x="498" y="554"/>
                  </a:lnTo>
                  <a:lnTo>
                    <a:pt x="530" y="581"/>
                  </a:lnTo>
                  <a:lnTo>
                    <a:pt x="561" y="603"/>
                  </a:lnTo>
                  <a:lnTo>
                    <a:pt x="592" y="621"/>
                  </a:lnTo>
                  <a:lnTo>
                    <a:pt x="623" y="636"/>
                  </a:lnTo>
                  <a:lnTo>
                    <a:pt x="654" y="649"/>
                  </a:lnTo>
                  <a:lnTo>
                    <a:pt x="685" y="659"/>
                  </a:lnTo>
                  <a:lnTo>
                    <a:pt x="716" y="667"/>
                  </a:lnTo>
                  <a:lnTo>
                    <a:pt x="747" y="673"/>
                  </a:lnTo>
                  <a:lnTo>
                    <a:pt x="779" y="679"/>
                  </a:lnTo>
                  <a:lnTo>
                    <a:pt x="810" y="684"/>
                  </a:lnTo>
                  <a:lnTo>
                    <a:pt x="841" y="688"/>
                  </a:lnTo>
                  <a:lnTo>
                    <a:pt x="872" y="691"/>
                  </a:lnTo>
                  <a:lnTo>
                    <a:pt x="903" y="694"/>
                  </a:lnTo>
                  <a:lnTo>
                    <a:pt x="934" y="696"/>
                  </a:lnTo>
                  <a:lnTo>
                    <a:pt x="965" y="698"/>
                  </a:lnTo>
                  <a:lnTo>
                    <a:pt x="996" y="699"/>
                  </a:lnTo>
                  <a:lnTo>
                    <a:pt x="1028" y="701"/>
                  </a:lnTo>
                  <a:lnTo>
                    <a:pt x="1059" y="702"/>
                  </a:lnTo>
                  <a:lnTo>
                    <a:pt x="1090" y="703"/>
                  </a:lnTo>
                  <a:lnTo>
                    <a:pt x="1121" y="704"/>
                  </a:lnTo>
                  <a:lnTo>
                    <a:pt x="1152" y="704"/>
                  </a:lnTo>
                  <a:lnTo>
                    <a:pt x="1183" y="705"/>
                  </a:lnTo>
                  <a:lnTo>
                    <a:pt x="1214" y="706"/>
                  </a:lnTo>
                  <a:lnTo>
                    <a:pt x="1246" y="706"/>
                  </a:lnTo>
                  <a:lnTo>
                    <a:pt x="1277" y="707"/>
                  </a:lnTo>
                  <a:lnTo>
                    <a:pt x="1308" y="707"/>
                  </a:lnTo>
                  <a:lnTo>
                    <a:pt x="1339" y="707"/>
                  </a:lnTo>
                  <a:lnTo>
                    <a:pt x="1370" y="708"/>
                  </a:lnTo>
                  <a:lnTo>
                    <a:pt x="1401" y="708"/>
                  </a:lnTo>
                  <a:lnTo>
                    <a:pt x="1432" y="709"/>
                  </a:lnTo>
                  <a:lnTo>
                    <a:pt x="1463" y="710"/>
                  </a:lnTo>
                  <a:lnTo>
                    <a:pt x="1495" y="711"/>
                  </a:lnTo>
                </a:path>
              </a:pathLst>
            </a:custGeom>
            <a:noFill/>
            <a:ln w="55563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7" name="Line 9"/>
            <p:cNvSpPr>
              <a:spLocks noChangeShapeType="1"/>
            </p:cNvSpPr>
            <p:nvPr/>
          </p:nvSpPr>
          <p:spPr bwMode="auto">
            <a:xfrm flipV="1">
              <a:off x="332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Line 10"/>
            <p:cNvSpPr>
              <a:spLocks noChangeShapeType="1"/>
            </p:cNvSpPr>
            <p:nvPr/>
          </p:nvSpPr>
          <p:spPr bwMode="auto">
            <a:xfrm flipV="1">
              <a:off x="332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Line 11"/>
            <p:cNvSpPr>
              <a:spLocks noChangeShapeType="1"/>
            </p:cNvSpPr>
            <p:nvPr/>
          </p:nvSpPr>
          <p:spPr bwMode="auto">
            <a:xfrm flipV="1">
              <a:off x="332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0" name="Line 12"/>
            <p:cNvSpPr>
              <a:spLocks noChangeShapeType="1"/>
            </p:cNvSpPr>
            <p:nvPr/>
          </p:nvSpPr>
          <p:spPr bwMode="auto">
            <a:xfrm flipV="1">
              <a:off x="332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Line 13"/>
            <p:cNvSpPr>
              <a:spLocks noChangeShapeType="1"/>
            </p:cNvSpPr>
            <p:nvPr/>
          </p:nvSpPr>
          <p:spPr bwMode="auto">
            <a:xfrm flipV="1">
              <a:off x="332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2" name="Line 14"/>
            <p:cNvSpPr>
              <a:spLocks noChangeShapeType="1"/>
            </p:cNvSpPr>
            <p:nvPr/>
          </p:nvSpPr>
          <p:spPr bwMode="auto">
            <a:xfrm flipV="1">
              <a:off x="332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Line 15"/>
            <p:cNvSpPr>
              <a:spLocks noChangeShapeType="1"/>
            </p:cNvSpPr>
            <p:nvPr/>
          </p:nvSpPr>
          <p:spPr bwMode="auto">
            <a:xfrm flipV="1">
              <a:off x="332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4" name="Line 16"/>
            <p:cNvSpPr>
              <a:spLocks noChangeShapeType="1"/>
            </p:cNvSpPr>
            <p:nvPr/>
          </p:nvSpPr>
          <p:spPr bwMode="auto">
            <a:xfrm flipV="1">
              <a:off x="332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Line 17"/>
            <p:cNvSpPr>
              <a:spLocks noChangeShapeType="1"/>
            </p:cNvSpPr>
            <p:nvPr/>
          </p:nvSpPr>
          <p:spPr bwMode="auto">
            <a:xfrm flipV="1">
              <a:off x="332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6" name="Line 18"/>
            <p:cNvSpPr>
              <a:spLocks noChangeShapeType="1"/>
            </p:cNvSpPr>
            <p:nvPr/>
          </p:nvSpPr>
          <p:spPr bwMode="auto">
            <a:xfrm flipV="1">
              <a:off x="332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Line 19"/>
            <p:cNvSpPr>
              <a:spLocks noChangeShapeType="1"/>
            </p:cNvSpPr>
            <p:nvPr/>
          </p:nvSpPr>
          <p:spPr bwMode="auto">
            <a:xfrm flipV="1">
              <a:off x="332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8" name="Line 20"/>
            <p:cNvSpPr>
              <a:spLocks noChangeShapeType="1"/>
            </p:cNvSpPr>
            <p:nvPr/>
          </p:nvSpPr>
          <p:spPr bwMode="auto">
            <a:xfrm flipV="1">
              <a:off x="332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Line 21"/>
            <p:cNvSpPr>
              <a:spLocks noChangeShapeType="1"/>
            </p:cNvSpPr>
            <p:nvPr/>
          </p:nvSpPr>
          <p:spPr bwMode="auto">
            <a:xfrm flipV="1">
              <a:off x="332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Line 22"/>
            <p:cNvSpPr>
              <a:spLocks noChangeShapeType="1"/>
            </p:cNvSpPr>
            <p:nvPr/>
          </p:nvSpPr>
          <p:spPr bwMode="auto">
            <a:xfrm flipV="1">
              <a:off x="332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Line 23"/>
            <p:cNvSpPr>
              <a:spLocks noChangeShapeType="1"/>
            </p:cNvSpPr>
            <p:nvPr/>
          </p:nvSpPr>
          <p:spPr bwMode="auto">
            <a:xfrm flipV="1">
              <a:off x="332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3" name="Line 24"/>
            <p:cNvSpPr>
              <a:spLocks noChangeShapeType="1"/>
            </p:cNvSpPr>
            <p:nvPr/>
          </p:nvSpPr>
          <p:spPr bwMode="auto">
            <a:xfrm flipV="1">
              <a:off x="332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4" name="Line 25"/>
            <p:cNvSpPr>
              <a:spLocks noChangeShapeType="1"/>
            </p:cNvSpPr>
            <p:nvPr/>
          </p:nvSpPr>
          <p:spPr bwMode="auto">
            <a:xfrm flipV="1">
              <a:off x="332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Line 26"/>
            <p:cNvSpPr>
              <a:spLocks noChangeShapeType="1"/>
            </p:cNvSpPr>
            <p:nvPr/>
          </p:nvSpPr>
          <p:spPr bwMode="auto">
            <a:xfrm flipV="1">
              <a:off x="332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Line 27"/>
            <p:cNvSpPr>
              <a:spLocks noChangeShapeType="1"/>
            </p:cNvSpPr>
            <p:nvPr/>
          </p:nvSpPr>
          <p:spPr bwMode="auto">
            <a:xfrm flipV="1">
              <a:off x="332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Line 28"/>
            <p:cNvSpPr>
              <a:spLocks noChangeShapeType="1"/>
            </p:cNvSpPr>
            <p:nvPr/>
          </p:nvSpPr>
          <p:spPr bwMode="auto">
            <a:xfrm flipV="1">
              <a:off x="332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Line 29"/>
            <p:cNvSpPr>
              <a:spLocks noChangeShapeType="1"/>
            </p:cNvSpPr>
            <p:nvPr/>
          </p:nvSpPr>
          <p:spPr bwMode="auto">
            <a:xfrm flipV="1">
              <a:off x="332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Line 30"/>
            <p:cNvSpPr>
              <a:spLocks noChangeShapeType="1"/>
            </p:cNvSpPr>
            <p:nvPr/>
          </p:nvSpPr>
          <p:spPr bwMode="auto">
            <a:xfrm flipV="1">
              <a:off x="332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Line 31"/>
            <p:cNvSpPr>
              <a:spLocks noChangeShapeType="1"/>
            </p:cNvSpPr>
            <p:nvPr/>
          </p:nvSpPr>
          <p:spPr bwMode="auto">
            <a:xfrm flipV="1">
              <a:off x="332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Line 32"/>
            <p:cNvSpPr>
              <a:spLocks noChangeShapeType="1"/>
            </p:cNvSpPr>
            <p:nvPr/>
          </p:nvSpPr>
          <p:spPr bwMode="auto">
            <a:xfrm flipV="1">
              <a:off x="332" y="168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Line 33"/>
            <p:cNvSpPr>
              <a:spLocks noChangeShapeType="1"/>
            </p:cNvSpPr>
            <p:nvPr/>
          </p:nvSpPr>
          <p:spPr bwMode="auto">
            <a:xfrm flipV="1">
              <a:off x="332" y="159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Line 34"/>
            <p:cNvSpPr>
              <a:spLocks noChangeShapeType="1"/>
            </p:cNvSpPr>
            <p:nvPr/>
          </p:nvSpPr>
          <p:spPr bwMode="auto">
            <a:xfrm flipV="1">
              <a:off x="332" y="151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Line 35"/>
            <p:cNvSpPr>
              <a:spLocks noChangeShapeType="1"/>
            </p:cNvSpPr>
            <p:nvPr/>
          </p:nvSpPr>
          <p:spPr bwMode="auto">
            <a:xfrm flipV="1">
              <a:off x="332" y="143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" name="Line 36"/>
            <p:cNvSpPr>
              <a:spLocks noChangeShapeType="1"/>
            </p:cNvSpPr>
            <p:nvPr/>
          </p:nvSpPr>
          <p:spPr bwMode="auto">
            <a:xfrm flipV="1">
              <a:off x="332" y="134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" name="Line 37"/>
            <p:cNvSpPr>
              <a:spLocks noChangeShapeType="1"/>
            </p:cNvSpPr>
            <p:nvPr/>
          </p:nvSpPr>
          <p:spPr bwMode="auto">
            <a:xfrm flipV="1">
              <a:off x="332" y="126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" name="Line 38"/>
            <p:cNvSpPr>
              <a:spLocks noChangeShapeType="1"/>
            </p:cNvSpPr>
            <p:nvPr/>
          </p:nvSpPr>
          <p:spPr bwMode="auto">
            <a:xfrm flipV="1">
              <a:off x="332" y="117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" name="Line 39"/>
            <p:cNvSpPr>
              <a:spLocks noChangeShapeType="1"/>
            </p:cNvSpPr>
            <p:nvPr/>
          </p:nvSpPr>
          <p:spPr bwMode="auto">
            <a:xfrm flipV="1">
              <a:off x="332" y="1095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" name="Line 40"/>
            <p:cNvSpPr>
              <a:spLocks noChangeShapeType="1"/>
            </p:cNvSpPr>
            <p:nvPr/>
          </p:nvSpPr>
          <p:spPr bwMode="auto">
            <a:xfrm flipV="1">
              <a:off x="332" y="101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Line 41"/>
            <p:cNvSpPr>
              <a:spLocks noChangeShapeType="1"/>
            </p:cNvSpPr>
            <p:nvPr/>
          </p:nvSpPr>
          <p:spPr bwMode="auto">
            <a:xfrm flipV="1">
              <a:off x="332" y="927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Line 42"/>
            <p:cNvSpPr>
              <a:spLocks noChangeShapeType="1"/>
            </p:cNvSpPr>
            <p:nvPr/>
          </p:nvSpPr>
          <p:spPr bwMode="auto">
            <a:xfrm flipV="1">
              <a:off x="332" y="84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Line 43"/>
            <p:cNvSpPr>
              <a:spLocks noChangeShapeType="1"/>
            </p:cNvSpPr>
            <p:nvPr/>
          </p:nvSpPr>
          <p:spPr bwMode="auto">
            <a:xfrm flipV="1">
              <a:off x="332" y="76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Line 44"/>
            <p:cNvSpPr>
              <a:spLocks noChangeShapeType="1"/>
            </p:cNvSpPr>
            <p:nvPr/>
          </p:nvSpPr>
          <p:spPr bwMode="auto">
            <a:xfrm flipV="1">
              <a:off x="332" y="67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Line 45"/>
            <p:cNvSpPr>
              <a:spLocks noChangeShapeType="1"/>
            </p:cNvSpPr>
            <p:nvPr/>
          </p:nvSpPr>
          <p:spPr bwMode="auto">
            <a:xfrm flipV="1">
              <a:off x="332" y="592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Line 46"/>
            <p:cNvSpPr>
              <a:spLocks noChangeShapeType="1"/>
            </p:cNvSpPr>
            <p:nvPr/>
          </p:nvSpPr>
          <p:spPr bwMode="auto">
            <a:xfrm flipV="1">
              <a:off x="332" y="540"/>
              <a:ext cx="0" cy="28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Line 47"/>
            <p:cNvSpPr>
              <a:spLocks noChangeShapeType="1"/>
            </p:cNvSpPr>
            <p:nvPr/>
          </p:nvSpPr>
          <p:spPr bwMode="auto">
            <a:xfrm flipV="1">
              <a:off x="883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Line 48"/>
            <p:cNvSpPr>
              <a:spLocks noChangeShapeType="1"/>
            </p:cNvSpPr>
            <p:nvPr/>
          </p:nvSpPr>
          <p:spPr bwMode="auto">
            <a:xfrm flipV="1">
              <a:off x="883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Line 49"/>
            <p:cNvSpPr>
              <a:spLocks noChangeShapeType="1"/>
            </p:cNvSpPr>
            <p:nvPr/>
          </p:nvSpPr>
          <p:spPr bwMode="auto">
            <a:xfrm flipV="1">
              <a:off x="883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Line 50"/>
            <p:cNvSpPr>
              <a:spLocks noChangeShapeType="1"/>
            </p:cNvSpPr>
            <p:nvPr/>
          </p:nvSpPr>
          <p:spPr bwMode="auto">
            <a:xfrm flipV="1">
              <a:off x="883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Line 51"/>
            <p:cNvSpPr>
              <a:spLocks noChangeShapeType="1"/>
            </p:cNvSpPr>
            <p:nvPr/>
          </p:nvSpPr>
          <p:spPr bwMode="auto">
            <a:xfrm flipV="1">
              <a:off x="883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Line 52"/>
            <p:cNvSpPr>
              <a:spLocks noChangeShapeType="1"/>
            </p:cNvSpPr>
            <p:nvPr/>
          </p:nvSpPr>
          <p:spPr bwMode="auto">
            <a:xfrm flipV="1">
              <a:off x="883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Line 53"/>
            <p:cNvSpPr>
              <a:spLocks noChangeShapeType="1"/>
            </p:cNvSpPr>
            <p:nvPr/>
          </p:nvSpPr>
          <p:spPr bwMode="auto">
            <a:xfrm flipV="1">
              <a:off x="883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Line 54"/>
            <p:cNvSpPr>
              <a:spLocks noChangeShapeType="1"/>
            </p:cNvSpPr>
            <p:nvPr/>
          </p:nvSpPr>
          <p:spPr bwMode="auto">
            <a:xfrm flipV="1">
              <a:off x="883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Line 55"/>
            <p:cNvSpPr>
              <a:spLocks noChangeShapeType="1"/>
            </p:cNvSpPr>
            <p:nvPr/>
          </p:nvSpPr>
          <p:spPr bwMode="auto">
            <a:xfrm flipV="1">
              <a:off x="883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Line 56"/>
            <p:cNvSpPr>
              <a:spLocks noChangeShapeType="1"/>
            </p:cNvSpPr>
            <p:nvPr/>
          </p:nvSpPr>
          <p:spPr bwMode="auto">
            <a:xfrm flipV="1">
              <a:off x="883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Line 57"/>
            <p:cNvSpPr>
              <a:spLocks noChangeShapeType="1"/>
            </p:cNvSpPr>
            <p:nvPr/>
          </p:nvSpPr>
          <p:spPr bwMode="auto">
            <a:xfrm flipV="1">
              <a:off x="883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Line 58"/>
            <p:cNvSpPr>
              <a:spLocks noChangeShapeType="1"/>
            </p:cNvSpPr>
            <p:nvPr/>
          </p:nvSpPr>
          <p:spPr bwMode="auto">
            <a:xfrm flipV="1">
              <a:off x="883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Line 59"/>
            <p:cNvSpPr>
              <a:spLocks noChangeShapeType="1"/>
            </p:cNvSpPr>
            <p:nvPr/>
          </p:nvSpPr>
          <p:spPr bwMode="auto">
            <a:xfrm flipV="1">
              <a:off x="883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Line 60"/>
            <p:cNvSpPr>
              <a:spLocks noChangeShapeType="1"/>
            </p:cNvSpPr>
            <p:nvPr/>
          </p:nvSpPr>
          <p:spPr bwMode="auto">
            <a:xfrm flipV="1">
              <a:off x="883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Line 61"/>
            <p:cNvSpPr>
              <a:spLocks noChangeShapeType="1"/>
            </p:cNvSpPr>
            <p:nvPr/>
          </p:nvSpPr>
          <p:spPr bwMode="auto">
            <a:xfrm flipV="1">
              <a:off x="883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Line 62"/>
            <p:cNvSpPr>
              <a:spLocks noChangeShapeType="1"/>
            </p:cNvSpPr>
            <p:nvPr/>
          </p:nvSpPr>
          <p:spPr bwMode="auto">
            <a:xfrm flipV="1">
              <a:off x="883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Line 63"/>
            <p:cNvSpPr>
              <a:spLocks noChangeShapeType="1"/>
            </p:cNvSpPr>
            <p:nvPr/>
          </p:nvSpPr>
          <p:spPr bwMode="auto">
            <a:xfrm flipV="1">
              <a:off x="883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Line 64"/>
            <p:cNvSpPr>
              <a:spLocks noChangeShapeType="1"/>
            </p:cNvSpPr>
            <p:nvPr/>
          </p:nvSpPr>
          <p:spPr bwMode="auto">
            <a:xfrm flipV="1">
              <a:off x="883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4" name="Line 65"/>
            <p:cNvSpPr>
              <a:spLocks noChangeShapeType="1"/>
            </p:cNvSpPr>
            <p:nvPr/>
          </p:nvSpPr>
          <p:spPr bwMode="auto">
            <a:xfrm flipV="1">
              <a:off x="883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" name="Line 66"/>
            <p:cNvSpPr>
              <a:spLocks noChangeShapeType="1"/>
            </p:cNvSpPr>
            <p:nvPr/>
          </p:nvSpPr>
          <p:spPr bwMode="auto">
            <a:xfrm flipV="1">
              <a:off x="883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" name="Line 67"/>
            <p:cNvSpPr>
              <a:spLocks noChangeShapeType="1"/>
            </p:cNvSpPr>
            <p:nvPr/>
          </p:nvSpPr>
          <p:spPr bwMode="auto">
            <a:xfrm flipV="1">
              <a:off x="883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" name="Line 68"/>
            <p:cNvSpPr>
              <a:spLocks noChangeShapeType="1"/>
            </p:cNvSpPr>
            <p:nvPr/>
          </p:nvSpPr>
          <p:spPr bwMode="auto">
            <a:xfrm flipV="1">
              <a:off x="883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" name="Line 69"/>
            <p:cNvSpPr>
              <a:spLocks noChangeShapeType="1"/>
            </p:cNvSpPr>
            <p:nvPr/>
          </p:nvSpPr>
          <p:spPr bwMode="auto">
            <a:xfrm flipV="1">
              <a:off x="883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" name="Line 70"/>
            <p:cNvSpPr>
              <a:spLocks noChangeShapeType="1"/>
            </p:cNvSpPr>
            <p:nvPr/>
          </p:nvSpPr>
          <p:spPr bwMode="auto">
            <a:xfrm flipV="1">
              <a:off x="883" y="168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" name="Line 71"/>
            <p:cNvSpPr>
              <a:spLocks noChangeShapeType="1"/>
            </p:cNvSpPr>
            <p:nvPr/>
          </p:nvSpPr>
          <p:spPr bwMode="auto">
            <a:xfrm flipV="1">
              <a:off x="883" y="159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" name="Line 72"/>
            <p:cNvSpPr>
              <a:spLocks noChangeShapeType="1"/>
            </p:cNvSpPr>
            <p:nvPr/>
          </p:nvSpPr>
          <p:spPr bwMode="auto">
            <a:xfrm flipV="1">
              <a:off x="883" y="151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" name="Line 73"/>
            <p:cNvSpPr>
              <a:spLocks noChangeShapeType="1"/>
            </p:cNvSpPr>
            <p:nvPr/>
          </p:nvSpPr>
          <p:spPr bwMode="auto">
            <a:xfrm flipV="1">
              <a:off x="883" y="143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" name="Line 74"/>
            <p:cNvSpPr>
              <a:spLocks noChangeShapeType="1"/>
            </p:cNvSpPr>
            <p:nvPr/>
          </p:nvSpPr>
          <p:spPr bwMode="auto">
            <a:xfrm flipV="1">
              <a:off x="883" y="134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" name="Line 75"/>
            <p:cNvSpPr>
              <a:spLocks noChangeShapeType="1"/>
            </p:cNvSpPr>
            <p:nvPr/>
          </p:nvSpPr>
          <p:spPr bwMode="auto">
            <a:xfrm flipV="1">
              <a:off x="883" y="126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" name="Line 76"/>
            <p:cNvSpPr>
              <a:spLocks noChangeShapeType="1"/>
            </p:cNvSpPr>
            <p:nvPr/>
          </p:nvSpPr>
          <p:spPr bwMode="auto">
            <a:xfrm flipV="1">
              <a:off x="883" y="117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" name="Line 77"/>
            <p:cNvSpPr>
              <a:spLocks noChangeShapeType="1"/>
            </p:cNvSpPr>
            <p:nvPr/>
          </p:nvSpPr>
          <p:spPr bwMode="auto">
            <a:xfrm flipV="1">
              <a:off x="883" y="1095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" name="Line 78"/>
            <p:cNvSpPr>
              <a:spLocks noChangeShapeType="1"/>
            </p:cNvSpPr>
            <p:nvPr/>
          </p:nvSpPr>
          <p:spPr bwMode="auto">
            <a:xfrm flipV="1">
              <a:off x="883" y="101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" name="Line 79"/>
            <p:cNvSpPr>
              <a:spLocks noChangeShapeType="1"/>
            </p:cNvSpPr>
            <p:nvPr/>
          </p:nvSpPr>
          <p:spPr bwMode="auto">
            <a:xfrm flipV="1">
              <a:off x="883" y="927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" name="Line 80"/>
            <p:cNvSpPr>
              <a:spLocks noChangeShapeType="1"/>
            </p:cNvSpPr>
            <p:nvPr/>
          </p:nvSpPr>
          <p:spPr bwMode="auto">
            <a:xfrm flipV="1">
              <a:off x="883" y="886"/>
              <a:ext cx="0" cy="17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" name="Line 81"/>
            <p:cNvSpPr>
              <a:spLocks noChangeShapeType="1"/>
            </p:cNvSpPr>
            <p:nvPr/>
          </p:nvSpPr>
          <p:spPr bwMode="auto">
            <a:xfrm flipV="1">
              <a:off x="1498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" name="Line 82"/>
            <p:cNvSpPr>
              <a:spLocks noChangeShapeType="1"/>
            </p:cNvSpPr>
            <p:nvPr/>
          </p:nvSpPr>
          <p:spPr bwMode="auto">
            <a:xfrm flipV="1">
              <a:off x="1498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" name="Line 83"/>
            <p:cNvSpPr>
              <a:spLocks noChangeShapeType="1"/>
            </p:cNvSpPr>
            <p:nvPr/>
          </p:nvSpPr>
          <p:spPr bwMode="auto">
            <a:xfrm flipV="1">
              <a:off x="1498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" name="Line 84"/>
            <p:cNvSpPr>
              <a:spLocks noChangeShapeType="1"/>
            </p:cNvSpPr>
            <p:nvPr/>
          </p:nvSpPr>
          <p:spPr bwMode="auto">
            <a:xfrm flipV="1">
              <a:off x="1498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" name="Line 85"/>
            <p:cNvSpPr>
              <a:spLocks noChangeShapeType="1"/>
            </p:cNvSpPr>
            <p:nvPr/>
          </p:nvSpPr>
          <p:spPr bwMode="auto">
            <a:xfrm flipV="1">
              <a:off x="1498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" name="Line 86"/>
            <p:cNvSpPr>
              <a:spLocks noChangeShapeType="1"/>
            </p:cNvSpPr>
            <p:nvPr/>
          </p:nvSpPr>
          <p:spPr bwMode="auto">
            <a:xfrm flipV="1">
              <a:off x="1498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" name="Line 87"/>
            <p:cNvSpPr>
              <a:spLocks noChangeShapeType="1"/>
            </p:cNvSpPr>
            <p:nvPr/>
          </p:nvSpPr>
          <p:spPr bwMode="auto">
            <a:xfrm flipV="1">
              <a:off x="1498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" name="Line 88"/>
            <p:cNvSpPr>
              <a:spLocks noChangeShapeType="1"/>
            </p:cNvSpPr>
            <p:nvPr/>
          </p:nvSpPr>
          <p:spPr bwMode="auto">
            <a:xfrm flipV="1">
              <a:off x="1498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" name="Line 89"/>
            <p:cNvSpPr>
              <a:spLocks noChangeShapeType="1"/>
            </p:cNvSpPr>
            <p:nvPr/>
          </p:nvSpPr>
          <p:spPr bwMode="auto">
            <a:xfrm flipV="1">
              <a:off x="1498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" name="Line 90"/>
            <p:cNvSpPr>
              <a:spLocks noChangeShapeType="1"/>
            </p:cNvSpPr>
            <p:nvPr/>
          </p:nvSpPr>
          <p:spPr bwMode="auto">
            <a:xfrm flipV="1">
              <a:off x="1498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" name="Line 91"/>
            <p:cNvSpPr>
              <a:spLocks noChangeShapeType="1"/>
            </p:cNvSpPr>
            <p:nvPr/>
          </p:nvSpPr>
          <p:spPr bwMode="auto">
            <a:xfrm flipV="1">
              <a:off x="1498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" name="Line 92"/>
            <p:cNvSpPr>
              <a:spLocks noChangeShapeType="1"/>
            </p:cNvSpPr>
            <p:nvPr/>
          </p:nvSpPr>
          <p:spPr bwMode="auto">
            <a:xfrm flipV="1">
              <a:off x="1498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" name="Line 93"/>
            <p:cNvSpPr>
              <a:spLocks noChangeShapeType="1"/>
            </p:cNvSpPr>
            <p:nvPr/>
          </p:nvSpPr>
          <p:spPr bwMode="auto">
            <a:xfrm flipV="1">
              <a:off x="1498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" name="Line 94"/>
            <p:cNvSpPr>
              <a:spLocks noChangeShapeType="1"/>
            </p:cNvSpPr>
            <p:nvPr/>
          </p:nvSpPr>
          <p:spPr bwMode="auto">
            <a:xfrm flipV="1">
              <a:off x="1498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" name="Line 95"/>
            <p:cNvSpPr>
              <a:spLocks noChangeShapeType="1"/>
            </p:cNvSpPr>
            <p:nvPr/>
          </p:nvSpPr>
          <p:spPr bwMode="auto">
            <a:xfrm flipV="1">
              <a:off x="1498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" name="Line 96"/>
            <p:cNvSpPr>
              <a:spLocks noChangeShapeType="1"/>
            </p:cNvSpPr>
            <p:nvPr/>
          </p:nvSpPr>
          <p:spPr bwMode="auto">
            <a:xfrm flipV="1">
              <a:off x="1498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" name="Line 97"/>
            <p:cNvSpPr>
              <a:spLocks noChangeShapeType="1"/>
            </p:cNvSpPr>
            <p:nvPr/>
          </p:nvSpPr>
          <p:spPr bwMode="auto">
            <a:xfrm flipV="1">
              <a:off x="1498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" name="Line 98"/>
            <p:cNvSpPr>
              <a:spLocks noChangeShapeType="1"/>
            </p:cNvSpPr>
            <p:nvPr/>
          </p:nvSpPr>
          <p:spPr bwMode="auto">
            <a:xfrm flipV="1">
              <a:off x="1498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" name="Line 99"/>
            <p:cNvSpPr>
              <a:spLocks noChangeShapeType="1"/>
            </p:cNvSpPr>
            <p:nvPr/>
          </p:nvSpPr>
          <p:spPr bwMode="auto">
            <a:xfrm flipV="1">
              <a:off x="1498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" name="Line 100"/>
            <p:cNvSpPr>
              <a:spLocks noChangeShapeType="1"/>
            </p:cNvSpPr>
            <p:nvPr/>
          </p:nvSpPr>
          <p:spPr bwMode="auto">
            <a:xfrm flipV="1">
              <a:off x="1498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" name="Line 101"/>
            <p:cNvSpPr>
              <a:spLocks noChangeShapeType="1"/>
            </p:cNvSpPr>
            <p:nvPr/>
          </p:nvSpPr>
          <p:spPr bwMode="auto">
            <a:xfrm flipV="1">
              <a:off x="1498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" name="Line 102"/>
            <p:cNvSpPr>
              <a:spLocks noChangeShapeType="1"/>
            </p:cNvSpPr>
            <p:nvPr/>
          </p:nvSpPr>
          <p:spPr bwMode="auto">
            <a:xfrm flipV="1">
              <a:off x="1498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" name="Line 103"/>
            <p:cNvSpPr>
              <a:spLocks noChangeShapeType="1"/>
            </p:cNvSpPr>
            <p:nvPr/>
          </p:nvSpPr>
          <p:spPr bwMode="auto">
            <a:xfrm flipV="1">
              <a:off x="1498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" name="Line 104"/>
            <p:cNvSpPr>
              <a:spLocks noChangeShapeType="1"/>
            </p:cNvSpPr>
            <p:nvPr/>
          </p:nvSpPr>
          <p:spPr bwMode="auto">
            <a:xfrm flipV="1">
              <a:off x="1498" y="168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" name="Line 105"/>
            <p:cNvSpPr>
              <a:spLocks noChangeShapeType="1"/>
            </p:cNvSpPr>
            <p:nvPr/>
          </p:nvSpPr>
          <p:spPr bwMode="auto">
            <a:xfrm flipV="1">
              <a:off x="1498" y="159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" name="Line 106"/>
            <p:cNvSpPr>
              <a:spLocks noChangeShapeType="1"/>
            </p:cNvSpPr>
            <p:nvPr/>
          </p:nvSpPr>
          <p:spPr bwMode="auto">
            <a:xfrm flipV="1">
              <a:off x="1498" y="151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" name="Line 107"/>
            <p:cNvSpPr>
              <a:spLocks noChangeShapeType="1"/>
            </p:cNvSpPr>
            <p:nvPr/>
          </p:nvSpPr>
          <p:spPr bwMode="auto">
            <a:xfrm flipV="1">
              <a:off x="1498" y="143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" name="Line 108"/>
            <p:cNvSpPr>
              <a:spLocks noChangeShapeType="1"/>
            </p:cNvSpPr>
            <p:nvPr/>
          </p:nvSpPr>
          <p:spPr bwMode="auto">
            <a:xfrm flipV="1">
              <a:off x="1498" y="134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" name="Line 109"/>
            <p:cNvSpPr>
              <a:spLocks noChangeShapeType="1"/>
            </p:cNvSpPr>
            <p:nvPr/>
          </p:nvSpPr>
          <p:spPr bwMode="auto">
            <a:xfrm flipV="1">
              <a:off x="1498" y="126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" name="Line 110"/>
            <p:cNvSpPr>
              <a:spLocks noChangeShapeType="1"/>
            </p:cNvSpPr>
            <p:nvPr/>
          </p:nvSpPr>
          <p:spPr bwMode="auto">
            <a:xfrm flipV="1">
              <a:off x="1498" y="1235"/>
              <a:ext cx="0" cy="3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" name="Line 111"/>
            <p:cNvSpPr>
              <a:spLocks noChangeShapeType="1"/>
            </p:cNvSpPr>
            <p:nvPr/>
          </p:nvSpPr>
          <p:spPr bwMode="auto">
            <a:xfrm flipV="1">
              <a:off x="4343" y="3606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" name="Line 112"/>
            <p:cNvSpPr>
              <a:spLocks noChangeShapeType="1"/>
            </p:cNvSpPr>
            <p:nvPr/>
          </p:nvSpPr>
          <p:spPr bwMode="auto">
            <a:xfrm flipV="1">
              <a:off x="4343" y="352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" name="Line 113"/>
            <p:cNvSpPr>
              <a:spLocks noChangeShapeType="1"/>
            </p:cNvSpPr>
            <p:nvPr/>
          </p:nvSpPr>
          <p:spPr bwMode="auto">
            <a:xfrm flipV="1">
              <a:off x="4343" y="343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" name="Line 114"/>
            <p:cNvSpPr>
              <a:spLocks noChangeShapeType="1"/>
            </p:cNvSpPr>
            <p:nvPr/>
          </p:nvSpPr>
          <p:spPr bwMode="auto">
            <a:xfrm flipV="1">
              <a:off x="4343" y="3354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" name="Line 115"/>
            <p:cNvSpPr>
              <a:spLocks noChangeShapeType="1"/>
            </p:cNvSpPr>
            <p:nvPr/>
          </p:nvSpPr>
          <p:spPr bwMode="auto">
            <a:xfrm flipV="1">
              <a:off x="4343" y="3270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" name="Line 116"/>
            <p:cNvSpPr>
              <a:spLocks noChangeShapeType="1"/>
            </p:cNvSpPr>
            <p:nvPr/>
          </p:nvSpPr>
          <p:spPr bwMode="auto">
            <a:xfrm flipV="1">
              <a:off x="4343" y="3187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" name="Line 117"/>
            <p:cNvSpPr>
              <a:spLocks noChangeShapeType="1"/>
            </p:cNvSpPr>
            <p:nvPr/>
          </p:nvSpPr>
          <p:spPr bwMode="auto">
            <a:xfrm flipV="1">
              <a:off x="4343" y="3103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" name="Line 118"/>
            <p:cNvSpPr>
              <a:spLocks noChangeShapeType="1"/>
            </p:cNvSpPr>
            <p:nvPr/>
          </p:nvSpPr>
          <p:spPr bwMode="auto">
            <a:xfrm flipV="1">
              <a:off x="4343" y="301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" name="Line 119"/>
            <p:cNvSpPr>
              <a:spLocks noChangeShapeType="1"/>
            </p:cNvSpPr>
            <p:nvPr/>
          </p:nvSpPr>
          <p:spPr bwMode="auto">
            <a:xfrm flipV="1">
              <a:off x="4343" y="293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" name="Line 120"/>
            <p:cNvSpPr>
              <a:spLocks noChangeShapeType="1"/>
            </p:cNvSpPr>
            <p:nvPr/>
          </p:nvSpPr>
          <p:spPr bwMode="auto">
            <a:xfrm flipV="1">
              <a:off x="4343" y="2851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" name="Line 121"/>
            <p:cNvSpPr>
              <a:spLocks noChangeShapeType="1"/>
            </p:cNvSpPr>
            <p:nvPr/>
          </p:nvSpPr>
          <p:spPr bwMode="auto">
            <a:xfrm flipV="1">
              <a:off x="4343" y="276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" name="Line 122"/>
            <p:cNvSpPr>
              <a:spLocks noChangeShapeType="1"/>
            </p:cNvSpPr>
            <p:nvPr/>
          </p:nvSpPr>
          <p:spPr bwMode="auto">
            <a:xfrm flipV="1">
              <a:off x="4343" y="268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" name="Line 123"/>
            <p:cNvSpPr>
              <a:spLocks noChangeShapeType="1"/>
            </p:cNvSpPr>
            <p:nvPr/>
          </p:nvSpPr>
          <p:spPr bwMode="auto">
            <a:xfrm flipV="1">
              <a:off x="4343" y="2600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" name="Line 124"/>
            <p:cNvSpPr>
              <a:spLocks noChangeShapeType="1"/>
            </p:cNvSpPr>
            <p:nvPr/>
          </p:nvSpPr>
          <p:spPr bwMode="auto">
            <a:xfrm flipV="1">
              <a:off x="4343" y="2516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" name="Line 125"/>
            <p:cNvSpPr>
              <a:spLocks noChangeShapeType="1"/>
            </p:cNvSpPr>
            <p:nvPr/>
          </p:nvSpPr>
          <p:spPr bwMode="auto">
            <a:xfrm flipV="1">
              <a:off x="4343" y="2436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" name="Line 126"/>
            <p:cNvSpPr>
              <a:spLocks noChangeShapeType="1"/>
            </p:cNvSpPr>
            <p:nvPr/>
          </p:nvSpPr>
          <p:spPr bwMode="auto">
            <a:xfrm flipV="1">
              <a:off x="4343" y="2349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" name="Line 127"/>
            <p:cNvSpPr>
              <a:spLocks noChangeShapeType="1"/>
            </p:cNvSpPr>
            <p:nvPr/>
          </p:nvSpPr>
          <p:spPr bwMode="auto">
            <a:xfrm flipV="1">
              <a:off x="4343" y="2268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" name="Line 128"/>
            <p:cNvSpPr>
              <a:spLocks noChangeShapeType="1"/>
            </p:cNvSpPr>
            <p:nvPr/>
          </p:nvSpPr>
          <p:spPr bwMode="auto">
            <a:xfrm flipV="1">
              <a:off x="4343" y="2184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" name="Line 129"/>
            <p:cNvSpPr>
              <a:spLocks noChangeShapeType="1"/>
            </p:cNvSpPr>
            <p:nvPr/>
          </p:nvSpPr>
          <p:spPr bwMode="auto">
            <a:xfrm flipV="1">
              <a:off x="4343" y="2101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" name="Line 130"/>
            <p:cNvSpPr>
              <a:spLocks noChangeShapeType="1"/>
            </p:cNvSpPr>
            <p:nvPr/>
          </p:nvSpPr>
          <p:spPr bwMode="auto">
            <a:xfrm flipV="1">
              <a:off x="4343" y="2017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" name="Line 131"/>
            <p:cNvSpPr>
              <a:spLocks noChangeShapeType="1"/>
            </p:cNvSpPr>
            <p:nvPr/>
          </p:nvSpPr>
          <p:spPr bwMode="auto">
            <a:xfrm flipV="1">
              <a:off x="4343" y="1933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" name="Line 132"/>
            <p:cNvSpPr>
              <a:spLocks noChangeShapeType="1"/>
            </p:cNvSpPr>
            <p:nvPr/>
          </p:nvSpPr>
          <p:spPr bwMode="auto">
            <a:xfrm flipV="1">
              <a:off x="4343" y="1849"/>
              <a:ext cx="0" cy="56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" name="Line 133"/>
            <p:cNvSpPr>
              <a:spLocks noChangeShapeType="1"/>
            </p:cNvSpPr>
            <p:nvPr/>
          </p:nvSpPr>
          <p:spPr bwMode="auto">
            <a:xfrm flipV="1">
              <a:off x="4343" y="1765"/>
              <a:ext cx="0" cy="60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" name="Line 134"/>
            <p:cNvSpPr>
              <a:spLocks noChangeShapeType="1"/>
            </p:cNvSpPr>
            <p:nvPr/>
          </p:nvSpPr>
          <p:spPr bwMode="auto">
            <a:xfrm flipV="1">
              <a:off x="4343" y="1682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" name="Line 135"/>
            <p:cNvSpPr>
              <a:spLocks noChangeShapeType="1"/>
            </p:cNvSpPr>
            <p:nvPr/>
          </p:nvSpPr>
          <p:spPr bwMode="auto">
            <a:xfrm flipV="1">
              <a:off x="4343" y="1598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" name="Line 136"/>
            <p:cNvSpPr>
              <a:spLocks noChangeShapeType="1"/>
            </p:cNvSpPr>
            <p:nvPr/>
          </p:nvSpPr>
          <p:spPr bwMode="auto">
            <a:xfrm flipV="1">
              <a:off x="4343" y="1514"/>
              <a:ext cx="0" cy="59"/>
            </a:xfrm>
            <a:prstGeom prst="line">
              <a:avLst/>
            </a:prstGeom>
            <a:noFill/>
            <a:ln w="22225">
              <a:solidFill>
                <a:srgbClr val="FF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" name="Rectangle 137"/>
            <p:cNvSpPr>
              <a:spLocks noChangeArrowheads="1"/>
            </p:cNvSpPr>
            <p:nvPr/>
          </p:nvSpPr>
          <p:spPr bwMode="auto">
            <a:xfrm>
              <a:off x="384" y="550"/>
              <a:ext cx="149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20th Percentile = $1k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7" name="Rectangle 138"/>
            <p:cNvSpPr>
              <a:spLocks noChangeArrowheads="1"/>
            </p:cNvSpPr>
            <p:nvPr/>
          </p:nvSpPr>
          <p:spPr bwMode="auto">
            <a:xfrm>
              <a:off x="960" y="900"/>
              <a:ext cx="106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Median = $28k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8" name="Rectangle 139"/>
            <p:cNvSpPr>
              <a:spLocks noChangeArrowheads="1"/>
            </p:cNvSpPr>
            <p:nvPr/>
          </p:nvSpPr>
          <p:spPr bwMode="auto">
            <a:xfrm>
              <a:off x="1533" y="1245"/>
              <a:ext cx="158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80th Percentile = $58k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99" name="Rectangle 140"/>
            <p:cNvSpPr>
              <a:spLocks noChangeArrowheads="1"/>
            </p:cNvSpPr>
            <p:nvPr/>
          </p:nvSpPr>
          <p:spPr bwMode="auto">
            <a:xfrm>
              <a:off x="2719" y="1594"/>
              <a:ext cx="166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99th Percentile = $197k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0" name="Line 141"/>
            <p:cNvSpPr>
              <a:spLocks noChangeShapeType="1"/>
            </p:cNvSpPr>
            <p:nvPr/>
          </p:nvSpPr>
          <p:spPr bwMode="auto">
            <a:xfrm flipV="1">
              <a:off x="31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" name="Rectangle 142"/>
            <p:cNvSpPr>
              <a:spLocks noChangeArrowheads="1"/>
            </p:cNvSpPr>
            <p:nvPr/>
          </p:nvSpPr>
          <p:spPr bwMode="auto">
            <a:xfrm rot="16200000">
              <a:off x="-95" y="1904"/>
              <a:ext cx="573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Density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2" name="Line 143"/>
            <p:cNvSpPr>
              <a:spLocks noChangeShapeType="1"/>
            </p:cNvSpPr>
            <p:nvPr/>
          </p:nvSpPr>
          <p:spPr bwMode="auto">
            <a:xfrm>
              <a:off x="318" y="3665"/>
              <a:ext cx="531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" name="Line 144"/>
            <p:cNvSpPr>
              <a:spLocks noChangeShapeType="1"/>
            </p:cNvSpPr>
            <p:nvPr/>
          </p:nvSpPr>
          <p:spPr bwMode="auto">
            <a:xfrm>
              <a:off x="31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" name="Rectangle 145"/>
            <p:cNvSpPr>
              <a:spLocks noChangeArrowheads="1"/>
            </p:cNvSpPr>
            <p:nvPr/>
          </p:nvSpPr>
          <p:spPr bwMode="auto">
            <a:xfrm>
              <a:off x="279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5" name="Line 146"/>
            <p:cNvSpPr>
              <a:spLocks noChangeShapeType="1"/>
            </p:cNvSpPr>
            <p:nvPr/>
          </p:nvSpPr>
          <p:spPr bwMode="auto">
            <a:xfrm>
              <a:off x="1341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" name="Rectangle 147"/>
            <p:cNvSpPr>
              <a:spLocks noChangeArrowheads="1"/>
            </p:cNvSpPr>
            <p:nvPr/>
          </p:nvSpPr>
          <p:spPr bwMode="auto">
            <a:xfrm>
              <a:off x="12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7" name="Line 148"/>
            <p:cNvSpPr>
              <a:spLocks noChangeShapeType="1"/>
            </p:cNvSpPr>
            <p:nvPr/>
          </p:nvSpPr>
          <p:spPr bwMode="auto">
            <a:xfrm>
              <a:off x="236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" name="Rectangle 149"/>
            <p:cNvSpPr>
              <a:spLocks noChangeArrowheads="1"/>
            </p:cNvSpPr>
            <p:nvPr/>
          </p:nvSpPr>
          <p:spPr bwMode="auto">
            <a:xfrm>
              <a:off x="2245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09" name="Line 150"/>
            <p:cNvSpPr>
              <a:spLocks noChangeShapeType="1"/>
            </p:cNvSpPr>
            <p:nvPr/>
          </p:nvSpPr>
          <p:spPr bwMode="auto">
            <a:xfrm>
              <a:off x="339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" name="Rectangle 151"/>
            <p:cNvSpPr>
              <a:spLocks noChangeArrowheads="1"/>
            </p:cNvSpPr>
            <p:nvPr/>
          </p:nvSpPr>
          <p:spPr bwMode="auto">
            <a:xfrm>
              <a:off x="3271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150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1" name="Line 152"/>
            <p:cNvSpPr>
              <a:spLocks noChangeShapeType="1"/>
            </p:cNvSpPr>
            <p:nvPr/>
          </p:nvSpPr>
          <p:spPr bwMode="auto">
            <a:xfrm>
              <a:off x="441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" name="Rectangle 153"/>
            <p:cNvSpPr>
              <a:spLocks noChangeArrowheads="1"/>
            </p:cNvSpPr>
            <p:nvPr/>
          </p:nvSpPr>
          <p:spPr bwMode="auto">
            <a:xfrm>
              <a:off x="4294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3" name="Line 154"/>
            <p:cNvSpPr>
              <a:spLocks noChangeShapeType="1"/>
            </p:cNvSpPr>
            <p:nvPr/>
          </p:nvSpPr>
          <p:spPr bwMode="auto">
            <a:xfrm>
              <a:off x="5435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" name="Rectangle 155"/>
            <p:cNvSpPr>
              <a:spLocks noChangeArrowheads="1"/>
            </p:cNvSpPr>
            <p:nvPr/>
          </p:nvSpPr>
          <p:spPr bwMode="auto">
            <a:xfrm>
              <a:off x="5317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250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5" name="Rectangle 156"/>
            <p:cNvSpPr>
              <a:spLocks noChangeArrowheads="1"/>
            </p:cNvSpPr>
            <p:nvPr/>
          </p:nvSpPr>
          <p:spPr bwMode="auto">
            <a:xfrm>
              <a:off x="1512" y="3937"/>
              <a:ext cx="311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Child's Individual Earnings at Age 34 ($1000)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6" name="Rectangle 157"/>
            <p:cNvSpPr>
              <a:spLocks noChangeArrowheads="1"/>
            </p:cNvSpPr>
            <p:nvPr/>
          </p:nvSpPr>
          <p:spPr bwMode="auto">
            <a:xfrm>
              <a:off x="2946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317" name="Rectangle 316"/>
          <p:cNvSpPr/>
          <p:nvPr/>
        </p:nvSpPr>
        <p:spPr>
          <a:xfrm>
            <a:off x="0" y="0"/>
            <a:ext cx="914400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Distribution of Children’s Individual Labor Earnings at Age 34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800" noProof="0" dirty="0">
                <a:solidFill>
                  <a:srgbClr val="1E2D53"/>
                </a:solidFill>
                <a:latin typeface="Arial"/>
                <a:cs typeface="Arial"/>
              </a:rPr>
              <a:t>1980 Birth Cohort</a:t>
            </a:r>
            <a:endParaRPr kumimoji="0" lang="en-US" sz="1800" i="0" u="none" strike="noStrike" kern="120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1047204724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534400" cy="1631216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Characterize children’s earnings ranks conditional on their parents’ rank by college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3200" dirty="0">
                <a:solidFill>
                  <a:srgbClr val="FFFFFF"/>
                </a:solidFill>
              </a:rPr>
              <a:t>Student Earnings Outcomes by College</a:t>
            </a:r>
          </a:p>
        </p:txBody>
      </p:sp>
    </p:spTree>
    <p:extLst>
      <p:ext uri="{BB962C8B-B14F-4D97-AF65-F5344CB8AC3E}">
        <p14:creationId xmlns:p14="http://schemas.microsoft.com/office/powerpoint/2010/main" val="4198321922"/>
      </p:ext>
    </p:extLst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1" name="Rectangle 2"/>
          <p:cNvSpPr>
            <a:spLocks noChangeArrowheads="1"/>
          </p:cNvSpPr>
          <p:nvPr/>
        </p:nvSpPr>
        <p:spPr bwMode="auto">
          <a:xfrm>
            <a:off x="152400" y="73759"/>
            <a:ext cx="8686800" cy="59400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We take a different approach: a descriptive characterization of mobility for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all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colleges and students in the U.S.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For each college, construct a publicly available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Mobility Report Card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that measures children’s earnings outcomes and parents’ incomes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Use de-identified data from population tax returns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Build upon statistics in College Scorecard (2015) by including all students and fully characterizing joint income distributions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Use variance decompositions to document a set of facts on access, outcomes, and mobility rates across colleges</a:t>
            </a:r>
          </a:p>
        </p:txBody>
      </p:sp>
      <p:sp>
        <p:nvSpPr>
          <p:cNvPr id="214019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This Paper</a:t>
            </a:r>
          </a:p>
        </p:txBody>
      </p:sp>
    </p:spTree>
    <p:extLst>
      <p:ext uri="{BB962C8B-B14F-4D97-AF65-F5344CB8AC3E}">
        <p14:creationId xmlns:p14="http://schemas.microsoft.com/office/powerpoint/2010/main" val="2429412206"/>
      </p:ext>
    </p:extLst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Rectangle 7"/>
          <p:cNvSpPr>
            <a:spLocks noChangeArrowheads="1"/>
          </p:cNvSpPr>
          <p:nvPr/>
        </p:nvSpPr>
        <p:spPr bwMode="auto">
          <a:xfrm>
            <a:off x="869950" y="712788"/>
            <a:ext cx="8069263" cy="5105400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Line 8"/>
          <p:cNvSpPr>
            <a:spLocks noChangeShapeType="1"/>
          </p:cNvSpPr>
          <p:nvPr/>
        </p:nvSpPr>
        <p:spPr bwMode="auto">
          <a:xfrm>
            <a:off x="869950" y="566896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Line 9"/>
          <p:cNvSpPr>
            <a:spLocks noChangeShapeType="1"/>
          </p:cNvSpPr>
          <p:nvPr/>
        </p:nvSpPr>
        <p:spPr bwMode="auto">
          <a:xfrm>
            <a:off x="869950" y="47101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Line 10"/>
          <p:cNvSpPr>
            <a:spLocks noChangeShapeType="1"/>
          </p:cNvSpPr>
          <p:nvPr/>
        </p:nvSpPr>
        <p:spPr bwMode="auto">
          <a:xfrm>
            <a:off x="869950" y="37449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Line 11"/>
          <p:cNvSpPr>
            <a:spLocks noChangeShapeType="1"/>
          </p:cNvSpPr>
          <p:nvPr/>
        </p:nvSpPr>
        <p:spPr bwMode="auto">
          <a:xfrm>
            <a:off x="869950" y="27797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Line 12"/>
          <p:cNvSpPr>
            <a:spLocks noChangeShapeType="1"/>
          </p:cNvSpPr>
          <p:nvPr/>
        </p:nvSpPr>
        <p:spPr bwMode="auto">
          <a:xfrm>
            <a:off x="869950" y="182086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Line 13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Oval 14"/>
          <p:cNvSpPr>
            <a:spLocks noChangeArrowheads="1"/>
          </p:cNvSpPr>
          <p:nvPr/>
        </p:nvSpPr>
        <p:spPr bwMode="auto">
          <a:xfrm>
            <a:off x="985837" y="52419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Oval 15"/>
          <p:cNvSpPr>
            <a:spLocks noChangeArrowheads="1"/>
          </p:cNvSpPr>
          <p:nvPr/>
        </p:nvSpPr>
        <p:spPr bwMode="auto">
          <a:xfrm>
            <a:off x="1058862" y="516413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Oval 16"/>
          <p:cNvSpPr>
            <a:spLocks noChangeArrowheads="1"/>
          </p:cNvSpPr>
          <p:nvPr/>
        </p:nvSpPr>
        <p:spPr bwMode="auto">
          <a:xfrm>
            <a:off x="1130300" y="5092700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Oval 17"/>
          <p:cNvSpPr>
            <a:spLocks noChangeArrowheads="1"/>
          </p:cNvSpPr>
          <p:nvPr/>
        </p:nvSpPr>
        <p:spPr bwMode="auto">
          <a:xfrm>
            <a:off x="1208087" y="5037138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Oval 18"/>
          <p:cNvSpPr>
            <a:spLocks noChangeArrowheads="1"/>
          </p:cNvSpPr>
          <p:nvPr/>
        </p:nvSpPr>
        <p:spPr bwMode="auto">
          <a:xfrm>
            <a:off x="1279525" y="49641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Oval 19"/>
          <p:cNvSpPr>
            <a:spLocks noChangeArrowheads="1"/>
          </p:cNvSpPr>
          <p:nvPr/>
        </p:nvSpPr>
        <p:spPr bwMode="auto">
          <a:xfrm>
            <a:off x="1352550" y="49418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Oval 20"/>
          <p:cNvSpPr>
            <a:spLocks noChangeArrowheads="1"/>
          </p:cNvSpPr>
          <p:nvPr/>
        </p:nvSpPr>
        <p:spPr bwMode="auto">
          <a:xfrm>
            <a:off x="1430337" y="49085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Oval 21"/>
          <p:cNvSpPr>
            <a:spLocks noChangeArrowheads="1"/>
          </p:cNvSpPr>
          <p:nvPr/>
        </p:nvSpPr>
        <p:spPr bwMode="auto">
          <a:xfrm>
            <a:off x="1501775" y="485933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Oval 22"/>
          <p:cNvSpPr>
            <a:spLocks noChangeArrowheads="1"/>
          </p:cNvSpPr>
          <p:nvPr/>
        </p:nvSpPr>
        <p:spPr bwMode="auto">
          <a:xfrm>
            <a:off x="1573212" y="48307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Oval 23"/>
          <p:cNvSpPr>
            <a:spLocks noChangeArrowheads="1"/>
          </p:cNvSpPr>
          <p:nvPr/>
        </p:nvSpPr>
        <p:spPr bwMode="auto">
          <a:xfrm>
            <a:off x="1651000" y="48196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Oval 24"/>
          <p:cNvSpPr>
            <a:spLocks noChangeArrowheads="1"/>
          </p:cNvSpPr>
          <p:nvPr/>
        </p:nvSpPr>
        <p:spPr bwMode="auto">
          <a:xfrm>
            <a:off x="1724025" y="47593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Oval 25"/>
          <p:cNvSpPr>
            <a:spLocks noChangeArrowheads="1"/>
          </p:cNvSpPr>
          <p:nvPr/>
        </p:nvSpPr>
        <p:spPr bwMode="auto">
          <a:xfrm>
            <a:off x="1801812" y="4737100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Oval 26"/>
          <p:cNvSpPr>
            <a:spLocks noChangeArrowheads="1"/>
          </p:cNvSpPr>
          <p:nvPr/>
        </p:nvSpPr>
        <p:spPr bwMode="auto">
          <a:xfrm>
            <a:off x="1873250" y="4721225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Oval 27"/>
          <p:cNvSpPr>
            <a:spLocks noChangeArrowheads="1"/>
          </p:cNvSpPr>
          <p:nvPr/>
        </p:nvSpPr>
        <p:spPr bwMode="auto">
          <a:xfrm>
            <a:off x="1944687" y="46878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Oval 28"/>
          <p:cNvSpPr>
            <a:spLocks noChangeArrowheads="1"/>
          </p:cNvSpPr>
          <p:nvPr/>
        </p:nvSpPr>
        <p:spPr bwMode="auto">
          <a:xfrm>
            <a:off x="2022475" y="46545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Oval 29"/>
          <p:cNvSpPr>
            <a:spLocks noChangeArrowheads="1"/>
          </p:cNvSpPr>
          <p:nvPr/>
        </p:nvSpPr>
        <p:spPr bwMode="auto">
          <a:xfrm>
            <a:off x="2095500" y="4632325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1" name="Oval 30"/>
          <p:cNvSpPr>
            <a:spLocks noChangeArrowheads="1"/>
          </p:cNvSpPr>
          <p:nvPr/>
        </p:nvSpPr>
        <p:spPr bwMode="auto">
          <a:xfrm>
            <a:off x="2166937" y="46212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Oval 31"/>
          <p:cNvSpPr>
            <a:spLocks noChangeArrowheads="1"/>
          </p:cNvSpPr>
          <p:nvPr/>
        </p:nvSpPr>
        <p:spPr bwMode="auto">
          <a:xfrm>
            <a:off x="2244725" y="458787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" name="Oval 32"/>
          <p:cNvSpPr>
            <a:spLocks noChangeArrowheads="1"/>
          </p:cNvSpPr>
          <p:nvPr/>
        </p:nvSpPr>
        <p:spPr bwMode="auto">
          <a:xfrm>
            <a:off x="2316162" y="455453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Oval 33"/>
          <p:cNvSpPr>
            <a:spLocks noChangeArrowheads="1"/>
          </p:cNvSpPr>
          <p:nvPr/>
        </p:nvSpPr>
        <p:spPr bwMode="auto">
          <a:xfrm>
            <a:off x="2389187" y="4525963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" name="Oval 34"/>
          <p:cNvSpPr>
            <a:spLocks noChangeArrowheads="1"/>
          </p:cNvSpPr>
          <p:nvPr/>
        </p:nvSpPr>
        <p:spPr bwMode="auto">
          <a:xfrm>
            <a:off x="2465387" y="45148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Oval 35"/>
          <p:cNvSpPr>
            <a:spLocks noChangeArrowheads="1"/>
          </p:cNvSpPr>
          <p:nvPr/>
        </p:nvSpPr>
        <p:spPr bwMode="auto">
          <a:xfrm>
            <a:off x="2538412" y="44815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" name="Oval 36"/>
          <p:cNvSpPr>
            <a:spLocks noChangeArrowheads="1"/>
          </p:cNvSpPr>
          <p:nvPr/>
        </p:nvSpPr>
        <p:spPr bwMode="auto">
          <a:xfrm>
            <a:off x="2616200" y="44434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Oval 37"/>
          <p:cNvSpPr>
            <a:spLocks noChangeArrowheads="1"/>
          </p:cNvSpPr>
          <p:nvPr/>
        </p:nvSpPr>
        <p:spPr bwMode="auto">
          <a:xfrm>
            <a:off x="2687637" y="4427538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9" name="Oval 38"/>
          <p:cNvSpPr>
            <a:spLocks noChangeArrowheads="1"/>
          </p:cNvSpPr>
          <p:nvPr/>
        </p:nvSpPr>
        <p:spPr bwMode="auto">
          <a:xfrm>
            <a:off x="2759075" y="43878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Oval 39"/>
          <p:cNvSpPr>
            <a:spLocks noChangeArrowheads="1"/>
          </p:cNvSpPr>
          <p:nvPr/>
        </p:nvSpPr>
        <p:spPr bwMode="auto">
          <a:xfrm>
            <a:off x="2836862" y="4371975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1" name="Oval 40"/>
          <p:cNvSpPr>
            <a:spLocks noChangeArrowheads="1"/>
          </p:cNvSpPr>
          <p:nvPr/>
        </p:nvSpPr>
        <p:spPr bwMode="auto">
          <a:xfrm>
            <a:off x="2909887" y="43322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Oval 41"/>
          <p:cNvSpPr>
            <a:spLocks noChangeArrowheads="1"/>
          </p:cNvSpPr>
          <p:nvPr/>
        </p:nvSpPr>
        <p:spPr bwMode="auto">
          <a:xfrm>
            <a:off x="2981325" y="432117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Oval 42"/>
          <p:cNvSpPr>
            <a:spLocks noChangeArrowheads="1"/>
          </p:cNvSpPr>
          <p:nvPr/>
        </p:nvSpPr>
        <p:spPr bwMode="auto">
          <a:xfrm>
            <a:off x="3059112" y="42989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Oval 43"/>
          <p:cNvSpPr>
            <a:spLocks noChangeArrowheads="1"/>
          </p:cNvSpPr>
          <p:nvPr/>
        </p:nvSpPr>
        <p:spPr bwMode="auto">
          <a:xfrm>
            <a:off x="3130550" y="42608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Oval 44"/>
          <p:cNvSpPr>
            <a:spLocks noChangeArrowheads="1"/>
          </p:cNvSpPr>
          <p:nvPr/>
        </p:nvSpPr>
        <p:spPr bwMode="auto">
          <a:xfrm>
            <a:off x="3203575" y="42386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Oval 45"/>
          <p:cNvSpPr>
            <a:spLocks noChangeArrowheads="1"/>
          </p:cNvSpPr>
          <p:nvPr/>
        </p:nvSpPr>
        <p:spPr bwMode="auto">
          <a:xfrm>
            <a:off x="3281362" y="42100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Oval 46"/>
          <p:cNvSpPr>
            <a:spLocks noChangeArrowheads="1"/>
          </p:cNvSpPr>
          <p:nvPr/>
        </p:nvSpPr>
        <p:spPr bwMode="auto">
          <a:xfrm>
            <a:off x="3352800" y="41767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Oval 47"/>
          <p:cNvSpPr>
            <a:spLocks noChangeArrowheads="1"/>
          </p:cNvSpPr>
          <p:nvPr/>
        </p:nvSpPr>
        <p:spPr bwMode="auto">
          <a:xfrm>
            <a:off x="3430587" y="41497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Oval 48"/>
          <p:cNvSpPr>
            <a:spLocks noChangeArrowheads="1"/>
          </p:cNvSpPr>
          <p:nvPr/>
        </p:nvSpPr>
        <p:spPr bwMode="auto">
          <a:xfrm>
            <a:off x="3502025" y="41163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Oval 49"/>
          <p:cNvSpPr>
            <a:spLocks noChangeArrowheads="1"/>
          </p:cNvSpPr>
          <p:nvPr/>
        </p:nvSpPr>
        <p:spPr bwMode="auto">
          <a:xfrm>
            <a:off x="3575050" y="40989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1" name="Oval 50"/>
          <p:cNvSpPr>
            <a:spLocks noChangeArrowheads="1"/>
          </p:cNvSpPr>
          <p:nvPr/>
        </p:nvSpPr>
        <p:spPr bwMode="auto">
          <a:xfrm>
            <a:off x="3652837" y="4071938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Oval 51"/>
          <p:cNvSpPr>
            <a:spLocks noChangeArrowheads="1"/>
          </p:cNvSpPr>
          <p:nvPr/>
        </p:nvSpPr>
        <p:spPr bwMode="auto">
          <a:xfrm>
            <a:off x="3724275" y="401637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3" name="Oval 52"/>
          <p:cNvSpPr>
            <a:spLocks noChangeArrowheads="1"/>
          </p:cNvSpPr>
          <p:nvPr/>
        </p:nvSpPr>
        <p:spPr bwMode="auto">
          <a:xfrm>
            <a:off x="3795712" y="40116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Oval 53"/>
          <p:cNvSpPr>
            <a:spLocks noChangeArrowheads="1"/>
          </p:cNvSpPr>
          <p:nvPr/>
        </p:nvSpPr>
        <p:spPr bwMode="auto">
          <a:xfrm>
            <a:off x="3873500" y="398303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5" name="Oval 54"/>
          <p:cNvSpPr>
            <a:spLocks noChangeArrowheads="1"/>
          </p:cNvSpPr>
          <p:nvPr/>
        </p:nvSpPr>
        <p:spPr bwMode="auto">
          <a:xfrm>
            <a:off x="3946525" y="3967163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6" name="Oval 55"/>
          <p:cNvSpPr>
            <a:spLocks noChangeArrowheads="1"/>
          </p:cNvSpPr>
          <p:nvPr/>
        </p:nvSpPr>
        <p:spPr bwMode="auto">
          <a:xfrm>
            <a:off x="4017962" y="39560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Oval 56"/>
          <p:cNvSpPr>
            <a:spLocks noChangeArrowheads="1"/>
          </p:cNvSpPr>
          <p:nvPr/>
        </p:nvSpPr>
        <p:spPr bwMode="auto">
          <a:xfrm>
            <a:off x="4095750" y="39227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Oval 57"/>
          <p:cNvSpPr>
            <a:spLocks noChangeArrowheads="1"/>
          </p:cNvSpPr>
          <p:nvPr/>
        </p:nvSpPr>
        <p:spPr bwMode="auto">
          <a:xfrm>
            <a:off x="4167187" y="38782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9" name="Oval 58"/>
          <p:cNvSpPr>
            <a:spLocks noChangeArrowheads="1"/>
          </p:cNvSpPr>
          <p:nvPr/>
        </p:nvSpPr>
        <p:spPr bwMode="auto">
          <a:xfrm>
            <a:off x="4244975" y="38496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0" name="Oval 59"/>
          <p:cNvSpPr>
            <a:spLocks noChangeArrowheads="1"/>
          </p:cNvSpPr>
          <p:nvPr/>
        </p:nvSpPr>
        <p:spPr bwMode="auto">
          <a:xfrm>
            <a:off x="4316412" y="38274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1" name="Oval 60"/>
          <p:cNvSpPr>
            <a:spLocks noChangeArrowheads="1"/>
          </p:cNvSpPr>
          <p:nvPr/>
        </p:nvSpPr>
        <p:spPr bwMode="auto">
          <a:xfrm>
            <a:off x="4389437" y="382270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2" name="Oval 61"/>
          <p:cNvSpPr>
            <a:spLocks noChangeArrowheads="1"/>
          </p:cNvSpPr>
          <p:nvPr/>
        </p:nvSpPr>
        <p:spPr bwMode="auto">
          <a:xfrm>
            <a:off x="4467225" y="38163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Oval 62"/>
          <p:cNvSpPr>
            <a:spLocks noChangeArrowheads="1"/>
          </p:cNvSpPr>
          <p:nvPr/>
        </p:nvSpPr>
        <p:spPr bwMode="auto">
          <a:xfrm>
            <a:off x="4538662" y="3762375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4" name="Oval 63"/>
          <p:cNvSpPr>
            <a:spLocks noChangeArrowheads="1"/>
          </p:cNvSpPr>
          <p:nvPr/>
        </p:nvSpPr>
        <p:spPr bwMode="auto">
          <a:xfrm>
            <a:off x="4610100" y="37449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Oval 64"/>
          <p:cNvSpPr>
            <a:spLocks noChangeArrowheads="1"/>
          </p:cNvSpPr>
          <p:nvPr/>
        </p:nvSpPr>
        <p:spPr bwMode="auto">
          <a:xfrm>
            <a:off x="4687888" y="369570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6" name="Oval 65"/>
          <p:cNvSpPr>
            <a:spLocks noChangeArrowheads="1"/>
          </p:cNvSpPr>
          <p:nvPr/>
        </p:nvSpPr>
        <p:spPr bwMode="auto">
          <a:xfrm>
            <a:off x="4760913" y="367347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Oval 66"/>
          <p:cNvSpPr>
            <a:spLocks noChangeArrowheads="1"/>
          </p:cNvSpPr>
          <p:nvPr/>
        </p:nvSpPr>
        <p:spPr bwMode="auto">
          <a:xfrm>
            <a:off x="4832350" y="36560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Oval 67"/>
          <p:cNvSpPr>
            <a:spLocks noChangeArrowheads="1"/>
          </p:cNvSpPr>
          <p:nvPr/>
        </p:nvSpPr>
        <p:spPr bwMode="auto">
          <a:xfrm>
            <a:off x="4910138" y="362267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Oval 68"/>
          <p:cNvSpPr>
            <a:spLocks noChangeArrowheads="1"/>
          </p:cNvSpPr>
          <p:nvPr/>
        </p:nvSpPr>
        <p:spPr bwMode="auto">
          <a:xfrm>
            <a:off x="4981575" y="36115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Oval 69"/>
          <p:cNvSpPr>
            <a:spLocks noChangeArrowheads="1"/>
          </p:cNvSpPr>
          <p:nvPr/>
        </p:nvSpPr>
        <p:spPr bwMode="auto">
          <a:xfrm>
            <a:off x="5054600" y="36004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Oval 70"/>
          <p:cNvSpPr>
            <a:spLocks noChangeArrowheads="1"/>
          </p:cNvSpPr>
          <p:nvPr/>
        </p:nvSpPr>
        <p:spPr bwMode="auto">
          <a:xfrm>
            <a:off x="5132388" y="3556000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Oval 71"/>
          <p:cNvSpPr>
            <a:spLocks noChangeArrowheads="1"/>
          </p:cNvSpPr>
          <p:nvPr/>
        </p:nvSpPr>
        <p:spPr bwMode="auto">
          <a:xfrm>
            <a:off x="5203825" y="35448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Oval 72"/>
          <p:cNvSpPr>
            <a:spLocks noChangeArrowheads="1"/>
          </p:cNvSpPr>
          <p:nvPr/>
        </p:nvSpPr>
        <p:spPr bwMode="auto">
          <a:xfrm>
            <a:off x="5281613" y="351790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Oval 73"/>
          <p:cNvSpPr>
            <a:spLocks noChangeArrowheads="1"/>
          </p:cNvSpPr>
          <p:nvPr/>
        </p:nvSpPr>
        <p:spPr bwMode="auto">
          <a:xfrm>
            <a:off x="5353050" y="34893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5" name="Oval 74"/>
          <p:cNvSpPr>
            <a:spLocks noChangeArrowheads="1"/>
          </p:cNvSpPr>
          <p:nvPr/>
        </p:nvSpPr>
        <p:spPr bwMode="auto">
          <a:xfrm>
            <a:off x="5426075" y="3455988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6" name="Oval 75"/>
          <p:cNvSpPr>
            <a:spLocks noChangeArrowheads="1"/>
          </p:cNvSpPr>
          <p:nvPr/>
        </p:nvSpPr>
        <p:spPr bwMode="auto">
          <a:xfrm>
            <a:off x="5502275" y="34401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7" name="Oval 76"/>
          <p:cNvSpPr>
            <a:spLocks noChangeArrowheads="1"/>
          </p:cNvSpPr>
          <p:nvPr/>
        </p:nvSpPr>
        <p:spPr bwMode="auto">
          <a:xfrm>
            <a:off x="5575300" y="342900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8" name="Oval 77"/>
          <p:cNvSpPr>
            <a:spLocks noChangeArrowheads="1"/>
          </p:cNvSpPr>
          <p:nvPr/>
        </p:nvSpPr>
        <p:spPr bwMode="auto">
          <a:xfrm>
            <a:off x="5646738" y="33845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9" name="Oval 78"/>
          <p:cNvSpPr>
            <a:spLocks noChangeArrowheads="1"/>
          </p:cNvSpPr>
          <p:nvPr/>
        </p:nvSpPr>
        <p:spPr bwMode="auto">
          <a:xfrm>
            <a:off x="5724525" y="33464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Oval 79"/>
          <p:cNvSpPr>
            <a:spLocks noChangeArrowheads="1"/>
          </p:cNvSpPr>
          <p:nvPr/>
        </p:nvSpPr>
        <p:spPr bwMode="auto">
          <a:xfrm>
            <a:off x="5795963" y="33289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Oval 80"/>
          <p:cNvSpPr>
            <a:spLocks noChangeArrowheads="1"/>
          </p:cNvSpPr>
          <p:nvPr/>
        </p:nvSpPr>
        <p:spPr bwMode="auto">
          <a:xfrm>
            <a:off x="5868988" y="33131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Oval 81"/>
          <p:cNvSpPr>
            <a:spLocks noChangeArrowheads="1"/>
          </p:cNvSpPr>
          <p:nvPr/>
        </p:nvSpPr>
        <p:spPr bwMode="auto">
          <a:xfrm>
            <a:off x="5946775" y="32908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Oval 82"/>
          <p:cNvSpPr>
            <a:spLocks noChangeArrowheads="1"/>
          </p:cNvSpPr>
          <p:nvPr/>
        </p:nvSpPr>
        <p:spPr bwMode="auto">
          <a:xfrm>
            <a:off x="6018213" y="32686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Oval 83"/>
          <p:cNvSpPr>
            <a:spLocks noChangeArrowheads="1"/>
          </p:cNvSpPr>
          <p:nvPr/>
        </p:nvSpPr>
        <p:spPr bwMode="auto">
          <a:xfrm>
            <a:off x="6096000" y="32242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Oval 84"/>
          <p:cNvSpPr>
            <a:spLocks noChangeArrowheads="1"/>
          </p:cNvSpPr>
          <p:nvPr/>
        </p:nvSpPr>
        <p:spPr bwMode="auto">
          <a:xfrm>
            <a:off x="6167438" y="32019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Oval 85"/>
          <p:cNvSpPr>
            <a:spLocks noChangeArrowheads="1"/>
          </p:cNvSpPr>
          <p:nvPr/>
        </p:nvSpPr>
        <p:spPr bwMode="auto">
          <a:xfrm>
            <a:off x="6240463" y="316230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Oval 86"/>
          <p:cNvSpPr>
            <a:spLocks noChangeArrowheads="1"/>
          </p:cNvSpPr>
          <p:nvPr/>
        </p:nvSpPr>
        <p:spPr bwMode="auto">
          <a:xfrm>
            <a:off x="6318250" y="31464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Oval 87"/>
          <p:cNvSpPr>
            <a:spLocks noChangeArrowheads="1"/>
          </p:cNvSpPr>
          <p:nvPr/>
        </p:nvSpPr>
        <p:spPr bwMode="auto">
          <a:xfrm>
            <a:off x="6389688" y="31130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Oval 88"/>
          <p:cNvSpPr>
            <a:spLocks noChangeArrowheads="1"/>
          </p:cNvSpPr>
          <p:nvPr/>
        </p:nvSpPr>
        <p:spPr bwMode="auto">
          <a:xfrm>
            <a:off x="6461125" y="3097213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Oval 89"/>
          <p:cNvSpPr>
            <a:spLocks noChangeArrowheads="1"/>
          </p:cNvSpPr>
          <p:nvPr/>
        </p:nvSpPr>
        <p:spPr bwMode="auto">
          <a:xfrm>
            <a:off x="6538913" y="3074988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Oval 90"/>
          <p:cNvSpPr>
            <a:spLocks noChangeArrowheads="1"/>
          </p:cNvSpPr>
          <p:nvPr/>
        </p:nvSpPr>
        <p:spPr bwMode="auto">
          <a:xfrm>
            <a:off x="6611938" y="30241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Oval 91"/>
          <p:cNvSpPr>
            <a:spLocks noChangeArrowheads="1"/>
          </p:cNvSpPr>
          <p:nvPr/>
        </p:nvSpPr>
        <p:spPr bwMode="auto">
          <a:xfrm>
            <a:off x="6683375" y="29860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Oval 92"/>
          <p:cNvSpPr>
            <a:spLocks noChangeArrowheads="1"/>
          </p:cNvSpPr>
          <p:nvPr/>
        </p:nvSpPr>
        <p:spPr bwMode="auto">
          <a:xfrm>
            <a:off x="6761163" y="29575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Oval 93"/>
          <p:cNvSpPr>
            <a:spLocks noChangeArrowheads="1"/>
          </p:cNvSpPr>
          <p:nvPr/>
        </p:nvSpPr>
        <p:spPr bwMode="auto">
          <a:xfrm>
            <a:off x="6832600" y="294163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94"/>
          <p:cNvSpPr>
            <a:spLocks noChangeArrowheads="1"/>
          </p:cNvSpPr>
          <p:nvPr/>
        </p:nvSpPr>
        <p:spPr bwMode="auto">
          <a:xfrm>
            <a:off x="6910388" y="290830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95"/>
          <p:cNvSpPr>
            <a:spLocks noChangeArrowheads="1"/>
          </p:cNvSpPr>
          <p:nvPr/>
        </p:nvSpPr>
        <p:spPr bwMode="auto">
          <a:xfrm>
            <a:off x="6983413" y="2890838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96"/>
          <p:cNvSpPr>
            <a:spLocks noChangeArrowheads="1"/>
          </p:cNvSpPr>
          <p:nvPr/>
        </p:nvSpPr>
        <p:spPr bwMode="auto">
          <a:xfrm>
            <a:off x="7054850" y="28416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97"/>
          <p:cNvSpPr>
            <a:spLocks noChangeArrowheads="1"/>
          </p:cNvSpPr>
          <p:nvPr/>
        </p:nvSpPr>
        <p:spPr bwMode="auto">
          <a:xfrm>
            <a:off x="7132638" y="28130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98"/>
          <p:cNvSpPr>
            <a:spLocks noChangeArrowheads="1"/>
          </p:cNvSpPr>
          <p:nvPr/>
        </p:nvSpPr>
        <p:spPr bwMode="auto">
          <a:xfrm>
            <a:off x="7204075" y="27860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99"/>
          <p:cNvSpPr>
            <a:spLocks noChangeArrowheads="1"/>
          </p:cNvSpPr>
          <p:nvPr/>
        </p:nvSpPr>
        <p:spPr bwMode="auto">
          <a:xfrm>
            <a:off x="7277100" y="2752725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100"/>
          <p:cNvSpPr>
            <a:spLocks noChangeArrowheads="1"/>
          </p:cNvSpPr>
          <p:nvPr/>
        </p:nvSpPr>
        <p:spPr bwMode="auto">
          <a:xfrm>
            <a:off x="7353300" y="26971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101"/>
          <p:cNvSpPr>
            <a:spLocks noChangeArrowheads="1"/>
          </p:cNvSpPr>
          <p:nvPr/>
        </p:nvSpPr>
        <p:spPr bwMode="auto">
          <a:xfrm>
            <a:off x="7426325" y="267017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102"/>
          <p:cNvSpPr>
            <a:spLocks noChangeArrowheads="1"/>
          </p:cNvSpPr>
          <p:nvPr/>
        </p:nvSpPr>
        <p:spPr bwMode="auto">
          <a:xfrm>
            <a:off x="7497763" y="262572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103"/>
          <p:cNvSpPr>
            <a:spLocks noChangeArrowheads="1"/>
          </p:cNvSpPr>
          <p:nvPr/>
        </p:nvSpPr>
        <p:spPr bwMode="auto">
          <a:xfrm>
            <a:off x="7575550" y="25923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104"/>
          <p:cNvSpPr>
            <a:spLocks noChangeArrowheads="1"/>
          </p:cNvSpPr>
          <p:nvPr/>
        </p:nvSpPr>
        <p:spPr bwMode="auto">
          <a:xfrm>
            <a:off x="7646988" y="25257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105"/>
          <p:cNvSpPr>
            <a:spLocks noChangeArrowheads="1"/>
          </p:cNvSpPr>
          <p:nvPr/>
        </p:nvSpPr>
        <p:spPr bwMode="auto">
          <a:xfrm>
            <a:off x="7720013" y="2492375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106"/>
          <p:cNvSpPr>
            <a:spLocks noChangeArrowheads="1"/>
          </p:cNvSpPr>
          <p:nvPr/>
        </p:nvSpPr>
        <p:spPr bwMode="auto">
          <a:xfrm>
            <a:off x="7797800" y="24368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107"/>
          <p:cNvSpPr>
            <a:spLocks noChangeArrowheads="1"/>
          </p:cNvSpPr>
          <p:nvPr/>
        </p:nvSpPr>
        <p:spPr bwMode="auto">
          <a:xfrm>
            <a:off x="7869238" y="2409825"/>
            <a:ext cx="66675" cy="6508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108"/>
          <p:cNvSpPr>
            <a:spLocks noChangeArrowheads="1"/>
          </p:cNvSpPr>
          <p:nvPr/>
        </p:nvSpPr>
        <p:spPr bwMode="auto">
          <a:xfrm>
            <a:off x="7947025" y="235426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109"/>
          <p:cNvSpPr>
            <a:spLocks noChangeArrowheads="1"/>
          </p:cNvSpPr>
          <p:nvPr/>
        </p:nvSpPr>
        <p:spPr bwMode="auto">
          <a:xfrm>
            <a:off x="8018463" y="23431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110"/>
          <p:cNvSpPr>
            <a:spLocks noChangeArrowheads="1"/>
          </p:cNvSpPr>
          <p:nvPr/>
        </p:nvSpPr>
        <p:spPr bwMode="auto">
          <a:xfrm>
            <a:off x="8091488" y="23098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111"/>
          <p:cNvSpPr>
            <a:spLocks noChangeArrowheads="1"/>
          </p:cNvSpPr>
          <p:nvPr/>
        </p:nvSpPr>
        <p:spPr bwMode="auto">
          <a:xfrm>
            <a:off x="8169275" y="2292350"/>
            <a:ext cx="65088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112"/>
          <p:cNvSpPr>
            <a:spLocks noChangeArrowheads="1"/>
          </p:cNvSpPr>
          <p:nvPr/>
        </p:nvSpPr>
        <p:spPr bwMode="auto">
          <a:xfrm>
            <a:off x="8240713" y="2254250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113"/>
          <p:cNvSpPr>
            <a:spLocks noChangeArrowheads="1"/>
          </p:cNvSpPr>
          <p:nvPr/>
        </p:nvSpPr>
        <p:spPr bwMode="auto">
          <a:xfrm>
            <a:off x="8312150" y="2309813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Freeform 114"/>
          <p:cNvSpPr>
            <a:spLocks/>
          </p:cNvSpPr>
          <p:nvPr/>
        </p:nvSpPr>
        <p:spPr bwMode="auto">
          <a:xfrm>
            <a:off x="1019175" y="2370138"/>
            <a:ext cx="7326313" cy="2754313"/>
          </a:xfrm>
          <a:custGeom>
            <a:avLst/>
            <a:gdLst>
              <a:gd name="T0" fmla="*/ 0 w 1322"/>
              <a:gd name="T1" fmla="*/ 497 h 497"/>
              <a:gd name="T2" fmla="*/ 661 w 1322"/>
              <a:gd name="T3" fmla="*/ 248 h 497"/>
              <a:gd name="T4" fmla="*/ 1322 w 1322"/>
              <a:gd name="T5" fmla="*/ 0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322" h="497">
                <a:moveTo>
                  <a:pt x="0" y="497"/>
                </a:moveTo>
                <a:lnTo>
                  <a:pt x="661" y="248"/>
                </a:lnTo>
                <a:lnTo>
                  <a:pt x="1322" y="0"/>
                </a:lnTo>
              </a:path>
            </a:pathLst>
          </a:custGeom>
          <a:noFill/>
          <a:ln w="22225">
            <a:solidFill>
              <a:srgbClr val="A0A0A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Line 178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179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Rectangle 180"/>
          <p:cNvSpPr>
            <a:spLocks noChangeArrowheads="1"/>
          </p:cNvSpPr>
          <p:nvPr/>
        </p:nvSpPr>
        <p:spPr bwMode="auto">
          <a:xfrm rot="16200000">
            <a:off x="441325" y="54435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2" name="Line 181"/>
          <p:cNvSpPr>
            <a:spLocks noChangeShapeType="1"/>
          </p:cNvSpPr>
          <p:nvPr/>
        </p:nvSpPr>
        <p:spPr bwMode="auto">
          <a:xfrm flipH="1">
            <a:off x="781050" y="47101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182"/>
          <p:cNvSpPr>
            <a:spLocks noChangeArrowheads="1"/>
          </p:cNvSpPr>
          <p:nvPr/>
        </p:nvSpPr>
        <p:spPr bwMode="auto">
          <a:xfrm rot="16200000">
            <a:off x="441325" y="44846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183"/>
          <p:cNvSpPr>
            <a:spLocks noChangeShapeType="1"/>
          </p:cNvSpPr>
          <p:nvPr/>
        </p:nvSpPr>
        <p:spPr bwMode="auto">
          <a:xfrm flipH="1">
            <a:off x="781050" y="37449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184"/>
          <p:cNvSpPr>
            <a:spLocks noChangeArrowheads="1"/>
          </p:cNvSpPr>
          <p:nvPr/>
        </p:nvSpPr>
        <p:spPr bwMode="auto">
          <a:xfrm rot="16200000">
            <a:off x="441325" y="35194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6" name="Line 185"/>
          <p:cNvSpPr>
            <a:spLocks noChangeShapeType="1"/>
          </p:cNvSpPr>
          <p:nvPr/>
        </p:nvSpPr>
        <p:spPr bwMode="auto">
          <a:xfrm flipH="1">
            <a:off x="781050" y="27797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Rectangle 186"/>
          <p:cNvSpPr>
            <a:spLocks noChangeArrowheads="1"/>
          </p:cNvSpPr>
          <p:nvPr/>
        </p:nvSpPr>
        <p:spPr bwMode="auto">
          <a:xfrm rot="16200000">
            <a:off x="441325" y="25558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8" name="Line 187"/>
          <p:cNvSpPr>
            <a:spLocks noChangeShapeType="1"/>
          </p:cNvSpPr>
          <p:nvPr/>
        </p:nvSpPr>
        <p:spPr bwMode="auto">
          <a:xfrm flipH="1">
            <a:off x="781050" y="18208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Rectangle 188"/>
          <p:cNvSpPr>
            <a:spLocks noChangeArrowheads="1"/>
          </p:cNvSpPr>
          <p:nvPr/>
        </p:nvSpPr>
        <p:spPr bwMode="auto">
          <a:xfrm rot="16200000">
            <a:off x="441325" y="15970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70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0" name="Line 189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Rectangle 190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Rectangle 191"/>
          <p:cNvSpPr>
            <a:spLocks noChangeArrowheads="1"/>
          </p:cNvSpPr>
          <p:nvPr/>
        </p:nvSpPr>
        <p:spPr bwMode="auto">
          <a:xfrm rot="16200000">
            <a:off x="-341313" y="3009900"/>
            <a:ext cx="12906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Child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3" name="Line 192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Line 193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Rectangle 194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6" name="Line 195"/>
          <p:cNvSpPr>
            <a:spLocks noChangeShapeType="1"/>
          </p:cNvSpPr>
          <p:nvPr/>
        </p:nvSpPr>
        <p:spPr bwMode="auto">
          <a:xfrm>
            <a:off x="24987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Rectangle 196"/>
          <p:cNvSpPr>
            <a:spLocks noChangeArrowheads="1"/>
          </p:cNvSpPr>
          <p:nvPr/>
        </p:nvSpPr>
        <p:spPr bwMode="auto">
          <a:xfrm>
            <a:off x="237172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8" name="Line 197"/>
          <p:cNvSpPr>
            <a:spLocks noChangeShapeType="1"/>
          </p:cNvSpPr>
          <p:nvPr/>
        </p:nvSpPr>
        <p:spPr bwMode="auto">
          <a:xfrm>
            <a:off x="39782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Rectangle 198"/>
          <p:cNvSpPr>
            <a:spLocks noChangeArrowheads="1"/>
          </p:cNvSpPr>
          <p:nvPr/>
        </p:nvSpPr>
        <p:spPr bwMode="auto">
          <a:xfrm>
            <a:off x="38512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0" name="Line 199"/>
          <p:cNvSpPr>
            <a:spLocks noChangeShapeType="1"/>
          </p:cNvSpPr>
          <p:nvPr/>
        </p:nvSpPr>
        <p:spPr bwMode="auto">
          <a:xfrm>
            <a:off x="5459413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Rectangle 200"/>
          <p:cNvSpPr>
            <a:spLocks noChangeArrowheads="1"/>
          </p:cNvSpPr>
          <p:nvPr/>
        </p:nvSpPr>
        <p:spPr bwMode="auto">
          <a:xfrm>
            <a:off x="533082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2" name="Line 201"/>
          <p:cNvSpPr>
            <a:spLocks noChangeShapeType="1"/>
          </p:cNvSpPr>
          <p:nvPr/>
        </p:nvSpPr>
        <p:spPr bwMode="auto">
          <a:xfrm>
            <a:off x="694372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Rectangle 202"/>
          <p:cNvSpPr>
            <a:spLocks noChangeArrowheads="1"/>
          </p:cNvSpPr>
          <p:nvPr/>
        </p:nvSpPr>
        <p:spPr bwMode="auto">
          <a:xfrm>
            <a:off x="681672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4" name="Line 203"/>
          <p:cNvSpPr>
            <a:spLocks noChangeShapeType="1"/>
          </p:cNvSpPr>
          <p:nvPr/>
        </p:nvSpPr>
        <p:spPr bwMode="auto">
          <a:xfrm>
            <a:off x="84232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5" name="Rectangle 204"/>
          <p:cNvSpPr>
            <a:spLocks noChangeArrowheads="1"/>
          </p:cNvSpPr>
          <p:nvPr/>
        </p:nvSpPr>
        <p:spPr bwMode="auto">
          <a:xfrm>
            <a:off x="8234363" y="5956300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" name="Rectangle 206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" name="Rectangle 215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6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Full Population</a:t>
            </a:r>
          </a:p>
        </p:txBody>
      </p:sp>
      <p:sp>
        <p:nvSpPr>
          <p:cNvPr id="145" name="Oval 637"/>
          <p:cNvSpPr>
            <a:spLocks noChangeArrowheads="1"/>
          </p:cNvSpPr>
          <p:nvPr/>
        </p:nvSpPr>
        <p:spPr bwMode="auto">
          <a:xfrm>
            <a:off x="4665663" y="45989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Rectangle 641"/>
          <p:cNvSpPr>
            <a:spLocks noChangeArrowheads="1"/>
          </p:cNvSpPr>
          <p:nvPr/>
        </p:nvSpPr>
        <p:spPr bwMode="auto">
          <a:xfrm>
            <a:off x="4876800" y="4514850"/>
            <a:ext cx="23590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National (Slope: 0.288)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37749292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5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16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Oval 14"/>
              <p:cNvSpPr>
                <a:spLocks noChangeArrowheads="1"/>
              </p:cNvSpPr>
              <p:nvPr/>
            </p:nvSpPr>
            <p:spPr bwMode="auto">
              <a:xfrm>
                <a:off x="621" y="330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Oval 15"/>
              <p:cNvSpPr>
                <a:spLocks noChangeArrowheads="1"/>
              </p:cNvSpPr>
              <p:nvPr/>
            </p:nvSpPr>
            <p:spPr bwMode="auto">
              <a:xfrm>
                <a:off x="667" y="32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Oval 16"/>
              <p:cNvSpPr>
                <a:spLocks noChangeArrowheads="1"/>
              </p:cNvSpPr>
              <p:nvPr/>
            </p:nvSpPr>
            <p:spPr bwMode="auto">
              <a:xfrm>
                <a:off x="712" y="3208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Oval 17"/>
              <p:cNvSpPr>
                <a:spLocks noChangeArrowheads="1"/>
              </p:cNvSpPr>
              <p:nvPr/>
            </p:nvSpPr>
            <p:spPr bwMode="auto">
              <a:xfrm>
                <a:off x="761" y="3173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Oval 18"/>
              <p:cNvSpPr>
                <a:spLocks noChangeArrowheads="1"/>
              </p:cNvSpPr>
              <p:nvPr/>
            </p:nvSpPr>
            <p:spPr bwMode="auto">
              <a:xfrm>
                <a:off x="806" y="312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Oval 19"/>
              <p:cNvSpPr>
                <a:spLocks noChangeArrowheads="1"/>
              </p:cNvSpPr>
              <p:nvPr/>
            </p:nvSpPr>
            <p:spPr bwMode="auto">
              <a:xfrm>
                <a:off x="852" y="311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Oval 20"/>
              <p:cNvSpPr>
                <a:spLocks noChangeArrowheads="1"/>
              </p:cNvSpPr>
              <p:nvPr/>
            </p:nvSpPr>
            <p:spPr bwMode="auto">
              <a:xfrm>
                <a:off x="901" y="30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Oval 21"/>
              <p:cNvSpPr>
                <a:spLocks noChangeArrowheads="1"/>
              </p:cNvSpPr>
              <p:nvPr/>
            </p:nvSpPr>
            <p:spPr bwMode="auto">
              <a:xfrm>
                <a:off x="946" y="306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" name="Oval 22"/>
              <p:cNvSpPr>
                <a:spLocks noChangeArrowheads="1"/>
              </p:cNvSpPr>
              <p:nvPr/>
            </p:nvSpPr>
            <p:spPr bwMode="auto">
              <a:xfrm>
                <a:off x="991" y="304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" name="Oval 23"/>
              <p:cNvSpPr>
                <a:spLocks noChangeArrowheads="1"/>
              </p:cNvSpPr>
              <p:nvPr/>
            </p:nvSpPr>
            <p:spPr bwMode="auto">
              <a:xfrm>
                <a:off x="1040" y="303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" name="Oval 24"/>
              <p:cNvSpPr>
                <a:spLocks noChangeArrowheads="1"/>
              </p:cNvSpPr>
              <p:nvPr/>
            </p:nvSpPr>
            <p:spPr bwMode="auto">
              <a:xfrm>
                <a:off x="1086" y="299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Oval 25"/>
              <p:cNvSpPr>
                <a:spLocks noChangeArrowheads="1"/>
              </p:cNvSpPr>
              <p:nvPr/>
            </p:nvSpPr>
            <p:spPr bwMode="auto">
              <a:xfrm>
                <a:off x="1135" y="298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" name="Oval 26"/>
              <p:cNvSpPr>
                <a:spLocks noChangeArrowheads="1"/>
              </p:cNvSpPr>
              <p:nvPr/>
            </p:nvSpPr>
            <p:spPr bwMode="auto">
              <a:xfrm>
                <a:off x="1180" y="2974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" name="Oval 27"/>
              <p:cNvSpPr>
                <a:spLocks noChangeArrowheads="1"/>
              </p:cNvSpPr>
              <p:nvPr/>
            </p:nvSpPr>
            <p:spPr bwMode="auto">
              <a:xfrm>
                <a:off x="1225" y="29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" name="Oval 28"/>
              <p:cNvSpPr>
                <a:spLocks noChangeArrowheads="1"/>
              </p:cNvSpPr>
              <p:nvPr/>
            </p:nvSpPr>
            <p:spPr bwMode="auto">
              <a:xfrm>
                <a:off x="1274" y="29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" name="Oval 29"/>
              <p:cNvSpPr>
                <a:spLocks noChangeArrowheads="1"/>
              </p:cNvSpPr>
              <p:nvPr/>
            </p:nvSpPr>
            <p:spPr bwMode="auto">
              <a:xfrm>
                <a:off x="1320" y="2918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" name="Oval 30"/>
              <p:cNvSpPr>
                <a:spLocks noChangeArrowheads="1"/>
              </p:cNvSpPr>
              <p:nvPr/>
            </p:nvSpPr>
            <p:spPr bwMode="auto">
              <a:xfrm>
                <a:off x="1365" y="291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" name="Oval 31"/>
              <p:cNvSpPr>
                <a:spLocks noChangeArrowheads="1"/>
              </p:cNvSpPr>
              <p:nvPr/>
            </p:nvSpPr>
            <p:spPr bwMode="auto">
              <a:xfrm>
                <a:off x="1414" y="289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" name="Oval 32"/>
              <p:cNvSpPr>
                <a:spLocks noChangeArrowheads="1"/>
              </p:cNvSpPr>
              <p:nvPr/>
            </p:nvSpPr>
            <p:spPr bwMode="auto">
              <a:xfrm>
                <a:off x="1459" y="286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Oval 33"/>
              <p:cNvSpPr>
                <a:spLocks noChangeArrowheads="1"/>
              </p:cNvSpPr>
              <p:nvPr/>
            </p:nvSpPr>
            <p:spPr bwMode="auto">
              <a:xfrm>
                <a:off x="1505" y="285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Oval 34"/>
              <p:cNvSpPr>
                <a:spLocks noChangeArrowheads="1"/>
              </p:cNvSpPr>
              <p:nvPr/>
            </p:nvSpPr>
            <p:spPr bwMode="auto">
              <a:xfrm>
                <a:off x="1553" y="284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" name="Oval 35"/>
              <p:cNvSpPr>
                <a:spLocks noChangeArrowheads="1"/>
              </p:cNvSpPr>
              <p:nvPr/>
            </p:nvSpPr>
            <p:spPr bwMode="auto">
              <a:xfrm>
                <a:off x="1599" y="282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" name="Oval 36"/>
              <p:cNvSpPr>
                <a:spLocks noChangeArrowheads="1"/>
              </p:cNvSpPr>
              <p:nvPr/>
            </p:nvSpPr>
            <p:spPr bwMode="auto">
              <a:xfrm>
                <a:off x="1648" y="279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" name="Oval 37"/>
              <p:cNvSpPr>
                <a:spLocks noChangeArrowheads="1"/>
              </p:cNvSpPr>
              <p:nvPr/>
            </p:nvSpPr>
            <p:spPr bwMode="auto">
              <a:xfrm>
                <a:off x="1693" y="2789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" name="Oval 38"/>
              <p:cNvSpPr>
                <a:spLocks noChangeArrowheads="1"/>
              </p:cNvSpPr>
              <p:nvPr/>
            </p:nvSpPr>
            <p:spPr bwMode="auto">
              <a:xfrm>
                <a:off x="1738" y="276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" name="Oval 39"/>
              <p:cNvSpPr>
                <a:spLocks noChangeArrowheads="1"/>
              </p:cNvSpPr>
              <p:nvPr/>
            </p:nvSpPr>
            <p:spPr bwMode="auto">
              <a:xfrm>
                <a:off x="1787" y="2754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" name="Oval 40"/>
              <p:cNvSpPr>
                <a:spLocks noChangeArrowheads="1"/>
              </p:cNvSpPr>
              <p:nvPr/>
            </p:nvSpPr>
            <p:spPr bwMode="auto">
              <a:xfrm>
                <a:off x="1833" y="272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" name="Oval 41"/>
              <p:cNvSpPr>
                <a:spLocks noChangeArrowheads="1"/>
              </p:cNvSpPr>
              <p:nvPr/>
            </p:nvSpPr>
            <p:spPr bwMode="auto">
              <a:xfrm>
                <a:off x="1878" y="272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" name="Oval 42"/>
              <p:cNvSpPr>
                <a:spLocks noChangeArrowheads="1"/>
              </p:cNvSpPr>
              <p:nvPr/>
            </p:nvSpPr>
            <p:spPr bwMode="auto">
              <a:xfrm>
                <a:off x="1927" y="27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Oval 43"/>
              <p:cNvSpPr>
                <a:spLocks noChangeArrowheads="1"/>
              </p:cNvSpPr>
              <p:nvPr/>
            </p:nvSpPr>
            <p:spPr bwMode="auto">
              <a:xfrm>
                <a:off x="1972" y="268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Oval 44"/>
              <p:cNvSpPr>
                <a:spLocks noChangeArrowheads="1"/>
              </p:cNvSpPr>
              <p:nvPr/>
            </p:nvSpPr>
            <p:spPr bwMode="auto">
              <a:xfrm>
                <a:off x="2018" y="26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" name="Oval 45"/>
              <p:cNvSpPr>
                <a:spLocks noChangeArrowheads="1"/>
              </p:cNvSpPr>
              <p:nvPr/>
            </p:nvSpPr>
            <p:spPr bwMode="auto">
              <a:xfrm>
                <a:off x="2067" y="265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" name="Oval 46"/>
              <p:cNvSpPr>
                <a:spLocks noChangeArrowheads="1"/>
              </p:cNvSpPr>
              <p:nvPr/>
            </p:nvSpPr>
            <p:spPr bwMode="auto">
              <a:xfrm>
                <a:off x="2112" y="263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" name="Oval 47"/>
              <p:cNvSpPr>
                <a:spLocks noChangeArrowheads="1"/>
              </p:cNvSpPr>
              <p:nvPr/>
            </p:nvSpPr>
            <p:spPr bwMode="auto">
              <a:xfrm>
                <a:off x="2161" y="261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" name="Oval 48"/>
              <p:cNvSpPr>
                <a:spLocks noChangeArrowheads="1"/>
              </p:cNvSpPr>
              <p:nvPr/>
            </p:nvSpPr>
            <p:spPr bwMode="auto">
              <a:xfrm>
                <a:off x="2206" y="259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" name="Oval 49"/>
              <p:cNvSpPr>
                <a:spLocks noChangeArrowheads="1"/>
              </p:cNvSpPr>
              <p:nvPr/>
            </p:nvSpPr>
            <p:spPr bwMode="auto">
              <a:xfrm>
                <a:off x="2252" y="25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" name="Oval 50"/>
              <p:cNvSpPr>
                <a:spLocks noChangeArrowheads="1"/>
              </p:cNvSpPr>
              <p:nvPr/>
            </p:nvSpPr>
            <p:spPr bwMode="auto">
              <a:xfrm>
                <a:off x="2301" y="2565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" name="Oval 51"/>
              <p:cNvSpPr>
                <a:spLocks noChangeArrowheads="1"/>
              </p:cNvSpPr>
              <p:nvPr/>
            </p:nvSpPr>
            <p:spPr bwMode="auto">
              <a:xfrm>
                <a:off x="2346" y="253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" name="Oval 52"/>
              <p:cNvSpPr>
                <a:spLocks noChangeArrowheads="1"/>
              </p:cNvSpPr>
              <p:nvPr/>
            </p:nvSpPr>
            <p:spPr bwMode="auto">
              <a:xfrm>
                <a:off x="2391" y="252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" name="Oval 53"/>
              <p:cNvSpPr>
                <a:spLocks noChangeArrowheads="1"/>
              </p:cNvSpPr>
              <p:nvPr/>
            </p:nvSpPr>
            <p:spPr bwMode="auto">
              <a:xfrm>
                <a:off x="2440" y="250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" name="Oval 54"/>
              <p:cNvSpPr>
                <a:spLocks noChangeArrowheads="1"/>
              </p:cNvSpPr>
              <p:nvPr/>
            </p:nvSpPr>
            <p:spPr bwMode="auto">
              <a:xfrm>
                <a:off x="2486" y="2499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" name="Oval 55"/>
              <p:cNvSpPr>
                <a:spLocks noChangeArrowheads="1"/>
              </p:cNvSpPr>
              <p:nvPr/>
            </p:nvSpPr>
            <p:spPr bwMode="auto">
              <a:xfrm>
                <a:off x="2531" y="24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" name="Oval 56"/>
              <p:cNvSpPr>
                <a:spLocks noChangeArrowheads="1"/>
              </p:cNvSpPr>
              <p:nvPr/>
            </p:nvSpPr>
            <p:spPr bwMode="auto">
              <a:xfrm>
                <a:off x="2580" y="247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" name="Oval 57"/>
              <p:cNvSpPr>
                <a:spLocks noChangeArrowheads="1"/>
              </p:cNvSpPr>
              <p:nvPr/>
            </p:nvSpPr>
            <p:spPr bwMode="auto">
              <a:xfrm>
                <a:off x="2625" y="244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" name="Oval 58"/>
              <p:cNvSpPr>
                <a:spLocks noChangeArrowheads="1"/>
              </p:cNvSpPr>
              <p:nvPr/>
            </p:nvSpPr>
            <p:spPr bwMode="auto">
              <a:xfrm>
                <a:off x="2674" y="242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" name="Oval 59"/>
              <p:cNvSpPr>
                <a:spLocks noChangeArrowheads="1"/>
              </p:cNvSpPr>
              <p:nvPr/>
            </p:nvSpPr>
            <p:spPr bwMode="auto">
              <a:xfrm>
                <a:off x="2719" y="241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1" name="Oval 60"/>
              <p:cNvSpPr>
                <a:spLocks noChangeArrowheads="1"/>
              </p:cNvSpPr>
              <p:nvPr/>
            </p:nvSpPr>
            <p:spPr bwMode="auto">
              <a:xfrm>
                <a:off x="2765" y="24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2" name="Oval 61"/>
              <p:cNvSpPr>
                <a:spLocks noChangeArrowheads="1"/>
              </p:cNvSpPr>
              <p:nvPr/>
            </p:nvSpPr>
            <p:spPr bwMode="auto">
              <a:xfrm>
                <a:off x="2814" y="240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Oval 62"/>
              <p:cNvSpPr>
                <a:spLocks noChangeArrowheads="1"/>
              </p:cNvSpPr>
              <p:nvPr/>
            </p:nvSpPr>
            <p:spPr bwMode="auto">
              <a:xfrm>
                <a:off x="2859" y="2370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Oval 63"/>
              <p:cNvSpPr>
                <a:spLocks noChangeArrowheads="1"/>
              </p:cNvSpPr>
              <p:nvPr/>
            </p:nvSpPr>
            <p:spPr bwMode="auto">
              <a:xfrm>
                <a:off x="2904" y="23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5" name="Oval 64"/>
              <p:cNvSpPr>
                <a:spLocks noChangeArrowheads="1"/>
              </p:cNvSpPr>
              <p:nvPr/>
            </p:nvSpPr>
            <p:spPr bwMode="auto">
              <a:xfrm>
                <a:off x="2953" y="232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6" name="Oval 65"/>
              <p:cNvSpPr>
                <a:spLocks noChangeArrowheads="1"/>
              </p:cNvSpPr>
              <p:nvPr/>
            </p:nvSpPr>
            <p:spPr bwMode="auto">
              <a:xfrm>
                <a:off x="2999" y="231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7" name="Oval 66"/>
              <p:cNvSpPr>
                <a:spLocks noChangeArrowheads="1"/>
              </p:cNvSpPr>
              <p:nvPr/>
            </p:nvSpPr>
            <p:spPr bwMode="auto">
              <a:xfrm>
                <a:off x="3044" y="230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Oval 67"/>
              <p:cNvSpPr>
                <a:spLocks noChangeArrowheads="1"/>
              </p:cNvSpPr>
              <p:nvPr/>
            </p:nvSpPr>
            <p:spPr bwMode="auto">
              <a:xfrm>
                <a:off x="3093" y="22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Oval 68"/>
              <p:cNvSpPr>
                <a:spLocks noChangeArrowheads="1"/>
              </p:cNvSpPr>
              <p:nvPr/>
            </p:nvSpPr>
            <p:spPr bwMode="auto">
              <a:xfrm>
                <a:off x="3138" y="227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0" name="Oval 69"/>
              <p:cNvSpPr>
                <a:spLocks noChangeArrowheads="1"/>
              </p:cNvSpPr>
              <p:nvPr/>
            </p:nvSpPr>
            <p:spPr bwMode="auto">
              <a:xfrm>
                <a:off x="3184" y="226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1" name="Oval 70"/>
              <p:cNvSpPr>
                <a:spLocks noChangeArrowheads="1"/>
              </p:cNvSpPr>
              <p:nvPr/>
            </p:nvSpPr>
            <p:spPr bwMode="auto">
              <a:xfrm>
                <a:off x="3233" y="2240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2" name="Oval 71"/>
              <p:cNvSpPr>
                <a:spLocks noChangeArrowheads="1"/>
              </p:cNvSpPr>
              <p:nvPr/>
            </p:nvSpPr>
            <p:spPr bwMode="auto">
              <a:xfrm>
                <a:off x="3278" y="223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3" name="Oval 72"/>
              <p:cNvSpPr>
                <a:spLocks noChangeArrowheads="1"/>
              </p:cNvSpPr>
              <p:nvPr/>
            </p:nvSpPr>
            <p:spPr bwMode="auto">
              <a:xfrm>
                <a:off x="3327" y="221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4" name="Oval 73"/>
              <p:cNvSpPr>
                <a:spLocks noChangeArrowheads="1"/>
              </p:cNvSpPr>
              <p:nvPr/>
            </p:nvSpPr>
            <p:spPr bwMode="auto">
              <a:xfrm>
                <a:off x="3372" y="219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5" name="Oval 74"/>
              <p:cNvSpPr>
                <a:spLocks noChangeArrowheads="1"/>
              </p:cNvSpPr>
              <p:nvPr/>
            </p:nvSpPr>
            <p:spPr bwMode="auto">
              <a:xfrm>
                <a:off x="3418" y="2177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6" name="Oval 75"/>
              <p:cNvSpPr>
                <a:spLocks noChangeArrowheads="1"/>
              </p:cNvSpPr>
              <p:nvPr/>
            </p:nvSpPr>
            <p:spPr bwMode="auto">
              <a:xfrm>
                <a:off x="3466" y="216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7" name="Oval 76"/>
              <p:cNvSpPr>
                <a:spLocks noChangeArrowheads="1"/>
              </p:cNvSpPr>
              <p:nvPr/>
            </p:nvSpPr>
            <p:spPr bwMode="auto">
              <a:xfrm>
                <a:off x="3512" y="216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8" name="Oval 77"/>
              <p:cNvSpPr>
                <a:spLocks noChangeArrowheads="1"/>
              </p:cNvSpPr>
              <p:nvPr/>
            </p:nvSpPr>
            <p:spPr bwMode="auto">
              <a:xfrm>
                <a:off x="3557" y="21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Oval 78"/>
              <p:cNvSpPr>
                <a:spLocks noChangeArrowheads="1"/>
              </p:cNvSpPr>
              <p:nvPr/>
            </p:nvSpPr>
            <p:spPr bwMode="auto">
              <a:xfrm>
                <a:off x="3606" y="21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Oval 79"/>
              <p:cNvSpPr>
                <a:spLocks noChangeArrowheads="1"/>
              </p:cNvSpPr>
              <p:nvPr/>
            </p:nvSpPr>
            <p:spPr bwMode="auto">
              <a:xfrm>
                <a:off x="3651" y="209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1" name="Oval 80"/>
              <p:cNvSpPr>
                <a:spLocks noChangeArrowheads="1"/>
              </p:cNvSpPr>
              <p:nvPr/>
            </p:nvSpPr>
            <p:spPr bwMode="auto">
              <a:xfrm>
                <a:off x="3697" y="208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2" name="Oval 81"/>
              <p:cNvSpPr>
                <a:spLocks noChangeArrowheads="1"/>
              </p:cNvSpPr>
              <p:nvPr/>
            </p:nvSpPr>
            <p:spPr bwMode="auto">
              <a:xfrm>
                <a:off x="3746" y="207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3" name="Oval 82"/>
              <p:cNvSpPr>
                <a:spLocks noChangeArrowheads="1"/>
              </p:cNvSpPr>
              <p:nvPr/>
            </p:nvSpPr>
            <p:spPr bwMode="auto">
              <a:xfrm>
                <a:off x="3791" y="20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4" name="Oval 83"/>
              <p:cNvSpPr>
                <a:spLocks noChangeArrowheads="1"/>
              </p:cNvSpPr>
              <p:nvPr/>
            </p:nvSpPr>
            <p:spPr bwMode="auto">
              <a:xfrm>
                <a:off x="3840" y="203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5" name="Oval 84"/>
              <p:cNvSpPr>
                <a:spLocks noChangeArrowheads="1"/>
              </p:cNvSpPr>
              <p:nvPr/>
            </p:nvSpPr>
            <p:spPr bwMode="auto">
              <a:xfrm>
                <a:off x="3885" y="201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6" name="Oval 85"/>
              <p:cNvSpPr>
                <a:spLocks noChangeArrowheads="1"/>
              </p:cNvSpPr>
              <p:nvPr/>
            </p:nvSpPr>
            <p:spPr bwMode="auto">
              <a:xfrm>
                <a:off x="3931" y="19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" name="Oval 86"/>
              <p:cNvSpPr>
                <a:spLocks noChangeArrowheads="1"/>
              </p:cNvSpPr>
              <p:nvPr/>
            </p:nvSpPr>
            <p:spPr bwMode="auto">
              <a:xfrm>
                <a:off x="3980" y="19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" name="Oval 87"/>
              <p:cNvSpPr>
                <a:spLocks noChangeArrowheads="1"/>
              </p:cNvSpPr>
              <p:nvPr/>
            </p:nvSpPr>
            <p:spPr bwMode="auto">
              <a:xfrm>
                <a:off x="4025" y="196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" name="Oval 88"/>
              <p:cNvSpPr>
                <a:spLocks noChangeArrowheads="1"/>
              </p:cNvSpPr>
              <p:nvPr/>
            </p:nvSpPr>
            <p:spPr bwMode="auto">
              <a:xfrm>
                <a:off x="4070" y="1951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Oval 89"/>
              <p:cNvSpPr>
                <a:spLocks noChangeArrowheads="1"/>
              </p:cNvSpPr>
              <p:nvPr/>
            </p:nvSpPr>
            <p:spPr bwMode="auto">
              <a:xfrm>
                <a:off x="4119" y="1937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Oval 90"/>
              <p:cNvSpPr>
                <a:spLocks noChangeArrowheads="1"/>
              </p:cNvSpPr>
              <p:nvPr/>
            </p:nvSpPr>
            <p:spPr bwMode="auto">
              <a:xfrm>
                <a:off x="4165" y="190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2" name="Oval 91"/>
              <p:cNvSpPr>
                <a:spLocks noChangeArrowheads="1"/>
              </p:cNvSpPr>
              <p:nvPr/>
            </p:nvSpPr>
            <p:spPr bwMode="auto">
              <a:xfrm>
                <a:off x="4210" y="188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3" name="Oval 92"/>
              <p:cNvSpPr>
                <a:spLocks noChangeArrowheads="1"/>
              </p:cNvSpPr>
              <p:nvPr/>
            </p:nvSpPr>
            <p:spPr bwMode="auto">
              <a:xfrm>
                <a:off x="4259" y="186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4" name="Oval 93"/>
              <p:cNvSpPr>
                <a:spLocks noChangeArrowheads="1"/>
              </p:cNvSpPr>
              <p:nvPr/>
            </p:nvSpPr>
            <p:spPr bwMode="auto">
              <a:xfrm>
                <a:off x="4304" y="18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5" name="Oval 94"/>
              <p:cNvSpPr>
                <a:spLocks noChangeArrowheads="1"/>
              </p:cNvSpPr>
              <p:nvPr/>
            </p:nvSpPr>
            <p:spPr bwMode="auto">
              <a:xfrm>
                <a:off x="4353" y="18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6" name="Oval 95"/>
              <p:cNvSpPr>
                <a:spLocks noChangeArrowheads="1"/>
              </p:cNvSpPr>
              <p:nvPr/>
            </p:nvSpPr>
            <p:spPr bwMode="auto">
              <a:xfrm>
                <a:off x="4399" y="182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7" name="Oval 96"/>
              <p:cNvSpPr>
                <a:spLocks noChangeArrowheads="1"/>
              </p:cNvSpPr>
              <p:nvPr/>
            </p:nvSpPr>
            <p:spPr bwMode="auto">
              <a:xfrm>
                <a:off x="4444" y="179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8" name="Oval 97"/>
              <p:cNvSpPr>
                <a:spLocks noChangeArrowheads="1"/>
              </p:cNvSpPr>
              <p:nvPr/>
            </p:nvSpPr>
            <p:spPr bwMode="auto">
              <a:xfrm>
                <a:off x="4493" y="177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9" name="Oval 98"/>
              <p:cNvSpPr>
                <a:spLocks noChangeArrowheads="1"/>
              </p:cNvSpPr>
              <p:nvPr/>
            </p:nvSpPr>
            <p:spPr bwMode="auto">
              <a:xfrm>
                <a:off x="4538" y="17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Oval 99"/>
              <p:cNvSpPr>
                <a:spLocks noChangeArrowheads="1"/>
              </p:cNvSpPr>
              <p:nvPr/>
            </p:nvSpPr>
            <p:spPr bwMode="auto">
              <a:xfrm>
                <a:off x="4584" y="173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Oval 100"/>
              <p:cNvSpPr>
                <a:spLocks noChangeArrowheads="1"/>
              </p:cNvSpPr>
              <p:nvPr/>
            </p:nvSpPr>
            <p:spPr bwMode="auto">
              <a:xfrm>
                <a:off x="4632" y="169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2" name="Oval 101"/>
              <p:cNvSpPr>
                <a:spLocks noChangeArrowheads="1"/>
              </p:cNvSpPr>
              <p:nvPr/>
            </p:nvSpPr>
            <p:spPr bwMode="auto">
              <a:xfrm>
                <a:off x="4678" y="16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Oval 102"/>
              <p:cNvSpPr>
                <a:spLocks noChangeArrowheads="1"/>
              </p:cNvSpPr>
              <p:nvPr/>
            </p:nvSpPr>
            <p:spPr bwMode="auto">
              <a:xfrm>
                <a:off x="4723" y="165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Oval 103"/>
              <p:cNvSpPr>
                <a:spLocks noChangeArrowheads="1"/>
              </p:cNvSpPr>
              <p:nvPr/>
            </p:nvSpPr>
            <p:spPr bwMode="auto">
              <a:xfrm>
                <a:off x="4772" y="163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5" name="Oval 104"/>
              <p:cNvSpPr>
                <a:spLocks noChangeArrowheads="1"/>
              </p:cNvSpPr>
              <p:nvPr/>
            </p:nvSpPr>
            <p:spPr bwMode="auto">
              <a:xfrm>
                <a:off x="4817" y="159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6" name="Oval 105"/>
              <p:cNvSpPr>
                <a:spLocks noChangeArrowheads="1"/>
              </p:cNvSpPr>
              <p:nvPr/>
            </p:nvSpPr>
            <p:spPr bwMode="auto">
              <a:xfrm>
                <a:off x="4863" y="15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7" name="Oval 106"/>
              <p:cNvSpPr>
                <a:spLocks noChangeArrowheads="1"/>
              </p:cNvSpPr>
              <p:nvPr/>
            </p:nvSpPr>
            <p:spPr bwMode="auto">
              <a:xfrm>
                <a:off x="4912" y="153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8" name="Oval 107"/>
              <p:cNvSpPr>
                <a:spLocks noChangeArrowheads="1"/>
              </p:cNvSpPr>
              <p:nvPr/>
            </p:nvSpPr>
            <p:spPr bwMode="auto">
              <a:xfrm>
                <a:off x="4957" y="1518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9" name="Oval 108"/>
              <p:cNvSpPr>
                <a:spLocks noChangeArrowheads="1"/>
              </p:cNvSpPr>
              <p:nvPr/>
            </p:nvSpPr>
            <p:spPr bwMode="auto">
              <a:xfrm>
                <a:off x="5006" y="148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0" name="Oval 109"/>
              <p:cNvSpPr>
                <a:spLocks noChangeArrowheads="1"/>
              </p:cNvSpPr>
              <p:nvPr/>
            </p:nvSpPr>
            <p:spPr bwMode="auto">
              <a:xfrm>
                <a:off x="5051" y="147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" name="Oval 110"/>
              <p:cNvSpPr>
                <a:spLocks noChangeArrowheads="1"/>
              </p:cNvSpPr>
              <p:nvPr/>
            </p:nvSpPr>
            <p:spPr bwMode="auto">
              <a:xfrm>
                <a:off x="5097" y="14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" name="Oval 111"/>
              <p:cNvSpPr>
                <a:spLocks noChangeArrowheads="1"/>
              </p:cNvSpPr>
              <p:nvPr/>
            </p:nvSpPr>
            <p:spPr bwMode="auto">
              <a:xfrm>
                <a:off x="5146" y="144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3" name="Oval 112"/>
              <p:cNvSpPr>
                <a:spLocks noChangeArrowheads="1"/>
              </p:cNvSpPr>
              <p:nvPr/>
            </p:nvSpPr>
            <p:spPr bwMode="auto">
              <a:xfrm>
                <a:off x="5191" y="142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4" name="Oval 113"/>
              <p:cNvSpPr>
                <a:spLocks noChangeArrowheads="1"/>
              </p:cNvSpPr>
              <p:nvPr/>
            </p:nvSpPr>
            <p:spPr bwMode="auto">
              <a:xfrm>
                <a:off x="5236" y="14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114"/>
              <p:cNvSpPr>
                <a:spLocks/>
              </p:cNvSpPr>
              <p:nvPr/>
            </p:nvSpPr>
            <p:spPr bwMode="auto">
              <a:xfrm>
                <a:off x="642" y="1493"/>
                <a:ext cx="4615" cy="1735"/>
              </a:xfrm>
              <a:custGeom>
                <a:avLst/>
                <a:gdLst>
                  <a:gd name="T0" fmla="*/ 0 w 1322"/>
                  <a:gd name="T1" fmla="*/ 497 h 497"/>
                  <a:gd name="T2" fmla="*/ 661 w 1322"/>
                  <a:gd name="T3" fmla="*/ 248 h 497"/>
                  <a:gd name="T4" fmla="*/ 1322 w 1322"/>
                  <a:gd name="T5" fmla="*/ 0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22" h="497">
                    <a:moveTo>
                      <a:pt x="0" y="497"/>
                    </a:moveTo>
                    <a:lnTo>
                      <a:pt x="661" y="248"/>
                    </a:lnTo>
                    <a:lnTo>
                      <a:pt x="1322" y="0"/>
                    </a:lnTo>
                  </a:path>
                </a:pathLst>
              </a:custGeom>
              <a:noFill/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Oval 115"/>
              <p:cNvSpPr>
                <a:spLocks noChangeArrowheads="1"/>
              </p:cNvSpPr>
              <p:nvPr/>
            </p:nvSpPr>
            <p:spPr bwMode="auto">
              <a:xfrm>
                <a:off x="737" y="1168"/>
                <a:ext cx="41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7" name="Oval 116"/>
              <p:cNvSpPr>
                <a:spLocks noChangeArrowheads="1"/>
              </p:cNvSpPr>
              <p:nvPr/>
            </p:nvSpPr>
            <p:spPr bwMode="auto">
              <a:xfrm>
                <a:off x="970" y="1011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Oval 117"/>
              <p:cNvSpPr>
                <a:spLocks noChangeArrowheads="1"/>
              </p:cNvSpPr>
              <p:nvPr/>
            </p:nvSpPr>
            <p:spPr bwMode="auto">
              <a:xfrm>
                <a:off x="1204" y="1119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Oval 118"/>
              <p:cNvSpPr>
                <a:spLocks noChangeArrowheads="1"/>
              </p:cNvSpPr>
              <p:nvPr/>
            </p:nvSpPr>
            <p:spPr bwMode="auto">
              <a:xfrm>
                <a:off x="1435" y="1221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0" name="Oval 119"/>
              <p:cNvSpPr>
                <a:spLocks noChangeArrowheads="1"/>
              </p:cNvSpPr>
              <p:nvPr/>
            </p:nvSpPr>
            <p:spPr bwMode="auto">
              <a:xfrm>
                <a:off x="1669" y="1053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1" name="Oval 120"/>
              <p:cNvSpPr>
                <a:spLocks noChangeArrowheads="1"/>
              </p:cNvSpPr>
              <p:nvPr/>
            </p:nvSpPr>
            <p:spPr bwMode="auto">
              <a:xfrm>
                <a:off x="1903" y="952"/>
                <a:ext cx="41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2" name="Oval 121"/>
              <p:cNvSpPr>
                <a:spLocks noChangeArrowheads="1"/>
              </p:cNvSpPr>
              <p:nvPr/>
            </p:nvSpPr>
            <p:spPr bwMode="auto">
              <a:xfrm>
                <a:off x="2136" y="1130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3" name="Oval 122"/>
              <p:cNvSpPr>
                <a:spLocks noChangeArrowheads="1"/>
              </p:cNvSpPr>
              <p:nvPr/>
            </p:nvSpPr>
            <p:spPr bwMode="auto">
              <a:xfrm>
                <a:off x="2370" y="941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4" name="Oval 123"/>
              <p:cNvSpPr>
                <a:spLocks noChangeArrowheads="1"/>
              </p:cNvSpPr>
              <p:nvPr/>
            </p:nvSpPr>
            <p:spPr bwMode="auto">
              <a:xfrm>
                <a:off x="2601" y="1025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5" name="Oval 124"/>
              <p:cNvSpPr>
                <a:spLocks noChangeArrowheads="1"/>
              </p:cNvSpPr>
              <p:nvPr/>
            </p:nvSpPr>
            <p:spPr bwMode="auto">
              <a:xfrm>
                <a:off x="2835" y="973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6" name="Oval 125"/>
              <p:cNvSpPr>
                <a:spLocks noChangeArrowheads="1"/>
              </p:cNvSpPr>
              <p:nvPr/>
            </p:nvSpPr>
            <p:spPr bwMode="auto">
              <a:xfrm>
                <a:off x="3069" y="1113"/>
                <a:ext cx="41" cy="41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7" name="Oval 126"/>
              <p:cNvSpPr>
                <a:spLocks noChangeArrowheads="1"/>
              </p:cNvSpPr>
              <p:nvPr/>
            </p:nvSpPr>
            <p:spPr bwMode="auto">
              <a:xfrm>
                <a:off x="3302" y="840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8" name="Oval 127"/>
              <p:cNvSpPr>
                <a:spLocks noChangeArrowheads="1"/>
              </p:cNvSpPr>
              <p:nvPr/>
            </p:nvSpPr>
            <p:spPr bwMode="auto">
              <a:xfrm>
                <a:off x="3536" y="941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9" name="Oval 128"/>
              <p:cNvSpPr>
                <a:spLocks noChangeArrowheads="1"/>
              </p:cNvSpPr>
              <p:nvPr/>
            </p:nvSpPr>
            <p:spPr bwMode="auto">
              <a:xfrm>
                <a:off x="3770" y="924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0" name="Oval 129"/>
              <p:cNvSpPr>
                <a:spLocks noChangeArrowheads="1"/>
              </p:cNvSpPr>
              <p:nvPr/>
            </p:nvSpPr>
            <p:spPr bwMode="auto">
              <a:xfrm>
                <a:off x="4001" y="910"/>
                <a:ext cx="41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1" name="Oval 130"/>
              <p:cNvSpPr>
                <a:spLocks noChangeArrowheads="1"/>
              </p:cNvSpPr>
              <p:nvPr/>
            </p:nvSpPr>
            <p:spPr bwMode="auto">
              <a:xfrm>
                <a:off x="4234" y="948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2" name="Oval 131"/>
              <p:cNvSpPr>
                <a:spLocks noChangeArrowheads="1"/>
              </p:cNvSpPr>
              <p:nvPr/>
            </p:nvSpPr>
            <p:spPr bwMode="auto">
              <a:xfrm>
                <a:off x="4468" y="889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3" name="Oval 132"/>
              <p:cNvSpPr>
                <a:spLocks noChangeArrowheads="1"/>
              </p:cNvSpPr>
              <p:nvPr/>
            </p:nvSpPr>
            <p:spPr bwMode="auto">
              <a:xfrm>
                <a:off x="4702" y="910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4" name="Oval 133"/>
              <p:cNvSpPr>
                <a:spLocks noChangeArrowheads="1"/>
              </p:cNvSpPr>
              <p:nvPr/>
            </p:nvSpPr>
            <p:spPr bwMode="auto">
              <a:xfrm>
                <a:off x="4936" y="781"/>
                <a:ext cx="42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5" name="Oval 134"/>
              <p:cNvSpPr>
                <a:spLocks noChangeArrowheads="1"/>
              </p:cNvSpPr>
              <p:nvPr/>
            </p:nvSpPr>
            <p:spPr bwMode="auto">
              <a:xfrm>
                <a:off x="5167" y="791"/>
                <a:ext cx="41" cy="42"/>
              </a:xfrm>
              <a:prstGeom prst="ellipse">
                <a:avLst/>
              </a:prstGeom>
              <a:solidFill>
                <a:srgbClr val="7691A9"/>
              </a:solidFill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6" name="Freeform 135"/>
              <p:cNvSpPr>
                <a:spLocks/>
              </p:cNvSpPr>
              <p:nvPr/>
            </p:nvSpPr>
            <p:spPr bwMode="auto">
              <a:xfrm>
                <a:off x="758" y="847"/>
                <a:ext cx="4429" cy="314"/>
              </a:xfrm>
              <a:custGeom>
                <a:avLst/>
                <a:gdLst>
                  <a:gd name="T0" fmla="*/ 0 w 1269"/>
                  <a:gd name="T1" fmla="*/ 90 h 90"/>
                  <a:gd name="T2" fmla="*/ 635 w 1269"/>
                  <a:gd name="T3" fmla="*/ 44 h 90"/>
                  <a:gd name="T4" fmla="*/ 1269 w 1269"/>
                  <a:gd name="T5" fmla="*/ 0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9" h="90">
                    <a:moveTo>
                      <a:pt x="0" y="90"/>
                    </a:moveTo>
                    <a:lnTo>
                      <a:pt x="635" y="44"/>
                    </a:lnTo>
                    <a:lnTo>
                      <a:pt x="1269" y="0"/>
                    </a:lnTo>
                  </a:path>
                </a:pathLst>
              </a:custGeom>
              <a:noFill/>
              <a:ln w="22225">
                <a:solidFill>
                  <a:srgbClr val="7691A9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Line 178"/>
              <p:cNvSpPr>
                <a:spLocks noChangeShapeType="1"/>
              </p:cNvSpPr>
              <p:nvPr/>
            </p:nvSpPr>
            <p:spPr bwMode="auto">
              <a:xfrm flipV="1">
                <a:off x="548" y="449"/>
                <a:ext cx="0" cy="321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Line 179"/>
              <p:cNvSpPr>
                <a:spLocks noChangeShapeType="1"/>
              </p:cNvSpPr>
              <p:nvPr/>
            </p:nvSpPr>
            <p:spPr bwMode="auto">
              <a:xfrm flipH="1">
                <a:off x="492" y="357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Rectangle 180"/>
              <p:cNvSpPr>
                <a:spLocks noChangeArrowheads="1"/>
              </p:cNvSpPr>
              <p:nvPr/>
            </p:nvSpPr>
            <p:spPr bwMode="auto">
              <a:xfrm rot="16200000">
                <a:off x="278" y="3429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30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2" name="Line 181"/>
              <p:cNvSpPr>
                <a:spLocks noChangeShapeType="1"/>
              </p:cNvSpPr>
              <p:nvPr/>
            </p:nvSpPr>
            <p:spPr bwMode="auto">
              <a:xfrm flipH="1">
                <a:off x="492" y="2967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" name="Rectangle 182"/>
              <p:cNvSpPr>
                <a:spLocks noChangeArrowheads="1"/>
              </p:cNvSpPr>
              <p:nvPr/>
            </p:nvSpPr>
            <p:spPr bwMode="auto">
              <a:xfrm rot="16200000">
                <a:off x="278" y="2825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4" name="Line 183"/>
              <p:cNvSpPr>
                <a:spLocks noChangeShapeType="1"/>
              </p:cNvSpPr>
              <p:nvPr/>
            </p:nvSpPr>
            <p:spPr bwMode="auto">
              <a:xfrm flipH="1">
                <a:off x="492" y="2359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" name="Rectangle 184"/>
              <p:cNvSpPr>
                <a:spLocks noChangeArrowheads="1"/>
              </p:cNvSpPr>
              <p:nvPr/>
            </p:nvSpPr>
            <p:spPr bwMode="auto">
              <a:xfrm rot="16200000">
                <a:off x="278" y="2217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50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6" name="Line 185"/>
              <p:cNvSpPr>
                <a:spLocks noChangeShapeType="1"/>
              </p:cNvSpPr>
              <p:nvPr/>
            </p:nvSpPr>
            <p:spPr bwMode="auto">
              <a:xfrm flipH="1">
                <a:off x="492" y="175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7" name="Rectangle 186"/>
              <p:cNvSpPr>
                <a:spLocks noChangeArrowheads="1"/>
              </p:cNvSpPr>
              <p:nvPr/>
            </p:nvSpPr>
            <p:spPr bwMode="auto">
              <a:xfrm rot="16200000">
                <a:off x="278" y="1610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198" name="Line 187"/>
              <p:cNvSpPr>
                <a:spLocks noChangeShapeType="1"/>
              </p:cNvSpPr>
              <p:nvPr/>
            </p:nvSpPr>
            <p:spPr bwMode="auto">
              <a:xfrm flipH="1">
                <a:off x="492" y="1147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9" name="Rectangle 188"/>
              <p:cNvSpPr>
                <a:spLocks noChangeArrowheads="1"/>
              </p:cNvSpPr>
              <p:nvPr/>
            </p:nvSpPr>
            <p:spPr bwMode="auto">
              <a:xfrm rot="16200000">
                <a:off x="278" y="1006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70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00" name="Line 189"/>
              <p:cNvSpPr>
                <a:spLocks noChangeShapeType="1"/>
              </p:cNvSpPr>
              <p:nvPr/>
            </p:nvSpPr>
            <p:spPr bwMode="auto">
              <a:xfrm flipH="1">
                <a:off x="492" y="540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1" name="Rectangle 190"/>
              <p:cNvSpPr>
                <a:spLocks noChangeArrowheads="1"/>
              </p:cNvSpPr>
              <p:nvPr/>
            </p:nvSpPr>
            <p:spPr bwMode="auto">
              <a:xfrm rot="16200000">
                <a:off x="278" y="397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02" name="Rectangle 191"/>
              <p:cNvSpPr>
                <a:spLocks noChangeArrowheads="1"/>
              </p:cNvSpPr>
              <p:nvPr/>
            </p:nvSpPr>
            <p:spPr bwMode="auto">
              <a:xfrm rot="16200000">
                <a:off x="-215" y="1896"/>
                <a:ext cx="813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Child Rank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03" name="Line 192"/>
              <p:cNvSpPr>
                <a:spLocks noChangeShapeType="1"/>
              </p:cNvSpPr>
              <p:nvPr/>
            </p:nvSpPr>
            <p:spPr bwMode="auto">
              <a:xfrm>
                <a:off x="548" y="3665"/>
                <a:ext cx="5083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4" name="Line 193"/>
              <p:cNvSpPr>
                <a:spLocks noChangeShapeType="1"/>
              </p:cNvSpPr>
              <p:nvPr/>
            </p:nvSpPr>
            <p:spPr bwMode="auto">
              <a:xfrm>
                <a:off x="642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5" name="Rectangle 194"/>
              <p:cNvSpPr>
                <a:spLocks noChangeArrowheads="1"/>
              </p:cNvSpPr>
              <p:nvPr/>
            </p:nvSpPr>
            <p:spPr bwMode="auto">
              <a:xfrm>
                <a:off x="604" y="3752"/>
                <a:ext cx="150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06" name="Line 195"/>
              <p:cNvSpPr>
                <a:spLocks noChangeShapeType="1"/>
              </p:cNvSpPr>
              <p:nvPr/>
            </p:nvSpPr>
            <p:spPr bwMode="auto">
              <a:xfrm>
                <a:off x="15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7" name="Rectangle 196"/>
              <p:cNvSpPr>
                <a:spLocks noChangeArrowheads="1"/>
              </p:cNvSpPr>
              <p:nvPr/>
            </p:nvSpPr>
            <p:spPr bwMode="auto">
              <a:xfrm>
                <a:off x="14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20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08" name="Line 197"/>
              <p:cNvSpPr>
                <a:spLocks noChangeShapeType="1"/>
              </p:cNvSpPr>
              <p:nvPr/>
            </p:nvSpPr>
            <p:spPr bwMode="auto">
              <a:xfrm>
                <a:off x="25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9" name="Rectangle 198"/>
              <p:cNvSpPr>
                <a:spLocks noChangeArrowheads="1"/>
              </p:cNvSpPr>
              <p:nvPr/>
            </p:nvSpPr>
            <p:spPr bwMode="auto">
              <a:xfrm>
                <a:off x="2426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10" name="Line 199"/>
              <p:cNvSpPr>
                <a:spLocks noChangeShapeType="1"/>
              </p:cNvSpPr>
              <p:nvPr/>
            </p:nvSpPr>
            <p:spPr bwMode="auto">
              <a:xfrm>
                <a:off x="3439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1" name="Rectangle 200"/>
              <p:cNvSpPr>
                <a:spLocks noChangeArrowheads="1"/>
              </p:cNvSpPr>
              <p:nvPr/>
            </p:nvSpPr>
            <p:spPr bwMode="auto">
              <a:xfrm>
                <a:off x="3358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12" name="Line 201"/>
              <p:cNvSpPr>
                <a:spLocks noChangeShapeType="1"/>
              </p:cNvSpPr>
              <p:nvPr/>
            </p:nvSpPr>
            <p:spPr bwMode="auto">
              <a:xfrm>
                <a:off x="43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3" name="Rectangle 202"/>
              <p:cNvSpPr>
                <a:spLocks noChangeArrowheads="1"/>
              </p:cNvSpPr>
              <p:nvPr/>
            </p:nvSpPr>
            <p:spPr bwMode="auto">
              <a:xfrm>
                <a:off x="42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214" name="Line 203"/>
              <p:cNvSpPr>
                <a:spLocks noChangeShapeType="1"/>
              </p:cNvSpPr>
              <p:nvPr/>
            </p:nvSpPr>
            <p:spPr bwMode="auto">
              <a:xfrm>
                <a:off x="53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5" name="Rectangle 204"/>
              <p:cNvSpPr>
                <a:spLocks noChangeArrowheads="1"/>
              </p:cNvSpPr>
              <p:nvPr/>
            </p:nvSpPr>
            <p:spPr bwMode="auto">
              <a:xfrm>
                <a:off x="5187" y="3752"/>
                <a:ext cx="318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100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6" name="Rectangle 206"/>
            <p:cNvSpPr>
              <a:spLocks noChangeArrowheads="1"/>
            </p:cNvSpPr>
            <p:nvPr/>
          </p:nvSpPr>
          <p:spPr bwMode="auto">
            <a:xfrm>
              <a:off x="2685" y="3937"/>
              <a:ext cx="91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Parent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" name="Rectangle 215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69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UC-Berkeley</a:t>
            </a:r>
          </a:p>
        </p:txBody>
      </p:sp>
      <p:sp>
        <p:nvSpPr>
          <p:cNvPr id="170" name="Oval 637"/>
          <p:cNvSpPr>
            <a:spLocks noChangeArrowheads="1"/>
          </p:cNvSpPr>
          <p:nvPr/>
        </p:nvSpPr>
        <p:spPr bwMode="auto">
          <a:xfrm>
            <a:off x="4665663" y="45989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Oval 638"/>
          <p:cNvSpPr>
            <a:spLocks noChangeArrowheads="1"/>
          </p:cNvSpPr>
          <p:nvPr/>
        </p:nvSpPr>
        <p:spPr bwMode="auto">
          <a:xfrm>
            <a:off x="4665663" y="4919663"/>
            <a:ext cx="66675" cy="66675"/>
          </a:xfrm>
          <a:prstGeom prst="ellipse">
            <a:avLst/>
          </a:pr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Rectangle 641"/>
          <p:cNvSpPr>
            <a:spLocks noChangeArrowheads="1"/>
          </p:cNvSpPr>
          <p:nvPr/>
        </p:nvSpPr>
        <p:spPr bwMode="auto">
          <a:xfrm>
            <a:off x="4876800" y="4514850"/>
            <a:ext cx="23590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National (Slope: 0.288)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3" name="Rectangle 642"/>
          <p:cNvSpPr>
            <a:spLocks noChangeArrowheads="1"/>
          </p:cNvSpPr>
          <p:nvPr/>
        </p:nvSpPr>
        <p:spPr bwMode="auto">
          <a:xfrm>
            <a:off x="4876800" y="4837113"/>
            <a:ext cx="280846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lvl="0"/>
            <a:r>
              <a:rPr lang="en-US" altLang="en-US" sz="1800" dirty="0">
                <a:solidFill>
                  <a:srgbClr val="000000"/>
                </a:solidFill>
              </a:rPr>
              <a:t>UC Berkeley (Slope: 0.060)</a:t>
            </a:r>
            <a:endParaRPr lang="en-US" altLang="en-US" sz="1800" dirty="0"/>
          </a:p>
        </p:txBody>
      </p:sp>
    </p:spTree>
    <p:extLst>
      <p:ext uri="{BB962C8B-B14F-4D97-AF65-F5344CB8AC3E}">
        <p14:creationId xmlns:p14="http://schemas.microsoft.com/office/powerpoint/2010/main" val="2939260355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" name="Group 433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33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34" name="Group 634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46" name="Rectangle 434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Rectangle 435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Rectangle 436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Line 437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Line 438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Line 439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Line 440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Line 441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Line 442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Oval 443"/>
              <p:cNvSpPr>
                <a:spLocks noChangeArrowheads="1"/>
              </p:cNvSpPr>
              <p:nvPr/>
            </p:nvSpPr>
            <p:spPr bwMode="auto">
              <a:xfrm>
                <a:off x="621" y="330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Oval 444"/>
              <p:cNvSpPr>
                <a:spLocks noChangeArrowheads="1"/>
              </p:cNvSpPr>
              <p:nvPr/>
            </p:nvSpPr>
            <p:spPr bwMode="auto">
              <a:xfrm>
                <a:off x="667" y="32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Oval 445"/>
              <p:cNvSpPr>
                <a:spLocks noChangeArrowheads="1"/>
              </p:cNvSpPr>
              <p:nvPr/>
            </p:nvSpPr>
            <p:spPr bwMode="auto">
              <a:xfrm>
                <a:off x="712" y="3208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Oval 446"/>
              <p:cNvSpPr>
                <a:spLocks noChangeArrowheads="1"/>
              </p:cNvSpPr>
              <p:nvPr/>
            </p:nvSpPr>
            <p:spPr bwMode="auto">
              <a:xfrm>
                <a:off x="761" y="3173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Oval 447"/>
              <p:cNvSpPr>
                <a:spLocks noChangeArrowheads="1"/>
              </p:cNvSpPr>
              <p:nvPr/>
            </p:nvSpPr>
            <p:spPr bwMode="auto">
              <a:xfrm>
                <a:off x="806" y="312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Oval 448"/>
              <p:cNvSpPr>
                <a:spLocks noChangeArrowheads="1"/>
              </p:cNvSpPr>
              <p:nvPr/>
            </p:nvSpPr>
            <p:spPr bwMode="auto">
              <a:xfrm>
                <a:off x="852" y="311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Oval 449"/>
              <p:cNvSpPr>
                <a:spLocks noChangeArrowheads="1"/>
              </p:cNvSpPr>
              <p:nvPr/>
            </p:nvSpPr>
            <p:spPr bwMode="auto">
              <a:xfrm>
                <a:off x="901" y="30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Oval 450"/>
              <p:cNvSpPr>
                <a:spLocks noChangeArrowheads="1"/>
              </p:cNvSpPr>
              <p:nvPr/>
            </p:nvSpPr>
            <p:spPr bwMode="auto">
              <a:xfrm>
                <a:off x="946" y="306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Oval 451"/>
              <p:cNvSpPr>
                <a:spLocks noChangeArrowheads="1"/>
              </p:cNvSpPr>
              <p:nvPr/>
            </p:nvSpPr>
            <p:spPr bwMode="auto">
              <a:xfrm>
                <a:off x="991" y="304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Oval 452"/>
              <p:cNvSpPr>
                <a:spLocks noChangeArrowheads="1"/>
              </p:cNvSpPr>
              <p:nvPr/>
            </p:nvSpPr>
            <p:spPr bwMode="auto">
              <a:xfrm>
                <a:off x="1040" y="303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Oval 453"/>
              <p:cNvSpPr>
                <a:spLocks noChangeArrowheads="1"/>
              </p:cNvSpPr>
              <p:nvPr/>
            </p:nvSpPr>
            <p:spPr bwMode="auto">
              <a:xfrm>
                <a:off x="1086" y="299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Oval 454"/>
              <p:cNvSpPr>
                <a:spLocks noChangeArrowheads="1"/>
              </p:cNvSpPr>
              <p:nvPr/>
            </p:nvSpPr>
            <p:spPr bwMode="auto">
              <a:xfrm>
                <a:off x="1135" y="298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Oval 455"/>
              <p:cNvSpPr>
                <a:spLocks noChangeArrowheads="1"/>
              </p:cNvSpPr>
              <p:nvPr/>
            </p:nvSpPr>
            <p:spPr bwMode="auto">
              <a:xfrm>
                <a:off x="1180" y="2974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Oval 456"/>
              <p:cNvSpPr>
                <a:spLocks noChangeArrowheads="1"/>
              </p:cNvSpPr>
              <p:nvPr/>
            </p:nvSpPr>
            <p:spPr bwMode="auto">
              <a:xfrm>
                <a:off x="1225" y="29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Oval 457"/>
              <p:cNvSpPr>
                <a:spLocks noChangeArrowheads="1"/>
              </p:cNvSpPr>
              <p:nvPr/>
            </p:nvSpPr>
            <p:spPr bwMode="auto">
              <a:xfrm>
                <a:off x="1274" y="29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Oval 458"/>
              <p:cNvSpPr>
                <a:spLocks noChangeArrowheads="1"/>
              </p:cNvSpPr>
              <p:nvPr/>
            </p:nvSpPr>
            <p:spPr bwMode="auto">
              <a:xfrm>
                <a:off x="1320" y="2918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Oval 459"/>
              <p:cNvSpPr>
                <a:spLocks noChangeArrowheads="1"/>
              </p:cNvSpPr>
              <p:nvPr/>
            </p:nvSpPr>
            <p:spPr bwMode="auto">
              <a:xfrm>
                <a:off x="1365" y="291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Oval 460"/>
              <p:cNvSpPr>
                <a:spLocks noChangeArrowheads="1"/>
              </p:cNvSpPr>
              <p:nvPr/>
            </p:nvSpPr>
            <p:spPr bwMode="auto">
              <a:xfrm>
                <a:off x="1414" y="289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Oval 461"/>
              <p:cNvSpPr>
                <a:spLocks noChangeArrowheads="1"/>
              </p:cNvSpPr>
              <p:nvPr/>
            </p:nvSpPr>
            <p:spPr bwMode="auto">
              <a:xfrm>
                <a:off x="1459" y="286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Oval 462"/>
              <p:cNvSpPr>
                <a:spLocks noChangeArrowheads="1"/>
              </p:cNvSpPr>
              <p:nvPr/>
            </p:nvSpPr>
            <p:spPr bwMode="auto">
              <a:xfrm>
                <a:off x="1505" y="285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Oval 463"/>
              <p:cNvSpPr>
                <a:spLocks noChangeArrowheads="1"/>
              </p:cNvSpPr>
              <p:nvPr/>
            </p:nvSpPr>
            <p:spPr bwMode="auto">
              <a:xfrm>
                <a:off x="1553" y="284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Oval 464"/>
              <p:cNvSpPr>
                <a:spLocks noChangeArrowheads="1"/>
              </p:cNvSpPr>
              <p:nvPr/>
            </p:nvSpPr>
            <p:spPr bwMode="auto">
              <a:xfrm>
                <a:off x="1599" y="282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Oval 465"/>
              <p:cNvSpPr>
                <a:spLocks noChangeArrowheads="1"/>
              </p:cNvSpPr>
              <p:nvPr/>
            </p:nvSpPr>
            <p:spPr bwMode="auto">
              <a:xfrm>
                <a:off x="1648" y="279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Oval 466"/>
              <p:cNvSpPr>
                <a:spLocks noChangeArrowheads="1"/>
              </p:cNvSpPr>
              <p:nvPr/>
            </p:nvSpPr>
            <p:spPr bwMode="auto">
              <a:xfrm>
                <a:off x="1693" y="2789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Oval 467"/>
              <p:cNvSpPr>
                <a:spLocks noChangeArrowheads="1"/>
              </p:cNvSpPr>
              <p:nvPr/>
            </p:nvSpPr>
            <p:spPr bwMode="auto">
              <a:xfrm>
                <a:off x="1738" y="276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Oval 468"/>
              <p:cNvSpPr>
                <a:spLocks noChangeArrowheads="1"/>
              </p:cNvSpPr>
              <p:nvPr/>
            </p:nvSpPr>
            <p:spPr bwMode="auto">
              <a:xfrm>
                <a:off x="1787" y="2754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Oval 469"/>
              <p:cNvSpPr>
                <a:spLocks noChangeArrowheads="1"/>
              </p:cNvSpPr>
              <p:nvPr/>
            </p:nvSpPr>
            <p:spPr bwMode="auto">
              <a:xfrm>
                <a:off x="1833" y="272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Oval 470"/>
              <p:cNvSpPr>
                <a:spLocks noChangeArrowheads="1"/>
              </p:cNvSpPr>
              <p:nvPr/>
            </p:nvSpPr>
            <p:spPr bwMode="auto">
              <a:xfrm>
                <a:off x="1878" y="272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Oval 471"/>
              <p:cNvSpPr>
                <a:spLocks noChangeArrowheads="1"/>
              </p:cNvSpPr>
              <p:nvPr/>
            </p:nvSpPr>
            <p:spPr bwMode="auto">
              <a:xfrm>
                <a:off x="1927" y="27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Oval 472"/>
              <p:cNvSpPr>
                <a:spLocks noChangeArrowheads="1"/>
              </p:cNvSpPr>
              <p:nvPr/>
            </p:nvSpPr>
            <p:spPr bwMode="auto">
              <a:xfrm>
                <a:off x="1972" y="268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Oval 473"/>
              <p:cNvSpPr>
                <a:spLocks noChangeArrowheads="1"/>
              </p:cNvSpPr>
              <p:nvPr/>
            </p:nvSpPr>
            <p:spPr bwMode="auto">
              <a:xfrm>
                <a:off x="2018" y="26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Oval 474"/>
              <p:cNvSpPr>
                <a:spLocks noChangeArrowheads="1"/>
              </p:cNvSpPr>
              <p:nvPr/>
            </p:nvSpPr>
            <p:spPr bwMode="auto">
              <a:xfrm>
                <a:off x="2067" y="265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Oval 475"/>
              <p:cNvSpPr>
                <a:spLocks noChangeArrowheads="1"/>
              </p:cNvSpPr>
              <p:nvPr/>
            </p:nvSpPr>
            <p:spPr bwMode="auto">
              <a:xfrm>
                <a:off x="2112" y="263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Oval 476"/>
              <p:cNvSpPr>
                <a:spLocks noChangeArrowheads="1"/>
              </p:cNvSpPr>
              <p:nvPr/>
            </p:nvSpPr>
            <p:spPr bwMode="auto">
              <a:xfrm>
                <a:off x="2161" y="261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Oval 477"/>
              <p:cNvSpPr>
                <a:spLocks noChangeArrowheads="1"/>
              </p:cNvSpPr>
              <p:nvPr/>
            </p:nvSpPr>
            <p:spPr bwMode="auto">
              <a:xfrm>
                <a:off x="2206" y="259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Oval 478"/>
              <p:cNvSpPr>
                <a:spLocks noChangeArrowheads="1"/>
              </p:cNvSpPr>
              <p:nvPr/>
            </p:nvSpPr>
            <p:spPr bwMode="auto">
              <a:xfrm>
                <a:off x="2252" y="25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Oval 479"/>
              <p:cNvSpPr>
                <a:spLocks noChangeArrowheads="1"/>
              </p:cNvSpPr>
              <p:nvPr/>
            </p:nvSpPr>
            <p:spPr bwMode="auto">
              <a:xfrm>
                <a:off x="2301" y="2565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Oval 480"/>
              <p:cNvSpPr>
                <a:spLocks noChangeArrowheads="1"/>
              </p:cNvSpPr>
              <p:nvPr/>
            </p:nvSpPr>
            <p:spPr bwMode="auto">
              <a:xfrm>
                <a:off x="2346" y="253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Oval 481"/>
              <p:cNvSpPr>
                <a:spLocks noChangeArrowheads="1"/>
              </p:cNvSpPr>
              <p:nvPr/>
            </p:nvSpPr>
            <p:spPr bwMode="auto">
              <a:xfrm>
                <a:off x="2391" y="252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Oval 482"/>
              <p:cNvSpPr>
                <a:spLocks noChangeArrowheads="1"/>
              </p:cNvSpPr>
              <p:nvPr/>
            </p:nvSpPr>
            <p:spPr bwMode="auto">
              <a:xfrm>
                <a:off x="2440" y="250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Oval 483"/>
              <p:cNvSpPr>
                <a:spLocks noChangeArrowheads="1"/>
              </p:cNvSpPr>
              <p:nvPr/>
            </p:nvSpPr>
            <p:spPr bwMode="auto">
              <a:xfrm>
                <a:off x="2486" y="2499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Oval 484"/>
              <p:cNvSpPr>
                <a:spLocks noChangeArrowheads="1"/>
              </p:cNvSpPr>
              <p:nvPr/>
            </p:nvSpPr>
            <p:spPr bwMode="auto">
              <a:xfrm>
                <a:off x="2531" y="24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Oval 485"/>
              <p:cNvSpPr>
                <a:spLocks noChangeArrowheads="1"/>
              </p:cNvSpPr>
              <p:nvPr/>
            </p:nvSpPr>
            <p:spPr bwMode="auto">
              <a:xfrm>
                <a:off x="2580" y="247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Oval 486"/>
              <p:cNvSpPr>
                <a:spLocks noChangeArrowheads="1"/>
              </p:cNvSpPr>
              <p:nvPr/>
            </p:nvSpPr>
            <p:spPr bwMode="auto">
              <a:xfrm>
                <a:off x="2625" y="244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Oval 487"/>
              <p:cNvSpPr>
                <a:spLocks noChangeArrowheads="1"/>
              </p:cNvSpPr>
              <p:nvPr/>
            </p:nvSpPr>
            <p:spPr bwMode="auto">
              <a:xfrm>
                <a:off x="2674" y="242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Oval 488"/>
              <p:cNvSpPr>
                <a:spLocks noChangeArrowheads="1"/>
              </p:cNvSpPr>
              <p:nvPr/>
            </p:nvSpPr>
            <p:spPr bwMode="auto">
              <a:xfrm>
                <a:off x="2719" y="241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Oval 489"/>
              <p:cNvSpPr>
                <a:spLocks noChangeArrowheads="1"/>
              </p:cNvSpPr>
              <p:nvPr/>
            </p:nvSpPr>
            <p:spPr bwMode="auto">
              <a:xfrm>
                <a:off x="2765" y="24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Oval 490"/>
              <p:cNvSpPr>
                <a:spLocks noChangeArrowheads="1"/>
              </p:cNvSpPr>
              <p:nvPr/>
            </p:nvSpPr>
            <p:spPr bwMode="auto">
              <a:xfrm>
                <a:off x="2814" y="240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Oval 491"/>
              <p:cNvSpPr>
                <a:spLocks noChangeArrowheads="1"/>
              </p:cNvSpPr>
              <p:nvPr/>
            </p:nvSpPr>
            <p:spPr bwMode="auto">
              <a:xfrm>
                <a:off x="2859" y="2370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Oval 492"/>
              <p:cNvSpPr>
                <a:spLocks noChangeArrowheads="1"/>
              </p:cNvSpPr>
              <p:nvPr/>
            </p:nvSpPr>
            <p:spPr bwMode="auto">
              <a:xfrm>
                <a:off x="2904" y="23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Oval 493"/>
              <p:cNvSpPr>
                <a:spLocks noChangeArrowheads="1"/>
              </p:cNvSpPr>
              <p:nvPr/>
            </p:nvSpPr>
            <p:spPr bwMode="auto">
              <a:xfrm>
                <a:off x="2953" y="232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Oval 494"/>
              <p:cNvSpPr>
                <a:spLocks noChangeArrowheads="1"/>
              </p:cNvSpPr>
              <p:nvPr/>
            </p:nvSpPr>
            <p:spPr bwMode="auto">
              <a:xfrm>
                <a:off x="2999" y="231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Oval 495"/>
              <p:cNvSpPr>
                <a:spLocks noChangeArrowheads="1"/>
              </p:cNvSpPr>
              <p:nvPr/>
            </p:nvSpPr>
            <p:spPr bwMode="auto">
              <a:xfrm>
                <a:off x="3044" y="230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Oval 496"/>
              <p:cNvSpPr>
                <a:spLocks noChangeArrowheads="1"/>
              </p:cNvSpPr>
              <p:nvPr/>
            </p:nvSpPr>
            <p:spPr bwMode="auto">
              <a:xfrm>
                <a:off x="3093" y="22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Oval 497"/>
              <p:cNvSpPr>
                <a:spLocks noChangeArrowheads="1"/>
              </p:cNvSpPr>
              <p:nvPr/>
            </p:nvSpPr>
            <p:spPr bwMode="auto">
              <a:xfrm>
                <a:off x="3138" y="227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Oval 498"/>
              <p:cNvSpPr>
                <a:spLocks noChangeArrowheads="1"/>
              </p:cNvSpPr>
              <p:nvPr/>
            </p:nvSpPr>
            <p:spPr bwMode="auto">
              <a:xfrm>
                <a:off x="3184" y="226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Oval 499"/>
              <p:cNvSpPr>
                <a:spLocks noChangeArrowheads="1"/>
              </p:cNvSpPr>
              <p:nvPr/>
            </p:nvSpPr>
            <p:spPr bwMode="auto">
              <a:xfrm>
                <a:off x="3233" y="2240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Oval 500"/>
              <p:cNvSpPr>
                <a:spLocks noChangeArrowheads="1"/>
              </p:cNvSpPr>
              <p:nvPr/>
            </p:nvSpPr>
            <p:spPr bwMode="auto">
              <a:xfrm>
                <a:off x="3278" y="223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Oval 501"/>
              <p:cNvSpPr>
                <a:spLocks noChangeArrowheads="1"/>
              </p:cNvSpPr>
              <p:nvPr/>
            </p:nvSpPr>
            <p:spPr bwMode="auto">
              <a:xfrm>
                <a:off x="3327" y="221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Oval 502"/>
              <p:cNvSpPr>
                <a:spLocks noChangeArrowheads="1"/>
              </p:cNvSpPr>
              <p:nvPr/>
            </p:nvSpPr>
            <p:spPr bwMode="auto">
              <a:xfrm>
                <a:off x="3372" y="219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Oval 503"/>
              <p:cNvSpPr>
                <a:spLocks noChangeArrowheads="1"/>
              </p:cNvSpPr>
              <p:nvPr/>
            </p:nvSpPr>
            <p:spPr bwMode="auto">
              <a:xfrm>
                <a:off x="3418" y="2177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Oval 504"/>
              <p:cNvSpPr>
                <a:spLocks noChangeArrowheads="1"/>
              </p:cNvSpPr>
              <p:nvPr/>
            </p:nvSpPr>
            <p:spPr bwMode="auto">
              <a:xfrm>
                <a:off x="3466" y="216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Oval 505"/>
              <p:cNvSpPr>
                <a:spLocks noChangeArrowheads="1"/>
              </p:cNvSpPr>
              <p:nvPr/>
            </p:nvSpPr>
            <p:spPr bwMode="auto">
              <a:xfrm>
                <a:off x="3512" y="216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Oval 506"/>
              <p:cNvSpPr>
                <a:spLocks noChangeArrowheads="1"/>
              </p:cNvSpPr>
              <p:nvPr/>
            </p:nvSpPr>
            <p:spPr bwMode="auto">
              <a:xfrm>
                <a:off x="3557" y="21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Oval 507"/>
              <p:cNvSpPr>
                <a:spLocks noChangeArrowheads="1"/>
              </p:cNvSpPr>
              <p:nvPr/>
            </p:nvSpPr>
            <p:spPr bwMode="auto">
              <a:xfrm>
                <a:off x="3606" y="21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Oval 508"/>
              <p:cNvSpPr>
                <a:spLocks noChangeArrowheads="1"/>
              </p:cNvSpPr>
              <p:nvPr/>
            </p:nvSpPr>
            <p:spPr bwMode="auto">
              <a:xfrm>
                <a:off x="3651" y="209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Oval 509"/>
              <p:cNvSpPr>
                <a:spLocks noChangeArrowheads="1"/>
              </p:cNvSpPr>
              <p:nvPr/>
            </p:nvSpPr>
            <p:spPr bwMode="auto">
              <a:xfrm>
                <a:off x="3697" y="208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Oval 510"/>
              <p:cNvSpPr>
                <a:spLocks noChangeArrowheads="1"/>
              </p:cNvSpPr>
              <p:nvPr/>
            </p:nvSpPr>
            <p:spPr bwMode="auto">
              <a:xfrm>
                <a:off x="3746" y="207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Oval 511"/>
              <p:cNvSpPr>
                <a:spLocks noChangeArrowheads="1"/>
              </p:cNvSpPr>
              <p:nvPr/>
            </p:nvSpPr>
            <p:spPr bwMode="auto">
              <a:xfrm>
                <a:off x="3791" y="20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Oval 512"/>
              <p:cNvSpPr>
                <a:spLocks noChangeArrowheads="1"/>
              </p:cNvSpPr>
              <p:nvPr/>
            </p:nvSpPr>
            <p:spPr bwMode="auto">
              <a:xfrm>
                <a:off x="3840" y="203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Oval 513"/>
              <p:cNvSpPr>
                <a:spLocks noChangeArrowheads="1"/>
              </p:cNvSpPr>
              <p:nvPr/>
            </p:nvSpPr>
            <p:spPr bwMode="auto">
              <a:xfrm>
                <a:off x="3885" y="201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Oval 514"/>
              <p:cNvSpPr>
                <a:spLocks noChangeArrowheads="1"/>
              </p:cNvSpPr>
              <p:nvPr/>
            </p:nvSpPr>
            <p:spPr bwMode="auto">
              <a:xfrm>
                <a:off x="3931" y="19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Oval 515"/>
              <p:cNvSpPr>
                <a:spLocks noChangeArrowheads="1"/>
              </p:cNvSpPr>
              <p:nvPr/>
            </p:nvSpPr>
            <p:spPr bwMode="auto">
              <a:xfrm>
                <a:off x="3980" y="19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Oval 516"/>
              <p:cNvSpPr>
                <a:spLocks noChangeArrowheads="1"/>
              </p:cNvSpPr>
              <p:nvPr/>
            </p:nvSpPr>
            <p:spPr bwMode="auto">
              <a:xfrm>
                <a:off x="4025" y="196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Oval 517"/>
              <p:cNvSpPr>
                <a:spLocks noChangeArrowheads="1"/>
              </p:cNvSpPr>
              <p:nvPr/>
            </p:nvSpPr>
            <p:spPr bwMode="auto">
              <a:xfrm>
                <a:off x="4070" y="1951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Oval 518"/>
              <p:cNvSpPr>
                <a:spLocks noChangeArrowheads="1"/>
              </p:cNvSpPr>
              <p:nvPr/>
            </p:nvSpPr>
            <p:spPr bwMode="auto">
              <a:xfrm>
                <a:off x="4119" y="1937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Oval 519"/>
              <p:cNvSpPr>
                <a:spLocks noChangeArrowheads="1"/>
              </p:cNvSpPr>
              <p:nvPr/>
            </p:nvSpPr>
            <p:spPr bwMode="auto">
              <a:xfrm>
                <a:off x="4165" y="190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Oval 520"/>
              <p:cNvSpPr>
                <a:spLocks noChangeArrowheads="1"/>
              </p:cNvSpPr>
              <p:nvPr/>
            </p:nvSpPr>
            <p:spPr bwMode="auto">
              <a:xfrm>
                <a:off x="4210" y="188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Oval 521"/>
              <p:cNvSpPr>
                <a:spLocks noChangeArrowheads="1"/>
              </p:cNvSpPr>
              <p:nvPr/>
            </p:nvSpPr>
            <p:spPr bwMode="auto">
              <a:xfrm>
                <a:off x="4259" y="186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Oval 522"/>
              <p:cNvSpPr>
                <a:spLocks noChangeArrowheads="1"/>
              </p:cNvSpPr>
              <p:nvPr/>
            </p:nvSpPr>
            <p:spPr bwMode="auto">
              <a:xfrm>
                <a:off x="4304" y="18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Oval 523"/>
              <p:cNvSpPr>
                <a:spLocks noChangeArrowheads="1"/>
              </p:cNvSpPr>
              <p:nvPr/>
            </p:nvSpPr>
            <p:spPr bwMode="auto">
              <a:xfrm>
                <a:off x="4353" y="18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Oval 524"/>
              <p:cNvSpPr>
                <a:spLocks noChangeArrowheads="1"/>
              </p:cNvSpPr>
              <p:nvPr/>
            </p:nvSpPr>
            <p:spPr bwMode="auto">
              <a:xfrm>
                <a:off x="4399" y="182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Oval 525"/>
              <p:cNvSpPr>
                <a:spLocks noChangeArrowheads="1"/>
              </p:cNvSpPr>
              <p:nvPr/>
            </p:nvSpPr>
            <p:spPr bwMode="auto">
              <a:xfrm>
                <a:off x="4444" y="179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Oval 526"/>
              <p:cNvSpPr>
                <a:spLocks noChangeArrowheads="1"/>
              </p:cNvSpPr>
              <p:nvPr/>
            </p:nvSpPr>
            <p:spPr bwMode="auto">
              <a:xfrm>
                <a:off x="4493" y="177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Oval 527"/>
              <p:cNvSpPr>
                <a:spLocks noChangeArrowheads="1"/>
              </p:cNvSpPr>
              <p:nvPr/>
            </p:nvSpPr>
            <p:spPr bwMode="auto">
              <a:xfrm>
                <a:off x="4538" y="17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Oval 528"/>
              <p:cNvSpPr>
                <a:spLocks noChangeArrowheads="1"/>
              </p:cNvSpPr>
              <p:nvPr/>
            </p:nvSpPr>
            <p:spPr bwMode="auto">
              <a:xfrm>
                <a:off x="4584" y="173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Oval 529"/>
              <p:cNvSpPr>
                <a:spLocks noChangeArrowheads="1"/>
              </p:cNvSpPr>
              <p:nvPr/>
            </p:nvSpPr>
            <p:spPr bwMode="auto">
              <a:xfrm>
                <a:off x="4632" y="169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Oval 530"/>
              <p:cNvSpPr>
                <a:spLocks noChangeArrowheads="1"/>
              </p:cNvSpPr>
              <p:nvPr/>
            </p:nvSpPr>
            <p:spPr bwMode="auto">
              <a:xfrm>
                <a:off x="4678" y="16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Oval 531"/>
              <p:cNvSpPr>
                <a:spLocks noChangeArrowheads="1"/>
              </p:cNvSpPr>
              <p:nvPr/>
            </p:nvSpPr>
            <p:spPr bwMode="auto">
              <a:xfrm>
                <a:off x="4723" y="165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Oval 532"/>
              <p:cNvSpPr>
                <a:spLocks noChangeArrowheads="1"/>
              </p:cNvSpPr>
              <p:nvPr/>
            </p:nvSpPr>
            <p:spPr bwMode="auto">
              <a:xfrm>
                <a:off x="4772" y="163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Oval 533"/>
              <p:cNvSpPr>
                <a:spLocks noChangeArrowheads="1"/>
              </p:cNvSpPr>
              <p:nvPr/>
            </p:nvSpPr>
            <p:spPr bwMode="auto">
              <a:xfrm>
                <a:off x="4817" y="159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Oval 534"/>
              <p:cNvSpPr>
                <a:spLocks noChangeArrowheads="1"/>
              </p:cNvSpPr>
              <p:nvPr/>
            </p:nvSpPr>
            <p:spPr bwMode="auto">
              <a:xfrm>
                <a:off x="4863" y="15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Oval 535"/>
              <p:cNvSpPr>
                <a:spLocks noChangeArrowheads="1"/>
              </p:cNvSpPr>
              <p:nvPr/>
            </p:nvSpPr>
            <p:spPr bwMode="auto">
              <a:xfrm>
                <a:off x="4912" y="153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Oval 536"/>
              <p:cNvSpPr>
                <a:spLocks noChangeArrowheads="1"/>
              </p:cNvSpPr>
              <p:nvPr/>
            </p:nvSpPr>
            <p:spPr bwMode="auto">
              <a:xfrm>
                <a:off x="4957" y="1518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Oval 537"/>
              <p:cNvSpPr>
                <a:spLocks noChangeArrowheads="1"/>
              </p:cNvSpPr>
              <p:nvPr/>
            </p:nvSpPr>
            <p:spPr bwMode="auto">
              <a:xfrm>
                <a:off x="5006" y="148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Oval 538"/>
              <p:cNvSpPr>
                <a:spLocks noChangeArrowheads="1"/>
              </p:cNvSpPr>
              <p:nvPr/>
            </p:nvSpPr>
            <p:spPr bwMode="auto">
              <a:xfrm>
                <a:off x="5051" y="147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Oval 539"/>
              <p:cNvSpPr>
                <a:spLocks noChangeArrowheads="1"/>
              </p:cNvSpPr>
              <p:nvPr/>
            </p:nvSpPr>
            <p:spPr bwMode="auto">
              <a:xfrm>
                <a:off x="5097" y="14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Oval 540"/>
              <p:cNvSpPr>
                <a:spLocks noChangeArrowheads="1"/>
              </p:cNvSpPr>
              <p:nvPr/>
            </p:nvSpPr>
            <p:spPr bwMode="auto">
              <a:xfrm>
                <a:off x="5146" y="144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Oval 541"/>
              <p:cNvSpPr>
                <a:spLocks noChangeArrowheads="1"/>
              </p:cNvSpPr>
              <p:nvPr/>
            </p:nvSpPr>
            <p:spPr bwMode="auto">
              <a:xfrm>
                <a:off x="5191" y="142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Oval 542"/>
              <p:cNvSpPr>
                <a:spLocks noChangeArrowheads="1"/>
              </p:cNvSpPr>
              <p:nvPr/>
            </p:nvSpPr>
            <p:spPr bwMode="auto">
              <a:xfrm>
                <a:off x="5236" y="14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43"/>
              <p:cNvSpPr>
                <a:spLocks/>
              </p:cNvSpPr>
              <p:nvPr/>
            </p:nvSpPr>
            <p:spPr bwMode="auto">
              <a:xfrm>
                <a:off x="642" y="1493"/>
                <a:ext cx="4615" cy="1735"/>
              </a:xfrm>
              <a:custGeom>
                <a:avLst/>
                <a:gdLst>
                  <a:gd name="T0" fmla="*/ 0 w 1322"/>
                  <a:gd name="T1" fmla="*/ 497 h 497"/>
                  <a:gd name="T2" fmla="*/ 661 w 1322"/>
                  <a:gd name="T3" fmla="*/ 248 h 497"/>
                  <a:gd name="T4" fmla="*/ 1322 w 1322"/>
                  <a:gd name="T5" fmla="*/ 0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22" h="497">
                    <a:moveTo>
                      <a:pt x="0" y="497"/>
                    </a:moveTo>
                    <a:lnTo>
                      <a:pt x="661" y="248"/>
                    </a:lnTo>
                    <a:lnTo>
                      <a:pt x="1322" y="0"/>
                    </a:lnTo>
                  </a:path>
                </a:pathLst>
              </a:custGeom>
              <a:noFill/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Oval 544"/>
              <p:cNvSpPr>
                <a:spLocks noChangeArrowheads="1"/>
              </p:cNvSpPr>
              <p:nvPr/>
            </p:nvSpPr>
            <p:spPr bwMode="auto">
              <a:xfrm>
                <a:off x="3302" y="973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Oval 545"/>
              <p:cNvSpPr>
                <a:spLocks noChangeArrowheads="1"/>
              </p:cNvSpPr>
              <p:nvPr/>
            </p:nvSpPr>
            <p:spPr bwMode="auto">
              <a:xfrm>
                <a:off x="4234" y="879"/>
                <a:ext cx="42" cy="41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Oval 546"/>
              <p:cNvSpPr>
                <a:spLocks noChangeArrowheads="1"/>
              </p:cNvSpPr>
              <p:nvPr/>
            </p:nvSpPr>
            <p:spPr bwMode="auto">
              <a:xfrm>
                <a:off x="3069" y="1018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Oval 547"/>
              <p:cNvSpPr>
                <a:spLocks noChangeArrowheads="1"/>
              </p:cNvSpPr>
              <p:nvPr/>
            </p:nvSpPr>
            <p:spPr bwMode="auto">
              <a:xfrm>
                <a:off x="5167" y="819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Oval 548"/>
              <p:cNvSpPr>
                <a:spLocks noChangeArrowheads="1"/>
              </p:cNvSpPr>
              <p:nvPr/>
            </p:nvSpPr>
            <p:spPr bwMode="auto">
              <a:xfrm>
                <a:off x="2370" y="1071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Oval 549"/>
              <p:cNvSpPr>
                <a:spLocks noChangeArrowheads="1"/>
              </p:cNvSpPr>
              <p:nvPr/>
            </p:nvSpPr>
            <p:spPr bwMode="auto">
              <a:xfrm>
                <a:off x="4468" y="886"/>
                <a:ext cx="42" cy="41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Oval 550"/>
              <p:cNvSpPr>
                <a:spLocks noChangeArrowheads="1"/>
              </p:cNvSpPr>
              <p:nvPr/>
            </p:nvSpPr>
            <p:spPr bwMode="auto">
              <a:xfrm>
                <a:off x="3536" y="980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Oval 551"/>
              <p:cNvSpPr>
                <a:spLocks noChangeArrowheads="1"/>
              </p:cNvSpPr>
              <p:nvPr/>
            </p:nvSpPr>
            <p:spPr bwMode="auto">
              <a:xfrm>
                <a:off x="4936" y="788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Oval 552"/>
              <p:cNvSpPr>
                <a:spLocks noChangeArrowheads="1"/>
              </p:cNvSpPr>
              <p:nvPr/>
            </p:nvSpPr>
            <p:spPr bwMode="auto">
              <a:xfrm>
                <a:off x="4001" y="906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Oval 553"/>
              <p:cNvSpPr>
                <a:spLocks noChangeArrowheads="1"/>
              </p:cNvSpPr>
              <p:nvPr/>
            </p:nvSpPr>
            <p:spPr bwMode="auto">
              <a:xfrm>
                <a:off x="2835" y="997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Oval 554"/>
              <p:cNvSpPr>
                <a:spLocks noChangeArrowheads="1"/>
              </p:cNvSpPr>
              <p:nvPr/>
            </p:nvSpPr>
            <p:spPr bwMode="auto">
              <a:xfrm>
                <a:off x="4702" y="823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Oval 555"/>
              <p:cNvSpPr>
                <a:spLocks noChangeArrowheads="1"/>
              </p:cNvSpPr>
              <p:nvPr/>
            </p:nvSpPr>
            <p:spPr bwMode="auto">
              <a:xfrm>
                <a:off x="3770" y="980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Oval 556"/>
              <p:cNvSpPr>
                <a:spLocks noChangeArrowheads="1"/>
              </p:cNvSpPr>
              <p:nvPr/>
            </p:nvSpPr>
            <p:spPr bwMode="auto">
              <a:xfrm>
                <a:off x="1435" y="1168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Oval 557"/>
              <p:cNvSpPr>
                <a:spLocks noChangeArrowheads="1"/>
              </p:cNvSpPr>
              <p:nvPr/>
            </p:nvSpPr>
            <p:spPr bwMode="auto">
              <a:xfrm>
                <a:off x="1669" y="1057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Oval 558"/>
              <p:cNvSpPr>
                <a:spLocks noChangeArrowheads="1"/>
              </p:cNvSpPr>
              <p:nvPr/>
            </p:nvSpPr>
            <p:spPr bwMode="auto">
              <a:xfrm>
                <a:off x="2601" y="1043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Oval 559"/>
              <p:cNvSpPr>
                <a:spLocks noChangeArrowheads="1"/>
              </p:cNvSpPr>
              <p:nvPr/>
            </p:nvSpPr>
            <p:spPr bwMode="auto">
              <a:xfrm>
                <a:off x="1903" y="1050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Oval 560"/>
              <p:cNvSpPr>
                <a:spLocks noChangeArrowheads="1"/>
              </p:cNvSpPr>
              <p:nvPr/>
            </p:nvSpPr>
            <p:spPr bwMode="auto">
              <a:xfrm>
                <a:off x="2136" y="1050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Oval 561"/>
              <p:cNvSpPr>
                <a:spLocks noChangeArrowheads="1"/>
              </p:cNvSpPr>
              <p:nvPr/>
            </p:nvSpPr>
            <p:spPr bwMode="auto">
              <a:xfrm>
                <a:off x="970" y="1158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Oval 562"/>
              <p:cNvSpPr>
                <a:spLocks noChangeArrowheads="1"/>
              </p:cNvSpPr>
              <p:nvPr/>
            </p:nvSpPr>
            <p:spPr bwMode="auto">
              <a:xfrm>
                <a:off x="1204" y="1116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Oval 563"/>
              <p:cNvSpPr>
                <a:spLocks noChangeArrowheads="1"/>
              </p:cNvSpPr>
              <p:nvPr/>
            </p:nvSpPr>
            <p:spPr bwMode="auto">
              <a:xfrm>
                <a:off x="737" y="1182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64"/>
              <p:cNvSpPr>
                <a:spLocks/>
              </p:cNvSpPr>
              <p:nvPr/>
            </p:nvSpPr>
            <p:spPr bwMode="auto">
              <a:xfrm>
                <a:off x="758" y="833"/>
                <a:ext cx="4429" cy="370"/>
              </a:xfrm>
              <a:custGeom>
                <a:avLst/>
                <a:gdLst>
                  <a:gd name="T0" fmla="*/ 0 w 1269"/>
                  <a:gd name="T1" fmla="*/ 106 h 106"/>
                  <a:gd name="T2" fmla="*/ 635 w 1269"/>
                  <a:gd name="T3" fmla="*/ 53 h 106"/>
                  <a:gd name="T4" fmla="*/ 1269 w 1269"/>
                  <a:gd name="T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9" h="106">
                    <a:moveTo>
                      <a:pt x="0" y="106"/>
                    </a:moveTo>
                    <a:lnTo>
                      <a:pt x="635" y="53"/>
                    </a:lnTo>
                    <a:lnTo>
                      <a:pt x="1269" y="0"/>
                    </a:lnTo>
                  </a:path>
                </a:pathLst>
              </a:custGeom>
              <a:noFill/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Line 607"/>
              <p:cNvSpPr>
                <a:spLocks noChangeShapeType="1"/>
              </p:cNvSpPr>
              <p:nvPr/>
            </p:nvSpPr>
            <p:spPr bwMode="auto">
              <a:xfrm flipV="1">
                <a:off x="548" y="449"/>
                <a:ext cx="0" cy="321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Line 608"/>
              <p:cNvSpPr>
                <a:spLocks noChangeShapeType="1"/>
              </p:cNvSpPr>
              <p:nvPr/>
            </p:nvSpPr>
            <p:spPr bwMode="auto">
              <a:xfrm flipH="1">
                <a:off x="492" y="357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Rectangle 609"/>
              <p:cNvSpPr>
                <a:spLocks noChangeArrowheads="1"/>
              </p:cNvSpPr>
              <p:nvPr/>
            </p:nvSpPr>
            <p:spPr bwMode="auto">
              <a:xfrm rot="16200000">
                <a:off x="278" y="3429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30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2" name="Line 610"/>
              <p:cNvSpPr>
                <a:spLocks noChangeShapeType="1"/>
              </p:cNvSpPr>
              <p:nvPr/>
            </p:nvSpPr>
            <p:spPr bwMode="auto">
              <a:xfrm flipH="1">
                <a:off x="492" y="2967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Rectangle 611"/>
              <p:cNvSpPr>
                <a:spLocks noChangeArrowheads="1"/>
              </p:cNvSpPr>
              <p:nvPr/>
            </p:nvSpPr>
            <p:spPr bwMode="auto">
              <a:xfrm rot="16200000">
                <a:off x="278" y="2825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4" name="Line 612"/>
              <p:cNvSpPr>
                <a:spLocks noChangeShapeType="1"/>
              </p:cNvSpPr>
              <p:nvPr/>
            </p:nvSpPr>
            <p:spPr bwMode="auto">
              <a:xfrm flipH="1">
                <a:off x="492" y="2359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Rectangle 613"/>
              <p:cNvSpPr>
                <a:spLocks noChangeArrowheads="1"/>
              </p:cNvSpPr>
              <p:nvPr/>
            </p:nvSpPr>
            <p:spPr bwMode="auto">
              <a:xfrm rot="16200000">
                <a:off x="278" y="2217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50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6" name="Line 614"/>
              <p:cNvSpPr>
                <a:spLocks noChangeShapeType="1"/>
              </p:cNvSpPr>
              <p:nvPr/>
            </p:nvSpPr>
            <p:spPr bwMode="auto">
              <a:xfrm flipH="1">
                <a:off x="492" y="175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Rectangle 615"/>
              <p:cNvSpPr>
                <a:spLocks noChangeArrowheads="1"/>
              </p:cNvSpPr>
              <p:nvPr/>
            </p:nvSpPr>
            <p:spPr bwMode="auto">
              <a:xfrm rot="16200000">
                <a:off x="278" y="1610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8" name="Line 616"/>
              <p:cNvSpPr>
                <a:spLocks noChangeShapeType="1"/>
              </p:cNvSpPr>
              <p:nvPr/>
            </p:nvSpPr>
            <p:spPr bwMode="auto">
              <a:xfrm flipH="1">
                <a:off x="492" y="1147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Rectangle 617"/>
              <p:cNvSpPr>
                <a:spLocks noChangeArrowheads="1"/>
              </p:cNvSpPr>
              <p:nvPr/>
            </p:nvSpPr>
            <p:spPr bwMode="auto">
              <a:xfrm rot="16200000">
                <a:off x="278" y="1006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70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0" name="Line 618"/>
              <p:cNvSpPr>
                <a:spLocks noChangeShapeType="1"/>
              </p:cNvSpPr>
              <p:nvPr/>
            </p:nvSpPr>
            <p:spPr bwMode="auto">
              <a:xfrm flipH="1">
                <a:off x="492" y="540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Rectangle 619"/>
              <p:cNvSpPr>
                <a:spLocks noChangeArrowheads="1"/>
              </p:cNvSpPr>
              <p:nvPr/>
            </p:nvSpPr>
            <p:spPr bwMode="auto">
              <a:xfrm rot="16200000">
                <a:off x="278" y="397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2" name="Rectangle 620"/>
              <p:cNvSpPr>
                <a:spLocks noChangeArrowheads="1"/>
              </p:cNvSpPr>
              <p:nvPr/>
            </p:nvSpPr>
            <p:spPr bwMode="auto">
              <a:xfrm rot="16200000">
                <a:off x="-215" y="1896"/>
                <a:ext cx="813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Child Rank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3" name="Line 621"/>
              <p:cNvSpPr>
                <a:spLocks noChangeShapeType="1"/>
              </p:cNvSpPr>
              <p:nvPr/>
            </p:nvSpPr>
            <p:spPr bwMode="auto">
              <a:xfrm>
                <a:off x="548" y="3665"/>
                <a:ext cx="5083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Line 622"/>
              <p:cNvSpPr>
                <a:spLocks noChangeShapeType="1"/>
              </p:cNvSpPr>
              <p:nvPr/>
            </p:nvSpPr>
            <p:spPr bwMode="auto">
              <a:xfrm>
                <a:off x="642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Rectangle 623"/>
              <p:cNvSpPr>
                <a:spLocks noChangeArrowheads="1"/>
              </p:cNvSpPr>
              <p:nvPr/>
            </p:nvSpPr>
            <p:spPr bwMode="auto">
              <a:xfrm>
                <a:off x="604" y="3752"/>
                <a:ext cx="150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6" name="Line 624"/>
              <p:cNvSpPr>
                <a:spLocks noChangeShapeType="1"/>
              </p:cNvSpPr>
              <p:nvPr/>
            </p:nvSpPr>
            <p:spPr bwMode="auto">
              <a:xfrm>
                <a:off x="15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Rectangle 625"/>
              <p:cNvSpPr>
                <a:spLocks noChangeArrowheads="1"/>
              </p:cNvSpPr>
              <p:nvPr/>
            </p:nvSpPr>
            <p:spPr bwMode="auto">
              <a:xfrm>
                <a:off x="14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20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8" name="Line 626"/>
              <p:cNvSpPr>
                <a:spLocks noChangeShapeType="1"/>
              </p:cNvSpPr>
              <p:nvPr/>
            </p:nvSpPr>
            <p:spPr bwMode="auto">
              <a:xfrm>
                <a:off x="25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Rectangle 627"/>
              <p:cNvSpPr>
                <a:spLocks noChangeArrowheads="1"/>
              </p:cNvSpPr>
              <p:nvPr/>
            </p:nvSpPr>
            <p:spPr bwMode="auto">
              <a:xfrm>
                <a:off x="2426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40" name="Line 628"/>
              <p:cNvSpPr>
                <a:spLocks noChangeShapeType="1"/>
              </p:cNvSpPr>
              <p:nvPr/>
            </p:nvSpPr>
            <p:spPr bwMode="auto">
              <a:xfrm>
                <a:off x="3439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Rectangle 629"/>
              <p:cNvSpPr>
                <a:spLocks noChangeArrowheads="1"/>
              </p:cNvSpPr>
              <p:nvPr/>
            </p:nvSpPr>
            <p:spPr bwMode="auto">
              <a:xfrm>
                <a:off x="3358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42" name="Line 630"/>
              <p:cNvSpPr>
                <a:spLocks noChangeShapeType="1"/>
              </p:cNvSpPr>
              <p:nvPr/>
            </p:nvSpPr>
            <p:spPr bwMode="auto">
              <a:xfrm>
                <a:off x="43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Rectangle 631"/>
              <p:cNvSpPr>
                <a:spLocks noChangeArrowheads="1"/>
              </p:cNvSpPr>
              <p:nvPr/>
            </p:nvSpPr>
            <p:spPr bwMode="auto">
              <a:xfrm>
                <a:off x="42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44" name="Line 632"/>
              <p:cNvSpPr>
                <a:spLocks noChangeShapeType="1"/>
              </p:cNvSpPr>
              <p:nvPr/>
            </p:nvSpPr>
            <p:spPr bwMode="auto">
              <a:xfrm>
                <a:off x="53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Rectangle 633"/>
              <p:cNvSpPr>
                <a:spLocks noChangeArrowheads="1"/>
              </p:cNvSpPr>
              <p:nvPr/>
            </p:nvSpPr>
            <p:spPr bwMode="auto">
              <a:xfrm>
                <a:off x="5187" y="3752"/>
                <a:ext cx="318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100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35" name="Rectangle 635"/>
            <p:cNvSpPr>
              <a:spLocks noChangeArrowheads="1"/>
            </p:cNvSpPr>
            <p:nvPr/>
          </p:nvSpPr>
          <p:spPr bwMode="auto">
            <a:xfrm>
              <a:off x="2685" y="3937"/>
              <a:ext cx="91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Parent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" name="Oval 637"/>
            <p:cNvSpPr>
              <a:spLocks noChangeArrowheads="1"/>
            </p:cNvSpPr>
            <p:nvPr/>
          </p:nvSpPr>
          <p:spPr bwMode="auto">
            <a:xfrm>
              <a:off x="2939" y="289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638"/>
            <p:cNvSpPr>
              <a:spLocks noChangeArrowheads="1"/>
            </p:cNvSpPr>
            <p:nvPr/>
          </p:nvSpPr>
          <p:spPr bwMode="auto">
            <a:xfrm>
              <a:off x="2939" y="309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Rectangle 641"/>
            <p:cNvSpPr>
              <a:spLocks noChangeArrowheads="1"/>
            </p:cNvSpPr>
            <p:nvPr/>
          </p:nvSpPr>
          <p:spPr bwMode="auto">
            <a:xfrm>
              <a:off x="3072" y="2844"/>
              <a:ext cx="148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National (Slope: 0.288)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2" name="Rectangle 642"/>
            <p:cNvSpPr>
              <a:spLocks noChangeArrowheads="1"/>
            </p:cNvSpPr>
            <p:nvPr/>
          </p:nvSpPr>
          <p:spPr bwMode="auto">
            <a:xfrm>
              <a:off x="3072" y="3047"/>
              <a:ext cx="184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Elite Colleges (Slope: 0.065)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5" name="Rectangle 645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193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Elite</a:t>
            </a:r>
            <a:r>
              <a:rPr kumimoji="0" lang="en-US" sz="1800" b="0" i="0" u="none" strike="noStrike" kern="1200" cap="none" spc="0" normalizeH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Colleges</a:t>
            </a:r>
          </a:p>
        </p:txBody>
      </p:sp>
    </p:spTree>
    <p:extLst>
      <p:ext uri="{BB962C8B-B14F-4D97-AF65-F5344CB8AC3E}">
        <p14:creationId xmlns:p14="http://schemas.microsoft.com/office/powerpoint/2010/main" val="1900920861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" name="Group 433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33" name="AutoShape 432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34" name="Group 634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46" name="Rectangle 434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" name="Rectangle 435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" name="Rectangle 436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" name="Line 437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" name="Line 438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" name="Line 439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" name="Line 440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" name="Line 441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" name="Line 442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" name="Oval 443"/>
              <p:cNvSpPr>
                <a:spLocks noChangeArrowheads="1"/>
              </p:cNvSpPr>
              <p:nvPr/>
            </p:nvSpPr>
            <p:spPr bwMode="auto">
              <a:xfrm>
                <a:off x="621" y="330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" name="Oval 444"/>
              <p:cNvSpPr>
                <a:spLocks noChangeArrowheads="1"/>
              </p:cNvSpPr>
              <p:nvPr/>
            </p:nvSpPr>
            <p:spPr bwMode="auto">
              <a:xfrm>
                <a:off x="667" y="32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" name="Oval 445"/>
              <p:cNvSpPr>
                <a:spLocks noChangeArrowheads="1"/>
              </p:cNvSpPr>
              <p:nvPr/>
            </p:nvSpPr>
            <p:spPr bwMode="auto">
              <a:xfrm>
                <a:off x="712" y="3208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" name="Oval 446"/>
              <p:cNvSpPr>
                <a:spLocks noChangeArrowheads="1"/>
              </p:cNvSpPr>
              <p:nvPr/>
            </p:nvSpPr>
            <p:spPr bwMode="auto">
              <a:xfrm>
                <a:off x="761" y="3173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" name="Oval 447"/>
              <p:cNvSpPr>
                <a:spLocks noChangeArrowheads="1"/>
              </p:cNvSpPr>
              <p:nvPr/>
            </p:nvSpPr>
            <p:spPr bwMode="auto">
              <a:xfrm>
                <a:off x="806" y="312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" name="Oval 448"/>
              <p:cNvSpPr>
                <a:spLocks noChangeArrowheads="1"/>
              </p:cNvSpPr>
              <p:nvPr/>
            </p:nvSpPr>
            <p:spPr bwMode="auto">
              <a:xfrm>
                <a:off x="852" y="311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" name="Oval 449"/>
              <p:cNvSpPr>
                <a:spLocks noChangeArrowheads="1"/>
              </p:cNvSpPr>
              <p:nvPr/>
            </p:nvSpPr>
            <p:spPr bwMode="auto">
              <a:xfrm>
                <a:off x="901" y="30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" name="Oval 450"/>
              <p:cNvSpPr>
                <a:spLocks noChangeArrowheads="1"/>
              </p:cNvSpPr>
              <p:nvPr/>
            </p:nvSpPr>
            <p:spPr bwMode="auto">
              <a:xfrm>
                <a:off x="946" y="306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" name="Oval 451"/>
              <p:cNvSpPr>
                <a:spLocks noChangeArrowheads="1"/>
              </p:cNvSpPr>
              <p:nvPr/>
            </p:nvSpPr>
            <p:spPr bwMode="auto">
              <a:xfrm>
                <a:off x="991" y="304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" name="Oval 452"/>
              <p:cNvSpPr>
                <a:spLocks noChangeArrowheads="1"/>
              </p:cNvSpPr>
              <p:nvPr/>
            </p:nvSpPr>
            <p:spPr bwMode="auto">
              <a:xfrm>
                <a:off x="1040" y="303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" name="Oval 453"/>
              <p:cNvSpPr>
                <a:spLocks noChangeArrowheads="1"/>
              </p:cNvSpPr>
              <p:nvPr/>
            </p:nvSpPr>
            <p:spPr bwMode="auto">
              <a:xfrm>
                <a:off x="1086" y="299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" name="Oval 454"/>
              <p:cNvSpPr>
                <a:spLocks noChangeArrowheads="1"/>
              </p:cNvSpPr>
              <p:nvPr/>
            </p:nvSpPr>
            <p:spPr bwMode="auto">
              <a:xfrm>
                <a:off x="1135" y="298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" name="Oval 455"/>
              <p:cNvSpPr>
                <a:spLocks noChangeArrowheads="1"/>
              </p:cNvSpPr>
              <p:nvPr/>
            </p:nvSpPr>
            <p:spPr bwMode="auto">
              <a:xfrm>
                <a:off x="1180" y="2974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" name="Oval 456"/>
              <p:cNvSpPr>
                <a:spLocks noChangeArrowheads="1"/>
              </p:cNvSpPr>
              <p:nvPr/>
            </p:nvSpPr>
            <p:spPr bwMode="auto">
              <a:xfrm>
                <a:off x="1225" y="29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" name="Oval 457"/>
              <p:cNvSpPr>
                <a:spLocks noChangeArrowheads="1"/>
              </p:cNvSpPr>
              <p:nvPr/>
            </p:nvSpPr>
            <p:spPr bwMode="auto">
              <a:xfrm>
                <a:off x="1274" y="29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" name="Oval 458"/>
              <p:cNvSpPr>
                <a:spLocks noChangeArrowheads="1"/>
              </p:cNvSpPr>
              <p:nvPr/>
            </p:nvSpPr>
            <p:spPr bwMode="auto">
              <a:xfrm>
                <a:off x="1320" y="2918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" name="Oval 459"/>
              <p:cNvSpPr>
                <a:spLocks noChangeArrowheads="1"/>
              </p:cNvSpPr>
              <p:nvPr/>
            </p:nvSpPr>
            <p:spPr bwMode="auto">
              <a:xfrm>
                <a:off x="1365" y="291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" name="Oval 460"/>
              <p:cNvSpPr>
                <a:spLocks noChangeArrowheads="1"/>
              </p:cNvSpPr>
              <p:nvPr/>
            </p:nvSpPr>
            <p:spPr bwMode="auto">
              <a:xfrm>
                <a:off x="1414" y="289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" name="Oval 461"/>
              <p:cNvSpPr>
                <a:spLocks noChangeArrowheads="1"/>
              </p:cNvSpPr>
              <p:nvPr/>
            </p:nvSpPr>
            <p:spPr bwMode="auto">
              <a:xfrm>
                <a:off x="1459" y="286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" name="Oval 462"/>
              <p:cNvSpPr>
                <a:spLocks noChangeArrowheads="1"/>
              </p:cNvSpPr>
              <p:nvPr/>
            </p:nvSpPr>
            <p:spPr bwMode="auto">
              <a:xfrm>
                <a:off x="1505" y="285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" name="Oval 463"/>
              <p:cNvSpPr>
                <a:spLocks noChangeArrowheads="1"/>
              </p:cNvSpPr>
              <p:nvPr/>
            </p:nvSpPr>
            <p:spPr bwMode="auto">
              <a:xfrm>
                <a:off x="1553" y="284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" name="Oval 464"/>
              <p:cNvSpPr>
                <a:spLocks noChangeArrowheads="1"/>
              </p:cNvSpPr>
              <p:nvPr/>
            </p:nvSpPr>
            <p:spPr bwMode="auto">
              <a:xfrm>
                <a:off x="1599" y="282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" name="Oval 465"/>
              <p:cNvSpPr>
                <a:spLocks noChangeArrowheads="1"/>
              </p:cNvSpPr>
              <p:nvPr/>
            </p:nvSpPr>
            <p:spPr bwMode="auto">
              <a:xfrm>
                <a:off x="1648" y="279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" name="Oval 466"/>
              <p:cNvSpPr>
                <a:spLocks noChangeArrowheads="1"/>
              </p:cNvSpPr>
              <p:nvPr/>
            </p:nvSpPr>
            <p:spPr bwMode="auto">
              <a:xfrm>
                <a:off x="1693" y="2789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" name="Oval 467"/>
              <p:cNvSpPr>
                <a:spLocks noChangeArrowheads="1"/>
              </p:cNvSpPr>
              <p:nvPr/>
            </p:nvSpPr>
            <p:spPr bwMode="auto">
              <a:xfrm>
                <a:off x="1738" y="276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" name="Oval 468"/>
              <p:cNvSpPr>
                <a:spLocks noChangeArrowheads="1"/>
              </p:cNvSpPr>
              <p:nvPr/>
            </p:nvSpPr>
            <p:spPr bwMode="auto">
              <a:xfrm>
                <a:off x="1787" y="2754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" name="Oval 469"/>
              <p:cNvSpPr>
                <a:spLocks noChangeArrowheads="1"/>
              </p:cNvSpPr>
              <p:nvPr/>
            </p:nvSpPr>
            <p:spPr bwMode="auto">
              <a:xfrm>
                <a:off x="1833" y="272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" name="Oval 470"/>
              <p:cNvSpPr>
                <a:spLocks noChangeArrowheads="1"/>
              </p:cNvSpPr>
              <p:nvPr/>
            </p:nvSpPr>
            <p:spPr bwMode="auto">
              <a:xfrm>
                <a:off x="1878" y="272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" name="Oval 471"/>
              <p:cNvSpPr>
                <a:spLocks noChangeArrowheads="1"/>
              </p:cNvSpPr>
              <p:nvPr/>
            </p:nvSpPr>
            <p:spPr bwMode="auto">
              <a:xfrm>
                <a:off x="1927" y="27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" name="Oval 472"/>
              <p:cNvSpPr>
                <a:spLocks noChangeArrowheads="1"/>
              </p:cNvSpPr>
              <p:nvPr/>
            </p:nvSpPr>
            <p:spPr bwMode="auto">
              <a:xfrm>
                <a:off x="1972" y="268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" name="Oval 473"/>
              <p:cNvSpPr>
                <a:spLocks noChangeArrowheads="1"/>
              </p:cNvSpPr>
              <p:nvPr/>
            </p:nvSpPr>
            <p:spPr bwMode="auto">
              <a:xfrm>
                <a:off x="2018" y="26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" name="Oval 474"/>
              <p:cNvSpPr>
                <a:spLocks noChangeArrowheads="1"/>
              </p:cNvSpPr>
              <p:nvPr/>
            </p:nvSpPr>
            <p:spPr bwMode="auto">
              <a:xfrm>
                <a:off x="2067" y="265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" name="Oval 475"/>
              <p:cNvSpPr>
                <a:spLocks noChangeArrowheads="1"/>
              </p:cNvSpPr>
              <p:nvPr/>
            </p:nvSpPr>
            <p:spPr bwMode="auto">
              <a:xfrm>
                <a:off x="2112" y="263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" name="Oval 476"/>
              <p:cNvSpPr>
                <a:spLocks noChangeArrowheads="1"/>
              </p:cNvSpPr>
              <p:nvPr/>
            </p:nvSpPr>
            <p:spPr bwMode="auto">
              <a:xfrm>
                <a:off x="2161" y="261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" name="Oval 477"/>
              <p:cNvSpPr>
                <a:spLocks noChangeArrowheads="1"/>
              </p:cNvSpPr>
              <p:nvPr/>
            </p:nvSpPr>
            <p:spPr bwMode="auto">
              <a:xfrm>
                <a:off x="2206" y="259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" name="Oval 478"/>
              <p:cNvSpPr>
                <a:spLocks noChangeArrowheads="1"/>
              </p:cNvSpPr>
              <p:nvPr/>
            </p:nvSpPr>
            <p:spPr bwMode="auto">
              <a:xfrm>
                <a:off x="2252" y="25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" name="Oval 479"/>
              <p:cNvSpPr>
                <a:spLocks noChangeArrowheads="1"/>
              </p:cNvSpPr>
              <p:nvPr/>
            </p:nvSpPr>
            <p:spPr bwMode="auto">
              <a:xfrm>
                <a:off x="2301" y="2565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" name="Oval 480"/>
              <p:cNvSpPr>
                <a:spLocks noChangeArrowheads="1"/>
              </p:cNvSpPr>
              <p:nvPr/>
            </p:nvSpPr>
            <p:spPr bwMode="auto">
              <a:xfrm>
                <a:off x="2346" y="253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" name="Oval 481"/>
              <p:cNvSpPr>
                <a:spLocks noChangeArrowheads="1"/>
              </p:cNvSpPr>
              <p:nvPr/>
            </p:nvSpPr>
            <p:spPr bwMode="auto">
              <a:xfrm>
                <a:off x="2391" y="252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" name="Oval 482"/>
              <p:cNvSpPr>
                <a:spLocks noChangeArrowheads="1"/>
              </p:cNvSpPr>
              <p:nvPr/>
            </p:nvSpPr>
            <p:spPr bwMode="auto">
              <a:xfrm>
                <a:off x="2440" y="250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" name="Oval 483"/>
              <p:cNvSpPr>
                <a:spLocks noChangeArrowheads="1"/>
              </p:cNvSpPr>
              <p:nvPr/>
            </p:nvSpPr>
            <p:spPr bwMode="auto">
              <a:xfrm>
                <a:off x="2486" y="2499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" name="Oval 484"/>
              <p:cNvSpPr>
                <a:spLocks noChangeArrowheads="1"/>
              </p:cNvSpPr>
              <p:nvPr/>
            </p:nvSpPr>
            <p:spPr bwMode="auto">
              <a:xfrm>
                <a:off x="2531" y="24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" name="Oval 485"/>
              <p:cNvSpPr>
                <a:spLocks noChangeArrowheads="1"/>
              </p:cNvSpPr>
              <p:nvPr/>
            </p:nvSpPr>
            <p:spPr bwMode="auto">
              <a:xfrm>
                <a:off x="2580" y="247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" name="Oval 486"/>
              <p:cNvSpPr>
                <a:spLocks noChangeArrowheads="1"/>
              </p:cNvSpPr>
              <p:nvPr/>
            </p:nvSpPr>
            <p:spPr bwMode="auto">
              <a:xfrm>
                <a:off x="2625" y="244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" name="Oval 487"/>
              <p:cNvSpPr>
                <a:spLocks noChangeArrowheads="1"/>
              </p:cNvSpPr>
              <p:nvPr/>
            </p:nvSpPr>
            <p:spPr bwMode="auto">
              <a:xfrm>
                <a:off x="2674" y="242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" name="Oval 488"/>
              <p:cNvSpPr>
                <a:spLocks noChangeArrowheads="1"/>
              </p:cNvSpPr>
              <p:nvPr/>
            </p:nvSpPr>
            <p:spPr bwMode="auto">
              <a:xfrm>
                <a:off x="2719" y="241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" name="Oval 489"/>
              <p:cNvSpPr>
                <a:spLocks noChangeArrowheads="1"/>
              </p:cNvSpPr>
              <p:nvPr/>
            </p:nvSpPr>
            <p:spPr bwMode="auto">
              <a:xfrm>
                <a:off x="2765" y="24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" name="Oval 490"/>
              <p:cNvSpPr>
                <a:spLocks noChangeArrowheads="1"/>
              </p:cNvSpPr>
              <p:nvPr/>
            </p:nvSpPr>
            <p:spPr bwMode="auto">
              <a:xfrm>
                <a:off x="2814" y="240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" name="Oval 491"/>
              <p:cNvSpPr>
                <a:spLocks noChangeArrowheads="1"/>
              </p:cNvSpPr>
              <p:nvPr/>
            </p:nvSpPr>
            <p:spPr bwMode="auto">
              <a:xfrm>
                <a:off x="2859" y="2370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" name="Oval 492"/>
              <p:cNvSpPr>
                <a:spLocks noChangeArrowheads="1"/>
              </p:cNvSpPr>
              <p:nvPr/>
            </p:nvSpPr>
            <p:spPr bwMode="auto">
              <a:xfrm>
                <a:off x="2904" y="23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" name="Oval 493"/>
              <p:cNvSpPr>
                <a:spLocks noChangeArrowheads="1"/>
              </p:cNvSpPr>
              <p:nvPr/>
            </p:nvSpPr>
            <p:spPr bwMode="auto">
              <a:xfrm>
                <a:off x="2953" y="232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" name="Oval 494"/>
              <p:cNvSpPr>
                <a:spLocks noChangeArrowheads="1"/>
              </p:cNvSpPr>
              <p:nvPr/>
            </p:nvSpPr>
            <p:spPr bwMode="auto">
              <a:xfrm>
                <a:off x="2999" y="231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" name="Oval 495"/>
              <p:cNvSpPr>
                <a:spLocks noChangeArrowheads="1"/>
              </p:cNvSpPr>
              <p:nvPr/>
            </p:nvSpPr>
            <p:spPr bwMode="auto">
              <a:xfrm>
                <a:off x="3044" y="230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" name="Oval 496"/>
              <p:cNvSpPr>
                <a:spLocks noChangeArrowheads="1"/>
              </p:cNvSpPr>
              <p:nvPr/>
            </p:nvSpPr>
            <p:spPr bwMode="auto">
              <a:xfrm>
                <a:off x="3093" y="22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" name="Oval 497"/>
              <p:cNvSpPr>
                <a:spLocks noChangeArrowheads="1"/>
              </p:cNvSpPr>
              <p:nvPr/>
            </p:nvSpPr>
            <p:spPr bwMode="auto">
              <a:xfrm>
                <a:off x="3138" y="227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" name="Oval 498"/>
              <p:cNvSpPr>
                <a:spLocks noChangeArrowheads="1"/>
              </p:cNvSpPr>
              <p:nvPr/>
            </p:nvSpPr>
            <p:spPr bwMode="auto">
              <a:xfrm>
                <a:off x="3184" y="226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" name="Oval 499"/>
              <p:cNvSpPr>
                <a:spLocks noChangeArrowheads="1"/>
              </p:cNvSpPr>
              <p:nvPr/>
            </p:nvSpPr>
            <p:spPr bwMode="auto">
              <a:xfrm>
                <a:off x="3233" y="2240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" name="Oval 500"/>
              <p:cNvSpPr>
                <a:spLocks noChangeArrowheads="1"/>
              </p:cNvSpPr>
              <p:nvPr/>
            </p:nvSpPr>
            <p:spPr bwMode="auto">
              <a:xfrm>
                <a:off x="3278" y="223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" name="Oval 501"/>
              <p:cNvSpPr>
                <a:spLocks noChangeArrowheads="1"/>
              </p:cNvSpPr>
              <p:nvPr/>
            </p:nvSpPr>
            <p:spPr bwMode="auto">
              <a:xfrm>
                <a:off x="3327" y="221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" name="Oval 502"/>
              <p:cNvSpPr>
                <a:spLocks noChangeArrowheads="1"/>
              </p:cNvSpPr>
              <p:nvPr/>
            </p:nvSpPr>
            <p:spPr bwMode="auto">
              <a:xfrm>
                <a:off x="3372" y="219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" name="Oval 503"/>
              <p:cNvSpPr>
                <a:spLocks noChangeArrowheads="1"/>
              </p:cNvSpPr>
              <p:nvPr/>
            </p:nvSpPr>
            <p:spPr bwMode="auto">
              <a:xfrm>
                <a:off x="3418" y="2177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" name="Oval 504"/>
              <p:cNvSpPr>
                <a:spLocks noChangeArrowheads="1"/>
              </p:cNvSpPr>
              <p:nvPr/>
            </p:nvSpPr>
            <p:spPr bwMode="auto">
              <a:xfrm>
                <a:off x="3466" y="216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" name="Oval 505"/>
              <p:cNvSpPr>
                <a:spLocks noChangeArrowheads="1"/>
              </p:cNvSpPr>
              <p:nvPr/>
            </p:nvSpPr>
            <p:spPr bwMode="auto">
              <a:xfrm>
                <a:off x="3512" y="216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" name="Oval 506"/>
              <p:cNvSpPr>
                <a:spLocks noChangeArrowheads="1"/>
              </p:cNvSpPr>
              <p:nvPr/>
            </p:nvSpPr>
            <p:spPr bwMode="auto">
              <a:xfrm>
                <a:off x="3557" y="21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" name="Oval 507"/>
              <p:cNvSpPr>
                <a:spLocks noChangeArrowheads="1"/>
              </p:cNvSpPr>
              <p:nvPr/>
            </p:nvSpPr>
            <p:spPr bwMode="auto">
              <a:xfrm>
                <a:off x="3606" y="21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" name="Oval 508"/>
              <p:cNvSpPr>
                <a:spLocks noChangeArrowheads="1"/>
              </p:cNvSpPr>
              <p:nvPr/>
            </p:nvSpPr>
            <p:spPr bwMode="auto">
              <a:xfrm>
                <a:off x="3651" y="209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" name="Oval 509"/>
              <p:cNvSpPr>
                <a:spLocks noChangeArrowheads="1"/>
              </p:cNvSpPr>
              <p:nvPr/>
            </p:nvSpPr>
            <p:spPr bwMode="auto">
              <a:xfrm>
                <a:off x="3697" y="208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" name="Oval 510"/>
              <p:cNvSpPr>
                <a:spLocks noChangeArrowheads="1"/>
              </p:cNvSpPr>
              <p:nvPr/>
            </p:nvSpPr>
            <p:spPr bwMode="auto">
              <a:xfrm>
                <a:off x="3746" y="207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" name="Oval 511"/>
              <p:cNvSpPr>
                <a:spLocks noChangeArrowheads="1"/>
              </p:cNvSpPr>
              <p:nvPr/>
            </p:nvSpPr>
            <p:spPr bwMode="auto">
              <a:xfrm>
                <a:off x="3791" y="20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" name="Oval 512"/>
              <p:cNvSpPr>
                <a:spLocks noChangeArrowheads="1"/>
              </p:cNvSpPr>
              <p:nvPr/>
            </p:nvSpPr>
            <p:spPr bwMode="auto">
              <a:xfrm>
                <a:off x="3840" y="203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" name="Oval 513"/>
              <p:cNvSpPr>
                <a:spLocks noChangeArrowheads="1"/>
              </p:cNvSpPr>
              <p:nvPr/>
            </p:nvSpPr>
            <p:spPr bwMode="auto">
              <a:xfrm>
                <a:off x="3885" y="201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" name="Oval 514"/>
              <p:cNvSpPr>
                <a:spLocks noChangeArrowheads="1"/>
              </p:cNvSpPr>
              <p:nvPr/>
            </p:nvSpPr>
            <p:spPr bwMode="auto">
              <a:xfrm>
                <a:off x="3931" y="19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" name="Oval 515"/>
              <p:cNvSpPr>
                <a:spLocks noChangeArrowheads="1"/>
              </p:cNvSpPr>
              <p:nvPr/>
            </p:nvSpPr>
            <p:spPr bwMode="auto">
              <a:xfrm>
                <a:off x="3980" y="19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" name="Oval 516"/>
              <p:cNvSpPr>
                <a:spLocks noChangeArrowheads="1"/>
              </p:cNvSpPr>
              <p:nvPr/>
            </p:nvSpPr>
            <p:spPr bwMode="auto">
              <a:xfrm>
                <a:off x="4025" y="196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" name="Oval 517"/>
              <p:cNvSpPr>
                <a:spLocks noChangeArrowheads="1"/>
              </p:cNvSpPr>
              <p:nvPr/>
            </p:nvSpPr>
            <p:spPr bwMode="auto">
              <a:xfrm>
                <a:off x="4070" y="1951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" name="Oval 518"/>
              <p:cNvSpPr>
                <a:spLocks noChangeArrowheads="1"/>
              </p:cNvSpPr>
              <p:nvPr/>
            </p:nvSpPr>
            <p:spPr bwMode="auto">
              <a:xfrm>
                <a:off x="4119" y="1937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" name="Oval 519"/>
              <p:cNvSpPr>
                <a:spLocks noChangeArrowheads="1"/>
              </p:cNvSpPr>
              <p:nvPr/>
            </p:nvSpPr>
            <p:spPr bwMode="auto">
              <a:xfrm>
                <a:off x="4165" y="190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" name="Oval 520"/>
              <p:cNvSpPr>
                <a:spLocks noChangeArrowheads="1"/>
              </p:cNvSpPr>
              <p:nvPr/>
            </p:nvSpPr>
            <p:spPr bwMode="auto">
              <a:xfrm>
                <a:off x="4210" y="188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" name="Oval 521"/>
              <p:cNvSpPr>
                <a:spLocks noChangeArrowheads="1"/>
              </p:cNvSpPr>
              <p:nvPr/>
            </p:nvSpPr>
            <p:spPr bwMode="auto">
              <a:xfrm>
                <a:off x="4259" y="186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" name="Oval 522"/>
              <p:cNvSpPr>
                <a:spLocks noChangeArrowheads="1"/>
              </p:cNvSpPr>
              <p:nvPr/>
            </p:nvSpPr>
            <p:spPr bwMode="auto">
              <a:xfrm>
                <a:off x="4304" y="18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" name="Oval 523"/>
              <p:cNvSpPr>
                <a:spLocks noChangeArrowheads="1"/>
              </p:cNvSpPr>
              <p:nvPr/>
            </p:nvSpPr>
            <p:spPr bwMode="auto">
              <a:xfrm>
                <a:off x="4353" y="183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" name="Oval 524"/>
              <p:cNvSpPr>
                <a:spLocks noChangeArrowheads="1"/>
              </p:cNvSpPr>
              <p:nvPr/>
            </p:nvSpPr>
            <p:spPr bwMode="auto">
              <a:xfrm>
                <a:off x="4399" y="182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" name="Oval 525"/>
              <p:cNvSpPr>
                <a:spLocks noChangeArrowheads="1"/>
              </p:cNvSpPr>
              <p:nvPr/>
            </p:nvSpPr>
            <p:spPr bwMode="auto">
              <a:xfrm>
                <a:off x="4444" y="179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" name="Oval 526"/>
              <p:cNvSpPr>
                <a:spLocks noChangeArrowheads="1"/>
              </p:cNvSpPr>
              <p:nvPr/>
            </p:nvSpPr>
            <p:spPr bwMode="auto">
              <a:xfrm>
                <a:off x="4493" y="177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" name="Oval 527"/>
              <p:cNvSpPr>
                <a:spLocks noChangeArrowheads="1"/>
              </p:cNvSpPr>
              <p:nvPr/>
            </p:nvSpPr>
            <p:spPr bwMode="auto">
              <a:xfrm>
                <a:off x="4538" y="17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" name="Oval 528"/>
              <p:cNvSpPr>
                <a:spLocks noChangeArrowheads="1"/>
              </p:cNvSpPr>
              <p:nvPr/>
            </p:nvSpPr>
            <p:spPr bwMode="auto">
              <a:xfrm>
                <a:off x="4584" y="173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" name="Oval 529"/>
              <p:cNvSpPr>
                <a:spLocks noChangeArrowheads="1"/>
              </p:cNvSpPr>
              <p:nvPr/>
            </p:nvSpPr>
            <p:spPr bwMode="auto">
              <a:xfrm>
                <a:off x="4632" y="169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" name="Oval 530"/>
              <p:cNvSpPr>
                <a:spLocks noChangeArrowheads="1"/>
              </p:cNvSpPr>
              <p:nvPr/>
            </p:nvSpPr>
            <p:spPr bwMode="auto">
              <a:xfrm>
                <a:off x="4678" y="168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" name="Oval 531"/>
              <p:cNvSpPr>
                <a:spLocks noChangeArrowheads="1"/>
              </p:cNvSpPr>
              <p:nvPr/>
            </p:nvSpPr>
            <p:spPr bwMode="auto">
              <a:xfrm>
                <a:off x="4723" y="165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" name="Oval 532"/>
              <p:cNvSpPr>
                <a:spLocks noChangeArrowheads="1"/>
              </p:cNvSpPr>
              <p:nvPr/>
            </p:nvSpPr>
            <p:spPr bwMode="auto">
              <a:xfrm>
                <a:off x="4772" y="163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" name="Oval 533"/>
              <p:cNvSpPr>
                <a:spLocks noChangeArrowheads="1"/>
              </p:cNvSpPr>
              <p:nvPr/>
            </p:nvSpPr>
            <p:spPr bwMode="auto">
              <a:xfrm>
                <a:off x="4817" y="159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" name="Oval 534"/>
              <p:cNvSpPr>
                <a:spLocks noChangeArrowheads="1"/>
              </p:cNvSpPr>
              <p:nvPr/>
            </p:nvSpPr>
            <p:spPr bwMode="auto">
              <a:xfrm>
                <a:off x="4863" y="15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" name="Oval 535"/>
              <p:cNvSpPr>
                <a:spLocks noChangeArrowheads="1"/>
              </p:cNvSpPr>
              <p:nvPr/>
            </p:nvSpPr>
            <p:spPr bwMode="auto">
              <a:xfrm>
                <a:off x="4912" y="153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" name="Oval 536"/>
              <p:cNvSpPr>
                <a:spLocks noChangeArrowheads="1"/>
              </p:cNvSpPr>
              <p:nvPr/>
            </p:nvSpPr>
            <p:spPr bwMode="auto">
              <a:xfrm>
                <a:off x="4957" y="1518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" name="Oval 537"/>
              <p:cNvSpPr>
                <a:spLocks noChangeArrowheads="1"/>
              </p:cNvSpPr>
              <p:nvPr/>
            </p:nvSpPr>
            <p:spPr bwMode="auto">
              <a:xfrm>
                <a:off x="5006" y="148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" name="Oval 538"/>
              <p:cNvSpPr>
                <a:spLocks noChangeArrowheads="1"/>
              </p:cNvSpPr>
              <p:nvPr/>
            </p:nvSpPr>
            <p:spPr bwMode="auto">
              <a:xfrm>
                <a:off x="5051" y="147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" name="Oval 539"/>
              <p:cNvSpPr>
                <a:spLocks noChangeArrowheads="1"/>
              </p:cNvSpPr>
              <p:nvPr/>
            </p:nvSpPr>
            <p:spPr bwMode="auto">
              <a:xfrm>
                <a:off x="5097" y="14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" name="Oval 540"/>
              <p:cNvSpPr>
                <a:spLocks noChangeArrowheads="1"/>
              </p:cNvSpPr>
              <p:nvPr/>
            </p:nvSpPr>
            <p:spPr bwMode="auto">
              <a:xfrm>
                <a:off x="5146" y="144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" name="Oval 541"/>
              <p:cNvSpPr>
                <a:spLocks noChangeArrowheads="1"/>
              </p:cNvSpPr>
              <p:nvPr/>
            </p:nvSpPr>
            <p:spPr bwMode="auto">
              <a:xfrm>
                <a:off x="5191" y="142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" name="Oval 542"/>
              <p:cNvSpPr>
                <a:spLocks noChangeArrowheads="1"/>
              </p:cNvSpPr>
              <p:nvPr/>
            </p:nvSpPr>
            <p:spPr bwMode="auto">
              <a:xfrm>
                <a:off x="5236" y="145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" name="Freeform 543"/>
              <p:cNvSpPr>
                <a:spLocks/>
              </p:cNvSpPr>
              <p:nvPr/>
            </p:nvSpPr>
            <p:spPr bwMode="auto">
              <a:xfrm>
                <a:off x="642" y="1493"/>
                <a:ext cx="4615" cy="1735"/>
              </a:xfrm>
              <a:custGeom>
                <a:avLst/>
                <a:gdLst>
                  <a:gd name="T0" fmla="*/ 0 w 1322"/>
                  <a:gd name="T1" fmla="*/ 497 h 497"/>
                  <a:gd name="T2" fmla="*/ 661 w 1322"/>
                  <a:gd name="T3" fmla="*/ 248 h 497"/>
                  <a:gd name="T4" fmla="*/ 1322 w 1322"/>
                  <a:gd name="T5" fmla="*/ 0 h 4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22" h="497">
                    <a:moveTo>
                      <a:pt x="0" y="497"/>
                    </a:moveTo>
                    <a:lnTo>
                      <a:pt x="661" y="248"/>
                    </a:lnTo>
                    <a:lnTo>
                      <a:pt x="1322" y="0"/>
                    </a:lnTo>
                  </a:path>
                </a:pathLst>
              </a:custGeom>
              <a:noFill/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" name="Oval 544"/>
              <p:cNvSpPr>
                <a:spLocks noChangeArrowheads="1"/>
              </p:cNvSpPr>
              <p:nvPr/>
            </p:nvSpPr>
            <p:spPr bwMode="auto">
              <a:xfrm>
                <a:off x="3302" y="973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" name="Oval 545"/>
              <p:cNvSpPr>
                <a:spLocks noChangeArrowheads="1"/>
              </p:cNvSpPr>
              <p:nvPr/>
            </p:nvSpPr>
            <p:spPr bwMode="auto">
              <a:xfrm>
                <a:off x="4234" y="879"/>
                <a:ext cx="42" cy="41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" name="Oval 546"/>
              <p:cNvSpPr>
                <a:spLocks noChangeArrowheads="1"/>
              </p:cNvSpPr>
              <p:nvPr/>
            </p:nvSpPr>
            <p:spPr bwMode="auto">
              <a:xfrm>
                <a:off x="3069" y="1018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" name="Oval 547"/>
              <p:cNvSpPr>
                <a:spLocks noChangeArrowheads="1"/>
              </p:cNvSpPr>
              <p:nvPr/>
            </p:nvSpPr>
            <p:spPr bwMode="auto">
              <a:xfrm>
                <a:off x="5167" y="819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" name="Oval 548"/>
              <p:cNvSpPr>
                <a:spLocks noChangeArrowheads="1"/>
              </p:cNvSpPr>
              <p:nvPr/>
            </p:nvSpPr>
            <p:spPr bwMode="auto">
              <a:xfrm>
                <a:off x="2370" y="1071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" name="Oval 549"/>
              <p:cNvSpPr>
                <a:spLocks noChangeArrowheads="1"/>
              </p:cNvSpPr>
              <p:nvPr/>
            </p:nvSpPr>
            <p:spPr bwMode="auto">
              <a:xfrm>
                <a:off x="4468" y="886"/>
                <a:ext cx="42" cy="41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" name="Oval 550"/>
              <p:cNvSpPr>
                <a:spLocks noChangeArrowheads="1"/>
              </p:cNvSpPr>
              <p:nvPr/>
            </p:nvSpPr>
            <p:spPr bwMode="auto">
              <a:xfrm>
                <a:off x="3536" y="980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" name="Oval 551"/>
              <p:cNvSpPr>
                <a:spLocks noChangeArrowheads="1"/>
              </p:cNvSpPr>
              <p:nvPr/>
            </p:nvSpPr>
            <p:spPr bwMode="auto">
              <a:xfrm>
                <a:off x="4936" y="788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" name="Oval 552"/>
              <p:cNvSpPr>
                <a:spLocks noChangeArrowheads="1"/>
              </p:cNvSpPr>
              <p:nvPr/>
            </p:nvSpPr>
            <p:spPr bwMode="auto">
              <a:xfrm>
                <a:off x="4001" y="906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" name="Oval 553"/>
              <p:cNvSpPr>
                <a:spLocks noChangeArrowheads="1"/>
              </p:cNvSpPr>
              <p:nvPr/>
            </p:nvSpPr>
            <p:spPr bwMode="auto">
              <a:xfrm>
                <a:off x="2835" y="997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" name="Oval 554"/>
              <p:cNvSpPr>
                <a:spLocks noChangeArrowheads="1"/>
              </p:cNvSpPr>
              <p:nvPr/>
            </p:nvSpPr>
            <p:spPr bwMode="auto">
              <a:xfrm>
                <a:off x="4702" y="823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" name="Oval 555"/>
              <p:cNvSpPr>
                <a:spLocks noChangeArrowheads="1"/>
              </p:cNvSpPr>
              <p:nvPr/>
            </p:nvSpPr>
            <p:spPr bwMode="auto">
              <a:xfrm>
                <a:off x="3770" y="980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" name="Oval 556"/>
              <p:cNvSpPr>
                <a:spLocks noChangeArrowheads="1"/>
              </p:cNvSpPr>
              <p:nvPr/>
            </p:nvSpPr>
            <p:spPr bwMode="auto">
              <a:xfrm>
                <a:off x="1435" y="1168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" name="Oval 557"/>
              <p:cNvSpPr>
                <a:spLocks noChangeArrowheads="1"/>
              </p:cNvSpPr>
              <p:nvPr/>
            </p:nvSpPr>
            <p:spPr bwMode="auto">
              <a:xfrm>
                <a:off x="1669" y="1057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" name="Oval 558"/>
              <p:cNvSpPr>
                <a:spLocks noChangeArrowheads="1"/>
              </p:cNvSpPr>
              <p:nvPr/>
            </p:nvSpPr>
            <p:spPr bwMode="auto">
              <a:xfrm>
                <a:off x="2601" y="1043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" name="Oval 559"/>
              <p:cNvSpPr>
                <a:spLocks noChangeArrowheads="1"/>
              </p:cNvSpPr>
              <p:nvPr/>
            </p:nvSpPr>
            <p:spPr bwMode="auto">
              <a:xfrm>
                <a:off x="1903" y="1050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" name="Oval 560"/>
              <p:cNvSpPr>
                <a:spLocks noChangeArrowheads="1"/>
              </p:cNvSpPr>
              <p:nvPr/>
            </p:nvSpPr>
            <p:spPr bwMode="auto">
              <a:xfrm>
                <a:off x="2136" y="1050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" name="Oval 561"/>
              <p:cNvSpPr>
                <a:spLocks noChangeArrowheads="1"/>
              </p:cNvSpPr>
              <p:nvPr/>
            </p:nvSpPr>
            <p:spPr bwMode="auto">
              <a:xfrm>
                <a:off x="970" y="1158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" name="Oval 562"/>
              <p:cNvSpPr>
                <a:spLocks noChangeArrowheads="1"/>
              </p:cNvSpPr>
              <p:nvPr/>
            </p:nvSpPr>
            <p:spPr bwMode="auto">
              <a:xfrm>
                <a:off x="1204" y="1116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" name="Oval 563"/>
              <p:cNvSpPr>
                <a:spLocks noChangeArrowheads="1"/>
              </p:cNvSpPr>
              <p:nvPr/>
            </p:nvSpPr>
            <p:spPr bwMode="auto">
              <a:xfrm>
                <a:off x="737" y="1182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Freeform 564"/>
              <p:cNvSpPr>
                <a:spLocks/>
              </p:cNvSpPr>
              <p:nvPr/>
            </p:nvSpPr>
            <p:spPr bwMode="auto">
              <a:xfrm>
                <a:off x="758" y="833"/>
                <a:ext cx="4429" cy="370"/>
              </a:xfrm>
              <a:custGeom>
                <a:avLst/>
                <a:gdLst>
                  <a:gd name="T0" fmla="*/ 0 w 1269"/>
                  <a:gd name="T1" fmla="*/ 106 h 106"/>
                  <a:gd name="T2" fmla="*/ 635 w 1269"/>
                  <a:gd name="T3" fmla="*/ 53 h 106"/>
                  <a:gd name="T4" fmla="*/ 1269 w 1269"/>
                  <a:gd name="T5" fmla="*/ 0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9" h="106">
                    <a:moveTo>
                      <a:pt x="0" y="106"/>
                    </a:moveTo>
                    <a:lnTo>
                      <a:pt x="635" y="53"/>
                    </a:lnTo>
                    <a:lnTo>
                      <a:pt x="1269" y="0"/>
                    </a:lnTo>
                  </a:path>
                </a:pathLst>
              </a:custGeom>
              <a:noFill/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Oval 565"/>
              <p:cNvSpPr>
                <a:spLocks noChangeArrowheads="1"/>
              </p:cNvSpPr>
              <p:nvPr/>
            </p:nvSpPr>
            <p:spPr bwMode="auto">
              <a:xfrm>
                <a:off x="1204" y="1888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Oval 566"/>
              <p:cNvSpPr>
                <a:spLocks noChangeArrowheads="1"/>
              </p:cNvSpPr>
              <p:nvPr/>
            </p:nvSpPr>
            <p:spPr bwMode="auto">
              <a:xfrm>
                <a:off x="4234" y="150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Oval 567"/>
              <p:cNvSpPr>
                <a:spLocks noChangeArrowheads="1"/>
              </p:cNvSpPr>
              <p:nvPr/>
            </p:nvSpPr>
            <p:spPr bwMode="auto">
              <a:xfrm>
                <a:off x="3302" y="163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Oval 568"/>
              <p:cNvSpPr>
                <a:spLocks noChangeArrowheads="1"/>
              </p:cNvSpPr>
              <p:nvPr/>
            </p:nvSpPr>
            <p:spPr bwMode="auto">
              <a:xfrm>
                <a:off x="737" y="1982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Oval 569"/>
              <p:cNvSpPr>
                <a:spLocks noChangeArrowheads="1"/>
              </p:cNvSpPr>
              <p:nvPr/>
            </p:nvSpPr>
            <p:spPr bwMode="auto">
              <a:xfrm>
                <a:off x="3069" y="1661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Oval 570"/>
              <p:cNvSpPr>
                <a:spLocks noChangeArrowheads="1"/>
              </p:cNvSpPr>
              <p:nvPr/>
            </p:nvSpPr>
            <p:spPr bwMode="auto">
              <a:xfrm>
                <a:off x="4702" y="144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Oval 571"/>
              <p:cNvSpPr>
                <a:spLocks noChangeArrowheads="1"/>
              </p:cNvSpPr>
              <p:nvPr/>
            </p:nvSpPr>
            <p:spPr bwMode="auto">
              <a:xfrm>
                <a:off x="4936" y="140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Oval 572"/>
              <p:cNvSpPr>
                <a:spLocks noChangeArrowheads="1"/>
              </p:cNvSpPr>
              <p:nvPr/>
            </p:nvSpPr>
            <p:spPr bwMode="auto">
              <a:xfrm>
                <a:off x="4468" y="147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Oval 573"/>
              <p:cNvSpPr>
                <a:spLocks noChangeArrowheads="1"/>
              </p:cNvSpPr>
              <p:nvPr/>
            </p:nvSpPr>
            <p:spPr bwMode="auto">
              <a:xfrm>
                <a:off x="2370" y="173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Oval 574"/>
              <p:cNvSpPr>
                <a:spLocks noChangeArrowheads="1"/>
              </p:cNvSpPr>
              <p:nvPr/>
            </p:nvSpPr>
            <p:spPr bwMode="auto">
              <a:xfrm>
                <a:off x="2835" y="169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" name="Oval 575"/>
              <p:cNvSpPr>
                <a:spLocks noChangeArrowheads="1"/>
              </p:cNvSpPr>
              <p:nvPr/>
            </p:nvSpPr>
            <p:spPr bwMode="auto">
              <a:xfrm>
                <a:off x="5167" y="1479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" name="Oval 576"/>
              <p:cNvSpPr>
                <a:spLocks noChangeArrowheads="1"/>
              </p:cNvSpPr>
              <p:nvPr/>
            </p:nvSpPr>
            <p:spPr bwMode="auto">
              <a:xfrm>
                <a:off x="2601" y="172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" name="Oval 577"/>
              <p:cNvSpPr>
                <a:spLocks noChangeArrowheads="1"/>
              </p:cNvSpPr>
              <p:nvPr/>
            </p:nvSpPr>
            <p:spPr bwMode="auto">
              <a:xfrm>
                <a:off x="1435" y="1867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Oval 578"/>
              <p:cNvSpPr>
                <a:spLocks noChangeArrowheads="1"/>
              </p:cNvSpPr>
              <p:nvPr/>
            </p:nvSpPr>
            <p:spPr bwMode="auto">
              <a:xfrm>
                <a:off x="1669" y="183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" name="Oval 579"/>
              <p:cNvSpPr>
                <a:spLocks noChangeArrowheads="1"/>
              </p:cNvSpPr>
              <p:nvPr/>
            </p:nvSpPr>
            <p:spPr bwMode="auto">
              <a:xfrm>
                <a:off x="970" y="1944"/>
                <a:ext cx="42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" name="Oval 580"/>
              <p:cNvSpPr>
                <a:spLocks noChangeArrowheads="1"/>
              </p:cNvSpPr>
              <p:nvPr/>
            </p:nvSpPr>
            <p:spPr bwMode="auto">
              <a:xfrm>
                <a:off x="3770" y="1570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" name="Oval 581"/>
              <p:cNvSpPr>
                <a:spLocks noChangeArrowheads="1"/>
              </p:cNvSpPr>
              <p:nvPr/>
            </p:nvSpPr>
            <p:spPr bwMode="auto">
              <a:xfrm>
                <a:off x="4001" y="1538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" name="Oval 582"/>
              <p:cNvSpPr>
                <a:spLocks noChangeArrowheads="1"/>
              </p:cNvSpPr>
              <p:nvPr/>
            </p:nvSpPr>
            <p:spPr bwMode="auto">
              <a:xfrm>
                <a:off x="3536" y="160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" name="Oval 583"/>
              <p:cNvSpPr>
                <a:spLocks noChangeArrowheads="1"/>
              </p:cNvSpPr>
              <p:nvPr/>
            </p:nvSpPr>
            <p:spPr bwMode="auto">
              <a:xfrm>
                <a:off x="1903" y="1800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" name="Oval 584"/>
              <p:cNvSpPr>
                <a:spLocks noChangeArrowheads="1"/>
              </p:cNvSpPr>
              <p:nvPr/>
            </p:nvSpPr>
            <p:spPr bwMode="auto">
              <a:xfrm>
                <a:off x="2136" y="177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" name="Freeform 585"/>
              <p:cNvSpPr>
                <a:spLocks/>
              </p:cNvSpPr>
              <p:nvPr/>
            </p:nvSpPr>
            <p:spPr bwMode="auto">
              <a:xfrm>
                <a:off x="758" y="1420"/>
                <a:ext cx="4429" cy="555"/>
              </a:xfrm>
              <a:custGeom>
                <a:avLst/>
                <a:gdLst>
                  <a:gd name="T0" fmla="*/ 0 w 1269"/>
                  <a:gd name="T1" fmla="*/ 159 h 159"/>
                  <a:gd name="T2" fmla="*/ 635 w 1269"/>
                  <a:gd name="T3" fmla="*/ 80 h 159"/>
                  <a:gd name="T4" fmla="*/ 1269 w 1269"/>
                  <a:gd name="T5" fmla="*/ 0 h 1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9" h="159">
                    <a:moveTo>
                      <a:pt x="0" y="159"/>
                    </a:moveTo>
                    <a:lnTo>
                      <a:pt x="635" y="80"/>
                    </a:lnTo>
                    <a:lnTo>
                      <a:pt x="1269" y="0"/>
                    </a:lnTo>
                  </a:path>
                </a:pathLst>
              </a:custGeom>
              <a:noFill/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" name="Line 607"/>
              <p:cNvSpPr>
                <a:spLocks noChangeShapeType="1"/>
              </p:cNvSpPr>
              <p:nvPr/>
            </p:nvSpPr>
            <p:spPr bwMode="auto">
              <a:xfrm flipV="1">
                <a:off x="548" y="449"/>
                <a:ext cx="0" cy="321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" name="Line 608"/>
              <p:cNvSpPr>
                <a:spLocks noChangeShapeType="1"/>
              </p:cNvSpPr>
              <p:nvPr/>
            </p:nvSpPr>
            <p:spPr bwMode="auto">
              <a:xfrm flipH="1">
                <a:off x="492" y="357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" name="Rectangle 609"/>
              <p:cNvSpPr>
                <a:spLocks noChangeArrowheads="1"/>
              </p:cNvSpPr>
              <p:nvPr/>
            </p:nvSpPr>
            <p:spPr bwMode="auto">
              <a:xfrm rot="16200000">
                <a:off x="278" y="3429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30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2" name="Line 610"/>
              <p:cNvSpPr>
                <a:spLocks noChangeShapeType="1"/>
              </p:cNvSpPr>
              <p:nvPr/>
            </p:nvSpPr>
            <p:spPr bwMode="auto">
              <a:xfrm flipH="1">
                <a:off x="492" y="2967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" name="Rectangle 611"/>
              <p:cNvSpPr>
                <a:spLocks noChangeArrowheads="1"/>
              </p:cNvSpPr>
              <p:nvPr/>
            </p:nvSpPr>
            <p:spPr bwMode="auto">
              <a:xfrm rot="16200000">
                <a:off x="278" y="2825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4" name="Line 612"/>
              <p:cNvSpPr>
                <a:spLocks noChangeShapeType="1"/>
              </p:cNvSpPr>
              <p:nvPr/>
            </p:nvSpPr>
            <p:spPr bwMode="auto">
              <a:xfrm flipH="1">
                <a:off x="492" y="2359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" name="Rectangle 613"/>
              <p:cNvSpPr>
                <a:spLocks noChangeArrowheads="1"/>
              </p:cNvSpPr>
              <p:nvPr/>
            </p:nvSpPr>
            <p:spPr bwMode="auto">
              <a:xfrm rot="16200000">
                <a:off x="278" y="2217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50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6" name="Line 614"/>
              <p:cNvSpPr>
                <a:spLocks noChangeShapeType="1"/>
              </p:cNvSpPr>
              <p:nvPr/>
            </p:nvSpPr>
            <p:spPr bwMode="auto">
              <a:xfrm flipH="1">
                <a:off x="492" y="175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" name="Rectangle 615"/>
              <p:cNvSpPr>
                <a:spLocks noChangeArrowheads="1"/>
              </p:cNvSpPr>
              <p:nvPr/>
            </p:nvSpPr>
            <p:spPr bwMode="auto">
              <a:xfrm rot="16200000">
                <a:off x="278" y="1610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28" name="Line 616"/>
              <p:cNvSpPr>
                <a:spLocks noChangeShapeType="1"/>
              </p:cNvSpPr>
              <p:nvPr/>
            </p:nvSpPr>
            <p:spPr bwMode="auto">
              <a:xfrm flipH="1">
                <a:off x="492" y="1147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" name="Rectangle 617"/>
              <p:cNvSpPr>
                <a:spLocks noChangeArrowheads="1"/>
              </p:cNvSpPr>
              <p:nvPr/>
            </p:nvSpPr>
            <p:spPr bwMode="auto">
              <a:xfrm rot="16200000">
                <a:off x="278" y="1006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70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0" name="Line 618"/>
              <p:cNvSpPr>
                <a:spLocks noChangeShapeType="1"/>
              </p:cNvSpPr>
              <p:nvPr/>
            </p:nvSpPr>
            <p:spPr bwMode="auto">
              <a:xfrm flipH="1">
                <a:off x="492" y="540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" name="Rectangle 619"/>
              <p:cNvSpPr>
                <a:spLocks noChangeArrowheads="1"/>
              </p:cNvSpPr>
              <p:nvPr/>
            </p:nvSpPr>
            <p:spPr bwMode="auto">
              <a:xfrm rot="16200000">
                <a:off x="278" y="397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2" name="Rectangle 620"/>
              <p:cNvSpPr>
                <a:spLocks noChangeArrowheads="1"/>
              </p:cNvSpPr>
              <p:nvPr/>
            </p:nvSpPr>
            <p:spPr bwMode="auto">
              <a:xfrm rot="16200000">
                <a:off x="-215" y="1896"/>
                <a:ext cx="813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Child Rank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3" name="Line 621"/>
              <p:cNvSpPr>
                <a:spLocks noChangeShapeType="1"/>
              </p:cNvSpPr>
              <p:nvPr/>
            </p:nvSpPr>
            <p:spPr bwMode="auto">
              <a:xfrm>
                <a:off x="548" y="3665"/>
                <a:ext cx="5083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" name="Line 622"/>
              <p:cNvSpPr>
                <a:spLocks noChangeShapeType="1"/>
              </p:cNvSpPr>
              <p:nvPr/>
            </p:nvSpPr>
            <p:spPr bwMode="auto">
              <a:xfrm>
                <a:off x="642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" name="Rectangle 623"/>
              <p:cNvSpPr>
                <a:spLocks noChangeArrowheads="1"/>
              </p:cNvSpPr>
              <p:nvPr/>
            </p:nvSpPr>
            <p:spPr bwMode="auto">
              <a:xfrm>
                <a:off x="604" y="3752"/>
                <a:ext cx="150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6" name="Line 624"/>
              <p:cNvSpPr>
                <a:spLocks noChangeShapeType="1"/>
              </p:cNvSpPr>
              <p:nvPr/>
            </p:nvSpPr>
            <p:spPr bwMode="auto">
              <a:xfrm>
                <a:off x="15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" name="Rectangle 625"/>
              <p:cNvSpPr>
                <a:spLocks noChangeArrowheads="1"/>
              </p:cNvSpPr>
              <p:nvPr/>
            </p:nvSpPr>
            <p:spPr bwMode="auto">
              <a:xfrm>
                <a:off x="14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20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38" name="Line 626"/>
              <p:cNvSpPr>
                <a:spLocks noChangeShapeType="1"/>
              </p:cNvSpPr>
              <p:nvPr/>
            </p:nvSpPr>
            <p:spPr bwMode="auto">
              <a:xfrm>
                <a:off x="25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" name="Rectangle 627"/>
              <p:cNvSpPr>
                <a:spLocks noChangeArrowheads="1"/>
              </p:cNvSpPr>
              <p:nvPr/>
            </p:nvSpPr>
            <p:spPr bwMode="auto">
              <a:xfrm>
                <a:off x="2426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40" name="Line 628"/>
              <p:cNvSpPr>
                <a:spLocks noChangeShapeType="1"/>
              </p:cNvSpPr>
              <p:nvPr/>
            </p:nvSpPr>
            <p:spPr bwMode="auto">
              <a:xfrm>
                <a:off x="3439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" name="Rectangle 629"/>
              <p:cNvSpPr>
                <a:spLocks noChangeArrowheads="1"/>
              </p:cNvSpPr>
              <p:nvPr/>
            </p:nvSpPr>
            <p:spPr bwMode="auto">
              <a:xfrm>
                <a:off x="3358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42" name="Line 630"/>
              <p:cNvSpPr>
                <a:spLocks noChangeShapeType="1"/>
              </p:cNvSpPr>
              <p:nvPr/>
            </p:nvSpPr>
            <p:spPr bwMode="auto">
              <a:xfrm>
                <a:off x="43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" name="Rectangle 631"/>
              <p:cNvSpPr>
                <a:spLocks noChangeArrowheads="1"/>
              </p:cNvSpPr>
              <p:nvPr/>
            </p:nvSpPr>
            <p:spPr bwMode="auto">
              <a:xfrm>
                <a:off x="42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644" name="Line 632"/>
              <p:cNvSpPr>
                <a:spLocks noChangeShapeType="1"/>
              </p:cNvSpPr>
              <p:nvPr/>
            </p:nvSpPr>
            <p:spPr bwMode="auto">
              <a:xfrm>
                <a:off x="53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" name="Rectangle 633"/>
              <p:cNvSpPr>
                <a:spLocks noChangeArrowheads="1"/>
              </p:cNvSpPr>
              <p:nvPr/>
            </p:nvSpPr>
            <p:spPr bwMode="auto">
              <a:xfrm>
                <a:off x="5187" y="3752"/>
                <a:ext cx="318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100</a:t>
                </a:r>
                <a:endParaRPr kumimoji="0" lang="en-US" altLang="en-US" sz="18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435" name="Rectangle 635"/>
            <p:cNvSpPr>
              <a:spLocks noChangeArrowheads="1"/>
            </p:cNvSpPr>
            <p:nvPr/>
          </p:nvSpPr>
          <p:spPr bwMode="auto">
            <a:xfrm>
              <a:off x="2685" y="3937"/>
              <a:ext cx="91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Parent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7" name="Oval 637"/>
            <p:cNvSpPr>
              <a:spLocks noChangeArrowheads="1"/>
            </p:cNvSpPr>
            <p:nvPr/>
          </p:nvSpPr>
          <p:spPr bwMode="auto">
            <a:xfrm>
              <a:off x="2939" y="289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" name="Oval 638"/>
            <p:cNvSpPr>
              <a:spLocks noChangeArrowheads="1"/>
            </p:cNvSpPr>
            <p:nvPr/>
          </p:nvSpPr>
          <p:spPr bwMode="auto">
            <a:xfrm>
              <a:off x="2939" y="309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" name="Oval 639"/>
            <p:cNvSpPr>
              <a:spLocks noChangeArrowheads="1"/>
            </p:cNvSpPr>
            <p:nvPr/>
          </p:nvSpPr>
          <p:spPr bwMode="auto">
            <a:xfrm>
              <a:off x="2939" y="3305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" name="Rectangle 641"/>
            <p:cNvSpPr>
              <a:spLocks noChangeArrowheads="1"/>
            </p:cNvSpPr>
            <p:nvPr/>
          </p:nvSpPr>
          <p:spPr bwMode="auto">
            <a:xfrm>
              <a:off x="3072" y="2844"/>
              <a:ext cx="148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National (Slope: 0.288)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2" name="Rectangle 642"/>
            <p:cNvSpPr>
              <a:spLocks noChangeArrowheads="1"/>
            </p:cNvSpPr>
            <p:nvPr/>
          </p:nvSpPr>
          <p:spPr bwMode="auto">
            <a:xfrm>
              <a:off x="3072" y="3047"/>
              <a:ext cx="184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Elite Colleges (Slope: 0.065)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3" name="Rectangle 643"/>
            <p:cNvSpPr>
              <a:spLocks noChangeArrowheads="1"/>
            </p:cNvSpPr>
            <p:nvPr/>
          </p:nvSpPr>
          <p:spPr bwMode="auto">
            <a:xfrm>
              <a:off x="3072" y="3249"/>
              <a:ext cx="2386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Other 4-Year Colleges (Slope: </a:t>
              </a:r>
              <a:r>
                <a:rPr lang="en-US" altLang="en-US" sz="1800" dirty="0">
                  <a:solidFill>
                    <a:srgbClr val="000000"/>
                  </a:solidFill>
                </a:rPr>
                <a:t>0.095</a:t>
              </a: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45" name="Rectangle 645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218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All 4-Year Colleges</a:t>
            </a:r>
          </a:p>
        </p:txBody>
      </p:sp>
    </p:spTree>
    <p:extLst>
      <p:ext uri="{BB962C8B-B14F-4D97-AF65-F5344CB8AC3E}">
        <p14:creationId xmlns:p14="http://schemas.microsoft.com/office/powerpoint/2010/main" val="3202304675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3" name="AutoShape 432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434" name="Group 634"/>
          <p:cNvGrpSpPr>
            <a:grpSpLocks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46" name="Rectangle 434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" name="Rectangle 435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" name="Rectangle 436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" name="Line 437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" name="Line 438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1" name="Line 439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2" name="Line 440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3" name="Line 441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" name="Line 442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" name="Oval 443"/>
            <p:cNvSpPr>
              <a:spLocks noChangeArrowheads="1"/>
            </p:cNvSpPr>
            <p:nvPr/>
          </p:nvSpPr>
          <p:spPr bwMode="auto">
            <a:xfrm>
              <a:off x="621" y="330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" name="Oval 444"/>
            <p:cNvSpPr>
              <a:spLocks noChangeArrowheads="1"/>
            </p:cNvSpPr>
            <p:nvPr/>
          </p:nvSpPr>
          <p:spPr bwMode="auto">
            <a:xfrm>
              <a:off x="667" y="325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" name="Oval 445"/>
            <p:cNvSpPr>
              <a:spLocks noChangeArrowheads="1"/>
            </p:cNvSpPr>
            <p:nvPr/>
          </p:nvSpPr>
          <p:spPr bwMode="auto">
            <a:xfrm>
              <a:off x="712" y="3208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" name="Oval 446"/>
            <p:cNvSpPr>
              <a:spLocks noChangeArrowheads="1"/>
            </p:cNvSpPr>
            <p:nvPr/>
          </p:nvSpPr>
          <p:spPr bwMode="auto">
            <a:xfrm>
              <a:off x="761" y="3173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Oval 447"/>
            <p:cNvSpPr>
              <a:spLocks noChangeArrowheads="1"/>
            </p:cNvSpPr>
            <p:nvPr/>
          </p:nvSpPr>
          <p:spPr bwMode="auto">
            <a:xfrm>
              <a:off x="806" y="312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Oval 448"/>
            <p:cNvSpPr>
              <a:spLocks noChangeArrowheads="1"/>
            </p:cNvSpPr>
            <p:nvPr/>
          </p:nvSpPr>
          <p:spPr bwMode="auto">
            <a:xfrm>
              <a:off x="852" y="311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Oval 449"/>
            <p:cNvSpPr>
              <a:spLocks noChangeArrowheads="1"/>
            </p:cNvSpPr>
            <p:nvPr/>
          </p:nvSpPr>
          <p:spPr bwMode="auto">
            <a:xfrm>
              <a:off x="901" y="309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Oval 450"/>
            <p:cNvSpPr>
              <a:spLocks noChangeArrowheads="1"/>
            </p:cNvSpPr>
            <p:nvPr/>
          </p:nvSpPr>
          <p:spPr bwMode="auto">
            <a:xfrm>
              <a:off x="946" y="306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Oval 451"/>
            <p:cNvSpPr>
              <a:spLocks noChangeArrowheads="1"/>
            </p:cNvSpPr>
            <p:nvPr/>
          </p:nvSpPr>
          <p:spPr bwMode="auto">
            <a:xfrm>
              <a:off x="991" y="304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Oval 452"/>
            <p:cNvSpPr>
              <a:spLocks noChangeArrowheads="1"/>
            </p:cNvSpPr>
            <p:nvPr/>
          </p:nvSpPr>
          <p:spPr bwMode="auto">
            <a:xfrm>
              <a:off x="1040" y="3036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Oval 453"/>
            <p:cNvSpPr>
              <a:spLocks noChangeArrowheads="1"/>
            </p:cNvSpPr>
            <p:nvPr/>
          </p:nvSpPr>
          <p:spPr bwMode="auto">
            <a:xfrm>
              <a:off x="1086" y="2998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Oval 454"/>
            <p:cNvSpPr>
              <a:spLocks noChangeArrowheads="1"/>
            </p:cNvSpPr>
            <p:nvPr/>
          </p:nvSpPr>
          <p:spPr bwMode="auto">
            <a:xfrm>
              <a:off x="1135" y="2984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Oval 455"/>
            <p:cNvSpPr>
              <a:spLocks noChangeArrowheads="1"/>
            </p:cNvSpPr>
            <p:nvPr/>
          </p:nvSpPr>
          <p:spPr bwMode="auto">
            <a:xfrm>
              <a:off x="1180" y="2974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Oval 456"/>
            <p:cNvSpPr>
              <a:spLocks noChangeArrowheads="1"/>
            </p:cNvSpPr>
            <p:nvPr/>
          </p:nvSpPr>
          <p:spPr bwMode="auto">
            <a:xfrm>
              <a:off x="1225" y="295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Oval 457"/>
            <p:cNvSpPr>
              <a:spLocks noChangeArrowheads="1"/>
            </p:cNvSpPr>
            <p:nvPr/>
          </p:nvSpPr>
          <p:spPr bwMode="auto">
            <a:xfrm>
              <a:off x="1274" y="293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Oval 458"/>
            <p:cNvSpPr>
              <a:spLocks noChangeArrowheads="1"/>
            </p:cNvSpPr>
            <p:nvPr/>
          </p:nvSpPr>
          <p:spPr bwMode="auto">
            <a:xfrm>
              <a:off x="1320" y="2918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Oval 459"/>
            <p:cNvSpPr>
              <a:spLocks noChangeArrowheads="1"/>
            </p:cNvSpPr>
            <p:nvPr/>
          </p:nvSpPr>
          <p:spPr bwMode="auto">
            <a:xfrm>
              <a:off x="1365" y="291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Oval 460"/>
            <p:cNvSpPr>
              <a:spLocks noChangeArrowheads="1"/>
            </p:cNvSpPr>
            <p:nvPr/>
          </p:nvSpPr>
          <p:spPr bwMode="auto">
            <a:xfrm>
              <a:off x="1414" y="2890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Oval 461"/>
            <p:cNvSpPr>
              <a:spLocks noChangeArrowheads="1"/>
            </p:cNvSpPr>
            <p:nvPr/>
          </p:nvSpPr>
          <p:spPr bwMode="auto">
            <a:xfrm>
              <a:off x="1459" y="2869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Oval 462"/>
            <p:cNvSpPr>
              <a:spLocks noChangeArrowheads="1"/>
            </p:cNvSpPr>
            <p:nvPr/>
          </p:nvSpPr>
          <p:spPr bwMode="auto">
            <a:xfrm>
              <a:off x="1505" y="2851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Oval 463"/>
            <p:cNvSpPr>
              <a:spLocks noChangeArrowheads="1"/>
            </p:cNvSpPr>
            <p:nvPr/>
          </p:nvSpPr>
          <p:spPr bwMode="auto">
            <a:xfrm>
              <a:off x="1553" y="2844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" name="Oval 464"/>
            <p:cNvSpPr>
              <a:spLocks noChangeArrowheads="1"/>
            </p:cNvSpPr>
            <p:nvPr/>
          </p:nvSpPr>
          <p:spPr bwMode="auto">
            <a:xfrm>
              <a:off x="1599" y="282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Oval 465"/>
            <p:cNvSpPr>
              <a:spLocks noChangeArrowheads="1"/>
            </p:cNvSpPr>
            <p:nvPr/>
          </p:nvSpPr>
          <p:spPr bwMode="auto">
            <a:xfrm>
              <a:off x="1648" y="2799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" name="Oval 466"/>
            <p:cNvSpPr>
              <a:spLocks noChangeArrowheads="1"/>
            </p:cNvSpPr>
            <p:nvPr/>
          </p:nvSpPr>
          <p:spPr bwMode="auto">
            <a:xfrm>
              <a:off x="1693" y="2789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Oval 467"/>
            <p:cNvSpPr>
              <a:spLocks noChangeArrowheads="1"/>
            </p:cNvSpPr>
            <p:nvPr/>
          </p:nvSpPr>
          <p:spPr bwMode="auto">
            <a:xfrm>
              <a:off x="1738" y="2764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" name="Oval 468"/>
            <p:cNvSpPr>
              <a:spLocks noChangeArrowheads="1"/>
            </p:cNvSpPr>
            <p:nvPr/>
          </p:nvSpPr>
          <p:spPr bwMode="auto">
            <a:xfrm>
              <a:off x="1787" y="2754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Oval 469"/>
            <p:cNvSpPr>
              <a:spLocks noChangeArrowheads="1"/>
            </p:cNvSpPr>
            <p:nvPr/>
          </p:nvSpPr>
          <p:spPr bwMode="auto">
            <a:xfrm>
              <a:off x="1833" y="2729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" name="Oval 470"/>
            <p:cNvSpPr>
              <a:spLocks noChangeArrowheads="1"/>
            </p:cNvSpPr>
            <p:nvPr/>
          </p:nvSpPr>
          <p:spPr bwMode="auto">
            <a:xfrm>
              <a:off x="1878" y="272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Oval 471"/>
            <p:cNvSpPr>
              <a:spLocks noChangeArrowheads="1"/>
            </p:cNvSpPr>
            <p:nvPr/>
          </p:nvSpPr>
          <p:spPr bwMode="auto">
            <a:xfrm>
              <a:off x="1927" y="2708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" name="Oval 472"/>
            <p:cNvSpPr>
              <a:spLocks noChangeArrowheads="1"/>
            </p:cNvSpPr>
            <p:nvPr/>
          </p:nvSpPr>
          <p:spPr bwMode="auto">
            <a:xfrm>
              <a:off x="1972" y="2684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Oval 473"/>
            <p:cNvSpPr>
              <a:spLocks noChangeArrowheads="1"/>
            </p:cNvSpPr>
            <p:nvPr/>
          </p:nvSpPr>
          <p:spPr bwMode="auto">
            <a:xfrm>
              <a:off x="2018" y="2670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" name="Oval 474"/>
            <p:cNvSpPr>
              <a:spLocks noChangeArrowheads="1"/>
            </p:cNvSpPr>
            <p:nvPr/>
          </p:nvSpPr>
          <p:spPr bwMode="auto">
            <a:xfrm>
              <a:off x="2067" y="265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" name="Oval 475"/>
            <p:cNvSpPr>
              <a:spLocks noChangeArrowheads="1"/>
            </p:cNvSpPr>
            <p:nvPr/>
          </p:nvSpPr>
          <p:spPr bwMode="auto">
            <a:xfrm>
              <a:off x="2112" y="263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" name="Oval 476"/>
            <p:cNvSpPr>
              <a:spLocks noChangeArrowheads="1"/>
            </p:cNvSpPr>
            <p:nvPr/>
          </p:nvSpPr>
          <p:spPr bwMode="auto">
            <a:xfrm>
              <a:off x="2161" y="2614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" name="Oval 477"/>
            <p:cNvSpPr>
              <a:spLocks noChangeArrowheads="1"/>
            </p:cNvSpPr>
            <p:nvPr/>
          </p:nvSpPr>
          <p:spPr bwMode="auto">
            <a:xfrm>
              <a:off x="2206" y="259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" name="Oval 478"/>
            <p:cNvSpPr>
              <a:spLocks noChangeArrowheads="1"/>
            </p:cNvSpPr>
            <p:nvPr/>
          </p:nvSpPr>
          <p:spPr bwMode="auto">
            <a:xfrm>
              <a:off x="2252" y="258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" name="Oval 479"/>
            <p:cNvSpPr>
              <a:spLocks noChangeArrowheads="1"/>
            </p:cNvSpPr>
            <p:nvPr/>
          </p:nvSpPr>
          <p:spPr bwMode="auto">
            <a:xfrm>
              <a:off x="2301" y="2565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" name="Oval 480"/>
            <p:cNvSpPr>
              <a:spLocks noChangeArrowheads="1"/>
            </p:cNvSpPr>
            <p:nvPr/>
          </p:nvSpPr>
          <p:spPr bwMode="auto">
            <a:xfrm>
              <a:off x="2346" y="2530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" name="Oval 481"/>
            <p:cNvSpPr>
              <a:spLocks noChangeArrowheads="1"/>
            </p:cNvSpPr>
            <p:nvPr/>
          </p:nvSpPr>
          <p:spPr bwMode="auto">
            <a:xfrm>
              <a:off x="2391" y="252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" name="Oval 482"/>
            <p:cNvSpPr>
              <a:spLocks noChangeArrowheads="1"/>
            </p:cNvSpPr>
            <p:nvPr/>
          </p:nvSpPr>
          <p:spPr bwMode="auto">
            <a:xfrm>
              <a:off x="2440" y="2509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" name="Oval 483"/>
            <p:cNvSpPr>
              <a:spLocks noChangeArrowheads="1"/>
            </p:cNvSpPr>
            <p:nvPr/>
          </p:nvSpPr>
          <p:spPr bwMode="auto">
            <a:xfrm>
              <a:off x="2486" y="2499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" name="Oval 484"/>
            <p:cNvSpPr>
              <a:spLocks noChangeArrowheads="1"/>
            </p:cNvSpPr>
            <p:nvPr/>
          </p:nvSpPr>
          <p:spPr bwMode="auto">
            <a:xfrm>
              <a:off x="2531" y="249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" name="Oval 485"/>
            <p:cNvSpPr>
              <a:spLocks noChangeArrowheads="1"/>
            </p:cNvSpPr>
            <p:nvPr/>
          </p:nvSpPr>
          <p:spPr bwMode="auto">
            <a:xfrm>
              <a:off x="2580" y="247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" name="Oval 486"/>
            <p:cNvSpPr>
              <a:spLocks noChangeArrowheads="1"/>
            </p:cNvSpPr>
            <p:nvPr/>
          </p:nvSpPr>
          <p:spPr bwMode="auto">
            <a:xfrm>
              <a:off x="2625" y="244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" name="Oval 487"/>
            <p:cNvSpPr>
              <a:spLocks noChangeArrowheads="1"/>
            </p:cNvSpPr>
            <p:nvPr/>
          </p:nvSpPr>
          <p:spPr bwMode="auto">
            <a:xfrm>
              <a:off x="2674" y="2425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" name="Oval 488"/>
            <p:cNvSpPr>
              <a:spLocks noChangeArrowheads="1"/>
            </p:cNvSpPr>
            <p:nvPr/>
          </p:nvSpPr>
          <p:spPr bwMode="auto">
            <a:xfrm>
              <a:off x="2719" y="241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" name="Oval 489"/>
            <p:cNvSpPr>
              <a:spLocks noChangeArrowheads="1"/>
            </p:cNvSpPr>
            <p:nvPr/>
          </p:nvSpPr>
          <p:spPr bwMode="auto">
            <a:xfrm>
              <a:off x="2765" y="2408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" name="Oval 490"/>
            <p:cNvSpPr>
              <a:spLocks noChangeArrowheads="1"/>
            </p:cNvSpPr>
            <p:nvPr/>
          </p:nvSpPr>
          <p:spPr bwMode="auto">
            <a:xfrm>
              <a:off x="2814" y="2404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" name="Oval 491"/>
            <p:cNvSpPr>
              <a:spLocks noChangeArrowheads="1"/>
            </p:cNvSpPr>
            <p:nvPr/>
          </p:nvSpPr>
          <p:spPr bwMode="auto">
            <a:xfrm>
              <a:off x="2859" y="2370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" name="Oval 492"/>
            <p:cNvSpPr>
              <a:spLocks noChangeArrowheads="1"/>
            </p:cNvSpPr>
            <p:nvPr/>
          </p:nvSpPr>
          <p:spPr bwMode="auto">
            <a:xfrm>
              <a:off x="2904" y="2359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" name="Oval 493"/>
            <p:cNvSpPr>
              <a:spLocks noChangeArrowheads="1"/>
            </p:cNvSpPr>
            <p:nvPr/>
          </p:nvSpPr>
          <p:spPr bwMode="auto">
            <a:xfrm>
              <a:off x="2953" y="2328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" name="Oval 494"/>
            <p:cNvSpPr>
              <a:spLocks noChangeArrowheads="1"/>
            </p:cNvSpPr>
            <p:nvPr/>
          </p:nvSpPr>
          <p:spPr bwMode="auto">
            <a:xfrm>
              <a:off x="2999" y="2314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" name="Oval 495"/>
            <p:cNvSpPr>
              <a:spLocks noChangeArrowheads="1"/>
            </p:cNvSpPr>
            <p:nvPr/>
          </p:nvSpPr>
          <p:spPr bwMode="auto">
            <a:xfrm>
              <a:off x="3044" y="230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" name="Oval 496"/>
            <p:cNvSpPr>
              <a:spLocks noChangeArrowheads="1"/>
            </p:cNvSpPr>
            <p:nvPr/>
          </p:nvSpPr>
          <p:spPr bwMode="auto">
            <a:xfrm>
              <a:off x="3093" y="228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" name="Oval 497"/>
            <p:cNvSpPr>
              <a:spLocks noChangeArrowheads="1"/>
            </p:cNvSpPr>
            <p:nvPr/>
          </p:nvSpPr>
          <p:spPr bwMode="auto">
            <a:xfrm>
              <a:off x="3138" y="2275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" name="Oval 498"/>
            <p:cNvSpPr>
              <a:spLocks noChangeArrowheads="1"/>
            </p:cNvSpPr>
            <p:nvPr/>
          </p:nvSpPr>
          <p:spPr bwMode="auto">
            <a:xfrm>
              <a:off x="3184" y="2268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" name="Oval 499"/>
            <p:cNvSpPr>
              <a:spLocks noChangeArrowheads="1"/>
            </p:cNvSpPr>
            <p:nvPr/>
          </p:nvSpPr>
          <p:spPr bwMode="auto">
            <a:xfrm>
              <a:off x="3233" y="2240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" name="Oval 500"/>
            <p:cNvSpPr>
              <a:spLocks noChangeArrowheads="1"/>
            </p:cNvSpPr>
            <p:nvPr/>
          </p:nvSpPr>
          <p:spPr bwMode="auto">
            <a:xfrm>
              <a:off x="3278" y="223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" name="Oval 501"/>
            <p:cNvSpPr>
              <a:spLocks noChangeArrowheads="1"/>
            </p:cNvSpPr>
            <p:nvPr/>
          </p:nvSpPr>
          <p:spPr bwMode="auto">
            <a:xfrm>
              <a:off x="3327" y="2216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" name="Oval 502"/>
            <p:cNvSpPr>
              <a:spLocks noChangeArrowheads="1"/>
            </p:cNvSpPr>
            <p:nvPr/>
          </p:nvSpPr>
          <p:spPr bwMode="auto">
            <a:xfrm>
              <a:off x="3372" y="2198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" name="Oval 503"/>
            <p:cNvSpPr>
              <a:spLocks noChangeArrowheads="1"/>
            </p:cNvSpPr>
            <p:nvPr/>
          </p:nvSpPr>
          <p:spPr bwMode="auto">
            <a:xfrm>
              <a:off x="3418" y="2177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" name="Oval 504"/>
            <p:cNvSpPr>
              <a:spLocks noChangeArrowheads="1"/>
            </p:cNvSpPr>
            <p:nvPr/>
          </p:nvSpPr>
          <p:spPr bwMode="auto">
            <a:xfrm>
              <a:off x="3466" y="216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" name="Oval 505"/>
            <p:cNvSpPr>
              <a:spLocks noChangeArrowheads="1"/>
            </p:cNvSpPr>
            <p:nvPr/>
          </p:nvSpPr>
          <p:spPr bwMode="auto">
            <a:xfrm>
              <a:off x="3512" y="2160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" name="Oval 506"/>
            <p:cNvSpPr>
              <a:spLocks noChangeArrowheads="1"/>
            </p:cNvSpPr>
            <p:nvPr/>
          </p:nvSpPr>
          <p:spPr bwMode="auto">
            <a:xfrm>
              <a:off x="3557" y="213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" name="Oval 507"/>
            <p:cNvSpPr>
              <a:spLocks noChangeArrowheads="1"/>
            </p:cNvSpPr>
            <p:nvPr/>
          </p:nvSpPr>
          <p:spPr bwMode="auto">
            <a:xfrm>
              <a:off x="3606" y="2108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" name="Oval 508"/>
            <p:cNvSpPr>
              <a:spLocks noChangeArrowheads="1"/>
            </p:cNvSpPr>
            <p:nvPr/>
          </p:nvSpPr>
          <p:spPr bwMode="auto">
            <a:xfrm>
              <a:off x="3651" y="209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" name="Oval 509"/>
            <p:cNvSpPr>
              <a:spLocks noChangeArrowheads="1"/>
            </p:cNvSpPr>
            <p:nvPr/>
          </p:nvSpPr>
          <p:spPr bwMode="auto">
            <a:xfrm>
              <a:off x="3697" y="208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" name="Oval 510"/>
            <p:cNvSpPr>
              <a:spLocks noChangeArrowheads="1"/>
            </p:cNvSpPr>
            <p:nvPr/>
          </p:nvSpPr>
          <p:spPr bwMode="auto">
            <a:xfrm>
              <a:off x="3746" y="207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" name="Oval 511"/>
            <p:cNvSpPr>
              <a:spLocks noChangeArrowheads="1"/>
            </p:cNvSpPr>
            <p:nvPr/>
          </p:nvSpPr>
          <p:spPr bwMode="auto">
            <a:xfrm>
              <a:off x="3791" y="2059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" name="Oval 512"/>
            <p:cNvSpPr>
              <a:spLocks noChangeArrowheads="1"/>
            </p:cNvSpPr>
            <p:nvPr/>
          </p:nvSpPr>
          <p:spPr bwMode="auto">
            <a:xfrm>
              <a:off x="3840" y="203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" name="Oval 513"/>
            <p:cNvSpPr>
              <a:spLocks noChangeArrowheads="1"/>
            </p:cNvSpPr>
            <p:nvPr/>
          </p:nvSpPr>
          <p:spPr bwMode="auto">
            <a:xfrm>
              <a:off x="3885" y="201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" name="Oval 514"/>
            <p:cNvSpPr>
              <a:spLocks noChangeArrowheads="1"/>
            </p:cNvSpPr>
            <p:nvPr/>
          </p:nvSpPr>
          <p:spPr bwMode="auto">
            <a:xfrm>
              <a:off x="3931" y="199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" name="Oval 515"/>
            <p:cNvSpPr>
              <a:spLocks noChangeArrowheads="1"/>
            </p:cNvSpPr>
            <p:nvPr/>
          </p:nvSpPr>
          <p:spPr bwMode="auto">
            <a:xfrm>
              <a:off x="3980" y="198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" name="Oval 516"/>
            <p:cNvSpPr>
              <a:spLocks noChangeArrowheads="1"/>
            </p:cNvSpPr>
            <p:nvPr/>
          </p:nvSpPr>
          <p:spPr bwMode="auto">
            <a:xfrm>
              <a:off x="4025" y="196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" name="Oval 517"/>
            <p:cNvSpPr>
              <a:spLocks noChangeArrowheads="1"/>
            </p:cNvSpPr>
            <p:nvPr/>
          </p:nvSpPr>
          <p:spPr bwMode="auto">
            <a:xfrm>
              <a:off x="4070" y="1951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" name="Oval 518"/>
            <p:cNvSpPr>
              <a:spLocks noChangeArrowheads="1"/>
            </p:cNvSpPr>
            <p:nvPr/>
          </p:nvSpPr>
          <p:spPr bwMode="auto">
            <a:xfrm>
              <a:off x="4119" y="1937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" name="Oval 519"/>
            <p:cNvSpPr>
              <a:spLocks noChangeArrowheads="1"/>
            </p:cNvSpPr>
            <p:nvPr/>
          </p:nvSpPr>
          <p:spPr bwMode="auto">
            <a:xfrm>
              <a:off x="4165" y="1905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" name="Oval 520"/>
            <p:cNvSpPr>
              <a:spLocks noChangeArrowheads="1"/>
            </p:cNvSpPr>
            <p:nvPr/>
          </p:nvSpPr>
          <p:spPr bwMode="auto">
            <a:xfrm>
              <a:off x="4210" y="188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" name="Oval 521"/>
            <p:cNvSpPr>
              <a:spLocks noChangeArrowheads="1"/>
            </p:cNvSpPr>
            <p:nvPr/>
          </p:nvSpPr>
          <p:spPr bwMode="auto">
            <a:xfrm>
              <a:off x="4259" y="186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" name="Oval 522"/>
            <p:cNvSpPr>
              <a:spLocks noChangeArrowheads="1"/>
            </p:cNvSpPr>
            <p:nvPr/>
          </p:nvSpPr>
          <p:spPr bwMode="auto">
            <a:xfrm>
              <a:off x="4304" y="185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" name="Oval 523"/>
            <p:cNvSpPr>
              <a:spLocks noChangeArrowheads="1"/>
            </p:cNvSpPr>
            <p:nvPr/>
          </p:nvSpPr>
          <p:spPr bwMode="auto">
            <a:xfrm>
              <a:off x="4353" y="183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" name="Oval 524"/>
            <p:cNvSpPr>
              <a:spLocks noChangeArrowheads="1"/>
            </p:cNvSpPr>
            <p:nvPr/>
          </p:nvSpPr>
          <p:spPr bwMode="auto">
            <a:xfrm>
              <a:off x="4399" y="1821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" name="Oval 525"/>
            <p:cNvSpPr>
              <a:spLocks noChangeArrowheads="1"/>
            </p:cNvSpPr>
            <p:nvPr/>
          </p:nvSpPr>
          <p:spPr bwMode="auto">
            <a:xfrm>
              <a:off x="4444" y="1790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" name="Oval 526"/>
            <p:cNvSpPr>
              <a:spLocks noChangeArrowheads="1"/>
            </p:cNvSpPr>
            <p:nvPr/>
          </p:nvSpPr>
          <p:spPr bwMode="auto">
            <a:xfrm>
              <a:off x="4493" y="177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" name="Oval 527"/>
            <p:cNvSpPr>
              <a:spLocks noChangeArrowheads="1"/>
            </p:cNvSpPr>
            <p:nvPr/>
          </p:nvSpPr>
          <p:spPr bwMode="auto">
            <a:xfrm>
              <a:off x="4538" y="1755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" name="Oval 528"/>
            <p:cNvSpPr>
              <a:spLocks noChangeArrowheads="1"/>
            </p:cNvSpPr>
            <p:nvPr/>
          </p:nvSpPr>
          <p:spPr bwMode="auto">
            <a:xfrm>
              <a:off x="4584" y="1734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" name="Oval 529"/>
            <p:cNvSpPr>
              <a:spLocks noChangeArrowheads="1"/>
            </p:cNvSpPr>
            <p:nvPr/>
          </p:nvSpPr>
          <p:spPr bwMode="auto">
            <a:xfrm>
              <a:off x="4632" y="1699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" name="Oval 530"/>
            <p:cNvSpPr>
              <a:spLocks noChangeArrowheads="1"/>
            </p:cNvSpPr>
            <p:nvPr/>
          </p:nvSpPr>
          <p:spPr bwMode="auto">
            <a:xfrm>
              <a:off x="4678" y="1682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" name="Oval 531"/>
            <p:cNvSpPr>
              <a:spLocks noChangeArrowheads="1"/>
            </p:cNvSpPr>
            <p:nvPr/>
          </p:nvSpPr>
          <p:spPr bwMode="auto">
            <a:xfrm>
              <a:off x="4723" y="1654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" name="Oval 532"/>
            <p:cNvSpPr>
              <a:spLocks noChangeArrowheads="1"/>
            </p:cNvSpPr>
            <p:nvPr/>
          </p:nvSpPr>
          <p:spPr bwMode="auto">
            <a:xfrm>
              <a:off x="4772" y="163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" name="Oval 533"/>
            <p:cNvSpPr>
              <a:spLocks noChangeArrowheads="1"/>
            </p:cNvSpPr>
            <p:nvPr/>
          </p:nvSpPr>
          <p:spPr bwMode="auto">
            <a:xfrm>
              <a:off x="4817" y="1591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" name="Oval 534"/>
            <p:cNvSpPr>
              <a:spLocks noChangeArrowheads="1"/>
            </p:cNvSpPr>
            <p:nvPr/>
          </p:nvSpPr>
          <p:spPr bwMode="auto">
            <a:xfrm>
              <a:off x="4863" y="1570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" name="Oval 535"/>
            <p:cNvSpPr>
              <a:spLocks noChangeArrowheads="1"/>
            </p:cNvSpPr>
            <p:nvPr/>
          </p:nvSpPr>
          <p:spPr bwMode="auto">
            <a:xfrm>
              <a:off x="4912" y="1535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" name="Oval 536"/>
            <p:cNvSpPr>
              <a:spLocks noChangeArrowheads="1"/>
            </p:cNvSpPr>
            <p:nvPr/>
          </p:nvSpPr>
          <p:spPr bwMode="auto">
            <a:xfrm>
              <a:off x="4957" y="1518"/>
              <a:ext cx="42" cy="4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" name="Oval 537"/>
            <p:cNvSpPr>
              <a:spLocks noChangeArrowheads="1"/>
            </p:cNvSpPr>
            <p:nvPr/>
          </p:nvSpPr>
          <p:spPr bwMode="auto">
            <a:xfrm>
              <a:off x="5006" y="1483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" name="Oval 538"/>
            <p:cNvSpPr>
              <a:spLocks noChangeArrowheads="1"/>
            </p:cNvSpPr>
            <p:nvPr/>
          </p:nvSpPr>
          <p:spPr bwMode="auto">
            <a:xfrm>
              <a:off x="5051" y="1476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Oval 539"/>
            <p:cNvSpPr>
              <a:spLocks noChangeArrowheads="1"/>
            </p:cNvSpPr>
            <p:nvPr/>
          </p:nvSpPr>
          <p:spPr bwMode="auto">
            <a:xfrm>
              <a:off x="5097" y="1455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" name="Oval 540"/>
            <p:cNvSpPr>
              <a:spLocks noChangeArrowheads="1"/>
            </p:cNvSpPr>
            <p:nvPr/>
          </p:nvSpPr>
          <p:spPr bwMode="auto">
            <a:xfrm>
              <a:off x="5146" y="1444"/>
              <a:ext cx="41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" name="Oval 541"/>
            <p:cNvSpPr>
              <a:spLocks noChangeArrowheads="1"/>
            </p:cNvSpPr>
            <p:nvPr/>
          </p:nvSpPr>
          <p:spPr bwMode="auto">
            <a:xfrm>
              <a:off x="5191" y="1420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" name="Oval 542"/>
            <p:cNvSpPr>
              <a:spLocks noChangeArrowheads="1"/>
            </p:cNvSpPr>
            <p:nvPr/>
          </p:nvSpPr>
          <p:spPr bwMode="auto">
            <a:xfrm>
              <a:off x="5236" y="1455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" name="Freeform 543"/>
            <p:cNvSpPr>
              <a:spLocks/>
            </p:cNvSpPr>
            <p:nvPr/>
          </p:nvSpPr>
          <p:spPr bwMode="auto">
            <a:xfrm>
              <a:off x="642" y="1493"/>
              <a:ext cx="4615" cy="1735"/>
            </a:xfrm>
            <a:custGeom>
              <a:avLst/>
              <a:gdLst>
                <a:gd name="T0" fmla="*/ 0 w 1322"/>
                <a:gd name="T1" fmla="*/ 497 h 497"/>
                <a:gd name="T2" fmla="*/ 661 w 1322"/>
                <a:gd name="T3" fmla="*/ 248 h 497"/>
                <a:gd name="T4" fmla="*/ 1322 w 1322"/>
                <a:gd name="T5" fmla="*/ 0 h 4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22" h="497">
                  <a:moveTo>
                    <a:pt x="0" y="497"/>
                  </a:moveTo>
                  <a:lnTo>
                    <a:pt x="661" y="248"/>
                  </a:lnTo>
                  <a:lnTo>
                    <a:pt x="1322" y="0"/>
                  </a:lnTo>
                </a:path>
              </a:pathLst>
            </a:custGeom>
            <a:noFill/>
            <a:ln w="22225">
              <a:solidFill>
                <a:srgbClr val="A0A0A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" name="Oval 544"/>
            <p:cNvSpPr>
              <a:spLocks noChangeArrowheads="1"/>
            </p:cNvSpPr>
            <p:nvPr/>
          </p:nvSpPr>
          <p:spPr bwMode="auto">
            <a:xfrm>
              <a:off x="3302" y="97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" name="Oval 545"/>
            <p:cNvSpPr>
              <a:spLocks noChangeArrowheads="1"/>
            </p:cNvSpPr>
            <p:nvPr/>
          </p:nvSpPr>
          <p:spPr bwMode="auto">
            <a:xfrm>
              <a:off x="4234" y="879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" name="Oval 546"/>
            <p:cNvSpPr>
              <a:spLocks noChangeArrowheads="1"/>
            </p:cNvSpPr>
            <p:nvPr/>
          </p:nvSpPr>
          <p:spPr bwMode="auto">
            <a:xfrm>
              <a:off x="3069" y="1018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" name="Oval 547"/>
            <p:cNvSpPr>
              <a:spLocks noChangeArrowheads="1"/>
            </p:cNvSpPr>
            <p:nvPr/>
          </p:nvSpPr>
          <p:spPr bwMode="auto">
            <a:xfrm>
              <a:off x="5167" y="819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" name="Oval 548"/>
            <p:cNvSpPr>
              <a:spLocks noChangeArrowheads="1"/>
            </p:cNvSpPr>
            <p:nvPr/>
          </p:nvSpPr>
          <p:spPr bwMode="auto">
            <a:xfrm>
              <a:off x="2370" y="1071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" name="Oval 549"/>
            <p:cNvSpPr>
              <a:spLocks noChangeArrowheads="1"/>
            </p:cNvSpPr>
            <p:nvPr/>
          </p:nvSpPr>
          <p:spPr bwMode="auto">
            <a:xfrm>
              <a:off x="4468" y="886"/>
              <a:ext cx="42" cy="41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" name="Oval 550"/>
            <p:cNvSpPr>
              <a:spLocks noChangeArrowheads="1"/>
            </p:cNvSpPr>
            <p:nvPr/>
          </p:nvSpPr>
          <p:spPr bwMode="auto">
            <a:xfrm>
              <a:off x="3536" y="98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" name="Oval 551"/>
            <p:cNvSpPr>
              <a:spLocks noChangeArrowheads="1"/>
            </p:cNvSpPr>
            <p:nvPr/>
          </p:nvSpPr>
          <p:spPr bwMode="auto">
            <a:xfrm>
              <a:off x="4936" y="78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" name="Oval 552"/>
            <p:cNvSpPr>
              <a:spLocks noChangeArrowheads="1"/>
            </p:cNvSpPr>
            <p:nvPr/>
          </p:nvSpPr>
          <p:spPr bwMode="auto">
            <a:xfrm>
              <a:off x="4001" y="906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Oval 553"/>
            <p:cNvSpPr>
              <a:spLocks noChangeArrowheads="1"/>
            </p:cNvSpPr>
            <p:nvPr/>
          </p:nvSpPr>
          <p:spPr bwMode="auto">
            <a:xfrm>
              <a:off x="2835" y="99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" name="Oval 554"/>
            <p:cNvSpPr>
              <a:spLocks noChangeArrowheads="1"/>
            </p:cNvSpPr>
            <p:nvPr/>
          </p:nvSpPr>
          <p:spPr bwMode="auto">
            <a:xfrm>
              <a:off x="4702" y="82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Oval 555"/>
            <p:cNvSpPr>
              <a:spLocks noChangeArrowheads="1"/>
            </p:cNvSpPr>
            <p:nvPr/>
          </p:nvSpPr>
          <p:spPr bwMode="auto">
            <a:xfrm>
              <a:off x="3770" y="98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" name="Oval 556"/>
            <p:cNvSpPr>
              <a:spLocks noChangeArrowheads="1"/>
            </p:cNvSpPr>
            <p:nvPr/>
          </p:nvSpPr>
          <p:spPr bwMode="auto">
            <a:xfrm>
              <a:off x="1435" y="116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" name="Oval 557"/>
            <p:cNvSpPr>
              <a:spLocks noChangeArrowheads="1"/>
            </p:cNvSpPr>
            <p:nvPr/>
          </p:nvSpPr>
          <p:spPr bwMode="auto">
            <a:xfrm>
              <a:off x="1669" y="1057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" name="Oval 558"/>
            <p:cNvSpPr>
              <a:spLocks noChangeArrowheads="1"/>
            </p:cNvSpPr>
            <p:nvPr/>
          </p:nvSpPr>
          <p:spPr bwMode="auto">
            <a:xfrm>
              <a:off x="2601" y="1043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" name="Oval 559"/>
            <p:cNvSpPr>
              <a:spLocks noChangeArrowheads="1"/>
            </p:cNvSpPr>
            <p:nvPr/>
          </p:nvSpPr>
          <p:spPr bwMode="auto">
            <a:xfrm>
              <a:off x="1903" y="1050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" name="Oval 560"/>
            <p:cNvSpPr>
              <a:spLocks noChangeArrowheads="1"/>
            </p:cNvSpPr>
            <p:nvPr/>
          </p:nvSpPr>
          <p:spPr bwMode="auto">
            <a:xfrm>
              <a:off x="2136" y="1050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" name="Oval 561"/>
            <p:cNvSpPr>
              <a:spLocks noChangeArrowheads="1"/>
            </p:cNvSpPr>
            <p:nvPr/>
          </p:nvSpPr>
          <p:spPr bwMode="auto">
            <a:xfrm>
              <a:off x="970" y="1158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" name="Oval 562"/>
            <p:cNvSpPr>
              <a:spLocks noChangeArrowheads="1"/>
            </p:cNvSpPr>
            <p:nvPr/>
          </p:nvSpPr>
          <p:spPr bwMode="auto">
            <a:xfrm>
              <a:off x="1204" y="1116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" name="Oval 563"/>
            <p:cNvSpPr>
              <a:spLocks noChangeArrowheads="1"/>
            </p:cNvSpPr>
            <p:nvPr/>
          </p:nvSpPr>
          <p:spPr bwMode="auto">
            <a:xfrm>
              <a:off x="737" y="1182"/>
              <a:ext cx="41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" name="Freeform 564"/>
            <p:cNvSpPr>
              <a:spLocks/>
            </p:cNvSpPr>
            <p:nvPr/>
          </p:nvSpPr>
          <p:spPr bwMode="auto">
            <a:xfrm>
              <a:off x="758" y="833"/>
              <a:ext cx="4429" cy="370"/>
            </a:xfrm>
            <a:custGeom>
              <a:avLst/>
              <a:gdLst>
                <a:gd name="T0" fmla="*/ 0 w 1269"/>
                <a:gd name="T1" fmla="*/ 106 h 106"/>
                <a:gd name="T2" fmla="*/ 635 w 1269"/>
                <a:gd name="T3" fmla="*/ 53 h 106"/>
                <a:gd name="T4" fmla="*/ 1269 w 1269"/>
                <a:gd name="T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9" h="106">
                  <a:moveTo>
                    <a:pt x="0" y="106"/>
                  </a:moveTo>
                  <a:lnTo>
                    <a:pt x="635" y="53"/>
                  </a:lnTo>
                  <a:lnTo>
                    <a:pt x="1269" y="0"/>
                  </a:lnTo>
                </a:path>
              </a:pathLst>
            </a:cu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" name="Oval 565"/>
            <p:cNvSpPr>
              <a:spLocks noChangeArrowheads="1"/>
            </p:cNvSpPr>
            <p:nvPr/>
          </p:nvSpPr>
          <p:spPr bwMode="auto">
            <a:xfrm>
              <a:off x="1204" y="1888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" name="Oval 566"/>
            <p:cNvSpPr>
              <a:spLocks noChangeArrowheads="1"/>
            </p:cNvSpPr>
            <p:nvPr/>
          </p:nvSpPr>
          <p:spPr bwMode="auto">
            <a:xfrm>
              <a:off x="4234" y="1500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" name="Oval 567"/>
            <p:cNvSpPr>
              <a:spLocks noChangeArrowheads="1"/>
            </p:cNvSpPr>
            <p:nvPr/>
          </p:nvSpPr>
          <p:spPr bwMode="auto">
            <a:xfrm>
              <a:off x="3302" y="1633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" name="Oval 568"/>
            <p:cNvSpPr>
              <a:spLocks noChangeArrowheads="1"/>
            </p:cNvSpPr>
            <p:nvPr/>
          </p:nvSpPr>
          <p:spPr bwMode="auto">
            <a:xfrm>
              <a:off x="737" y="1982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" name="Oval 569"/>
            <p:cNvSpPr>
              <a:spLocks noChangeArrowheads="1"/>
            </p:cNvSpPr>
            <p:nvPr/>
          </p:nvSpPr>
          <p:spPr bwMode="auto">
            <a:xfrm>
              <a:off x="3069" y="1661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" name="Oval 570"/>
            <p:cNvSpPr>
              <a:spLocks noChangeArrowheads="1"/>
            </p:cNvSpPr>
            <p:nvPr/>
          </p:nvSpPr>
          <p:spPr bwMode="auto">
            <a:xfrm>
              <a:off x="4702" y="1441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" name="Oval 571"/>
            <p:cNvSpPr>
              <a:spLocks noChangeArrowheads="1"/>
            </p:cNvSpPr>
            <p:nvPr/>
          </p:nvSpPr>
          <p:spPr bwMode="auto">
            <a:xfrm>
              <a:off x="4936" y="1409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" name="Oval 572"/>
            <p:cNvSpPr>
              <a:spLocks noChangeArrowheads="1"/>
            </p:cNvSpPr>
            <p:nvPr/>
          </p:nvSpPr>
          <p:spPr bwMode="auto">
            <a:xfrm>
              <a:off x="4468" y="1476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" name="Oval 573"/>
            <p:cNvSpPr>
              <a:spLocks noChangeArrowheads="1"/>
            </p:cNvSpPr>
            <p:nvPr/>
          </p:nvSpPr>
          <p:spPr bwMode="auto">
            <a:xfrm>
              <a:off x="2370" y="1734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" name="Oval 574"/>
            <p:cNvSpPr>
              <a:spLocks noChangeArrowheads="1"/>
            </p:cNvSpPr>
            <p:nvPr/>
          </p:nvSpPr>
          <p:spPr bwMode="auto">
            <a:xfrm>
              <a:off x="2835" y="1699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" name="Oval 575"/>
            <p:cNvSpPr>
              <a:spLocks noChangeArrowheads="1"/>
            </p:cNvSpPr>
            <p:nvPr/>
          </p:nvSpPr>
          <p:spPr bwMode="auto">
            <a:xfrm>
              <a:off x="5167" y="1479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" name="Oval 576"/>
            <p:cNvSpPr>
              <a:spLocks noChangeArrowheads="1"/>
            </p:cNvSpPr>
            <p:nvPr/>
          </p:nvSpPr>
          <p:spPr bwMode="auto">
            <a:xfrm>
              <a:off x="2601" y="1720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" name="Oval 577"/>
            <p:cNvSpPr>
              <a:spLocks noChangeArrowheads="1"/>
            </p:cNvSpPr>
            <p:nvPr/>
          </p:nvSpPr>
          <p:spPr bwMode="auto">
            <a:xfrm>
              <a:off x="1435" y="1867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" name="Oval 578"/>
            <p:cNvSpPr>
              <a:spLocks noChangeArrowheads="1"/>
            </p:cNvSpPr>
            <p:nvPr/>
          </p:nvSpPr>
          <p:spPr bwMode="auto">
            <a:xfrm>
              <a:off x="1669" y="1835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" name="Oval 579"/>
            <p:cNvSpPr>
              <a:spLocks noChangeArrowheads="1"/>
            </p:cNvSpPr>
            <p:nvPr/>
          </p:nvSpPr>
          <p:spPr bwMode="auto">
            <a:xfrm>
              <a:off x="970" y="1944"/>
              <a:ext cx="42" cy="41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" name="Oval 580"/>
            <p:cNvSpPr>
              <a:spLocks noChangeArrowheads="1"/>
            </p:cNvSpPr>
            <p:nvPr/>
          </p:nvSpPr>
          <p:spPr bwMode="auto">
            <a:xfrm>
              <a:off x="3770" y="1570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" name="Oval 581"/>
            <p:cNvSpPr>
              <a:spLocks noChangeArrowheads="1"/>
            </p:cNvSpPr>
            <p:nvPr/>
          </p:nvSpPr>
          <p:spPr bwMode="auto">
            <a:xfrm>
              <a:off x="4001" y="1538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" name="Oval 582"/>
            <p:cNvSpPr>
              <a:spLocks noChangeArrowheads="1"/>
            </p:cNvSpPr>
            <p:nvPr/>
          </p:nvSpPr>
          <p:spPr bwMode="auto">
            <a:xfrm>
              <a:off x="3536" y="1601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" name="Oval 583"/>
            <p:cNvSpPr>
              <a:spLocks noChangeArrowheads="1"/>
            </p:cNvSpPr>
            <p:nvPr/>
          </p:nvSpPr>
          <p:spPr bwMode="auto">
            <a:xfrm>
              <a:off x="1903" y="1800"/>
              <a:ext cx="41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" name="Oval 584"/>
            <p:cNvSpPr>
              <a:spLocks noChangeArrowheads="1"/>
            </p:cNvSpPr>
            <p:nvPr/>
          </p:nvSpPr>
          <p:spPr bwMode="auto">
            <a:xfrm>
              <a:off x="2136" y="1772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" name="Freeform 585"/>
            <p:cNvSpPr>
              <a:spLocks/>
            </p:cNvSpPr>
            <p:nvPr/>
          </p:nvSpPr>
          <p:spPr bwMode="auto">
            <a:xfrm>
              <a:off x="758" y="1420"/>
              <a:ext cx="4429" cy="555"/>
            </a:xfrm>
            <a:custGeom>
              <a:avLst/>
              <a:gdLst>
                <a:gd name="T0" fmla="*/ 0 w 1269"/>
                <a:gd name="T1" fmla="*/ 159 h 159"/>
                <a:gd name="T2" fmla="*/ 635 w 1269"/>
                <a:gd name="T3" fmla="*/ 80 h 159"/>
                <a:gd name="T4" fmla="*/ 1269 w 1269"/>
                <a:gd name="T5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9" h="159">
                  <a:moveTo>
                    <a:pt x="0" y="159"/>
                  </a:moveTo>
                  <a:lnTo>
                    <a:pt x="635" y="80"/>
                  </a:lnTo>
                  <a:lnTo>
                    <a:pt x="1269" y="0"/>
                  </a:lnTo>
                </a:path>
              </a:pathLst>
            </a:custGeom>
            <a:noFill/>
            <a:ln w="22225">
              <a:solidFill>
                <a:srgbClr val="E37E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" name="Oval 586"/>
            <p:cNvSpPr>
              <a:spLocks noChangeArrowheads="1"/>
            </p:cNvSpPr>
            <p:nvPr/>
          </p:nvSpPr>
          <p:spPr bwMode="auto">
            <a:xfrm>
              <a:off x="5167" y="2083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" name="Oval 587"/>
            <p:cNvSpPr>
              <a:spLocks noChangeArrowheads="1"/>
            </p:cNvSpPr>
            <p:nvPr/>
          </p:nvSpPr>
          <p:spPr bwMode="auto">
            <a:xfrm>
              <a:off x="4001" y="2073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" name="Oval 588"/>
            <p:cNvSpPr>
              <a:spLocks noChangeArrowheads="1"/>
            </p:cNvSpPr>
            <p:nvPr/>
          </p:nvSpPr>
          <p:spPr bwMode="auto">
            <a:xfrm>
              <a:off x="3302" y="218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" name="Oval 589"/>
            <p:cNvSpPr>
              <a:spLocks noChangeArrowheads="1"/>
            </p:cNvSpPr>
            <p:nvPr/>
          </p:nvSpPr>
          <p:spPr bwMode="auto">
            <a:xfrm>
              <a:off x="1669" y="242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" name="Oval 590"/>
            <p:cNvSpPr>
              <a:spLocks noChangeArrowheads="1"/>
            </p:cNvSpPr>
            <p:nvPr/>
          </p:nvSpPr>
          <p:spPr bwMode="auto">
            <a:xfrm>
              <a:off x="3770" y="211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" name="Oval 591"/>
            <p:cNvSpPr>
              <a:spLocks noChangeArrowheads="1"/>
            </p:cNvSpPr>
            <p:nvPr/>
          </p:nvSpPr>
          <p:spPr bwMode="auto">
            <a:xfrm>
              <a:off x="970" y="256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" name="Oval 592"/>
            <p:cNvSpPr>
              <a:spLocks noChangeArrowheads="1"/>
            </p:cNvSpPr>
            <p:nvPr/>
          </p:nvSpPr>
          <p:spPr bwMode="auto">
            <a:xfrm>
              <a:off x="4234" y="204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" name="Oval 593"/>
            <p:cNvSpPr>
              <a:spLocks noChangeArrowheads="1"/>
            </p:cNvSpPr>
            <p:nvPr/>
          </p:nvSpPr>
          <p:spPr bwMode="auto">
            <a:xfrm>
              <a:off x="4936" y="199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" name="Oval 594"/>
            <p:cNvSpPr>
              <a:spLocks noChangeArrowheads="1"/>
            </p:cNvSpPr>
            <p:nvPr/>
          </p:nvSpPr>
          <p:spPr bwMode="auto">
            <a:xfrm>
              <a:off x="4702" y="2003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" name="Oval 595"/>
            <p:cNvSpPr>
              <a:spLocks noChangeArrowheads="1"/>
            </p:cNvSpPr>
            <p:nvPr/>
          </p:nvSpPr>
          <p:spPr bwMode="auto">
            <a:xfrm>
              <a:off x="3536" y="2143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" name="Oval 596"/>
            <p:cNvSpPr>
              <a:spLocks noChangeArrowheads="1"/>
            </p:cNvSpPr>
            <p:nvPr/>
          </p:nvSpPr>
          <p:spPr bwMode="auto">
            <a:xfrm>
              <a:off x="1204" y="250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" name="Oval 597"/>
            <p:cNvSpPr>
              <a:spLocks noChangeArrowheads="1"/>
            </p:cNvSpPr>
            <p:nvPr/>
          </p:nvSpPr>
          <p:spPr bwMode="auto">
            <a:xfrm>
              <a:off x="737" y="2638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" name="Oval 598"/>
            <p:cNvSpPr>
              <a:spLocks noChangeArrowheads="1"/>
            </p:cNvSpPr>
            <p:nvPr/>
          </p:nvSpPr>
          <p:spPr bwMode="auto">
            <a:xfrm>
              <a:off x="2370" y="232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" name="Oval 599"/>
            <p:cNvSpPr>
              <a:spLocks noChangeArrowheads="1"/>
            </p:cNvSpPr>
            <p:nvPr/>
          </p:nvSpPr>
          <p:spPr bwMode="auto">
            <a:xfrm>
              <a:off x="1435" y="247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" name="Oval 600"/>
            <p:cNvSpPr>
              <a:spLocks noChangeArrowheads="1"/>
            </p:cNvSpPr>
            <p:nvPr/>
          </p:nvSpPr>
          <p:spPr bwMode="auto">
            <a:xfrm>
              <a:off x="2136" y="235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" name="Oval 601"/>
            <p:cNvSpPr>
              <a:spLocks noChangeArrowheads="1"/>
            </p:cNvSpPr>
            <p:nvPr/>
          </p:nvSpPr>
          <p:spPr bwMode="auto">
            <a:xfrm>
              <a:off x="4468" y="202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" name="Oval 602"/>
            <p:cNvSpPr>
              <a:spLocks noChangeArrowheads="1"/>
            </p:cNvSpPr>
            <p:nvPr/>
          </p:nvSpPr>
          <p:spPr bwMode="auto">
            <a:xfrm>
              <a:off x="1903" y="2394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" name="Oval 603"/>
            <p:cNvSpPr>
              <a:spLocks noChangeArrowheads="1"/>
            </p:cNvSpPr>
            <p:nvPr/>
          </p:nvSpPr>
          <p:spPr bwMode="auto">
            <a:xfrm>
              <a:off x="2835" y="226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" name="Oval 604"/>
            <p:cNvSpPr>
              <a:spLocks noChangeArrowheads="1"/>
            </p:cNvSpPr>
            <p:nvPr/>
          </p:nvSpPr>
          <p:spPr bwMode="auto">
            <a:xfrm>
              <a:off x="2601" y="2286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" name="Oval 605"/>
            <p:cNvSpPr>
              <a:spLocks noChangeArrowheads="1"/>
            </p:cNvSpPr>
            <p:nvPr/>
          </p:nvSpPr>
          <p:spPr bwMode="auto">
            <a:xfrm>
              <a:off x="3069" y="2216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" name="Freeform 606"/>
            <p:cNvSpPr>
              <a:spLocks/>
            </p:cNvSpPr>
            <p:nvPr/>
          </p:nvSpPr>
          <p:spPr bwMode="auto">
            <a:xfrm>
              <a:off x="758" y="1964"/>
              <a:ext cx="4429" cy="622"/>
            </a:xfrm>
            <a:custGeom>
              <a:avLst/>
              <a:gdLst>
                <a:gd name="T0" fmla="*/ 0 w 1269"/>
                <a:gd name="T1" fmla="*/ 178 h 178"/>
                <a:gd name="T2" fmla="*/ 635 w 1269"/>
                <a:gd name="T3" fmla="*/ 89 h 178"/>
                <a:gd name="T4" fmla="*/ 1269 w 1269"/>
                <a:gd name="T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69" h="178">
                  <a:moveTo>
                    <a:pt x="0" y="178"/>
                  </a:moveTo>
                  <a:lnTo>
                    <a:pt x="635" y="89"/>
                  </a:lnTo>
                  <a:lnTo>
                    <a:pt x="1269" y="0"/>
                  </a:lnTo>
                </a:path>
              </a:pathLst>
            </a:custGeom>
            <a:noFill/>
            <a:ln w="222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" name="Line 607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" name="Line 608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" name="Rectangle 609"/>
            <p:cNvSpPr>
              <a:spLocks noChangeArrowheads="1"/>
            </p:cNvSpPr>
            <p:nvPr/>
          </p:nvSpPr>
          <p:spPr bwMode="auto">
            <a:xfrm rot="16200000">
              <a:off x="278" y="3429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22" name="Line 610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" name="Rectangle 611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24" name="Line 612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" name="Rectangle 613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26" name="Line 614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" name="Rectangle 615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28" name="Line 616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" name="Rectangle 617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70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0" name="Line 618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" name="Rectangle 619"/>
            <p:cNvSpPr>
              <a:spLocks noChangeArrowheads="1"/>
            </p:cNvSpPr>
            <p:nvPr/>
          </p:nvSpPr>
          <p:spPr bwMode="auto">
            <a:xfrm rot="16200000">
              <a:off x="278" y="39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2" name="Rectangle 620"/>
            <p:cNvSpPr>
              <a:spLocks noChangeArrowheads="1"/>
            </p:cNvSpPr>
            <p:nvPr/>
          </p:nvSpPr>
          <p:spPr bwMode="auto">
            <a:xfrm rot="16200000">
              <a:off x="-215" y="1896"/>
              <a:ext cx="813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Child Rank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3" name="Line 621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" name="Line 622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" name="Rectangle 623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6" name="Line 624"/>
            <p:cNvSpPr>
              <a:spLocks noChangeShapeType="1"/>
            </p:cNvSpPr>
            <p:nvPr/>
          </p:nvSpPr>
          <p:spPr bwMode="auto">
            <a:xfrm>
              <a:off x="1574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" name="Rectangle 625"/>
            <p:cNvSpPr>
              <a:spLocks noChangeArrowheads="1"/>
            </p:cNvSpPr>
            <p:nvPr/>
          </p:nvSpPr>
          <p:spPr bwMode="auto">
            <a:xfrm>
              <a:off x="1494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38" name="Line 626"/>
            <p:cNvSpPr>
              <a:spLocks noChangeShapeType="1"/>
            </p:cNvSpPr>
            <p:nvPr/>
          </p:nvSpPr>
          <p:spPr bwMode="auto">
            <a:xfrm>
              <a:off x="25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" name="Rectangle 627"/>
            <p:cNvSpPr>
              <a:spLocks noChangeArrowheads="1"/>
            </p:cNvSpPr>
            <p:nvPr/>
          </p:nvSpPr>
          <p:spPr bwMode="auto">
            <a:xfrm>
              <a:off x="24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40" name="Line 628"/>
            <p:cNvSpPr>
              <a:spLocks noChangeShapeType="1"/>
            </p:cNvSpPr>
            <p:nvPr/>
          </p:nvSpPr>
          <p:spPr bwMode="auto">
            <a:xfrm>
              <a:off x="343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" name="Rectangle 629"/>
            <p:cNvSpPr>
              <a:spLocks noChangeArrowheads="1"/>
            </p:cNvSpPr>
            <p:nvPr/>
          </p:nvSpPr>
          <p:spPr bwMode="auto">
            <a:xfrm>
              <a:off x="3358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42" name="Line 630"/>
            <p:cNvSpPr>
              <a:spLocks noChangeShapeType="1"/>
            </p:cNvSpPr>
            <p:nvPr/>
          </p:nvSpPr>
          <p:spPr bwMode="auto">
            <a:xfrm>
              <a:off x="4374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" name="Rectangle 631"/>
            <p:cNvSpPr>
              <a:spLocks noChangeArrowheads="1"/>
            </p:cNvSpPr>
            <p:nvPr/>
          </p:nvSpPr>
          <p:spPr bwMode="auto">
            <a:xfrm>
              <a:off x="4294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44" name="Line 632"/>
            <p:cNvSpPr>
              <a:spLocks noChangeShapeType="1"/>
            </p:cNvSpPr>
            <p:nvPr/>
          </p:nvSpPr>
          <p:spPr bwMode="auto">
            <a:xfrm>
              <a:off x="53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" name="Rectangle 633"/>
            <p:cNvSpPr>
              <a:spLocks noChangeArrowheads="1"/>
            </p:cNvSpPr>
            <p:nvPr/>
          </p:nvSpPr>
          <p:spPr bwMode="auto">
            <a:xfrm>
              <a:off x="5187" y="3752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35" name="Rectangle 635"/>
          <p:cNvSpPr>
            <a:spLocks noChangeArrowheads="1"/>
          </p:cNvSpPr>
          <p:nvPr/>
        </p:nvSpPr>
        <p:spPr bwMode="auto">
          <a:xfrm>
            <a:off x="4262437" y="6249988"/>
            <a:ext cx="144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Rank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7" name="Oval 637"/>
          <p:cNvSpPr>
            <a:spLocks noChangeArrowheads="1"/>
          </p:cNvSpPr>
          <p:nvPr/>
        </p:nvSpPr>
        <p:spPr bwMode="auto">
          <a:xfrm>
            <a:off x="4665663" y="4598988"/>
            <a:ext cx="66675" cy="66675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8" name="Oval 638"/>
          <p:cNvSpPr>
            <a:spLocks noChangeArrowheads="1"/>
          </p:cNvSpPr>
          <p:nvPr/>
        </p:nvSpPr>
        <p:spPr bwMode="auto">
          <a:xfrm>
            <a:off x="4665663" y="4919663"/>
            <a:ext cx="66675" cy="66675"/>
          </a:xfrm>
          <a:prstGeom prst="ellipse">
            <a:avLst/>
          </a:prstGeom>
          <a:solidFill>
            <a:srgbClr val="55752F"/>
          </a:solidFill>
          <a:ln w="22225">
            <a:solidFill>
              <a:srgbClr val="55752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39" name="Oval 639"/>
          <p:cNvSpPr>
            <a:spLocks noChangeArrowheads="1"/>
          </p:cNvSpPr>
          <p:nvPr/>
        </p:nvSpPr>
        <p:spPr bwMode="auto">
          <a:xfrm>
            <a:off x="4665663" y="5246688"/>
            <a:ext cx="66675" cy="66675"/>
          </a:xfrm>
          <a:prstGeom prst="ellipse">
            <a:avLst/>
          </a:prstGeom>
          <a:solidFill>
            <a:srgbClr val="E37E00"/>
          </a:solidFill>
          <a:ln w="22225">
            <a:solidFill>
              <a:srgbClr val="E37E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0" name="Oval 640"/>
          <p:cNvSpPr>
            <a:spLocks noChangeArrowheads="1"/>
          </p:cNvSpPr>
          <p:nvPr/>
        </p:nvSpPr>
        <p:spPr bwMode="auto">
          <a:xfrm>
            <a:off x="4665663" y="5568950"/>
            <a:ext cx="66675" cy="66675"/>
          </a:xfrm>
          <a:prstGeom prst="ellipse">
            <a:avLst/>
          </a:prstGeom>
          <a:solidFill>
            <a:srgbClr val="90353B"/>
          </a:solidFill>
          <a:ln w="22225">
            <a:solidFill>
              <a:srgbClr val="90353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1" name="Rectangle 641"/>
          <p:cNvSpPr>
            <a:spLocks noChangeArrowheads="1"/>
          </p:cNvSpPr>
          <p:nvPr/>
        </p:nvSpPr>
        <p:spPr bwMode="auto">
          <a:xfrm>
            <a:off x="4876800" y="4514850"/>
            <a:ext cx="23590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National (Slope: 0.288)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2" name="Rectangle 642"/>
          <p:cNvSpPr>
            <a:spLocks noChangeArrowheads="1"/>
          </p:cNvSpPr>
          <p:nvPr/>
        </p:nvSpPr>
        <p:spPr bwMode="auto">
          <a:xfrm>
            <a:off x="4876800" y="4837113"/>
            <a:ext cx="29241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Elite Colleges (Slope: 0.065)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3" name="Rectangle 643"/>
          <p:cNvSpPr>
            <a:spLocks noChangeArrowheads="1"/>
          </p:cNvSpPr>
          <p:nvPr/>
        </p:nvSpPr>
        <p:spPr bwMode="auto">
          <a:xfrm>
            <a:off x="4876800" y="5157788"/>
            <a:ext cx="378777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Other 4-Year Colleges (Slope: </a:t>
            </a:r>
            <a:r>
              <a:rPr lang="en-US" altLang="en-US" sz="1800" dirty="0">
                <a:solidFill>
                  <a:srgbClr val="000000"/>
                </a:solidFill>
              </a:rPr>
              <a:t>0.095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4" name="Rectangle 644"/>
          <p:cNvSpPr>
            <a:spLocks noChangeArrowheads="1"/>
          </p:cNvSpPr>
          <p:nvPr/>
        </p:nvSpPr>
        <p:spPr bwMode="auto">
          <a:xfrm>
            <a:off x="4876800" y="5480050"/>
            <a:ext cx="3128963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2-Year Colleges (Slope: </a:t>
            </a:r>
            <a:r>
              <a:rPr lang="en-US" altLang="en-US" sz="1800" dirty="0">
                <a:solidFill>
                  <a:srgbClr val="000000"/>
                </a:solidFill>
              </a:rPr>
              <a:t>0.110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5" name="Rectangle 645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7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All Colleges</a:t>
            </a:r>
          </a:p>
        </p:txBody>
      </p:sp>
    </p:spTree>
    <p:extLst>
      <p:ext uri="{BB962C8B-B14F-4D97-AF65-F5344CB8AC3E}">
        <p14:creationId xmlns:p14="http://schemas.microsoft.com/office/powerpoint/2010/main" val="2037673523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63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Rectangle 223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5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18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Line 10"/>
              <p:cNvSpPr>
                <a:spLocks noChangeShapeType="1"/>
              </p:cNvSpPr>
              <p:nvPr/>
            </p:nvSpPr>
            <p:spPr bwMode="auto">
              <a:xfrm>
                <a:off x="548" y="2363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Line 11"/>
              <p:cNvSpPr>
                <a:spLocks noChangeShapeType="1"/>
              </p:cNvSpPr>
              <p:nvPr/>
            </p:nvSpPr>
            <p:spPr bwMode="auto">
              <a:xfrm>
                <a:off x="548" y="1755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Line 12"/>
              <p:cNvSpPr>
                <a:spLocks noChangeShapeType="1"/>
              </p:cNvSpPr>
              <p:nvPr/>
            </p:nvSpPr>
            <p:spPr bwMode="auto">
              <a:xfrm>
                <a:off x="548" y="11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Line 13"/>
              <p:cNvSpPr>
                <a:spLocks noChangeShapeType="1"/>
              </p:cNvSpPr>
              <p:nvPr/>
            </p:nvSpPr>
            <p:spPr bwMode="auto">
              <a:xfrm>
                <a:off x="548" y="543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Oval 14"/>
              <p:cNvSpPr>
                <a:spLocks noChangeArrowheads="1"/>
              </p:cNvSpPr>
              <p:nvPr/>
            </p:nvSpPr>
            <p:spPr bwMode="auto">
              <a:xfrm>
                <a:off x="621" y="323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Oval 15"/>
              <p:cNvSpPr>
                <a:spLocks noChangeArrowheads="1"/>
              </p:cNvSpPr>
              <p:nvPr/>
            </p:nvSpPr>
            <p:spPr bwMode="auto">
              <a:xfrm>
                <a:off x="667" y="319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Oval 16"/>
              <p:cNvSpPr>
                <a:spLocks noChangeArrowheads="1"/>
              </p:cNvSpPr>
              <p:nvPr/>
            </p:nvSpPr>
            <p:spPr bwMode="auto">
              <a:xfrm>
                <a:off x="712" y="314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" name="Oval 17"/>
              <p:cNvSpPr>
                <a:spLocks noChangeArrowheads="1"/>
              </p:cNvSpPr>
              <p:nvPr/>
            </p:nvSpPr>
            <p:spPr bwMode="auto">
              <a:xfrm>
                <a:off x="761" y="310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1" name="Oval 18"/>
              <p:cNvSpPr>
                <a:spLocks noChangeArrowheads="1"/>
              </p:cNvSpPr>
              <p:nvPr/>
            </p:nvSpPr>
            <p:spPr bwMode="auto">
              <a:xfrm>
                <a:off x="806" y="304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2" name="Oval 19"/>
              <p:cNvSpPr>
                <a:spLocks noChangeArrowheads="1"/>
              </p:cNvSpPr>
              <p:nvPr/>
            </p:nvSpPr>
            <p:spPr bwMode="auto">
              <a:xfrm>
                <a:off x="852" y="301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4" name="Oval 20"/>
              <p:cNvSpPr>
                <a:spLocks noChangeArrowheads="1"/>
              </p:cNvSpPr>
              <p:nvPr/>
            </p:nvSpPr>
            <p:spPr bwMode="auto">
              <a:xfrm>
                <a:off x="901" y="300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2" name="Oval 21"/>
              <p:cNvSpPr>
                <a:spLocks noChangeArrowheads="1"/>
              </p:cNvSpPr>
              <p:nvPr/>
            </p:nvSpPr>
            <p:spPr bwMode="auto">
              <a:xfrm>
                <a:off x="946" y="29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3" name="Oval 22"/>
              <p:cNvSpPr>
                <a:spLocks noChangeArrowheads="1"/>
              </p:cNvSpPr>
              <p:nvPr/>
            </p:nvSpPr>
            <p:spPr bwMode="auto">
              <a:xfrm>
                <a:off x="991" y="293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4" name="Oval 23"/>
              <p:cNvSpPr>
                <a:spLocks noChangeArrowheads="1"/>
              </p:cNvSpPr>
              <p:nvPr/>
            </p:nvSpPr>
            <p:spPr bwMode="auto">
              <a:xfrm>
                <a:off x="1040" y="293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5" name="Oval 24"/>
              <p:cNvSpPr>
                <a:spLocks noChangeArrowheads="1"/>
              </p:cNvSpPr>
              <p:nvPr/>
            </p:nvSpPr>
            <p:spPr bwMode="auto">
              <a:xfrm>
                <a:off x="1086" y="289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6" name="Oval 25"/>
              <p:cNvSpPr>
                <a:spLocks noChangeArrowheads="1"/>
              </p:cNvSpPr>
              <p:nvPr/>
            </p:nvSpPr>
            <p:spPr bwMode="auto">
              <a:xfrm>
                <a:off x="1135" y="2876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7" name="Oval 26"/>
              <p:cNvSpPr>
                <a:spLocks noChangeArrowheads="1"/>
              </p:cNvSpPr>
              <p:nvPr/>
            </p:nvSpPr>
            <p:spPr bwMode="auto">
              <a:xfrm>
                <a:off x="1180" y="286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9" name="Oval 27"/>
              <p:cNvSpPr>
                <a:spLocks noChangeArrowheads="1"/>
              </p:cNvSpPr>
              <p:nvPr/>
            </p:nvSpPr>
            <p:spPr bwMode="auto">
              <a:xfrm>
                <a:off x="1225" y="284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0" name="Oval 28"/>
              <p:cNvSpPr>
                <a:spLocks noChangeArrowheads="1"/>
              </p:cNvSpPr>
              <p:nvPr/>
            </p:nvSpPr>
            <p:spPr bwMode="auto">
              <a:xfrm>
                <a:off x="1274" y="282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1" name="Oval 29"/>
              <p:cNvSpPr>
                <a:spLocks noChangeArrowheads="1"/>
              </p:cNvSpPr>
              <p:nvPr/>
            </p:nvSpPr>
            <p:spPr bwMode="auto">
              <a:xfrm>
                <a:off x="1320" y="2795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2" name="Oval 30"/>
              <p:cNvSpPr>
                <a:spLocks noChangeArrowheads="1"/>
              </p:cNvSpPr>
              <p:nvPr/>
            </p:nvSpPr>
            <p:spPr bwMode="auto">
              <a:xfrm>
                <a:off x="1365" y="27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3" name="Oval 31"/>
              <p:cNvSpPr>
                <a:spLocks noChangeArrowheads="1"/>
              </p:cNvSpPr>
              <p:nvPr/>
            </p:nvSpPr>
            <p:spPr bwMode="auto">
              <a:xfrm>
                <a:off x="1414" y="277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4" name="Oval 32"/>
              <p:cNvSpPr>
                <a:spLocks noChangeArrowheads="1"/>
              </p:cNvSpPr>
              <p:nvPr/>
            </p:nvSpPr>
            <p:spPr bwMode="auto">
              <a:xfrm>
                <a:off x="1459" y="274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" name="Oval 33"/>
              <p:cNvSpPr>
                <a:spLocks noChangeArrowheads="1"/>
              </p:cNvSpPr>
              <p:nvPr/>
            </p:nvSpPr>
            <p:spPr bwMode="auto">
              <a:xfrm>
                <a:off x="1505" y="2729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" name="Oval 34"/>
              <p:cNvSpPr>
                <a:spLocks noChangeArrowheads="1"/>
              </p:cNvSpPr>
              <p:nvPr/>
            </p:nvSpPr>
            <p:spPr bwMode="auto">
              <a:xfrm>
                <a:off x="1553" y="272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7" name="Oval 35"/>
              <p:cNvSpPr>
                <a:spLocks noChangeArrowheads="1"/>
              </p:cNvSpPr>
              <p:nvPr/>
            </p:nvSpPr>
            <p:spPr bwMode="auto">
              <a:xfrm>
                <a:off x="1599" y="269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8" name="Oval 36"/>
              <p:cNvSpPr>
                <a:spLocks noChangeArrowheads="1"/>
              </p:cNvSpPr>
              <p:nvPr/>
            </p:nvSpPr>
            <p:spPr bwMode="auto">
              <a:xfrm>
                <a:off x="1648" y="26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9" name="Oval 37"/>
              <p:cNvSpPr>
                <a:spLocks noChangeArrowheads="1"/>
              </p:cNvSpPr>
              <p:nvPr/>
            </p:nvSpPr>
            <p:spPr bwMode="auto">
              <a:xfrm>
                <a:off x="1693" y="265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0" name="Oval 38"/>
              <p:cNvSpPr>
                <a:spLocks noChangeArrowheads="1"/>
              </p:cNvSpPr>
              <p:nvPr/>
            </p:nvSpPr>
            <p:spPr bwMode="auto">
              <a:xfrm>
                <a:off x="1738" y="262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1" name="Oval 39"/>
              <p:cNvSpPr>
                <a:spLocks noChangeArrowheads="1"/>
              </p:cNvSpPr>
              <p:nvPr/>
            </p:nvSpPr>
            <p:spPr bwMode="auto">
              <a:xfrm>
                <a:off x="1787" y="260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4" name="Oval 40"/>
              <p:cNvSpPr>
                <a:spLocks noChangeArrowheads="1"/>
              </p:cNvSpPr>
              <p:nvPr/>
            </p:nvSpPr>
            <p:spPr bwMode="auto">
              <a:xfrm>
                <a:off x="1833" y="258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5" name="Oval 41"/>
              <p:cNvSpPr>
                <a:spLocks noChangeArrowheads="1"/>
              </p:cNvSpPr>
              <p:nvPr/>
            </p:nvSpPr>
            <p:spPr bwMode="auto">
              <a:xfrm>
                <a:off x="1878" y="2576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" name="Oval 42"/>
              <p:cNvSpPr>
                <a:spLocks noChangeArrowheads="1"/>
              </p:cNvSpPr>
              <p:nvPr/>
            </p:nvSpPr>
            <p:spPr bwMode="auto">
              <a:xfrm>
                <a:off x="1927" y="255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" name="Oval 43"/>
              <p:cNvSpPr>
                <a:spLocks noChangeArrowheads="1"/>
              </p:cNvSpPr>
              <p:nvPr/>
            </p:nvSpPr>
            <p:spPr bwMode="auto">
              <a:xfrm>
                <a:off x="1972" y="253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" name="Oval 44"/>
              <p:cNvSpPr>
                <a:spLocks noChangeArrowheads="1"/>
              </p:cNvSpPr>
              <p:nvPr/>
            </p:nvSpPr>
            <p:spPr bwMode="auto">
              <a:xfrm>
                <a:off x="2018" y="250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" name="Oval 45"/>
              <p:cNvSpPr>
                <a:spLocks noChangeArrowheads="1"/>
              </p:cNvSpPr>
              <p:nvPr/>
            </p:nvSpPr>
            <p:spPr bwMode="auto">
              <a:xfrm>
                <a:off x="2067" y="248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" name="Oval 46"/>
              <p:cNvSpPr>
                <a:spLocks noChangeArrowheads="1"/>
              </p:cNvSpPr>
              <p:nvPr/>
            </p:nvSpPr>
            <p:spPr bwMode="auto">
              <a:xfrm>
                <a:off x="2112" y="245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" name="Oval 47"/>
              <p:cNvSpPr>
                <a:spLocks noChangeArrowheads="1"/>
              </p:cNvSpPr>
              <p:nvPr/>
            </p:nvSpPr>
            <p:spPr bwMode="auto">
              <a:xfrm>
                <a:off x="2161" y="243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" name="Oval 48"/>
              <p:cNvSpPr>
                <a:spLocks noChangeArrowheads="1"/>
              </p:cNvSpPr>
              <p:nvPr/>
            </p:nvSpPr>
            <p:spPr bwMode="auto">
              <a:xfrm>
                <a:off x="2206" y="24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" name="Oval 49"/>
              <p:cNvSpPr>
                <a:spLocks noChangeArrowheads="1"/>
              </p:cNvSpPr>
              <p:nvPr/>
            </p:nvSpPr>
            <p:spPr bwMode="auto">
              <a:xfrm>
                <a:off x="2252" y="240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" name="Oval 50"/>
              <p:cNvSpPr>
                <a:spLocks noChangeArrowheads="1"/>
              </p:cNvSpPr>
              <p:nvPr/>
            </p:nvSpPr>
            <p:spPr bwMode="auto">
              <a:xfrm>
                <a:off x="2301" y="2363"/>
                <a:ext cx="41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" name="Oval 51"/>
              <p:cNvSpPr>
                <a:spLocks noChangeArrowheads="1"/>
              </p:cNvSpPr>
              <p:nvPr/>
            </p:nvSpPr>
            <p:spPr bwMode="auto">
              <a:xfrm>
                <a:off x="2346" y="233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" name="Oval 52"/>
              <p:cNvSpPr>
                <a:spLocks noChangeArrowheads="1"/>
              </p:cNvSpPr>
              <p:nvPr/>
            </p:nvSpPr>
            <p:spPr bwMode="auto">
              <a:xfrm>
                <a:off x="2391" y="232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" name="Oval 53"/>
              <p:cNvSpPr>
                <a:spLocks noChangeArrowheads="1"/>
              </p:cNvSpPr>
              <p:nvPr/>
            </p:nvSpPr>
            <p:spPr bwMode="auto">
              <a:xfrm>
                <a:off x="2440" y="230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" name="Oval 54"/>
              <p:cNvSpPr>
                <a:spLocks noChangeArrowheads="1"/>
              </p:cNvSpPr>
              <p:nvPr/>
            </p:nvSpPr>
            <p:spPr bwMode="auto">
              <a:xfrm>
                <a:off x="2486" y="2296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" name="Oval 55"/>
              <p:cNvSpPr>
                <a:spLocks noChangeArrowheads="1"/>
              </p:cNvSpPr>
              <p:nvPr/>
            </p:nvSpPr>
            <p:spPr bwMode="auto">
              <a:xfrm>
                <a:off x="2531" y="226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" name="Oval 56"/>
              <p:cNvSpPr>
                <a:spLocks noChangeArrowheads="1"/>
              </p:cNvSpPr>
              <p:nvPr/>
            </p:nvSpPr>
            <p:spPr bwMode="auto">
              <a:xfrm>
                <a:off x="2580" y="225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" name="Oval 57"/>
              <p:cNvSpPr>
                <a:spLocks noChangeArrowheads="1"/>
              </p:cNvSpPr>
              <p:nvPr/>
            </p:nvSpPr>
            <p:spPr bwMode="auto">
              <a:xfrm>
                <a:off x="2625" y="221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" name="Oval 58"/>
              <p:cNvSpPr>
                <a:spLocks noChangeArrowheads="1"/>
              </p:cNvSpPr>
              <p:nvPr/>
            </p:nvSpPr>
            <p:spPr bwMode="auto">
              <a:xfrm>
                <a:off x="2674" y="219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" name="Oval 59"/>
              <p:cNvSpPr>
                <a:spLocks noChangeArrowheads="1"/>
              </p:cNvSpPr>
              <p:nvPr/>
            </p:nvSpPr>
            <p:spPr bwMode="auto">
              <a:xfrm>
                <a:off x="2719" y="216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" name="Oval 60"/>
              <p:cNvSpPr>
                <a:spLocks noChangeArrowheads="1"/>
              </p:cNvSpPr>
              <p:nvPr/>
            </p:nvSpPr>
            <p:spPr bwMode="auto">
              <a:xfrm>
                <a:off x="2765" y="217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" name="Oval 61"/>
              <p:cNvSpPr>
                <a:spLocks noChangeArrowheads="1"/>
              </p:cNvSpPr>
              <p:nvPr/>
            </p:nvSpPr>
            <p:spPr bwMode="auto">
              <a:xfrm>
                <a:off x="2814" y="2157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" name="Oval 62"/>
              <p:cNvSpPr>
                <a:spLocks noChangeArrowheads="1"/>
              </p:cNvSpPr>
              <p:nvPr/>
            </p:nvSpPr>
            <p:spPr bwMode="auto">
              <a:xfrm>
                <a:off x="2859" y="2122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" name="Oval 63"/>
              <p:cNvSpPr>
                <a:spLocks noChangeArrowheads="1"/>
              </p:cNvSpPr>
              <p:nvPr/>
            </p:nvSpPr>
            <p:spPr bwMode="auto">
              <a:xfrm>
                <a:off x="2904" y="211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" name="Oval 64"/>
              <p:cNvSpPr>
                <a:spLocks noChangeArrowheads="1"/>
              </p:cNvSpPr>
              <p:nvPr/>
            </p:nvSpPr>
            <p:spPr bwMode="auto">
              <a:xfrm>
                <a:off x="2953" y="207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" name="Oval 65"/>
              <p:cNvSpPr>
                <a:spLocks noChangeArrowheads="1"/>
              </p:cNvSpPr>
              <p:nvPr/>
            </p:nvSpPr>
            <p:spPr bwMode="auto">
              <a:xfrm>
                <a:off x="2999" y="205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" name="Oval 66"/>
              <p:cNvSpPr>
                <a:spLocks noChangeArrowheads="1"/>
              </p:cNvSpPr>
              <p:nvPr/>
            </p:nvSpPr>
            <p:spPr bwMode="auto">
              <a:xfrm>
                <a:off x="3044" y="204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" name="Oval 67"/>
              <p:cNvSpPr>
                <a:spLocks noChangeArrowheads="1"/>
              </p:cNvSpPr>
              <p:nvPr/>
            </p:nvSpPr>
            <p:spPr bwMode="auto">
              <a:xfrm>
                <a:off x="3093" y="201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" name="Oval 68"/>
              <p:cNvSpPr>
                <a:spLocks noChangeArrowheads="1"/>
              </p:cNvSpPr>
              <p:nvPr/>
            </p:nvSpPr>
            <p:spPr bwMode="auto">
              <a:xfrm>
                <a:off x="3138" y="200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" name="Oval 69"/>
              <p:cNvSpPr>
                <a:spLocks noChangeArrowheads="1"/>
              </p:cNvSpPr>
              <p:nvPr/>
            </p:nvSpPr>
            <p:spPr bwMode="auto">
              <a:xfrm>
                <a:off x="3184" y="199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" name="Oval 70"/>
              <p:cNvSpPr>
                <a:spLocks noChangeArrowheads="1"/>
              </p:cNvSpPr>
              <p:nvPr/>
            </p:nvSpPr>
            <p:spPr bwMode="auto">
              <a:xfrm>
                <a:off x="3233" y="196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" name="Oval 71"/>
              <p:cNvSpPr>
                <a:spLocks noChangeArrowheads="1"/>
              </p:cNvSpPr>
              <p:nvPr/>
            </p:nvSpPr>
            <p:spPr bwMode="auto">
              <a:xfrm>
                <a:off x="3278" y="195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" name="Oval 72"/>
              <p:cNvSpPr>
                <a:spLocks noChangeArrowheads="1"/>
              </p:cNvSpPr>
              <p:nvPr/>
            </p:nvSpPr>
            <p:spPr bwMode="auto">
              <a:xfrm>
                <a:off x="3327" y="1923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" name="Oval 73"/>
              <p:cNvSpPr>
                <a:spLocks noChangeArrowheads="1"/>
              </p:cNvSpPr>
              <p:nvPr/>
            </p:nvSpPr>
            <p:spPr bwMode="auto">
              <a:xfrm>
                <a:off x="3372" y="1916"/>
                <a:ext cx="42" cy="4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" name="Oval 74"/>
              <p:cNvSpPr>
                <a:spLocks noChangeArrowheads="1"/>
              </p:cNvSpPr>
              <p:nvPr/>
            </p:nvSpPr>
            <p:spPr bwMode="auto">
              <a:xfrm>
                <a:off x="3418" y="188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" name="Oval 75"/>
              <p:cNvSpPr>
                <a:spLocks noChangeArrowheads="1"/>
              </p:cNvSpPr>
              <p:nvPr/>
            </p:nvSpPr>
            <p:spPr bwMode="auto">
              <a:xfrm>
                <a:off x="3466" y="187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" name="Oval 76"/>
              <p:cNvSpPr>
                <a:spLocks noChangeArrowheads="1"/>
              </p:cNvSpPr>
              <p:nvPr/>
            </p:nvSpPr>
            <p:spPr bwMode="auto">
              <a:xfrm>
                <a:off x="3512" y="186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" name="Oval 77"/>
              <p:cNvSpPr>
                <a:spLocks noChangeArrowheads="1"/>
              </p:cNvSpPr>
              <p:nvPr/>
            </p:nvSpPr>
            <p:spPr bwMode="auto">
              <a:xfrm>
                <a:off x="3557" y="184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" name="Oval 78"/>
              <p:cNvSpPr>
                <a:spLocks noChangeArrowheads="1"/>
              </p:cNvSpPr>
              <p:nvPr/>
            </p:nvSpPr>
            <p:spPr bwMode="auto">
              <a:xfrm>
                <a:off x="3606" y="181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" name="Oval 79"/>
              <p:cNvSpPr>
                <a:spLocks noChangeArrowheads="1"/>
              </p:cNvSpPr>
              <p:nvPr/>
            </p:nvSpPr>
            <p:spPr bwMode="auto">
              <a:xfrm>
                <a:off x="3651" y="180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" name="Oval 80"/>
              <p:cNvSpPr>
                <a:spLocks noChangeArrowheads="1"/>
              </p:cNvSpPr>
              <p:nvPr/>
            </p:nvSpPr>
            <p:spPr bwMode="auto">
              <a:xfrm>
                <a:off x="3697" y="180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" name="Oval 81"/>
              <p:cNvSpPr>
                <a:spLocks noChangeArrowheads="1"/>
              </p:cNvSpPr>
              <p:nvPr/>
            </p:nvSpPr>
            <p:spPr bwMode="auto">
              <a:xfrm>
                <a:off x="3746" y="176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" name="Oval 82"/>
              <p:cNvSpPr>
                <a:spLocks noChangeArrowheads="1"/>
              </p:cNvSpPr>
              <p:nvPr/>
            </p:nvSpPr>
            <p:spPr bwMode="auto">
              <a:xfrm>
                <a:off x="3791" y="175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" name="Oval 83"/>
              <p:cNvSpPr>
                <a:spLocks noChangeArrowheads="1"/>
              </p:cNvSpPr>
              <p:nvPr/>
            </p:nvSpPr>
            <p:spPr bwMode="auto">
              <a:xfrm>
                <a:off x="3840" y="172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" name="Oval 84"/>
              <p:cNvSpPr>
                <a:spLocks noChangeArrowheads="1"/>
              </p:cNvSpPr>
              <p:nvPr/>
            </p:nvSpPr>
            <p:spPr bwMode="auto">
              <a:xfrm>
                <a:off x="3885" y="172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" name="Oval 85"/>
              <p:cNvSpPr>
                <a:spLocks noChangeArrowheads="1"/>
              </p:cNvSpPr>
              <p:nvPr/>
            </p:nvSpPr>
            <p:spPr bwMode="auto">
              <a:xfrm>
                <a:off x="3931" y="168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" name="Oval 86"/>
              <p:cNvSpPr>
                <a:spLocks noChangeArrowheads="1"/>
              </p:cNvSpPr>
              <p:nvPr/>
            </p:nvSpPr>
            <p:spPr bwMode="auto">
              <a:xfrm>
                <a:off x="3980" y="167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" name="Oval 87"/>
              <p:cNvSpPr>
                <a:spLocks noChangeArrowheads="1"/>
              </p:cNvSpPr>
              <p:nvPr/>
            </p:nvSpPr>
            <p:spPr bwMode="auto">
              <a:xfrm>
                <a:off x="4025" y="1664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" name="Oval 88"/>
              <p:cNvSpPr>
                <a:spLocks noChangeArrowheads="1"/>
              </p:cNvSpPr>
              <p:nvPr/>
            </p:nvSpPr>
            <p:spPr bwMode="auto">
              <a:xfrm>
                <a:off x="4070" y="165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" name="Oval 89"/>
              <p:cNvSpPr>
                <a:spLocks noChangeArrowheads="1"/>
              </p:cNvSpPr>
              <p:nvPr/>
            </p:nvSpPr>
            <p:spPr bwMode="auto">
              <a:xfrm>
                <a:off x="4119" y="164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" name="Oval 90"/>
              <p:cNvSpPr>
                <a:spLocks noChangeArrowheads="1"/>
              </p:cNvSpPr>
              <p:nvPr/>
            </p:nvSpPr>
            <p:spPr bwMode="auto">
              <a:xfrm>
                <a:off x="4165" y="1608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" name="Oval 91"/>
              <p:cNvSpPr>
                <a:spLocks noChangeArrowheads="1"/>
              </p:cNvSpPr>
              <p:nvPr/>
            </p:nvSpPr>
            <p:spPr bwMode="auto">
              <a:xfrm>
                <a:off x="4210" y="157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" name="Oval 92"/>
              <p:cNvSpPr>
                <a:spLocks noChangeArrowheads="1"/>
              </p:cNvSpPr>
              <p:nvPr/>
            </p:nvSpPr>
            <p:spPr bwMode="auto">
              <a:xfrm>
                <a:off x="4259" y="156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" name="Oval 93"/>
              <p:cNvSpPr>
                <a:spLocks noChangeArrowheads="1"/>
              </p:cNvSpPr>
              <p:nvPr/>
            </p:nvSpPr>
            <p:spPr bwMode="auto">
              <a:xfrm>
                <a:off x="4304" y="155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" name="Oval 94"/>
              <p:cNvSpPr>
                <a:spLocks noChangeArrowheads="1"/>
              </p:cNvSpPr>
              <p:nvPr/>
            </p:nvSpPr>
            <p:spPr bwMode="auto">
              <a:xfrm>
                <a:off x="4353" y="1535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" name="Oval 95"/>
              <p:cNvSpPr>
                <a:spLocks noChangeArrowheads="1"/>
              </p:cNvSpPr>
              <p:nvPr/>
            </p:nvSpPr>
            <p:spPr bwMode="auto">
              <a:xfrm>
                <a:off x="4399" y="1521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" name="Oval 96"/>
              <p:cNvSpPr>
                <a:spLocks noChangeArrowheads="1"/>
              </p:cNvSpPr>
              <p:nvPr/>
            </p:nvSpPr>
            <p:spPr bwMode="auto">
              <a:xfrm>
                <a:off x="4444" y="149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" name="Oval 97"/>
              <p:cNvSpPr>
                <a:spLocks noChangeArrowheads="1"/>
              </p:cNvSpPr>
              <p:nvPr/>
            </p:nvSpPr>
            <p:spPr bwMode="auto">
              <a:xfrm>
                <a:off x="4493" y="147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" name="Oval 98"/>
              <p:cNvSpPr>
                <a:spLocks noChangeArrowheads="1"/>
              </p:cNvSpPr>
              <p:nvPr/>
            </p:nvSpPr>
            <p:spPr bwMode="auto">
              <a:xfrm>
                <a:off x="4538" y="146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" name="Oval 99"/>
              <p:cNvSpPr>
                <a:spLocks noChangeArrowheads="1"/>
              </p:cNvSpPr>
              <p:nvPr/>
            </p:nvSpPr>
            <p:spPr bwMode="auto">
              <a:xfrm>
                <a:off x="4584" y="1444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" name="Oval 100"/>
              <p:cNvSpPr>
                <a:spLocks noChangeArrowheads="1"/>
              </p:cNvSpPr>
              <p:nvPr/>
            </p:nvSpPr>
            <p:spPr bwMode="auto">
              <a:xfrm>
                <a:off x="4632" y="1413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" name="Oval 101"/>
              <p:cNvSpPr>
                <a:spLocks noChangeArrowheads="1"/>
              </p:cNvSpPr>
              <p:nvPr/>
            </p:nvSpPr>
            <p:spPr bwMode="auto">
              <a:xfrm>
                <a:off x="4678" y="139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" name="Oval 102"/>
              <p:cNvSpPr>
                <a:spLocks noChangeArrowheads="1"/>
              </p:cNvSpPr>
              <p:nvPr/>
            </p:nvSpPr>
            <p:spPr bwMode="auto">
              <a:xfrm>
                <a:off x="4723" y="136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" name="Oval 103"/>
              <p:cNvSpPr>
                <a:spLocks noChangeArrowheads="1"/>
              </p:cNvSpPr>
              <p:nvPr/>
            </p:nvSpPr>
            <p:spPr bwMode="auto">
              <a:xfrm>
                <a:off x="4772" y="135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" name="Oval 104"/>
              <p:cNvSpPr>
                <a:spLocks noChangeArrowheads="1"/>
              </p:cNvSpPr>
              <p:nvPr/>
            </p:nvSpPr>
            <p:spPr bwMode="auto">
              <a:xfrm>
                <a:off x="4817" y="130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" name="Oval 105"/>
              <p:cNvSpPr>
                <a:spLocks noChangeArrowheads="1"/>
              </p:cNvSpPr>
              <p:nvPr/>
            </p:nvSpPr>
            <p:spPr bwMode="auto">
              <a:xfrm>
                <a:off x="4863" y="1280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" name="Oval 106"/>
              <p:cNvSpPr>
                <a:spLocks noChangeArrowheads="1"/>
              </p:cNvSpPr>
              <p:nvPr/>
            </p:nvSpPr>
            <p:spPr bwMode="auto">
              <a:xfrm>
                <a:off x="4912" y="1252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" name="Oval 107"/>
              <p:cNvSpPr>
                <a:spLocks noChangeArrowheads="1"/>
              </p:cNvSpPr>
              <p:nvPr/>
            </p:nvSpPr>
            <p:spPr bwMode="auto">
              <a:xfrm>
                <a:off x="4957" y="122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" name="Oval 108"/>
              <p:cNvSpPr>
                <a:spLocks noChangeArrowheads="1"/>
              </p:cNvSpPr>
              <p:nvPr/>
            </p:nvSpPr>
            <p:spPr bwMode="auto">
              <a:xfrm>
                <a:off x="5006" y="118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" name="Oval 109"/>
              <p:cNvSpPr>
                <a:spLocks noChangeArrowheads="1"/>
              </p:cNvSpPr>
              <p:nvPr/>
            </p:nvSpPr>
            <p:spPr bwMode="auto">
              <a:xfrm>
                <a:off x="5051" y="1179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" name="Oval 110"/>
              <p:cNvSpPr>
                <a:spLocks noChangeArrowheads="1"/>
              </p:cNvSpPr>
              <p:nvPr/>
            </p:nvSpPr>
            <p:spPr bwMode="auto">
              <a:xfrm>
                <a:off x="5097" y="1147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" name="Oval 111"/>
              <p:cNvSpPr>
                <a:spLocks noChangeArrowheads="1"/>
              </p:cNvSpPr>
              <p:nvPr/>
            </p:nvSpPr>
            <p:spPr bwMode="auto">
              <a:xfrm>
                <a:off x="5146" y="1126"/>
                <a:ext cx="41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" name="Oval 112"/>
              <p:cNvSpPr>
                <a:spLocks noChangeArrowheads="1"/>
              </p:cNvSpPr>
              <p:nvPr/>
            </p:nvSpPr>
            <p:spPr bwMode="auto">
              <a:xfrm>
                <a:off x="5191" y="1081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" name="Oval 113"/>
              <p:cNvSpPr>
                <a:spLocks noChangeArrowheads="1"/>
              </p:cNvSpPr>
              <p:nvPr/>
            </p:nvSpPr>
            <p:spPr bwMode="auto">
              <a:xfrm>
                <a:off x="5236" y="1046"/>
                <a:ext cx="42" cy="42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" name="Freeform 114"/>
              <p:cNvSpPr>
                <a:spLocks/>
              </p:cNvSpPr>
              <p:nvPr/>
            </p:nvSpPr>
            <p:spPr bwMode="auto">
              <a:xfrm>
                <a:off x="642" y="1133"/>
                <a:ext cx="4615" cy="2005"/>
              </a:xfrm>
              <a:custGeom>
                <a:avLst/>
                <a:gdLst>
                  <a:gd name="T0" fmla="*/ 0 w 1322"/>
                  <a:gd name="T1" fmla="*/ 574 h 574"/>
                  <a:gd name="T2" fmla="*/ 661 w 1322"/>
                  <a:gd name="T3" fmla="*/ 287 h 574"/>
                  <a:gd name="T4" fmla="*/ 1322 w 1322"/>
                  <a:gd name="T5" fmla="*/ 0 h 5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322" h="574">
                    <a:moveTo>
                      <a:pt x="0" y="574"/>
                    </a:moveTo>
                    <a:lnTo>
                      <a:pt x="661" y="287"/>
                    </a:lnTo>
                    <a:lnTo>
                      <a:pt x="1322" y="0"/>
                    </a:lnTo>
                  </a:path>
                </a:pathLst>
              </a:custGeom>
              <a:noFill/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" name="Oval 115"/>
              <p:cNvSpPr>
                <a:spLocks noChangeArrowheads="1"/>
              </p:cNvSpPr>
              <p:nvPr/>
            </p:nvSpPr>
            <p:spPr bwMode="auto">
              <a:xfrm>
                <a:off x="737" y="1015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" name="Oval 116"/>
              <p:cNvSpPr>
                <a:spLocks noChangeArrowheads="1"/>
              </p:cNvSpPr>
              <p:nvPr/>
            </p:nvSpPr>
            <p:spPr bwMode="auto">
              <a:xfrm>
                <a:off x="970" y="976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" name="Oval 117"/>
              <p:cNvSpPr>
                <a:spLocks noChangeArrowheads="1"/>
              </p:cNvSpPr>
              <p:nvPr/>
            </p:nvSpPr>
            <p:spPr bwMode="auto">
              <a:xfrm>
                <a:off x="1204" y="920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" name="Oval 118"/>
              <p:cNvSpPr>
                <a:spLocks noChangeArrowheads="1"/>
              </p:cNvSpPr>
              <p:nvPr/>
            </p:nvSpPr>
            <p:spPr bwMode="auto">
              <a:xfrm>
                <a:off x="1435" y="1064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" name="Oval 119"/>
              <p:cNvSpPr>
                <a:spLocks noChangeArrowheads="1"/>
              </p:cNvSpPr>
              <p:nvPr/>
            </p:nvSpPr>
            <p:spPr bwMode="auto">
              <a:xfrm>
                <a:off x="1669" y="882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" name="Oval 120"/>
              <p:cNvSpPr>
                <a:spLocks noChangeArrowheads="1"/>
              </p:cNvSpPr>
              <p:nvPr/>
            </p:nvSpPr>
            <p:spPr bwMode="auto">
              <a:xfrm>
                <a:off x="1903" y="903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" name="Oval 121"/>
              <p:cNvSpPr>
                <a:spLocks noChangeArrowheads="1"/>
              </p:cNvSpPr>
              <p:nvPr/>
            </p:nvSpPr>
            <p:spPr bwMode="auto">
              <a:xfrm>
                <a:off x="2136" y="837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" name="Oval 122"/>
              <p:cNvSpPr>
                <a:spLocks noChangeArrowheads="1"/>
              </p:cNvSpPr>
              <p:nvPr/>
            </p:nvSpPr>
            <p:spPr bwMode="auto">
              <a:xfrm>
                <a:off x="2370" y="851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" name="Oval 123"/>
              <p:cNvSpPr>
                <a:spLocks noChangeArrowheads="1"/>
              </p:cNvSpPr>
              <p:nvPr/>
            </p:nvSpPr>
            <p:spPr bwMode="auto">
              <a:xfrm>
                <a:off x="2601" y="844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" name="Oval 124"/>
              <p:cNvSpPr>
                <a:spLocks noChangeArrowheads="1"/>
              </p:cNvSpPr>
              <p:nvPr/>
            </p:nvSpPr>
            <p:spPr bwMode="auto">
              <a:xfrm>
                <a:off x="2835" y="809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" name="Oval 125"/>
              <p:cNvSpPr>
                <a:spLocks noChangeArrowheads="1"/>
              </p:cNvSpPr>
              <p:nvPr/>
            </p:nvSpPr>
            <p:spPr bwMode="auto">
              <a:xfrm>
                <a:off x="3069" y="784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" name="Oval 126"/>
              <p:cNvSpPr>
                <a:spLocks noChangeArrowheads="1"/>
              </p:cNvSpPr>
              <p:nvPr/>
            </p:nvSpPr>
            <p:spPr bwMode="auto">
              <a:xfrm>
                <a:off x="3302" y="714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" name="Oval 127"/>
              <p:cNvSpPr>
                <a:spLocks noChangeArrowheads="1"/>
              </p:cNvSpPr>
              <p:nvPr/>
            </p:nvSpPr>
            <p:spPr bwMode="auto">
              <a:xfrm>
                <a:off x="3536" y="725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" name="Oval 128"/>
              <p:cNvSpPr>
                <a:spLocks noChangeArrowheads="1"/>
              </p:cNvSpPr>
              <p:nvPr/>
            </p:nvSpPr>
            <p:spPr bwMode="auto">
              <a:xfrm>
                <a:off x="3770" y="714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" name="Oval 129"/>
              <p:cNvSpPr>
                <a:spLocks noChangeArrowheads="1"/>
              </p:cNvSpPr>
              <p:nvPr/>
            </p:nvSpPr>
            <p:spPr bwMode="auto">
              <a:xfrm>
                <a:off x="4001" y="655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" name="Oval 130"/>
              <p:cNvSpPr>
                <a:spLocks noChangeArrowheads="1"/>
              </p:cNvSpPr>
              <p:nvPr/>
            </p:nvSpPr>
            <p:spPr bwMode="auto">
              <a:xfrm>
                <a:off x="4234" y="638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" name="Oval 131"/>
              <p:cNvSpPr>
                <a:spLocks noChangeArrowheads="1"/>
              </p:cNvSpPr>
              <p:nvPr/>
            </p:nvSpPr>
            <p:spPr bwMode="auto">
              <a:xfrm>
                <a:off x="4468" y="627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" name="Oval 132"/>
              <p:cNvSpPr>
                <a:spLocks noChangeArrowheads="1"/>
              </p:cNvSpPr>
              <p:nvPr/>
            </p:nvSpPr>
            <p:spPr bwMode="auto">
              <a:xfrm>
                <a:off x="4702" y="564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" name="Oval 133"/>
              <p:cNvSpPr>
                <a:spLocks noChangeArrowheads="1"/>
              </p:cNvSpPr>
              <p:nvPr/>
            </p:nvSpPr>
            <p:spPr bwMode="auto">
              <a:xfrm>
                <a:off x="4936" y="529"/>
                <a:ext cx="42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" name="Oval 134"/>
              <p:cNvSpPr>
                <a:spLocks noChangeArrowheads="1"/>
              </p:cNvSpPr>
              <p:nvPr/>
            </p:nvSpPr>
            <p:spPr bwMode="auto">
              <a:xfrm>
                <a:off x="5167" y="519"/>
                <a:ext cx="41" cy="42"/>
              </a:xfrm>
              <a:prstGeom prst="ellipse">
                <a:avLst/>
              </a:prstGeom>
              <a:solidFill>
                <a:srgbClr val="55752F"/>
              </a:solidFill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" name="Freeform 135"/>
              <p:cNvSpPr>
                <a:spLocks/>
              </p:cNvSpPr>
              <p:nvPr/>
            </p:nvSpPr>
            <p:spPr bwMode="auto">
              <a:xfrm>
                <a:off x="758" y="550"/>
                <a:ext cx="4429" cy="496"/>
              </a:xfrm>
              <a:custGeom>
                <a:avLst/>
                <a:gdLst>
                  <a:gd name="T0" fmla="*/ 0 w 1269"/>
                  <a:gd name="T1" fmla="*/ 142 h 142"/>
                  <a:gd name="T2" fmla="*/ 635 w 1269"/>
                  <a:gd name="T3" fmla="*/ 71 h 142"/>
                  <a:gd name="T4" fmla="*/ 1269 w 1269"/>
                  <a:gd name="T5" fmla="*/ 0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9" h="142">
                    <a:moveTo>
                      <a:pt x="0" y="142"/>
                    </a:moveTo>
                    <a:lnTo>
                      <a:pt x="635" y="71"/>
                    </a:lnTo>
                    <a:lnTo>
                      <a:pt x="1269" y="0"/>
                    </a:lnTo>
                  </a:path>
                </a:pathLst>
              </a:custGeom>
              <a:noFill/>
              <a:ln w="22225">
                <a:solidFill>
                  <a:srgbClr val="55752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" name="Oval 136"/>
              <p:cNvSpPr>
                <a:spLocks noChangeArrowheads="1"/>
              </p:cNvSpPr>
              <p:nvPr/>
            </p:nvSpPr>
            <p:spPr bwMode="auto">
              <a:xfrm>
                <a:off x="737" y="1699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" name="Oval 137"/>
              <p:cNvSpPr>
                <a:spLocks noChangeArrowheads="1"/>
              </p:cNvSpPr>
              <p:nvPr/>
            </p:nvSpPr>
            <p:spPr bwMode="auto">
              <a:xfrm>
                <a:off x="970" y="1643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" name="Oval 138"/>
              <p:cNvSpPr>
                <a:spLocks noChangeArrowheads="1"/>
              </p:cNvSpPr>
              <p:nvPr/>
            </p:nvSpPr>
            <p:spPr bwMode="auto">
              <a:xfrm>
                <a:off x="1204" y="159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" name="Oval 139"/>
              <p:cNvSpPr>
                <a:spLocks noChangeArrowheads="1"/>
              </p:cNvSpPr>
              <p:nvPr/>
            </p:nvSpPr>
            <p:spPr bwMode="auto">
              <a:xfrm>
                <a:off x="1435" y="156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" name="Oval 140"/>
              <p:cNvSpPr>
                <a:spLocks noChangeArrowheads="1"/>
              </p:cNvSpPr>
              <p:nvPr/>
            </p:nvSpPr>
            <p:spPr bwMode="auto">
              <a:xfrm>
                <a:off x="1669" y="1542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" name="Oval 141"/>
              <p:cNvSpPr>
                <a:spLocks noChangeArrowheads="1"/>
              </p:cNvSpPr>
              <p:nvPr/>
            </p:nvSpPr>
            <p:spPr bwMode="auto">
              <a:xfrm>
                <a:off x="1903" y="1497"/>
                <a:ext cx="41" cy="41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" name="Oval 142"/>
              <p:cNvSpPr>
                <a:spLocks noChangeArrowheads="1"/>
              </p:cNvSpPr>
              <p:nvPr/>
            </p:nvSpPr>
            <p:spPr bwMode="auto">
              <a:xfrm>
                <a:off x="2136" y="145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" name="Oval 143"/>
              <p:cNvSpPr>
                <a:spLocks noChangeArrowheads="1"/>
              </p:cNvSpPr>
              <p:nvPr/>
            </p:nvSpPr>
            <p:spPr bwMode="auto">
              <a:xfrm>
                <a:off x="2370" y="140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" name="Oval 144"/>
              <p:cNvSpPr>
                <a:spLocks noChangeArrowheads="1"/>
              </p:cNvSpPr>
              <p:nvPr/>
            </p:nvSpPr>
            <p:spPr bwMode="auto">
              <a:xfrm>
                <a:off x="2601" y="138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" name="Oval 145"/>
              <p:cNvSpPr>
                <a:spLocks noChangeArrowheads="1"/>
              </p:cNvSpPr>
              <p:nvPr/>
            </p:nvSpPr>
            <p:spPr bwMode="auto">
              <a:xfrm>
                <a:off x="2835" y="1346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" name="Oval 146"/>
              <p:cNvSpPr>
                <a:spLocks noChangeArrowheads="1"/>
              </p:cNvSpPr>
              <p:nvPr/>
            </p:nvSpPr>
            <p:spPr bwMode="auto">
              <a:xfrm>
                <a:off x="3069" y="1294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" name="Oval 147"/>
              <p:cNvSpPr>
                <a:spLocks noChangeArrowheads="1"/>
              </p:cNvSpPr>
              <p:nvPr/>
            </p:nvSpPr>
            <p:spPr bwMode="auto">
              <a:xfrm>
                <a:off x="3302" y="125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" name="Oval 148"/>
              <p:cNvSpPr>
                <a:spLocks noChangeArrowheads="1"/>
              </p:cNvSpPr>
              <p:nvPr/>
            </p:nvSpPr>
            <p:spPr bwMode="auto">
              <a:xfrm>
                <a:off x="3536" y="1221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" name="Oval 149"/>
              <p:cNvSpPr>
                <a:spLocks noChangeArrowheads="1"/>
              </p:cNvSpPr>
              <p:nvPr/>
            </p:nvSpPr>
            <p:spPr bwMode="auto">
              <a:xfrm>
                <a:off x="3770" y="118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" name="Oval 150"/>
              <p:cNvSpPr>
                <a:spLocks noChangeArrowheads="1"/>
              </p:cNvSpPr>
              <p:nvPr/>
            </p:nvSpPr>
            <p:spPr bwMode="auto">
              <a:xfrm>
                <a:off x="4001" y="1154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" name="Oval 151"/>
              <p:cNvSpPr>
                <a:spLocks noChangeArrowheads="1"/>
              </p:cNvSpPr>
              <p:nvPr/>
            </p:nvSpPr>
            <p:spPr bwMode="auto">
              <a:xfrm>
                <a:off x="4234" y="111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" name="Oval 152"/>
              <p:cNvSpPr>
                <a:spLocks noChangeArrowheads="1"/>
              </p:cNvSpPr>
              <p:nvPr/>
            </p:nvSpPr>
            <p:spPr bwMode="auto">
              <a:xfrm>
                <a:off x="4468" y="1095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" name="Oval 153"/>
              <p:cNvSpPr>
                <a:spLocks noChangeArrowheads="1"/>
              </p:cNvSpPr>
              <p:nvPr/>
            </p:nvSpPr>
            <p:spPr bwMode="auto">
              <a:xfrm>
                <a:off x="4702" y="1064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" name="Oval 154"/>
              <p:cNvSpPr>
                <a:spLocks noChangeArrowheads="1"/>
              </p:cNvSpPr>
              <p:nvPr/>
            </p:nvSpPr>
            <p:spPr bwMode="auto">
              <a:xfrm>
                <a:off x="4936" y="1029"/>
                <a:ext cx="42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" name="Oval 155"/>
              <p:cNvSpPr>
                <a:spLocks noChangeArrowheads="1"/>
              </p:cNvSpPr>
              <p:nvPr/>
            </p:nvSpPr>
            <p:spPr bwMode="auto">
              <a:xfrm>
                <a:off x="5167" y="1057"/>
                <a:ext cx="41" cy="42"/>
              </a:xfrm>
              <a:prstGeom prst="ellipse">
                <a:avLst/>
              </a:prstGeom>
              <a:solidFill>
                <a:srgbClr val="E37E00"/>
              </a:solidFill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" name="Freeform 156"/>
              <p:cNvSpPr>
                <a:spLocks/>
              </p:cNvSpPr>
              <p:nvPr/>
            </p:nvSpPr>
            <p:spPr bwMode="auto">
              <a:xfrm>
                <a:off x="758" y="1011"/>
                <a:ext cx="4429" cy="681"/>
              </a:xfrm>
              <a:custGeom>
                <a:avLst/>
                <a:gdLst>
                  <a:gd name="T0" fmla="*/ 0 w 1269"/>
                  <a:gd name="T1" fmla="*/ 195 h 195"/>
                  <a:gd name="T2" fmla="*/ 635 w 1269"/>
                  <a:gd name="T3" fmla="*/ 97 h 195"/>
                  <a:gd name="T4" fmla="*/ 1269 w 1269"/>
                  <a:gd name="T5" fmla="*/ 0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9" h="195">
                    <a:moveTo>
                      <a:pt x="0" y="195"/>
                    </a:moveTo>
                    <a:lnTo>
                      <a:pt x="635" y="97"/>
                    </a:lnTo>
                    <a:lnTo>
                      <a:pt x="1269" y="0"/>
                    </a:lnTo>
                  </a:path>
                </a:pathLst>
              </a:custGeom>
              <a:noFill/>
              <a:ln w="22225">
                <a:solidFill>
                  <a:srgbClr val="E37E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" name="Oval 157"/>
              <p:cNvSpPr>
                <a:spLocks noChangeArrowheads="1"/>
              </p:cNvSpPr>
              <p:nvPr/>
            </p:nvSpPr>
            <p:spPr bwMode="auto">
              <a:xfrm>
                <a:off x="737" y="2394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" name="Oval 158"/>
              <p:cNvSpPr>
                <a:spLocks noChangeArrowheads="1"/>
              </p:cNvSpPr>
              <p:nvPr/>
            </p:nvSpPr>
            <p:spPr bwMode="auto">
              <a:xfrm>
                <a:off x="970" y="2289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" name="Oval 159"/>
              <p:cNvSpPr>
                <a:spLocks noChangeArrowheads="1"/>
              </p:cNvSpPr>
              <p:nvPr/>
            </p:nvSpPr>
            <p:spPr bwMode="auto">
              <a:xfrm>
                <a:off x="1204" y="2209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" name="Oval 160"/>
              <p:cNvSpPr>
                <a:spLocks noChangeArrowheads="1"/>
              </p:cNvSpPr>
              <p:nvPr/>
            </p:nvSpPr>
            <p:spPr bwMode="auto">
              <a:xfrm>
                <a:off x="1435" y="218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" name="Oval 161"/>
              <p:cNvSpPr>
                <a:spLocks noChangeArrowheads="1"/>
              </p:cNvSpPr>
              <p:nvPr/>
            </p:nvSpPr>
            <p:spPr bwMode="auto">
              <a:xfrm>
                <a:off x="1669" y="212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" name="Oval 162"/>
              <p:cNvSpPr>
                <a:spLocks noChangeArrowheads="1"/>
              </p:cNvSpPr>
              <p:nvPr/>
            </p:nvSpPr>
            <p:spPr bwMode="auto">
              <a:xfrm>
                <a:off x="1903" y="2080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" name="Oval 163"/>
              <p:cNvSpPr>
                <a:spLocks noChangeArrowheads="1"/>
              </p:cNvSpPr>
              <p:nvPr/>
            </p:nvSpPr>
            <p:spPr bwMode="auto">
              <a:xfrm>
                <a:off x="2136" y="202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" name="Oval 164"/>
              <p:cNvSpPr>
                <a:spLocks noChangeArrowheads="1"/>
              </p:cNvSpPr>
              <p:nvPr/>
            </p:nvSpPr>
            <p:spPr bwMode="auto">
              <a:xfrm>
                <a:off x="2370" y="198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" name="Oval 165"/>
              <p:cNvSpPr>
                <a:spLocks noChangeArrowheads="1"/>
              </p:cNvSpPr>
              <p:nvPr/>
            </p:nvSpPr>
            <p:spPr bwMode="auto">
              <a:xfrm>
                <a:off x="2601" y="194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" name="Oval 166"/>
              <p:cNvSpPr>
                <a:spLocks noChangeArrowheads="1"/>
              </p:cNvSpPr>
              <p:nvPr/>
            </p:nvSpPr>
            <p:spPr bwMode="auto">
              <a:xfrm>
                <a:off x="2835" y="1909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" name="Oval 167"/>
              <p:cNvSpPr>
                <a:spLocks noChangeArrowheads="1"/>
              </p:cNvSpPr>
              <p:nvPr/>
            </p:nvSpPr>
            <p:spPr bwMode="auto">
              <a:xfrm>
                <a:off x="3069" y="1853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" name="Oval 168"/>
              <p:cNvSpPr>
                <a:spLocks noChangeArrowheads="1"/>
              </p:cNvSpPr>
              <p:nvPr/>
            </p:nvSpPr>
            <p:spPr bwMode="auto">
              <a:xfrm>
                <a:off x="3302" y="1807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" name="Oval 169"/>
              <p:cNvSpPr>
                <a:spLocks noChangeArrowheads="1"/>
              </p:cNvSpPr>
              <p:nvPr/>
            </p:nvSpPr>
            <p:spPr bwMode="auto">
              <a:xfrm>
                <a:off x="3536" y="175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" name="Oval 170"/>
              <p:cNvSpPr>
                <a:spLocks noChangeArrowheads="1"/>
              </p:cNvSpPr>
              <p:nvPr/>
            </p:nvSpPr>
            <p:spPr bwMode="auto">
              <a:xfrm>
                <a:off x="3770" y="172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" name="Oval 171"/>
              <p:cNvSpPr>
                <a:spLocks noChangeArrowheads="1"/>
              </p:cNvSpPr>
              <p:nvPr/>
            </p:nvSpPr>
            <p:spPr bwMode="auto">
              <a:xfrm>
                <a:off x="4001" y="1692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" name="Oval 172"/>
              <p:cNvSpPr>
                <a:spLocks noChangeArrowheads="1"/>
              </p:cNvSpPr>
              <p:nvPr/>
            </p:nvSpPr>
            <p:spPr bwMode="auto">
              <a:xfrm>
                <a:off x="4234" y="1675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" name="Oval 173"/>
              <p:cNvSpPr>
                <a:spLocks noChangeArrowheads="1"/>
              </p:cNvSpPr>
              <p:nvPr/>
            </p:nvSpPr>
            <p:spPr bwMode="auto">
              <a:xfrm>
                <a:off x="4468" y="1661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" name="Oval 174"/>
              <p:cNvSpPr>
                <a:spLocks noChangeArrowheads="1"/>
              </p:cNvSpPr>
              <p:nvPr/>
            </p:nvSpPr>
            <p:spPr bwMode="auto">
              <a:xfrm>
                <a:off x="4702" y="1650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" name="Oval 175"/>
              <p:cNvSpPr>
                <a:spLocks noChangeArrowheads="1"/>
              </p:cNvSpPr>
              <p:nvPr/>
            </p:nvSpPr>
            <p:spPr bwMode="auto">
              <a:xfrm>
                <a:off x="4936" y="1654"/>
                <a:ext cx="42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" name="Oval 176"/>
              <p:cNvSpPr>
                <a:spLocks noChangeArrowheads="1"/>
              </p:cNvSpPr>
              <p:nvPr/>
            </p:nvSpPr>
            <p:spPr bwMode="auto">
              <a:xfrm>
                <a:off x="5167" y="1741"/>
                <a:ext cx="41" cy="42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" name="Freeform 177"/>
              <p:cNvSpPr>
                <a:spLocks/>
              </p:cNvSpPr>
              <p:nvPr/>
            </p:nvSpPr>
            <p:spPr bwMode="auto">
              <a:xfrm>
                <a:off x="758" y="1577"/>
                <a:ext cx="4429" cy="723"/>
              </a:xfrm>
              <a:custGeom>
                <a:avLst/>
                <a:gdLst>
                  <a:gd name="T0" fmla="*/ 0 w 1269"/>
                  <a:gd name="T1" fmla="*/ 207 h 207"/>
                  <a:gd name="T2" fmla="*/ 635 w 1269"/>
                  <a:gd name="T3" fmla="*/ 104 h 207"/>
                  <a:gd name="T4" fmla="*/ 1269 w 1269"/>
                  <a:gd name="T5" fmla="*/ 0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69" h="207">
                    <a:moveTo>
                      <a:pt x="0" y="207"/>
                    </a:moveTo>
                    <a:lnTo>
                      <a:pt x="635" y="104"/>
                    </a:lnTo>
                    <a:lnTo>
                      <a:pt x="1269" y="0"/>
                    </a:lnTo>
                  </a:path>
                </a:pathLst>
              </a:custGeom>
              <a:noFill/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" name="Line 178"/>
              <p:cNvSpPr>
                <a:spLocks noChangeShapeType="1"/>
              </p:cNvSpPr>
              <p:nvPr/>
            </p:nvSpPr>
            <p:spPr bwMode="auto">
              <a:xfrm flipV="1">
                <a:off x="548" y="449"/>
                <a:ext cx="0" cy="321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" name="Line 179"/>
              <p:cNvSpPr>
                <a:spLocks noChangeShapeType="1"/>
              </p:cNvSpPr>
              <p:nvPr/>
            </p:nvSpPr>
            <p:spPr bwMode="auto">
              <a:xfrm flipH="1">
                <a:off x="492" y="357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" name="Rectangle 180"/>
              <p:cNvSpPr>
                <a:spLocks noChangeArrowheads="1"/>
              </p:cNvSpPr>
              <p:nvPr/>
            </p:nvSpPr>
            <p:spPr bwMode="auto">
              <a:xfrm rot="16200000">
                <a:off x="278" y="3429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30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50" name="Line 181"/>
              <p:cNvSpPr>
                <a:spLocks noChangeShapeType="1"/>
              </p:cNvSpPr>
              <p:nvPr/>
            </p:nvSpPr>
            <p:spPr bwMode="auto">
              <a:xfrm flipH="1">
                <a:off x="492" y="2967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" name="Rectangle 182"/>
              <p:cNvSpPr>
                <a:spLocks noChangeArrowheads="1"/>
              </p:cNvSpPr>
              <p:nvPr/>
            </p:nvSpPr>
            <p:spPr bwMode="auto">
              <a:xfrm rot="16200000">
                <a:off x="278" y="2825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52" name="Line 183"/>
              <p:cNvSpPr>
                <a:spLocks noChangeShapeType="1"/>
              </p:cNvSpPr>
              <p:nvPr/>
            </p:nvSpPr>
            <p:spPr bwMode="auto">
              <a:xfrm flipH="1">
                <a:off x="492" y="2363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" name="Rectangle 184"/>
              <p:cNvSpPr>
                <a:spLocks noChangeArrowheads="1"/>
              </p:cNvSpPr>
              <p:nvPr/>
            </p:nvSpPr>
            <p:spPr bwMode="auto">
              <a:xfrm rot="16200000">
                <a:off x="278" y="2221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50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54" name="Line 185"/>
              <p:cNvSpPr>
                <a:spLocks noChangeShapeType="1"/>
              </p:cNvSpPr>
              <p:nvPr/>
            </p:nvSpPr>
            <p:spPr bwMode="auto">
              <a:xfrm flipH="1">
                <a:off x="492" y="1755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" name="Rectangle 186"/>
              <p:cNvSpPr>
                <a:spLocks noChangeArrowheads="1"/>
              </p:cNvSpPr>
              <p:nvPr/>
            </p:nvSpPr>
            <p:spPr bwMode="auto">
              <a:xfrm rot="16200000">
                <a:off x="278" y="1613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56" name="Line 187"/>
              <p:cNvSpPr>
                <a:spLocks noChangeShapeType="1"/>
              </p:cNvSpPr>
              <p:nvPr/>
            </p:nvSpPr>
            <p:spPr bwMode="auto">
              <a:xfrm flipH="1">
                <a:off x="492" y="115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" name="Rectangle 188"/>
              <p:cNvSpPr>
                <a:spLocks noChangeArrowheads="1"/>
              </p:cNvSpPr>
              <p:nvPr/>
            </p:nvSpPr>
            <p:spPr bwMode="auto">
              <a:xfrm rot="16200000">
                <a:off x="278" y="1009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70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58" name="Line 189"/>
              <p:cNvSpPr>
                <a:spLocks noChangeShapeType="1"/>
              </p:cNvSpPr>
              <p:nvPr/>
            </p:nvSpPr>
            <p:spPr bwMode="auto">
              <a:xfrm flipH="1">
                <a:off x="492" y="543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" name="Rectangle 190"/>
              <p:cNvSpPr>
                <a:spLocks noChangeArrowheads="1"/>
              </p:cNvSpPr>
              <p:nvPr/>
            </p:nvSpPr>
            <p:spPr bwMode="auto">
              <a:xfrm rot="16200000">
                <a:off x="278" y="401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63" name="Rectangle 191"/>
              <p:cNvSpPr>
                <a:spLocks noChangeArrowheads="1"/>
              </p:cNvSpPr>
              <p:nvPr/>
            </p:nvSpPr>
            <p:spPr bwMode="auto">
              <a:xfrm rot="16200000">
                <a:off x="-215" y="1896"/>
                <a:ext cx="813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Child Rank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64" name="Line 192"/>
              <p:cNvSpPr>
                <a:spLocks noChangeShapeType="1"/>
              </p:cNvSpPr>
              <p:nvPr/>
            </p:nvSpPr>
            <p:spPr bwMode="auto">
              <a:xfrm>
                <a:off x="548" y="3665"/>
                <a:ext cx="5083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" name="Line 193"/>
              <p:cNvSpPr>
                <a:spLocks noChangeShapeType="1"/>
              </p:cNvSpPr>
              <p:nvPr/>
            </p:nvSpPr>
            <p:spPr bwMode="auto">
              <a:xfrm>
                <a:off x="642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" name="Rectangle 194"/>
              <p:cNvSpPr>
                <a:spLocks noChangeArrowheads="1"/>
              </p:cNvSpPr>
              <p:nvPr/>
            </p:nvSpPr>
            <p:spPr bwMode="auto">
              <a:xfrm>
                <a:off x="604" y="3752"/>
                <a:ext cx="150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67" name="Line 195"/>
              <p:cNvSpPr>
                <a:spLocks noChangeShapeType="1"/>
              </p:cNvSpPr>
              <p:nvPr/>
            </p:nvSpPr>
            <p:spPr bwMode="auto">
              <a:xfrm>
                <a:off x="15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Rectangle 196"/>
              <p:cNvSpPr>
                <a:spLocks noChangeArrowheads="1"/>
              </p:cNvSpPr>
              <p:nvPr/>
            </p:nvSpPr>
            <p:spPr bwMode="auto">
              <a:xfrm>
                <a:off x="14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20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91" name="Line 197"/>
              <p:cNvSpPr>
                <a:spLocks noChangeShapeType="1"/>
              </p:cNvSpPr>
              <p:nvPr/>
            </p:nvSpPr>
            <p:spPr bwMode="auto">
              <a:xfrm>
                <a:off x="25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" name="Rectangle 198"/>
              <p:cNvSpPr>
                <a:spLocks noChangeArrowheads="1"/>
              </p:cNvSpPr>
              <p:nvPr/>
            </p:nvSpPr>
            <p:spPr bwMode="auto">
              <a:xfrm>
                <a:off x="2426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40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93" name="Line 199"/>
              <p:cNvSpPr>
                <a:spLocks noChangeShapeType="1"/>
              </p:cNvSpPr>
              <p:nvPr/>
            </p:nvSpPr>
            <p:spPr bwMode="auto">
              <a:xfrm>
                <a:off x="3439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" name="Rectangle 200"/>
              <p:cNvSpPr>
                <a:spLocks noChangeArrowheads="1"/>
              </p:cNvSpPr>
              <p:nvPr/>
            </p:nvSpPr>
            <p:spPr bwMode="auto">
              <a:xfrm>
                <a:off x="3358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60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95" name="Line 201"/>
              <p:cNvSpPr>
                <a:spLocks noChangeShapeType="1"/>
              </p:cNvSpPr>
              <p:nvPr/>
            </p:nvSpPr>
            <p:spPr bwMode="auto">
              <a:xfrm>
                <a:off x="4374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" name="Rectangle 202"/>
              <p:cNvSpPr>
                <a:spLocks noChangeArrowheads="1"/>
              </p:cNvSpPr>
              <p:nvPr/>
            </p:nvSpPr>
            <p:spPr bwMode="auto">
              <a:xfrm>
                <a:off x="4294" y="3752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80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497" name="Line 203"/>
              <p:cNvSpPr>
                <a:spLocks noChangeShapeType="1"/>
              </p:cNvSpPr>
              <p:nvPr/>
            </p:nvSpPr>
            <p:spPr bwMode="auto">
              <a:xfrm>
                <a:off x="5306" y="3665"/>
                <a:ext cx="0" cy="5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" name="Rectangle 204"/>
              <p:cNvSpPr>
                <a:spLocks noChangeArrowheads="1"/>
              </p:cNvSpPr>
              <p:nvPr/>
            </p:nvSpPr>
            <p:spPr bwMode="auto">
              <a:xfrm>
                <a:off x="5187" y="3752"/>
                <a:ext cx="318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100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</p:grpSp>
        <p:sp>
          <p:nvSpPr>
            <p:cNvPr id="7" name="Rectangle 206"/>
            <p:cNvSpPr>
              <a:spLocks noChangeArrowheads="1"/>
            </p:cNvSpPr>
            <p:nvPr/>
          </p:nvSpPr>
          <p:spPr bwMode="auto">
            <a:xfrm>
              <a:off x="2685" y="3937"/>
              <a:ext cx="91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Parent Rank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8" name="Rectangle 207"/>
            <p:cNvSpPr>
              <a:spLocks noChangeArrowheads="1"/>
            </p:cNvSpPr>
            <p:nvPr/>
          </p:nvSpPr>
          <p:spPr bwMode="auto">
            <a:xfrm>
              <a:off x="2929" y="2834"/>
              <a:ext cx="2653" cy="779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Oval 208"/>
            <p:cNvSpPr>
              <a:spLocks noChangeArrowheads="1"/>
            </p:cNvSpPr>
            <p:nvPr/>
          </p:nvSpPr>
          <p:spPr bwMode="auto">
            <a:xfrm>
              <a:off x="2939" y="2897"/>
              <a:ext cx="42" cy="42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Oval 209"/>
            <p:cNvSpPr>
              <a:spLocks noChangeArrowheads="1"/>
            </p:cNvSpPr>
            <p:nvPr/>
          </p:nvSpPr>
          <p:spPr bwMode="auto">
            <a:xfrm>
              <a:off x="2939" y="3099"/>
              <a:ext cx="42" cy="42"/>
            </a:xfrm>
            <a:prstGeom prst="ellipse">
              <a:avLst/>
            </a:prstGeom>
            <a:solidFill>
              <a:srgbClr val="55752F"/>
            </a:solidFill>
            <a:ln w="22225">
              <a:solidFill>
                <a:srgbClr val="55752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Oval 210"/>
            <p:cNvSpPr>
              <a:spLocks noChangeArrowheads="1"/>
            </p:cNvSpPr>
            <p:nvPr/>
          </p:nvSpPr>
          <p:spPr bwMode="auto">
            <a:xfrm>
              <a:off x="2939" y="3305"/>
              <a:ext cx="42" cy="42"/>
            </a:xfrm>
            <a:prstGeom prst="ellipse">
              <a:avLst/>
            </a:prstGeom>
            <a:solidFill>
              <a:srgbClr val="E37E00"/>
            </a:solidFill>
            <a:ln w="22225">
              <a:solidFill>
                <a:srgbClr val="E37E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Oval 211"/>
            <p:cNvSpPr>
              <a:spLocks noChangeArrowheads="1"/>
            </p:cNvSpPr>
            <p:nvPr/>
          </p:nvSpPr>
          <p:spPr bwMode="auto">
            <a:xfrm>
              <a:off x="2939" y="350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Rectangle 212"/>
            <p:cNvSpPr>
              <a:spLocks noChangeArrowheads="1"/>
            </p:cNvSpPr>
            <p:nvPr/>
          </p:nvSpPr>
          <p:spPr bwMode="auto">
            <a:xfrm>
              <a:off x="3072" y="2844"/>
              <a:ext cx="1623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National (Slope: 0.334)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4" name="Rectangle 213"/>
            <p:cNvSpPr>
              <a:spLocks noChangeArrowheads="1"/>
            </p:cNvSpPr>
            <p:nvPr/>
          </p:nvSpPr>
          <p:spPr bwMode="auto">
            <a:xfrm>
              <a:off x="3072" y="3047"/>
              <a:ext cx="200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Elite Colleges (Slope: 0.091)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5" name="Rectangle 214"/>
            <p:cNvSpPr>
              <a:spLocks noChangeArrowheads="1"/>
            </p:cNvSpPr>
            <p:nvPr/>
          </p:nvSpPr>
          <p:spPr bwMode="auto">
            <a:xfrm>
              <a:off x="3072" y="3249"/>
              <a:ext cx="258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Other 4-Year Colleges (Slope: 0.115)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" name="Rectangle 215"/>
            <p:cNvSpPr>
              <a:spLocks noChangeArrowheads="1"/>
            </p:cNvSpPr>
            <p:nvPr/>
          </p:nvSpPr>
          <p:spPr bwMode="auto">
            <a:xfrm>
              <a:off x="3072" y="3452"/>
              <a:ext cx="151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2-Year (Slope: 0.127)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" name="Rectangle 216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209" name="Rectangle 223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Rectangle 223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5" name="TextBox 92"/>
          <p:cNvSpPr txBox="1"/>
          <p:nvPr/>
        </p:nvSpPr>
        <p:spPr>
          <a:xfrm>
            <a:off x="155708" y="-3935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Mean Child Rank at Age 34 vs. Parent Income Rank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All Colleges – Male Children Only</a:t>
            </a:r>
          </a:p>
        </p:txBody>
      </p:sp>
    </p:spTree>
    <p:extLst>
      <p:ext uri="{BB962C8B-B14F-4D97-AF65-F5344CB8AC3E}">
        <p14:creationId xmlns:p14="http://schemas.microsoft.com/office/powerpoint/2010/main" val="190311292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460712"/>
            <a:ext cx="8534400" cy="6247864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b="1" dirty="0">
                <a:solidFill>
                  <a:srgbClr val="000000"/>
                </a:solidFill>
              </a:rPr>
              <a:t>Fact #2</a:t>
            </a:r>
            <a:r>
              <a:rPr lang="en-US" dirty="0">
                <a:solidFill>
                  <a:srgbClr val="000000"/>
                </a:solidFill>
              </a:rPr>
              <a:t>: At any given college, students from low- and high- income families have very similar earnings outcomes</a:t>
            </a:r>
            <a:endParaRPr lang="en-US" b="1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Colleges effectively “level the playing field” across students with different socioeconomic backgrounds whom they admit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sz="1000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No indication of “mismatch” of low-SES students who are admitted to selective colleges under current policies</a:t>
            </a:r>
          </a:p>
          <a:p>
            <a:pPr marL="690562" lvl="1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Low-SES students at less-selective colleges are unlikely to do better than high-SES students at more-selective colleges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Within-college earnings gradient therefore places a tight upper bound on the degree of mismatch</a:t>
            </a: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sz="1000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Any current affirmative action policies for low-income students have little cost to universities in terms of students’ outcomes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3200" dirty="0">
                <a:solidFill>
                  <a:srgbClr val="FFFFFF"/>
                </a:solidFill>
              </a:rPr>
              <a:t>Lessons on Outcomes</a:t>
            </a:r>
          </a:p>
        </p:txBody>
      </p:sp>
    </p:spTree>
    <p:extLst>
      <p:ext uri="{BB962C8B-B14F-4D97-AF65-F5344CB8AC3E}">
        <p14:creationId xmlns:p14="http://schemas.microsoft.com/office/powerpoint/2010/main" val="3975997664"/>
      </p:ext>
    </p:extLst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33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sz="21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Part 3</a:t>
            </a:r>
            <a:br>
              <a:rPr lang="en-US" sz="21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</a:br>
            <a:r>
              <a:rPr lang="en-US" sz="21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Differences in Mobility Rates Across Colleges</a:t>
            </a:r>
          </a:p>
        </p:txBody>
      </p:sp>
    </p:spTree>
    <p:extLst>
      <p:ext uri="{BB962C8B-B14F-4D97-AF65-F5344CB8AC3E}">
        <p14:creationId xmlns:p14="http://schemas.microsoft.com/office/powerpoint/2010/main" val="7399712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3170099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Combine data on parents’ incomes and students’ outcomes to characterize colleges’ mobility rates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Begin by measuring upward mobility as reaching top quintile 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Turn to upper-tail success (reaching top 1%) later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Mobility Report Cards</a:t>
            </a:r>
          </a:p>
        </p:txBody>
      </p:sp>
    </p:spTree>
    <p:extLst>
      <p:ext uri="{BB962C8B-B14F-4D97-AF65-F5344CB8AC3E}">
        <p14:creationId xmlns:p14="http://schemas.microsoft.com/office/powerpoint/2010/main" val="2964739234"/>
      </p:ext>
    </p:extLst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AutoShape 3"/>
          <p:cNvSpPr>
            <a:spLocks noChangeAspect="1" noChangeArrowheads="1" noTextEdit="1"/>
          </p:cNvSpPr>
          <p:nvPr/>
        </p:nvSpPr>
        <p:spPr bwMode="auto">
          <a:xfrm>
            <a:off x="-34636" y="561356"/>
            <a:ext cx="9247640" cy="6957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8"/>
          <p:cNvSpPr>
            <a:spLocks noChangeShapeType="1"/>
          </p:cNvSpPr>
          <p:nvPr/>
        </p:nvSpPr>
        <p:spPr bwMode="auto">
          <a:xfrm>
            <a:off x="862795" y="5560869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9"/>
          <p:cNvSpPr>
            <a:spLocks noChangeShapeType="1"/>
          </p:cNvSpPr>
          <p:nvPr/>
        </p:nvSpPr>
        <p:spPr bwMode="auto">
          <a:xfrm>
            <a:off x="862795" y="4473475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10"/>
          <p:cNvSpPr>
            <a:spLocks noChangeShapeType="1"/>
          </p:cNvSpPr>
          <p:nvPr/>
        </p:nvSpPr>
        <p:spPr bwMode="auto">
          <a:xfrm>
            <a:off x="862795" y="3391162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11"/>
          <p:cNvSpPr>
            <a:spLocks noChangeShapeType="1"/>
          </p:cNvSpPr>
          <p:nvPr/>
        </p:nvSpPr>
        <p:spPr bwMode="auto">
          <a:xfrm>
            <a:off x="862795" y="2308850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Rectangle 12"/>
          <p:cNvSpPr>
            <a:spLocks noChangeArrowheads="1"/>
          </p:cNvSpPr>
          <p:nvPr/>
        </p:nvSpPr>
        <p:spPr bwMode="auto">
          <a:xfrm>
            <a:off x="1016735" y="5297421"/>
            <a:ext cx="353208" cy="263448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13"/>
          <p:cNvSpPr>
            <a:spLocks noChangeArrowheads="1"/>
          </p:cNvSpPr>
          <p:nvPr/>
        </p:nvSpPr>
        <p:spPr bwMode="auto">
          <a:xfrm>
            <a:off x="2823063" y="5239791"/>
            <a:ext cx="353208" cy="321078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14"/>
          <p:cNvSpPr>
            <a:spLocks noChangeArrowheads="1"/>
          </p:cNvSpPr>
          <p:nvPr/>
        </p:nvSpPr>
        <p:spPr bwMode="auto">
          <a:xfrm>
            <a:off x="4631028" y="5066903"/>
            <a:ext cx="353208" cy="493965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Rectangle 15"/>
          <p:cNvSpPr>
            <a:spLocks noChangeArrowheads="1"/>
          </p:cNvSpPr>
          <p:nvPr/>
        </p:nvSpPr>
        <p:spPr bwMode="auto">
          <a:xfrm>
            <a:off x="6437357" y="4882491"/>
            <a:ext cx="353208" cy="678378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16"/>
          <p:cNvSpPr>
            <a:spLocks noChangeArrowheads="1"/>
          </p:cNvSpPr>
          <p:nvPr/>
        </p:nvSpPr>
        <p:spPr bwMode="auto">
          <a:xfrm>
            <a:off x="8243685" y="2048777"/>
            <a:ext cx="353208" cy="3512091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Rectangle 17"/>
          <p:cNvSpPr>
            <a:spLocks noChangeArrowheads="1"/>
          </p:cNvSpPr>
          <p:nvPr/>
        </p:nvSpPr>
        <p:spPr bwMode="auto">
          <a:xfrm>
            <a:off x="1445799" y="4693137"/>
            <a:ext cx="359631" cy="867732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Rectangle 18"/>
          <p:cNvSpPr>
            <a:spLocks noChangeArrowheads="1"/>
          </p:cNvSpPr>
          <p:nvPr/>
        </p:nvSpPr>
        <p:spPr bwMode="auto">
          <a:xfrm>
            <a:off x="3252126" y="4635508"/>
            <a:ext cx="359631" cy="925361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Rectangle 19"/>
          <p:cNvSpPr>
            <a:spLocks noChangeArrowheads="1"/>
          </p:cNvSpPr>
          <p:nvPr/>
        </p:nvSpPr>
        <p:spPr bwMode="auto">
          <a:xfrm>
            <a:off x="5058455" y="4709603"/>
            <a:ext cx="359631" cy="851266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Rectangle 20"/>
          <p:cNvSpPr>
            <a:spLocks noChangeArrowheads="1"/>
          </p:cNvSpPr>
          <p:nvPr/>
        </p:nvSpPr>
        <p:spPr bwMode="auto">
          <a:xfrm>
            <a:off x="6866420" y="4515309"/>
            <a:ext cx="358025" cy="1045560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Rectangle 21"/>
          <p:cNvSpPr>
            <a:spLocks noChangeArrowheads="1"/>
          </p:cNvSpPr>
          <p:nvPr/>
        </p:nvSpPr>
        <p:spPr bwMode="auto">
          <a:xfrm>
            <a:off x="8672748" y="3975241"/>
            <a:ext cx="358025" cy="1585628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22"/>
          <p:cNvSpPr>
            <a:spLocks/>
          </p:cNvSpPr>
          <p:nvPr/>
        </p:nvSpPr>
        <p:spPr bwMode="auto">
          <a:xfrm>
            <a:off x="1411408" y="2067609"/>
            <a:ext cx="7085041" cy="270035"/>
          </a:xfrm>
          <a:custGeom>
            <a:avLst/>
            <a:gdLst>
              <a:gd name="T0" fmla="*/ 0 w 1264"/>
              <a:gd name="T1" fmla="*/ 31 h 47"/>
              <a:gd name="T2" fmla="*/ 316 w 1264"/>
              <a:gd name="T3" fmla="*/ 24 h 47"/>
              <a:gd name="T4" fmla="*/ 632 w 1264"/>
              <a:gd name="T5" fmla="*/ 47 h 47"/>
              <a:gd name="T6" fmla="*/ 948 w 1264"/>
              <a:gd name="T7" fmla="*/ 13 h 47"/>
              <a:gd name="T8" fmla="*/ 1264 w 1264"/>
              <a:gd name="T9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4" h="47">
                <a:moveTo>
                  <a:pt x="0" y="31"/>
                </a:moveTo>
                <a:lnTo>
                  <a:pt x="316" y="24"/>
                </a:lnTo>
                <a:lnTo>
                  <a:pt x="632" y="47"/>
                </a:lnTo>
                <a:lnTo>
                  <a:pt x="948" y="13"/>
                </a:lnTo>
                <a:lnTo>
                  <a:pt x="1264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3"/>
          <p:cNvSpPr>
            <a:spLocks noChangeArrowheads="1"/>
          </p:cNvSpPr>
          <p:nvPr/>
        </p:nvSpPr>
        <p:spPr bwMode="auto">
          <a:xfrm>
            <a:off x="1360641" y="2193261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24"/>
          <p:cNvSpPr>
            <a:spLocks noChangeArrowheads="1"/>
          </p:cNvSpPr>
          <p:nvPr/>
        </p:nvSpPr>
        <p:spPr bwMode="auto">
          <a:xfrm>
            <a:off x="3166968" y="2152564"/>
            <a:ext cx="101146" cy="102086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25"/>
          <p:cNvSpPr>
            <a:spLocks noChangeArrowheads="1"/>
          </p:cNvSpPr>
          <p:nvPr/>
        </p:nvSpPr>
        <p:spPr bwMode="auto">
          <a:xfrm>
            <a:off x="4973297" y="2288112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26"/>
          <p:cNvSpPr>
            <a:spLocks noChangeArrowheads="1"/>
          </p:cNvSpPr>
          <p:nvPr/>
        </p:nvSpPr>
        <p:spPr bwMode="auto">
          <a:xfrm>
            <a:off x="6779625" y="2086554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27"/>
          <p:cNvSpPr>
            <a:spLocks noChangeArrowheads="1"/>
          </p:cNvSpPr>
          <p:nvPr/>
        </p:nvSpPr>
        <p:spPr bwMode="auto">
          <a:xfrm>
            <a:off x="8585953" y="2010335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28"/>
          <p:cNvSpPr>
            <a:spLocks/>
          </p:cNvSpPr>
          <p:nvPr/>
        </p:nvSpPr>
        <p:spPr bwMode="auto">
          <a:xfrm>
            <a:off x="1411408" y="2506436"/>
            <a:ext cx="7085041" cy="274974"/>
          </a:xfrm>
          <a:custGeom>
            <a:avLst/>
            <a:gdLst>
              <a:gd name="T0" fmla="*/ 0 w 1264"/>
              <a:gd name="T1" fmla="*/ 48 h 48"/>
              <a:gd name="T2" fmla="*/ 316 w 1264"/>
              <a:gd name="T3" fmla="*/ 27 h 48"/>
              <a:gd name="T4" fmla="*/ 632 w 1264"/>
              <a:gd name="T5" fmla="*/ 38 h 48"/>
              <a:gd name="T6" fmla="*/ 948 w 1264"/>
              <a:gd name="T7" fmla="*/ 10 h 48"/>
              <a:gd name="T8" fmla="*/ 1264 w 1264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4" h="48">
                <a:moveTo>
                  <a:pt x="0" y="48"/>
                </a:moveTo>
                <a:lnTo>
                  <a:pt x="316" y="27"/>
                </a:lnTo>
                <a:lnTo>
                  <a:pt x="632" y="38"/>
                </a:lnTo>
                <a:lnTo>
                  <a:pt x="948" y="10"/>
                </a:lnTo>
                <a:lnTo>
                  <a:pt x="1264" y="0"/>
                </a:lnTo>
              </a:path>
            </a:pathLst>
          </a:custGeom>
          <a:solidFill>
            <a:srgbClr val="FFFFFF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29"/>
          <p:cNvSpPr>
            <a:spLocks noChangeArrowheads="1"/>
          </p:cNvSpPr>
          <p:nvPr/>
        </p:nvSpPr>
        <p:spPr bwMode="auto">
          <a:xfrm>
            <a:off x="1360641" y="2731877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0"/>
          <p:cNvSpPr>
            <a:spLocks noChangeArrowheads="1"/>
          </p:cNvSpPr>
          <p:nvPr/>
        </p:nvSpPr>
        <p:spPr bwMode="auto">
          <a:xfrm>
            <a:off x="3166968" y="2606539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31"/>
          <p:cNvSpPr>
            <a:spLocks noChangeArrowheads="1"/>
          </p:cNvSpPr>
          <p:nvPr/>
        </p:nvSpPr>
        <p:spPr bwMode="auto">
          <a:xfrm>
            <a:off x="4973297" y="2672595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32"/>
          <p:cNvSpPr>
            <a:spLocks noChangeArrowheads="1"/>
          </p:cNvSpPr>
          <p:nvPr/>
        </p:nvSpPr>
        <p:spPr bwMode="auto">
          <a:xfrm>
            <a:off x="6779625" y="2506606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33"/>
          <p:cNvSpPr>
            <a:spLocks noChangeArrowheads="1"/>
          </p:cNvSpPr>
          <p:nvPr/>
        </p:nvSpPr>
        <p:spPr bwMode="auto">
          <a:xfrm>
            <a:off x="8585953" y="2447325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Line 36"/>
          <p:cNvSpPr>
            <a:spLocks noChangeShapeType="1"/>
          </p:cNvSpPr>
          <p:nvPr/>
        </p:nvSpPr>
        <p:spPr bwMode="auto">
          <a:xfrm flipV="1">
            <a:off x="862795" y="1201808"/>
            <a:ext cx="0" cy="4513192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Line 37"/>
          <p:cNvSpPr>
            <a:spLocks noChangeShapeType="1"/>
          </p:cNvSpPr>
          <p:nvPr/>
        </p:nvSpPr>
        <p:spPr bwMode="auto">
          <a:xfrm flipH="1">
            <a:off x="771087" y="5560869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Rectangle 38"/>
          <p:cNvSpPr>
            <a:spLocks noChangeArrowheads="1"/>
          </p:cNvSpPr>
          <p:nvPr/>
        </p:nvSpPr>
        <p:spPr bwMode="auto">
          <a:xfrm rot="16200000">
            <a:off x="373403" y="5364756"/>
            <a:ext cx="47091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0" name="Line 39"/>
          <p:cNvSpPr>
            <a:spLocks noChangeShapeType="1"/>
          </p:cNvSpPr>
          <p:nvPr/>
        </p:nvSpPr>
        <p:spPr bwMode="auto">
          <a:xfrm flipH="1">
            <a:off x="771087" y="4473475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Rectangle 40"/>
          <p:cNvSpPr>
            <a:spLocks noChangeArrowheads="1"/>
          </p:cNvSpPr>
          <p:nvPr/>
        </p:nvSpPr>
        <p:spPr bwMode="auto">
          <a:xfrm rot="16200000">
            <a:off x="304248" y="4272570"/>
            <a:ext cx="6092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2" name="Line 41"/>
          <p:cNvSpPr>
            <a:spLocks noChangeShapeType="1"/>
          </p:cNvSpPr>
          <p:nvPr/>
        </p:nvSpPr>
        <p:spPr bwMode="auto">
          <a:xfrm flipH="1">
            <a:off x="771087" y="3391162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Rectangle 42"/>
          <p:cNvSpPr>
            <a:spLocks noChangeArrowheads="1"/>
          </p:cNvSpPr>
          <p:nvPr/>
        </p:nvSpPr>
        <p:spPr bwMode="auto">
          <a:xfrm rot="16200000">
            <a:off x="302610" y="3190258"/>
            <a:ext cx="6092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4" name="Line 43"/>
          <p:cNvSpPr>
            <a:spLocks noChangeShapeType="1"/>
          </p:cNvSpPr>
          <p:nvPr/>
        </p:nvSpPr>
        <p:spPr bwMode="auto">
          <a:xfrm flipH="1">
            <a:off x="771087" y="2308850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Rectangle 44"/>
          <p:cNvSpPr>
            <a:spLocks noChangeArrowheads="1"/>
          </p:cNvSpPr>
          <p:nvPr/>
        </p:nvSpPr>
        <p:spPr bwMode="auto">
          <a:xfrm rot="16200000">
            <a:off x="302611" y="2107947"/>
            <a:ext cx="60922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7" name="Line 45"/>
          <p:cNvSpPr>
            <a:spLocks noChangeShapeType="1"/>
          </p:cNvSpPr>
          <p:nvPr/>
        </p:nvSpPr>
        <p:spPr bwMode="auto">
          <a:xfrm flipH="1">
            <a:off x="771087" y="1226538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Rectangle 46"/>
          <p:cNvSpPr>
            <a:spLocks noChangeArrowheads="1"/>
          </p:cNvSpPr>
          <p:nvPr/>
        </p:nvSpPr>
        <p:spPr bwMode="auto">
          <a:xfrm rot="16200000">
            <a:off x="304248" y="1023940"/>
            <a:ext cx="6092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9" name="Rectangle 47"/>
          <p:cNvSpPr>
            <a:spLocks noChangeArrowheads="1"/>
          </p:cNvSpPr>
          <p:nvPr/>
        </p:nvSpPr>
        <p:spPr bwMode="auto">
          <a:xfrm rot="16200000">
            <a:off x="-876169" y="3187470"/>
            <a:ext cx="23051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0" name="Line 48"/>
          <p:cNvSpPr>
            <a:spLocks noChangeShapeType="1"/>
          </p:cNvSpPr>
          <p:nvPr/>
        </p:nvSpPr>
        <p:spPr bwMode="auto">
          <a:xfrm>
            <a:off x="862795" y="5715000"/>
            <a:ext cx="8160721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Line 49"/>
          <p:cNvSpPr>
            <a:spLocks noChangeShapeType="1"/>
          </p:cNvSpPr>
          <p:nvPr/>
        </p:nvSpPr>
        <p:spPr bwMode="auto">
          <a:xfrm>
            <a:off x="1411408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Rectangle 50"/>
          <p:cNvSpPr>
            <a:spLocks noChangeArrowheads="1"/>
          </p:cNvSpPr>
          <p:nvPr/>
        </p:nvSpPr>
        <p:spPr bwMode="auto">
          <a:xfrm>
            <a:off x="1349177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3" name="Line 51"/>
          <p:cNvSpPr>
            <a:spLocks noChangeShapeType="1"/>
          </p:cNvSpPr>
          <p:nvPr/>
        </p:nvSpPr>
        <p:spPr bwMode="auto">
          <a:xfrm>
            <a:off x="3217736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Rectangle 52"/>
          <p:cNvSpPr>
            <a:spLocks noChangeArrowheads="1"/>
          </p:cNvSpPr>
          <p:nvPr/>
        </p:nvSpPr>
        <p:spPr bwMode="auto">
          <a:xfrm>
            <a:off x="3155505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5" name="Line 53"/>
          <p:cNvSpPr>
            <a:spLocks noChangeShapeType="1"/>
          </p:cNvSpPr>
          <p:nvPr/>
        </p:nvSpPr>
        <p:spPr bwMode="auto">
          <a:xfrm>
            <a:off x="5024064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Rectangle 54"/>
          <p:cNvSpPr>
            <a:spLocks noChangeArrowheads="1"/>
          </p:cNvSpPr>
          <p:nvPr/>
        </p:nvSpPr>
        <p:spPr bwMode="auto">
          <a:xfrm>
            <a:off x="4961834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7" name="Line 55"/>
          <p:cNvSpPr>
            <a:spLocks noChangeShapeType="1"/>
          </p:cNvSpPr>
          <p:nvPr/>
        </p:nvSpPr>
        <p:spPr bwMode="auto">
          <a:xfrm>
            <a:off x="6832030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Rectangle 56"/>
          <p:cNvSpPr>
            <a:spLocks noChangeArrowheads="1"/>
          </p:cNvSpPr>
          <p:nvPr/>
        </p:nvSpPr>
        <p:spPr bwMode="auto">
          <a:xfrm>
            <a:off x="6768161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9" name="Line 57"/>
          <p:cNvSpPr>
            <a:spLocks noChangeShapeType="1"/>
          </p:cNvSpPr>
          <p:nvPr/>
        </p:nvSpPr>
        <p:spPr bwMode="auto">
          <a:xfrm>
            <a:off x="8638357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Rectangle 58"/>
          <p:cNvSpPr>
            <a:spLocks noChangeArrowheads="1"/>
          </p:cNvSpPr>
          <p:nvPr/>
        </p:nvSpPr>
        <p:spPr bwMode="auto">
          <a:xfrm>
            <a:off x="8574489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1" name="Rectangle 59"/>
          <p:cNvSpPr>
            <a:spLocks noChangeArrowheads="1"/>
          </p:cNvSpPr>
          <p:nvPr/>
        </p:nvSpPr>
        <p:spPr bwMode="auto">
          <a:xfrm>
            <a:off x="3800739" y="6187311"/>
            <a:ext cx="25944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8" name="Rectangle 66"/>
          <p:cNvSpPr>
            <a:spLocks noChangeArrowheads="1"/>
          </p:cNvSpPr>
          <p:nvPr/>
        </p:nvSpPr>
        <p:spPr bwMode="auto">
          <a:xfrm>
            <a:off x="4979847" y="648588"/>
            <a:ext cx="240823" cy="38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169" name="Picture 2" descr="http://content.sportslogos.net/logos/34/858/full/4629_stony_brook_seawolves-alternate-2008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9504" y="679287"/>
            <a:ext cx="912218" cy="7460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1" name="Picture 2" descr="https://twilightandreason.files.wordpress.com/2008/04/columathletics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6652" y="510579"/>
            <a:ext cx="727289" cy="10982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0" name="TextBox 92"/>
          <p:cNvSpPr txBox="1"/>
          <p:nvPr/>
        </p:nvSpPr>
        <p:spPr>
          <a:xfrm>
            <a:off x="14259" y="345802"/>
            <a:ext cx="9247504" cy="670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Report Cards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Columbia vs. SUNY-Stony Brook</a:t>
            </a:r>
          </a:p>
        </p:txBody>
      </p:sp>
      <p:sp>
        <p:nvSpPr>
          <p:cNvPr id="135" name="Rectangle 134"/>
          <p:cNvSpPr>
            <a:spLocks noChangeArrowheads="1"/>
          </p:cNvSpPr>
          <p:nvPr/>
        </p:nvSpPr>
        <p:spPr bwMode="auto">
          <a:xfrm>
            <a:off x="2134852" y="1552698"/>
            <a:ext cx="924764" cy="284524"/>
          </a:xfrm>
          <a:prstGeom prst="rect">
            <a:avLst/>
          </a:prstGeom>
          <a:solidFill>
            <a:srgbClr val="FFA697"/>
          </a:solidFill>
          <a:ln w="11113">
            <a:solidFill>
              <a:srgbClr val="FFA697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43" name="Rectangle 60"/>
          <p:cNvSpPr>
            <a:spLocks noChangeArrowheads="1"/>
          </p:cNvSpPr>
          <p:nvPr/>
        </p:nvSpPr>
        <p:spPr bwMode="auto">
          <a:xfrm>
            <a:off x="3192774" y="1596899"/>
            <a:ext cx="1975884" cy="287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SUNY-Stony Brook</a:t>
            </a:r>
          </a:p>
        </p:txBody>
      </p:sp>
      <p:cxnSp>
        <p:nvCxnSpPr>
          <p:cNvPr id="144" name="Straight Connector 143"/>
          <p:cNvCxnSpPr/>
          <p:nvPr/>
        </p:nvCxnSpPr>
        <p:spPr>
          <a:xfrm>
            <a:off x="2144183" y="1703837"/>
            <a:ext cx="924764" cy="0"/>
          </a:xfrm>
          <a:prstGeom prst="line">
            <a:avLst/>
          </a:prstGeom>
          <a:ln w="28575">
            <a:solidFill>
              <a:srgbClr val="BF515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Oval 144"/>
          <p:cNvSpPr>
            <a:spLocks noChangeArrowheads="1"/>
          </p:cNvSpPr>
          <p:nvPr/>
        </p:nvSpPr>
        <p:spPr bwMode="auto">
          <a:xfrm>
            <a:off x="2565554" y="1652564"/>
            <a:ext cx="101146" cy="102086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46" name="Rectangle 61"/>
          <p:cNvSpPr>
            <a:spLocks noChangeArrowheads="1"/>
          </p:cNvSpPr>
          <p:nvPr/>
        </p:nvSpPr>
        <p:spPr bwMode="auto">
          <a:xfrm>
            <a:off x="3191144" y="1168782"/>
            <a:ext cx="985673" cy="287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Columbia</a:t>
            </a:r>
          </a:p>
        </p:txBody>
      </p:sp>
      <p:sp>
        <p:nvSpPr>
          <p:cNvPr id="147" name="Rectangle 146"/>
          <p:cNvSpPr>
            <a:spLocks noChangeArrowheads="1"/>
          </p:cNvSpPr>
          <p:nvPr/>
        </p:nvSpPr>
        <p:spPr bwMode="auto">
          <a:xfrm>
            <a:off x="2142553" y="1160655"/>
            <a:ext cx="924764" cy="284524"/>
          </a:xfrm>
          <a:prstGeom prst="rect">
            <a:avLst/>
          </a:prstGeom>
          <a:solidFill>
            <a:srgbClr val="72A1FF"/>
          </a:solidFill>
          <a:ln w="11113">
            <a:solidFill>
              <a:srgbClr val="72A1FF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cxnSp>
        <p:nvCxnSpPr>
          <p:cNvPr id="148" name="Straight Connector 147"/>
          <p:cNvCxnSpPr/>
          <p:nvPr/>
        </p:nvCxnSpPr>
        <p:spPr>
          <a:xfrm>
            <a:off x="2142553" y="1295197"/>
            <a:ext cx="924764" cy="0"/>
          </a:xfrm>
          <a:prstGeom prst="line">
            <a:avLst/>
          </a:prstGeom>
          <a:ln w="28575">
            <a:solidFill>
              <a:srgbClr val="1E2D5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Oval 148"/>
          <p:cNvSpPr>
            <a:spLocks noChangeArrowheads="1"/>
          </p:cNvSpPr>
          <p:nvPr/>
        </p:nvSpPr>
        <p:spPr bwMode="auto">
          <a:xfrm>
            <a:off x="2271669" y="1217233"/>
            <a:ext cx="101146" cy="103733"/>
          </a:xfrm>
          <a:prstGeom prst="ellipse">
            <a:avLst/>
          </a:prstGeom>
          <a:solidFill>
            <a:srgbClr val="1E2D53"/>
          </a:solidFill>
          <a:ln w="22225">
            <a:solidFill>
              <a:srgbClr val="1E2D53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61822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041" name="Rectangle 2"/>
          <p:cNvSpPr>
            <a:spLocks noChangeArrowheads="1"/>
          </p:cNvSpPr>
          <p:nvPr/>
        </p:nvSpPr>
        <p:spPr bwMode="auto">
          <a:xfrm>
            <a:off x="152400" y="88642"/>
            <a:ext cx="8686800" cy="37856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We do not identify the causal effects (“value added”) of colleges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Instead, our descriptive approach highlights the colleges that deserve further study as potential engines of mobility 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Ex: certain public colleges (e.g., Cal State LA, City Univ. of New York) have excellent outcomes while providing low-income access</a:t>
            </a:r>
          </a:p>
        </p:txBody>
      </p:sp>
      <p:sp>
        <p:nvSpPr>
          <p:cNvPr id="214019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3200" dirty="0">
                <a:solidFill>
                  <a:srgbClr val="FFFFFF"/>
                </a:solidFill>
              </a:rPr>
              <a:t>This Paper</a:t>
            </a:r>
          </a:p>
        </p:txBody>
      </p:sp>
    </p:spTree>
    <p:extLst>
      <p:ext uri="{BB962C8B-B14F-4D97-AF65-F5344CB8AC3E}">
        <p14:creationId xmlns:p14="http://schemas.microsoft.com/office/powerpoint/2010/main" val="1243258709"/>
      </p:ext>
    </p:extLst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" name="AutoShape 3"/>
          <p:cNvSpPr>
            <a:spLocks noChangeAspect="1" noChangeArrowheads="1" noTextEdit="1"/>
          </p:cNvSpPr>
          <p:nvPr/>
        </p:nvSpPr>
        <p:spPr bwMode="auto">
          <a:xfrm>
            <a:off x="-34636" y="561356"/>
            <a:ext cx="9247640" cy="69574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8"/>
          <p:cNvSpPr>
            <a:spLocks noChangeShapeType="1"/>
          </p:cNvSpPr>
          <p:nvPr/>
        </p:nvSpPr>
        <p:spPr bwMode="auto">
          <a:xfrm>
            <a:off x="862795" y="5560869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9"/>
          <p:cNvSpPr>
            <a:spLocks noChangeShapeType="1"/>
          </p:cNvSpPr>
          <p:nvPr/>
        </p:nvSpPr>
        <p:spPr bwMode="auto">
          <a:xfrm>
            <a:off x="862795" y="4473475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10"/>
          <p:cNvSpPr>
            <a:spLocks noChangeShapeType="1"/>
          </p:cNvSpPr>
          <p:nvPr/>
        </p:nvSpPr>
        <p:spPr bwMode="auto">
          <a:xfrm>
            <a:off x="862795" y="3391162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11"/>
          <p:cNvSpPr>
            <a:spLocks noChangeShapeType="1"/>
          </p:cNvSpPr>
          <p:nvPr/>
        </p:nvSpPr>
        <p:spPr bwMode="auto">
          <a:xfrm>
            <a:off x="862795" y="2308850"/>
            <a:ext cx="8160721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Rectangle 12"/>
          <p:cNvSpPr>
            <a:spLocks noChangeArrowheads="1"/>
          </p:cNvSpPr>
          <p:nvPr/>
        </p:nvSpPr>
        <p:spPr bwMode="auto">
          <a:xfrm>
            <a:off x="1016735" y="5297421"/>
            <a:ext cx="353208" cy="263448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13"/>
          <p:cNvSpPr>
            <a:spLocks noChangeArrowheads="1"/>
          </p:cNvSpPr>
          <p:nvPr/>
        </p:nvSpPr>
        <p:spPr bwMode="auto">
          <a:xfrm>
            <a:off x="2823063" y="5239791"/>
            <a:ext cx="353208" cy="321078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14"/>
          <p:cNvSpPr>
            <a:spLocks noChangeArrowheads="1"/>
          </p:cNvSpPr>
          <p:nvPr/>
        </p:nvSpPr>
        <p:spPr bwMode="auto">
          <a:xfrm>
            <a:off x="4631028" y="5066903"/>
            <a:ext cx="353208" cy="493965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Rectangle 15"/>
          <p:cNvSpPr>
            <a:spLocks noChangeArrowheads="1"/>
          </p:cNvSpPr>
          <p:nvPr/>
        </p:nvSpPr>
        <p:spPr bwMode="auto">
          <a:xfrm>
            <a:off x="6437357" y="4882491"/>
            <a:ext cx="353208" cy="678378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16"/>
          <p:cNvSpPr>
            <a:spLocks noChangeArrowheads="1"/>
          </p:cNvSpPr>
          <p:nvPr/>
        </p:nvSpPr>
        <p:spPr bwMode="auto">
          <a:xfrm>
            <a:off x="8243685" y="2048777"/>
            <a:ext cx="353208" cy="3512091"/>
          </a:xfrm>
          <a:prstGeom prst="rect">
            <a:avLst/>
          </a:prstGeom>
          <a:solidFill>
            <a:srgbClr val="4F8AFF"/>
          </a:solidFill>
          <a:ln w="0">
            <a:solidFill>
              <a:srgbClr val="4F8A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Rectangle 17"/>
          <p:cNvSpPr>
            <a:spLocks noChangeArrowheads="1"/>
          </p:cNvSpPr>
          <p:nvPr/>
        </p:nvSpPr>
        <p:spPr bwMode="auto">
          <a:xfrm>
            <a:off x="1445799" y="4693137"/>
            <a:ext cx="359631" cy="867732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Rectangle 18"/>
          <p:cNvSpPr>
            <a:spLocks noChangeArrowheads="1"/>
          </p:cNvSpPr>
          <p:nvPr/>
        </p:nvSpPr>
        <p:spPr bwMode="auto">
          <a:xfrm>
            <a:off x="3252126" y="4635508"/>
            <a:ext cx="359631" cy="925361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Rectangle 19"/>
          <p:cNvSpPr>
            <a:spLocks noChangeArrowheads="1"/>
          </p:cNvSpPr>
          <p:nvPr/>
        </p:nvSpPr>
        <p:spPr bwMode="auto">
          <a:xfrm>
            <a:off x="5058455" y="4709603"/>
            <a:ext cx="359631" cy="851266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Rectangle 20"/>
          <p:cNvSpPr>
            <a:spLocks noChangeArrowheads="1"/>
          </p:cNvSpPr>
          <p:nvPr/>
        </p:nvSpPr>
        <p:spPr bwMode="auto">
          <a:xfrm>
            <a:off x="6866420" y="4515309"/>
            <a:ext cx="358025" cy="1045560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Rectangle 21"/>
          <p:cNvSpPr>
            <a:spLocks noChangeArrowheads="1"/>
          </p:cNvSpPr>
          <p:nvPr/>
        </p:nvSpPr>
        <p:spPr bwMode="auto">
          <a:xfrm>
            <a:off x="8672748" y="3975241"/>
            <a:ext cx="358025" cy="1585628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22"/>
          <p:cNvSpPr>
            <a:spLocks/>
          </p:cNvSpPr>
          <p:nvPr/>
        </p:nvSpPr>
        <p:spPr bwMode="auto">
          <a:xfrm>
            <a:off x="1411408" y="2067609"/>
            <a:ext cx="7085041" cy="270035"/>
          </a:xfrm>
          <a:custGeom>
            <a:avLst/>
            <a:gdLst>
              <a:gd name="T0" fmla="*/ 0 w 1264"/>
              <a:gd name="T1" fmla="*/ 31 h 47"/>
              <a:gd name="T2" fmla="*/ 316 w 1264"/>
              <a:gd name="T3" fmla="*/ 24 h 47"/>
              <a:gd name="T4" fmla="*/ 632 w 1264"/>
              <a:gd name="T5" fmla="*/ 47 h 47"/>
              <a:gd name="T6" fmla="*/ 948 w 1264"/>
              <a:gd name="T7" fmla="*/ 13 h 47"/>
              <a:gd name="T8" fmla="*/ 1264 w 1264"/>
              <a:gd name="T9" fmla="*/ 0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4" h="47">
                <a:moveTo>
                  <a:pt x="0" y="31"/>
                </a:moveTo>
                <a:lnTo>
                  <a:pt x="316" y="24"/>
                </a:lnTo>
                <a:lnTo>
                  <a:pt x="632" y="47"/>
                </a:lnTo>
                <a:lnTo>
                  <a:pt x="948" y="13"/>
                </a:lnTo>
                <a:lnTo>
                  <a:pt x="1264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3"/>
          <p:cNvSpPr>
            <a:spLocks noChangeArrowheads="1"/>
          </p:cNvSpPr>
          <p:nvPr/>
        </p:nvSpPr>
        <p:spPr bwMode="auto">
          <a:xfrm>
            <a:off x="1360641" y="2193261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24"/>
          <p:cNvSpPr>
            <a:spLocks noChangeArrowheads="1"/>
          </p:cNvSpPr>
          <p:nvPr/>
        </p:nvSpPr>
        <p:spPr bwMode="auto">
          <a:xfrm>
            <a:off x="3166968" y="2152564"/>
            <a:ext cx="101146" cy="102086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25"/>
          <p:cNvSpPr>
            <a:spLocks noChangeArrowheads="1"/>
          </p:cNvSpPr>
          <p:nvPr/>
        </p:nvSpPr>
        <p:spPr bwMode="auto">
          <a:xfrm>
            <a:off x="4973297" y="2288112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26"/>
          <p:cNvSpPr>
            <a:spLocks noChangeArrowheads="1"/>
          </p:cNvSpPr>
          <p:nvPr/>
        </p:nvSpPr>
        <p:spPr bwMode="auto">
          <a:xfrm>
            <a:off x="6779625" y="2086554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27"/>
          <p:cNvSpPr>
            <a:spLocks noChangeArrowheads="1"/>
          </p:cNvSpPr>
          <p:nvPr/>
        </p:nvSpPr>
        <p:spPr bwMode="auto">
          <a:xfrm>
            <a:off x="8585953" y="2010335"/>
            <a:ext cx="101146" cy="10373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Freeform 28"/>
          <p:cNvSpPr>
            <a:spLocks/>
          </p:cNvSpPr>
          <p:nvPr/>
        </p:nvSpPr>
        <p:spPr bwMode="auto">
          <a:xfrm>
            <a:off x="1411408" y="2506436"/>
            <a:ext cx="7085041" cy="274974"/>
          </a:xfrm>
          <a:custGeom>
            <a:avLst/>
            <a:gdLst>
              <a:gd name="T0" fmla="*/ 0 w 1264"/>
              <a:gd name="T1" fmla="*/ 48 h 48"/>
              <a:gd name="T2" fmla="*/ 316 w 1264"/>
              <a:gd name="T3" fmla="*/ 27 h 48"/>
              <a:gd name="T4" fmla="*/ 632 w 1264"/>
              <a:gd name="T5" fmla="*/ 38 h 48"/>
              <a:gd name="T6" fmla="*/ 948 w 1264"/>
              <a:gd name="T7" fmla="*/ 10 h 48"/>
              <a:gd name="T8" fmla="*/ 1264 w 1264"/>
              <a:gd name="T9" fmla="*/ 0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264" h="48">
                <a:moveTo>
                  <a:pt x="0" y="48"/>
                </a:moveTo>
                <a:lnTo>
                  <a:pt x="316" y="27"/>
                </a:lnTo>
                <a:lnTo>
                  <a:pt x="632" y="38"/>
                </a:lnTo>
                <a:lnTo>
                  <a:pt x="948" y="10"/>
                </a:lnTo>
                <a:lnTo>
                  <a:pt x="1264" y="0"/>
                </a:lnTo>
              </a:path>
            </a:pathLst>
          </a:custGeom>
          <a:solidFill>
            <a:srgbClr val="FFFFFF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29"/>
          <p:cNvSpPr>
            <a:spLocks noChangeArrowheads="1"/>
          </p:cNvSpPr>
          <p:nvPr/>
        </p:nvSpPr>
        <p:spPr bwMode="auto">
          <a:xfrm>
            <a:off x="1360641" y="2731877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0"/>
          <p:cNvSpPr>
            <a:spLocks noChangeArrowheads="1"/>
          </p:cNvSpPr>
          <p:nvPr/>
        </p:nvSpPr>
        <p:spPr bwMode="auto">
          <a:xfrm>
            <a:off x="3166968" y="2606539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31"/>
          <p:cNvSpPr>
            <a:spLocks noChangeArrowheads="1"/>
          </p:cNvSpPr>
          <p:nvPr/>
        </p:nvSpPr>
        <p:spPr bwMode="auto">
          <a:xfrm>
            <a:off x="4973297" y="2672595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32"/>
          <p:cNvSpPr>
            <a:spLocks noChangeArrowheads="1"/>
          </p:cNvSpPr>
          <p:nvPr/>
        </p:nvSpPr>
        <p:spPr bwMode="auto">
          <a:xfrm>
            <a:off x="6779625" y="2506606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33"/>
          <p:cNvSpPr>
            <a:spLocks noChangeArrowheads="1"/>
          </p:cNvSpPr>
          <p:nvPr/>
        </p:nvSpPr>
        <p:spPr bwMode="auto">
          <a:xfrm>
            <a:off x="8585953" y="2447325"/>
            <a:ext cx="101146" cy="103733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Line 36"/>
          <p:cNvSpPr>
            <a:spLocks noChangeShapeType="1"/>
          </p:cNvSpPr>
          <p:nvPr/>
        </p:nvSpPr>
        <p:spPr bwMode="auto">
          <a:xfrm flipV="1">
            <a:off x="862795" y="1201808"/>
            <a:ext cx="0" cy="4513192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Line 37"/>
          <p:cNvSpPr>
            <a:spLocks noChangeShapeType="1"/>
          </p:cNvSpPr>
          <p:nvPr/>
        </p:nvSpPr>
        <p:spPr bwMode="auto">
          <a:xfrm flipH="1">
            <a:off x="771087" y="5560869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Rectangle 38"/>
          <p:cNvSpPr>
            <a:spLocks noChangeArrowheads="1"/>
          </p:cNvSpPr>
          <p:nvPr/>
        </p:nvSpPr>
        <p:spPr bwMode="auto">
          <a:xfrm rot="16200000">
            <a:off x="373403" y="5364756"/>
            <a:ext cx="47091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0" name="Line 39"/>
          <p:cNvSpPr>
            <a:spLocks noChangeShapeType="1"/>
          </p:cNvSpPr>
          <p:nvPr/>
        </p:nvSpPr>
        <p:spPr bwMode="auto">
          <a:xfrm flipH="1">
            <a:off x="771087" y="4473475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Rectangle 40"/>
          <p:cNvSpPr>
            <a:spLocks noChangeArrowheads="1"/>
          </p:cNvSpPr>
          <p:nvPr/>
        </p:nvSpPr>
        <p:spPr bwMode="auto">
          <a:xfrm rot="16200000">
            <a:off x="304248" y="4272570"/>
            <a:ext cx="6092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2" name="Line 41"/>
          <p:cNvSpPr>
            <a:spLocks noChangeShapeType="1"/>
          </p:cNvSpPr>
          <p:nvPr/>
        </p:nvSpPr>
        <p:spPr bwMode="auto">
          <a:xfrm flipH="1">
            <a:off x="771087" y="3391162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Rectangle 42"/>
          <p:cNvSpPr>
            <a:spLocks noChangeArrowheads="1"/>
          </p:cNvSpPr>
          <p:nvPr/>
        </p:nvSpPr>
        <p:spPr bwMode="auto">
          <a:xfrm rot="16200000">
            <a:off x="302610" y="3190258"/>
            <a:ext cx="6092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4" name="Line 43"/>
          <p:cNvSpPr>
            <a:spLocks noChangeShapeType="1"/>
          </p:cNvSpPr>
          <p:nvPr/>
        </p:nvSpPr>
        <p:spPr bwMode="auto">
          <a:xfrm flipH="1">
            <a:off x="771087" y="2308850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Rectangle 44"/>
          <p:cNvSpPr>
            <a:spLocks noChangeArrowheads="1"/>
          </p:cNvSpPr>
          <p:nvPr/>
        </p:nvSpPr>
        <p:spPr bwMode="auto">
          <a:xfrm rot="16200000">
            <a:off x="302611" y="2107947"/>
            <a:ext cx="60922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7" name="Line 45"/>
          <p:cNvSpPr>
            <a:spLocks noChangeShapeType="1"/>
          </p:cNvSpPr>
          <p:nvPr/>
        </p:nvSpPr>
        <p:spPr bwMode="auto">
          <a:xfrm flipH="1">
            <a:off x="771087" y="1226538"/>
            <a:ext cx="89907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Rectangle 46"/>
          <p:cNvSpPr>
            <a:spLocks noChangeArrowheads="1"/>
          </p:cNvSpPr>
          <p:nvPr/>
        </p:nvSpPr>
        <p:spPr bwMode="auto">
          <a:xfrm rot="16200000">
            <a:off x="304248" y="1023940"/>
            <a:ext cx="6092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80%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9" name="Rectangle 47"/>
          <p:cNvSpPr>
            <a:spLocks noChangeArrowheads="1"/>
          </p:cNvSpPr>
          <p:nvPr/>
        </p:nvSpPr>
        <p:spPr bwMode="auto">
          <a:xfrm rot="16200000">
            <a:off x="-876169" y="3187470"/>
            <a:ext cx="2305169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0" name="Line 48"/>
          <p:cNvSpPr>
            <a:spLocks noChangeShapeType="1"/>
          </p:cNvSpPr>
          <p:nvPr/>
        </p:nvSpPr>
        <p:spPr bwMode="auto">
          <a:xfrm>
            <a:off x="862795" y="5715000"/>
            <a:ext cx="8160721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Line 49"/>
          <p:cNvSpPr>
            <a:spLocks noChangeShapeType="1"/>
          </p:cNvSpPr>
          <p:nvPr/>
        </p:nvSpPr>
        <p:spPr bwMode="auto">
          <a:xfrm>
            <a:off x="1411408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Rectangle 50"/>
          <p:cNvSpPr>
            <a:spLocks noChangeArrowheads="1"/>
          </p:cNvSpPr>
          <p:nvPr/>
        </p:nvSpPr>
        <p:spPr bwMode="auto">
          <a:xfrm>
            <a:off x="1349177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3" name="Line 51"/>
          <p:cNvSpPr>
            <a:spLocks noChangeShapeType="1"/>
          </p:cNvSpPr>
          <p:nvPr/>
        </p:nvSpPr>
        <p:spPr bwMode="auto">
          <a:xfrm>
            <a:off x="3217736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Rectangle 52"/>
          <p:cNvSpPr>
            <a:spLocks noChangeArrowheads="1"/>
          </p:cNvSpPr>
          <p:nvPr/>
        </p:nvSpPr>
        <p:spPr bwMode="auto">
          <a:xfrm>
            <a:off x="3155505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5" name="Line 53"/>
          <p:cNvSpPr>
            <a:spLocks noChangeShapeType="1"/>
          </p:cNvSpPr>
          <p:nvPr/>
        </p:nvSpPr>
        <p:spPr bwMode="auto">
          <a:xfrm>
            <a:off x="5024064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Rectangle 54"/>
          <p:cNvSpPr>
            <a:spLocks noChangeArrowheads="1"/>
          </p:cNvSpPr>
          <p:nvPr/>
        </p:nvSpPr>
        <p:spPr bwMode="auto">
          <a:xfrm>
            <a:off x="4961834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7" name="Line 55"/>
          <p:cNvSpPr>
            <a:spLocks noChangeShapeType="1"/>
          </p:cNvSpPr>
          <p:nvPr/>
        </p:nvSpPr>
        <p:spPr bwMode="auto">
          <a:xfrm>
            <a:off x="6832030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Rectangle 56"/>
          <p:cNvSpPr>
            <a:spLocks noChangeArrowheads="1"/>
          </p:cNvSpPr>
          <p:nvPr/>
        </p:nvSpPr>
        <p:spPr bwMode="auto">
          <a:xfrm>
            <a:off x="6768161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9" name="Line 57"/>
          <p:cNvSpPr>
            <a:spLocks noChangeShapeType="1"/>
          </p:cNvSpPr>
          <p:nvPr/>
        </p:nvSpPr>
        <p:spPr bwMode="auto">
          <a:xfrm>
            <a:off x="8638357" y="5717784"/>
            <a:ext cx="0" cy="9714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Rectangle 58"/>
          <p:cNvSpPr>
            <a:spLocks noChangeArrowheads="1"/>
          </p:cNvSpPr>
          <p:nvPr/>
        </p:nvSpPr>
        <p:spPr bwMode="auto">
          <a:xfrm>
            <a:off x="8574489" y="5872272"/>
            <a:ext cx="240823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1" name="Rectangle 59"/>
          <p:cNvSpPr>
            <a:spLocks noChangeArrowheads="1"/>
          </p:cNvSpPr>
          <p:nvPr/>
        </p:nvSpPr>
        <p:spPr bwMode="auto">
          <a:xfrm>
            <a:off x="3800739" y="6187311"/>
            <a:ext cx="2594476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8" name="Rectangle 66"/>
          <p:cNvSpPr>
            <a:spLocks noChangeArrowheads="1"/>
          </p:cNvSpPr>
          <p:nvPr/>
        </p:nvSpPr>
        <p:spPr bwMode="auto">
          <a:xfrm>
            <a:off x="4979847" y="648588"/>
            <a:ext cx="240823" cy="3847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pic>
        <p:nvPicPr>
          <p:cNvPr id="169" name="Picture 2" descr="http://content.sportslogos.net/logos/34/858/full/4629_stony_brook_seawolves-alternate-2008.pn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019504" y="679287"/>
            <a:ext cx="912218" cy="7460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1" name="Picture 2" descr="https://twilightandreason.files.wordpress.com/2008/04/columathletics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6652" y="510579"/>
            <a:ext cx="727289" cy="10982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70" name="TextBox 92"/>
          <p:cNvSpPr txBox="1"/>
          <p:nvPr/>
        </p:nvSpPr>
        <p:spPr>
          <a:xfrm>
            <a:off x="14259" y="345802"/>
            <a:ext cx="9247504" cy="67037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Report Cards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Columbia vs. SUNY-Stony Brook</a:t>
            </a:r>
          </a:p>
        </p:txBody>
      </p:sp>
      <p:sp>
        <p:nvSpPr>
          <p:cNvPr id="135" name="Rectangle 134"/>
          <p:cNvSpPr>
            <a:spLocks noChangeArrowheads="1"/>
          </p:cNvSpPr>
          <p:nvPr/>
        </p:nvSpPr>
        <p:spPr bwMode="auto">
          <a:xfrm>
            <a:off x="2134852" y="1552698"/>
            <a:ext cx="924764" cy="284524"/>
          </a:xfrm>
          <a:prstGeom prst="rect">
            <a:avLst/>
          </a:prstGeom>
          <a:solidFill>
            <a:srgbClr val="FFA697"/>
          </a:solidFill>
          <a:ln w="11113">
            <a:solidFill>
              <a:srgbClr val="FFA697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43" name="Rectangle 60"/>
          <p:cNvSpPr>
            <a:spLocks noChangeArrowheads="1"/>
          </p:cNvSpPr>
          <p:nvPr/>
        </p:nvSpPr>
        <p:spPr bwMode="auto">
          <a:xfrm>
            <a:off x="3192774" y="1596899"/>
            <a:ext cx="1975884" cy="287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SUNY-Stony Brook</a:t>
            </a:r>
          </a:p>
        </p:txBody>
      </p:sp>
      <p:cxnSp>
        <p:nvCxnSpPr>
          <p:cNvPr id="144" name="Straight Connector 143"/>
          <p:cNvCxnSpPr/>
          <p:nvPr/>
        </p:nvCxnSpPr>
        <p:spPr>
          <a:xfrm>
            <a:off x="2144183" y="1703837"/>
            <a:ext cx="924764" cy="0"/>
          </a:xfrm>
          <a:prstGeom prst="line">
            <a:avLst/>
          </a:prstGeom>
          <a:ln w="28575">
            <a:solidFill>
              <a:srgbClr val="BF5159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Oval 144"/>
          <p:cNvSpPr>
            <a:spLocks noChangeArrowheads="1"/>
          </p:cNvSpPr>
          <p:nvPr/>
        </p:nvSpPr>
        <p:spPr bwMode="auto">
          <a:xfrm>
            <a:off x="2565554" y="1652564"/>
            <a:ext cx="101146" cy="102086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46" name="Rectangle 61"/>
          <p:cNvSpPr>
            <a:spLocks noChangeArrowheads="1"/>
          </p:cNvSpPr>
          <p:nvPr/>
        </p:nvSpPr>
        <p:spPr bwMode="auto">
          <a:xfrm>
            <a:off x="3191144" y="1168782"/>
            <a:ext cx="985673" cy="287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Columbia</a:t>
            </a:r>
          </a:p>
        </p:txBody>
      </p:sp>
      <p:sp>
        <p:nvSpPr>
          <p:cNvPr id="147" name="Rectangle 146"/>
          <p:cNvSpPr>
            <a:spLocks noChangeArrowheads="1"/>
          </p:cNvSpPr>
          <p:nvPr/>
        </p:nvSpPr>
        <p:spPr bwMode="auto">
          <a:xfrm>
            <a:off x="2142553" y="1160655"/>
            <a:ext cx="924764" cy="284524"/>
          </a:xfrm>
          <a:prstGeom prst="rect">
            <a:avLst/>
          </a:prstGeom>
          <a:solidFill>
            <a:srgbClr val="72A1FF"/>
          </a:solidFill>
          <a:ln w="11113">
            <a:solidFill>
              <a:srgbClr val="72A1FF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cxnSp>
        <p:nvCxnSpPr>
          <p:cNvPr id="148" name="Straight Connector 147"/>
          <p:cNvCxnSpPr/>
          <p:nvPr/>
        </p:nvCxnSpPr>
        <p:spPr>
          <a:xfrm>
            <a:off x="2142553" y="1295197"/>
            <a:ext cx="924764" cy="0"/>
          </a:xfrm>
          <a:prstGeom prst="line">
            <a:avLst/>
          </a:prstGeom>
          <a:ln w="28575">
            <a:solidFill>
              <a:srgbClr val="1E2D5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9" name="Oval 148"/>
          <p:cNvSpPr>
            <a:spLocks noChangeArrowheads="1"/>
          </p:cNvSpPr>
          <p:nvPr/>
        </p:nvSpPr>
        <p:spPr bwMode="auto">
          <a:xfrm>
            <a:off x="2271669" y="1217233"/>
            <a:ext cx="101146" cy="103733"/>
          </a:xfrm>
          <a:prstGeom prst="ellipse">
            <a:avLst/>
          </a:prstGeom>
          <a:solidFill>
            <a:srgbClr val="1E2D53"/>
          </a:solidFill>
          <a:ln w="22225">
            <a:solidFill>
              <a:srgbClr val="1E2D53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cxnSp>
        <p:nvCxnSpPr>
          <p:cNvPr id="73" name="Straight Arrow Connector 136"/>
          <p:cNvCxnSpPr/>
          <p:nvPr/>
        </p:nvCxnSpPr>
        <p:spPr>
          <a:xfrm flipH="1" flipV="1">
            <a:off x="1590000" y="2923392"/>
            <a:ext cx="609600" cy="228600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4" name="Rectangle 34"/>
          <p:cNvSpPr>
            <a:spLocks noChangeArrowheads="1"/>
          </p:cNvSpPr>
          <p:nvPr/>
        </p:nvSpPr>
        <p:spPr bwMode="auto">
          <a:xfrm>
            <a:off x="2372815" y="3065332"/>
            <a:ext cx="41179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Success Rates (Students' Outcomes)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5" name="Rectangle 35"/>
          <p:cNvSpPr>
            <a:spLocks noChangeArrowheads="1"/>
          </p:cNvSpPr>
          <p:nvPr/>
        </p:nvSpPr>
        <p:spPr bwMode="auto">
          <a:xfrm>
            <a:off x="2101017" y="3916810"/>
            <a:ext cx="29813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Access (Parents' Incomes)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76" name="Straight Arrow Connector 136"/>
          <p:cNvCxnSpPr/>
          <p:nvPr/>
        </p:nvCxnSpPr>
        <p:spPr>
          <a:xfrm flipH="1">
            <a:off x="1880234" y="4293186"/>
            <a:ext cx="609599" cy="235765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9860599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763000" cy="5878532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Define a college’s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mobility rate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(MR) as the fraction of its students who come from bottom quintile and end up in top quintile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	Mobility Rate 		=         Success Rate 	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x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     Access</a:t>
            </a: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       P(Child in Q5 &amp; Parent in Q1)          P(Child in Q5| Parent in Q1)    P(Parent in Q1)</a:t>
            </a:r>
          </a:p>
          <a:p>
            <a:pPr marL="690562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E.g., SUNY-Stony Brook:   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7AABFA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8.4%	=     51.2%    </a:t>
            </a: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7AABFA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x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7AABFA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    16.4%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The mobility rate should be interpreted as an accounting measure rather than a causal effect</a:t>
            </a:r>
          </a:p>
          <a:p>
            <a:pPr marL="690562" marR="0" lvl="1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Rates of Mobility</a:t>
            </a:r>
          </a:p>
        </p:txBody>
      </p:sp>
      <p:cxnSp>
        <p:nvCxnSpPr>
          <p:cNvPr id="4" name="Straight Arrow Connector 136"/>
          <p:cNvCxnSpPr/>
          <p:nvPr/>
        </p:nvCxnSpPr>
        <p:spPr>
          <a:xfrm flipV="1">
            <a:off x="2332290" y="2895600"/>
            <a:ext cx="152400" cy="228600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cxnSp>
        <p:nvCxnSpPr>
          <p:cNvPr id="8" name="Straight Arrow Connector 136"/>
          <p:cNvCxnSpPr/>
          <p:nvPr/>
        </p:nvCxnSpPr>
        <p:spPr>
          <a:xfrm flipV="1">
            <a:off x="5410200" y="2895600"/>
            <a:ext cx="152400" cy="228600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  <p:cxnSp>
        <p:nvCxnSpPr>
          <p:cNvPr id="9" name="Straight Arrow Connector 136"/>
          <p:cNvCxnSpPr/>
          <p:nvPr/>
        </p:nvCxnSpPr>
        <p:spPr>
          <a:xfrm flipV="1">
            <a:off x="7543800" y="2895600"/>
            <a:ext cx="152400" cy="228600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accent4"/>
          </a:lnRef>
          <a:fillRef idx="0">
            <a:schemeClr val="accent4"/>
          </a:fillRef>
          <a:effectRef idx="0">
            <a:schemeClr val="accent4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26507384"/>
      </p:ext>
    </p:extLst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7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3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2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3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6" name="Line 8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7" name="Line 9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8" name="Line 10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49" name="Line 11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0" name="Line 12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1" name="Oval 13"/>
            <p:cNvSpPr>
              <a:spLocks noChangeArrowheads="1"/>
            </p:cNvSpPr>
            <p:nvPr/>
          </p:nvSpPr>
          <p:spPr bwMode="auto">
            <a:xfrm>
              <a:off x="1019" y="1685"/>
              <a:ext cx="63" cy="63"/>
            </a:xfrm>
            <a:prstGeom prst="ellipse">
              <a:avLst/>
            </a:prstGeom>
            <a:solidFill>
              <a:srgbClr val="4F8AFF"/>
            </a:solidFill>
            <a:ln w="22225">
              <a:solidFill>
                <a:srgbClr val="4F8A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2" name="Rectangle 14"/>
            <p:cNvSpPr>
              <a:spLocks noChangeArrowheads="1"/>
            </p:cNvSpPr>
            <p:nvPr/>
          </p:nvSpPr>
          <p:spPr bwMode="auto">
            <a:xfrm>
              <a:off x="1110" y="1654"/>
              <a:ext cx="538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4F8AFF"/>
                  </a:solidFill>
                  <a:effectLst/>
                  <a:latin typeface="Arial" panose="020B0604020202020204" pitchFamily="34" charset="0"/>
                </a:rPr>
                <a:t>Columbia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53" name="Oval 15"/>
            <p:cNvSpPr>
              <a:spLocks noChangeArrowheads="1"/>
            </p:cNvSpPr>
            <p:nvPr/>
          </p:nvSpPr>
          <p:spPr bwMode="auto">
            <a:xfrm>
              <a:off x="1948" y="1985"/>
              <a:ext cx="63" cy="63"/>
            </a:xfrm>
            <a:prstGeom prst="ellipse">
              <a:avLst/>
            </a:prstGeom>
            <a:solidFill>
              <a:srgbClr val="FFA697"/>
            </a:solidFill>
            <a:ln w="22225">
              <a:solidFill>
                <a:srgbClr val="FFA69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4" name="Rectangle 16"/>
            <p:cNvSpPr>
              <a:spLocks noChangeArrowheads="1"/>
            </p:cNvSpPr>
            <p:nvPr/>
          </p:nvSpPr>
          <p:spPr bwMode="auto">
            <a:xfrm>
              <a:off x="2042" y="1954"/>
              <a:ext cx="1054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FFA697"/>
                  </a:solidFill>
                  <a:effectLst/>
                  <a:latin typeface="Arial" panose="020B0604020202020204" pitchFamily="34" charset="0"/>
                </a:rPr>
                <a:t>SUNY-Stony Brook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55" name="Line 17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6" name="Line 18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7" name="Rectangle 19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58" name="Line 20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9" name="Rectangle 21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60" name="Line 22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1" name="Rectangle 23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62" name="Line 24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3" name="Rectangle 25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64" name="Line 26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5" name="Rectangle 27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66" name="Line 28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7" name="Rectangle 29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68" name="Rectangle 30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69" name="Line 31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0" name="Line 32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1" name="Rectangle 33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2" name="Line 34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3" name="Rectangle 35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4" name="Line 36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5" name="Rectangle 37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016" name="Line 38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7" name="Rectangle 39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018" name="Rectangle 40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5019" name="Rectangle 41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54" name="Rectangle 2252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44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1409638168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51" name="Group 4508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552" name="AutoShape 4507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4553" name="Group 4709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6600" name="Rectangle 4509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" name="Rectangle 4510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" name="Rectangle 4511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" name="Line 4512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" name="Line 4513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" name="Line 4514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" name="Line 4515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" name="Line 4516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" name="Line 4517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" name="Oval 4518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" name="Oval 4519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" name="Oval 4520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" name="Oval 4521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" name="Oval 4522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" name="Oval 4523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" name="Oval 4524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" name="Oval 4525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" name="Oval 4526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" name="Oval 4527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" name="Oval 4528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" name="Oval 4529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" name="Oval 4530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" name="Oval 4531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" name="Oval 4532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" name="Oval 4533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" name="Oval 4534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" name="Oval 4535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" name="Oval 453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" name="Oval 4537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" name="Oval 4538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" name="Oval 4539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" name="Oval 4540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" name="Oval 4541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" name="Oval 4542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" name="Oval 4543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" name="Oval 4544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" name="Oval 4545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" name="Oval 4546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" name="Oval 4547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" name="Oval 4548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" name="Oval 4549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" name="Oval 4550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" name="Oval 4551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" name="Oval 4552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" name="Oval 4553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" name="Oval 4554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" name="Oval 4555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" name="Oval 4556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" name="Oval 4557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" name="Oval 4558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" name="Oval 4559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" name="Oval 4560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" name="Oval 4561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" name="Oval 456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" name="Oval 4563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" name="Oval 4564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" name="Oval 4565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" name="Oval 4566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" name="Oval 4567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" name="Oval 456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" name="Oval 4569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" name="Oval 457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" name="Oval 4571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" name="Oval 4572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" name="Oval 4573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" name="Oval 4574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" name="Oval 4575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" name="Oval 4576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" name="Oval 4577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" name="Oval 4578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" name="Oval 45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" name="Oval 4580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" name="Oval 4581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" name="Oval 4582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" name="Oval 4583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" name="Oval 4584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" name="Oval 4585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" name="Oval 458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" name="Oval 4587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" name="Oval 4588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" name="Oval 4589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" name="Oval 4590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" name="Oval 4591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" name="Oval 4592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" name="Oval 4593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" name="Oval 4594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" name="Oval 4595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" name="Oval 4596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" name="Oval 4597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" name="Oval 4598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" name="Oval 4599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" name="Oval 4600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" name="Oval 4601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" name="Oval 4602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" name="Oval 4603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" name="Oval 4604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" name="Oval 4605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" name="Oval 4606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" name="Oval 4607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" name="Oval 4608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" name="Oval 4609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" name="Oval 4610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" name="Oval 4611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" name="Oval 4612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" name="Oval 4613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" name="Oval 4614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" name="Oval 4615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" name="Oval 4616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" name="Oval 4617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" name="Oval 4618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" name="Oval 4619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" name="Oval 4620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" name="Oval 462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" name="Oval 4622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" name="Oval 4623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" name="Oval 4624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" name="Oval 4625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" name="Oval 4626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" name="Oval 4627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" name="Oval 462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" name="Oval 4629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" name="Oval 4630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" name="Oval 463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" name="Oval 4632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" name="Oval 4633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" name="Oval 4634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" name="Oval 4635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" name="Oval 4636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" name="Oval 4637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" name="Oval 4638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" name="Oval 4639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" name="Oval 4640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" name="Oval 4641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" name="Oval 4642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" name="Oval 4643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" name="Oval 4644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" name="Oval 4645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" name="Oval 4646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" name="Oval 4647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" name="Oval 4648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" name="Oval 4649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" name="Oval 4650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" name="Oval 465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" name="Oval 4652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" name="Oval 4653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" name="Oval 4654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" name="Oval 4655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" name="Oval 4656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" name="Oval 4657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" name="Oval 4658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" name="Oval 4659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" name="Oval 466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" name="Oval 4661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" name="Oval 4662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" name="Oval 4663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" name="Oval 4664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" name="Oval 4665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" name="Oval 4666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" name="Oval 4667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" name="Oval 4668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" name="Oval 4669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" name="Oval 4670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" name="Oval 4671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" name="Oval 4672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" name="Oval 4673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" name="Oval 4674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" name="Oval 4675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" name="Oval 4676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" name="Oval 4677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" name="Oval 467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" name="Oval 4679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" name="Oval 4680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" name="Oval 4681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" name="Oval 4682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" name="Oval 468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" name="Oval 4684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" name="Oval 4685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" name="Oval 4686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" name="Oval 4687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" name="Oval 4688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" name="Oval 468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" name="Oval 4690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" name="Oval 4691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" name="Oval 4692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" name="Oval 4693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" name="Oval 4694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" name="Oval 4695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" name="Oval 469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" name="Oval 4697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" name="Oval 4698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" name="Oval 4699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" name="Oval 4700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" name="Oval 4701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" name="Oval 4702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4" name="Oval 4703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5" name="Oval 4704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6" name="Oval 4705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7" name="Oval 4706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8" name="Oval 4707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9" name="Oval 470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4" name="Group 4910"/>
            <p:cNvGrpSpPr>
              <a:grpSpLocks/>
            </p:cNvGrpSpPr>
            <p:nvPr/>
          </p:nvGrpSpPr>
          <p:grpSpPr bwMode="auto">
            <a:xfrm>
              <a:off x="782" y="1619"/>
              <a:ext cx="2800" cy="1843"/>
              <a:chOff x="782" y="1619"/>
              <a:chExt cx="2800" cy="1843"/>
            </a:xfrm>
          </p:grpSpPr>
          <p:sp>
            <p:nvSpPr>
              <p:cNvPr id="6400" name="Oval 4710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1" name="Oval 4711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2" name="Oval 471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3" name="Oval 4713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4" name="Oval 471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5" name="Oval 4715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6" name="Oval 4716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7" name="Oval 4717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8" name="Oval 4718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9" name="Oval 471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0" name="Oval 4720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1" name="Oval 4721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2" name="Oval 4722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3" name="Oval 4723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4" name="Oval 4724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5" name="Oval 4725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6" name="Oval 4726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7" name="Oval 4727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8" name="Oval 4728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9" name="Oval 4729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0" name="Oval 4730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1" name="Oval 4731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2" name="Oval 4732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3" name="Oval 4733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4" name="Oval 4734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5" name="Oval 4735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6" name="Oval 4736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7" name="Oval 4737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8" name="Oval 4738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9" name="Oval 4739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0" name="Oval 4740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1" name="Oval 4741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2" name="Oval 4742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3" name="Oval 4743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4" name="Oval 4744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5" name="Oval 4745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6" name="Oval 474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7" name="Oval 4747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8" name="Oval 4748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9" name="Oval 4749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0" name="Oval 4750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1" name="Oval 4751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2" name="Oval 4752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3" name="Oval 4753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4" name="Oval 4754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5" name="Oval 4755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6" name="Oval 4756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7" name="Oval 475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8" name="Oval 4758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9" name="Oval 4759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0" name="Oval 4760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1" name="Oval 4761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2" name="Oval 4762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3" name="Oval 4763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4" name="Oval 4764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5" name="Oval 4765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6" name="Oval 4766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7" name="Oval 4767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8" name="Oval 4768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9" name="Oval 4769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0" name="Oval 4770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1" name="Oval 4771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2" name="Oval 4772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3" name="Oval 4773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4" name="Oval 4774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5" name="Oval 4775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6" name="Oval 4776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7" name="Oval 4777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8" name="Oval 4778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9" name="Oval 4779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0" name="Oval 4780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1" name="Oval 4781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2" name="Oval 4782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3" name="Oval 4783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4" name="Oval 4784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5" name="Oval 4785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6" name="Oval 4786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7" name="Oval 4787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8" name="Oval 4788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9" name="Oval 478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0" name="Oval 4790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1" name="Oval 4791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2" name="Oval 4792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3" name="Oval 479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4" name="Oval 4794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5" name="Oval 4795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6" name="Oval 4796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7" name="Oval 4797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8" name="Oval 4798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9" name="Oval 4799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0" name="Oval 4800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1" name="Oval 4801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2" name="Oval 4802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3" name="Oval 4803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4" name="Oval 4804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5" name="Oval 4805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6" name="Oval 4806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7" name="Oval 4807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8" name="Oval 4808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9" name="Oval 4809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0" name="Oval 4810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1" name="Oval 4811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2" name="Oval 4812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3" name="Oval 4813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4" name="Oval 4814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5" name="Oval 4815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6" name="Oval 4816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7" name="Oval 4817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8" name="Oval 4818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9" name="Oval 481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0" name="Oval 4820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1" name="Oval 4821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2" name="Oval 4822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3" name="Oval 4823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" name="Oval 4824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" name="Oval 4825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" name="Oval 4826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" name="Oval 4827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" name="Oval 4828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" name="Oval 4829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" name="Oval 4830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" name="Oval 4831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" name="Oval 4832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" name="Oval 4833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" name="Oval 4834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" name="Oval 4835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" name="Oval 4836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" name="Oval 483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" name="Oval 48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" name="Oval 4839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" name="Oval 4840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" name="Oval 4841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" name="Oval 4842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" name="Oval 484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" name="Oval 4844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" name="Oval 4845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" name="Oval 4846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" name="Oval 4847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" name="Oval 4848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" name="Oval 4849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" name="Oval 48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" name="Oval 4851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" name="Oval 485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" name="Oval 4853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" name="Oval 4854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" name="Oval 4855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" name="Oval 4856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" name="Oval 4857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" name="Oval 4858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" name="Oval 4859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" name="Oval 4860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" name="Oval 4861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" name="Oval 4862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" name="Oval 4863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" name="Oval 4864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" name="Oval 486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" name="Oval 4866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" name="Oval 4867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" name="Oval 4868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" name="Oval 4869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" name="Oval 4870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" name="Oval 4871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" name="Oval 4872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" name="Oval 4873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" name="Oval 4874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" name="Oval 4875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" name="Oval 4876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" name="Oval 487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" name="Oval 4878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" name="Oval 4879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" name="Oval 4880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" name="Oval 4881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" name="Oval 4882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" name="Oval 4883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" name="Oval 488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" name="Oval 4885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" name="Oval 4886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" name="Oval 4887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" name="Oval 488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" name="Oval 4889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" name="Oval 4890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" name="Oval 489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" name="Oval 4892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" name="Oval 4893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" name="Oval 4894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" name="Oval 4895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" name="Oval 4896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" name="Oval 4897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" name="Oval 4898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" name="Oval 4899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" name="Oval 4900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" name="Oval 4901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" name="Oval 4902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" name="Oval 4903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" name="Oval 4904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" name="Oval 4905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" name="Oval 4906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" name="Oval 49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" name="Oval 490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" name="Oval 4909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5" name="Group 5111"/>
            <p:cNvGrpSpPr>
              <a:grpSpLocks/>
            </p:cNvGrpSpPr>
            <p:nvPr/>
          </p:nvGrpSpPr>
          <p:grpSpPr bwMode="auto">
            <a:xfrm>
              <a:off x="747" y="1189"/>
              <a:ext cx="2709" cy="2392"/>
              <a:chOff x="747" y="1189"/>
              <a:chExt cx="2709" cy="2392"/>
            </a:xfrm>
          </p:grpSpPr>
          <p:sp>
            <p:nvSpPr>
              <p:cNvPr id="6200" name="Oval 4911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1" name="Oval 4912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2" name="Oval 4913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3" name="Oval 4914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4" name="Oval 4915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5" name="Oval 4916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6" name="Oval 4917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7" name="Oval 4918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8" name="Oval 4919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9" name="Oval 4920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0" name="Oval 4921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1" name="Oval 492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2" name="Oval 4923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3" name="Oval 492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4" name="Oval 4925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5" name="Oval 4926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6" name="Oval 4927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7" name="Oval 4928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8" name="Oval 4929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9" name="Oval 4930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0" name="Oval 4931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1" name="Oval 4932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2" name="Oval 4933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3" name="Oval 4934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4" name="Oval 4935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5" name="Oval 4936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6" name="Oval 4937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7" name="Oval 4938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8" name="Oval 4939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9" name="Oval 4940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0" name="Oval 4941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1" name="Oval 494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2" name="Oval 4943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3" name="Oval 4944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4" name="Oval 4945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5" name="Oval 494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6" name="Oval 4947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7" name="Oval 4948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8" name="Oval 4949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9" name="Oval 4950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0" name="Oval 4951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1" name="Oval 4952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2" name="Oval 4953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3" name="Oval 4954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4" name="Oval 495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5" name="Oval 4956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6" name="Oval 495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7" name="Oval 4958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8" name="Oval 4959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9" name="Oval 4960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0" name="Oval 4961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1" name="Oval 4962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2" name="Oval 4963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3" name="Oval 4964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4" name="Oval 4965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5" name="Oval 4966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6" name="Oval 4967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7" name="Oval 4968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8" name="Oval 496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9" name="Oval 4970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0" name="Oval 497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1" name="Oval 4972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2" name="Oval 4973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3" name="Oval 4974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4" name="Oval 4975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5" name="Oval 4976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6" name="Oval 4977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7" name="Oval 4978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8" name="Oval 4979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9" name="Oval 4980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0" name="Oval 4981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1" name="Oval 4982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2" name="Oval 4983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3" name="Oval 4984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4" name="Oval 4985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5" name="Oval 4986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6" name="Oval 4987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7" name="Oval 4988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8" name="Oval 4989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9" name="Oval 4990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0" name="Oval 4991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1" name="Oval 499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2" name="Oval 499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3" name="Oval 4994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4" name="Oval 4995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5" name="Oval 4996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6" name="Oval 4997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7" name="Oval 4998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8" name="Oval 4999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9" name="Oval 5000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0" name="Oval 5001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1" name="Oval 5002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2" name="Oval 500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3" name="Oval 5004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4" name="Oval 5005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5" name="Oval 5006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6" name="Oval 5007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7" name="Oval 5008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8" name="Oval 5009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9" name="Oval 5010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0" name="Oval 5011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1" name="Oval 5012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2" name="Oval 5013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3" name="Oval 5014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4" name="Oval 5015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5" name="Oval 5016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6" name="Oval 5017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7" name="Oval 5018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8" name="Oval 5019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9" name="Oval 5020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0" name="Oval 5021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1" name="Oval 502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2" name="Oval 502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3" name="Oval 5024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4" name="Oval 5025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5" name="Oval 5026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6" name="Oval 5027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7" name="Oval 5028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8" name="Oval 5029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9" name="Oval 5030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0" name="Oval 5031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1" name="Oval 5032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2" name="Oval 5033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3" name="Oval 5034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4" name="Oval 5035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5" name="Oval 5036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6" name="Oval 5037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7" name="Oval 5038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8" name="Oval 5039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9" name="Oval 5040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0" name="Oval 5041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1" name="Oval 5042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2" name="Oval 5043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3" name="Oval 5044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4" name="Oval 5045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5" name="Oval 5046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6" name="Oval 504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7" name="Oval 5048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8" name="Oval 504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9" name="Oval 5050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0" name="Oval 5051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1" name="Oval 5052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2" name="Oval 5053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3" name="Oval 5054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4" name="Oval 5055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5" name="Oval 5056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6" name="Oval 5057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7" name="Oval 5058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8" name="Oval 505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9" name="Oval 5060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0" name="Oval 5061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1" name="Oval 5062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2" name="Oval 5063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3" name="Oval 5064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4" name="Oval 506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5" name="Oval 5066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6" name="Oval 5067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7" name="Oval 5068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8" name="Oval 5069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9" name="Oval 5070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0" name="Oval 5071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1" name="Oval 5072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2" name="Oval 5073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3" name="Oval 5074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4" name="Oval 5075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5" name="Oval 5076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6" name="Oval 5077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7" name="Oval 5078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8" name="Oval 5079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9" name="Oval 5080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0" name="Oval 5081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1" name="Oval 508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2" name="Oval 5083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3" name="Oval 5084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4" name="Oval 5085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5" name="Oval 508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6" name="Oval 5087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7" name="Oval 5088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8" name="Oval 5089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9" name="Oval 5090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0" name="Oval 5091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1" name="Oval 5092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2" name="Oval 5093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3" name="Oval 5094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4" name="Oval 5095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5" name="Oval 5096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6" name="Oval 509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7" name="Oval 5098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8" name="Oval 5099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9" name="Oval 51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0" name="Oval 510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1" name="Oval 5102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2" name="Oval 5103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3" name="Oval 5104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4" name="Oval 5105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5" name="Oval 5106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6" name="Oval 5107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7" name="Oval 5108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8" name="Oval 5109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9" name="Oval 5110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6" name="Group 5312"/>
            <p:cNvGrpSpPr>
              <a:grpSpLocks/>
            </p:cNvGrpSpPr>
            <p:nvPr/>
          </p:nvGrpSpPr>
          <p:grpSpPr bwMode="auto">
            <a:xfrm>
              <a:off x="751" y="795"/>
              <a:ext cx="3613" cy="2643"/>
              <a:chOff x="751" y="795"/>
              <a:chExt cx="3613" cy="2643"/>
            </a:xfrm>
          </p:grpSpPr>
          <p:sp>
            <p:nvSpPr>
              <p:cNvPr id="6000" name="Oval 5112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1" name="Oval 5113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2" name="Oval 5114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3" name="Oval 5115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4" name="Oval 5116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5" name="Oval 511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6" name="Oval 5118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7" name="Oval 51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8" name="Oval 5120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9" name="Oval 5121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0" name="Oval 512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1" name="Oval 5123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2" name="Oval 5124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3" name="Oval 5125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4" name="Oval 5126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5" name="Oval 5127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6" name="Oval 512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7" name="Oval 5129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8" name="Oval 5130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9" name="Oval 5131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0" name="Oval 5132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1" name="Oval 5133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2" name="Oval 5134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3" name="Oval 5135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Oval 5136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Oval 5137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Oval 5138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Oval 5139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Oval 5140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Oval 5141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Oval 5142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Oval 5143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Oval 5144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Oval 5145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Oval 5146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Oval 5147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Oval 5148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Oval 514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Oval 5150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Oval 5151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0" name="Oval 5152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1" name="Oval 5153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2" name="Oval 5154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3" name="Oval 5155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4" name="Oval 5156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5" name="Oval 5157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6" name="Oval 5158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7" name="Oval 515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8" name="Oval 5160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9" name="Oval 5161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0" name="Oval 5162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1" name="Oval 5163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2" name="Oval 516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3" name="Oval 5165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4" name="Oval 5166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5" name="Oval 5167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6" name="Oval 5168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7" name="Oval 5169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8" name="Oval 517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9" name="Oval 5171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0" name="Oval 5172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1" name="Oval 5173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2" name="Oval 5174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3" name="Oval 5175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4" name="Oval 5176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5" name="Oval 5177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6" name="Oval 5178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7" name="Oval 5179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8" name="Oval 51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9" name="Oval 5181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0" name="Oval 5182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1" name="Oval 5183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2" name="Oval 5184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3" name="Oval 5185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4" name="Oval 5186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5" name="Oval 5187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6" name="Oval 5188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7" name="Oval 5189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8" name="Oval 5190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9" name="Oval 5191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0" name="Oval 5192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1" name="Oval 5193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2" name="Oval 5194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3" name="Oval 5195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4" name="Oval 5196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5" name="Oval 5197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6" name="Oval 5198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7" name="Oval 5199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8" name="Oval 5200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9" name="Oval 5201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0" name="Oval 5202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1" name="Oval 5203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2" name="Oval 5204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3" name="Oval 5205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4" name="Oval 5206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5" name="Oval 5207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6" name="Oval 5208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7" name="Oval 5209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8" name="Oval 5210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9" name="Oval 5211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0" name="Oval 5212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1" name="Oval 5213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2" name="Oval 5214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3" name="Oval 5215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4" name="Oval 5216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5" name="Oval 5217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6" name="Oval 5218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7" name="Oval 5219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8" name="Oval 522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9" name="Oval 5221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0" name="Oval 5222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1" name="Oval 522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2" name="Oval 5224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3" name="Oval 5225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4" name="Oval 5226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5" name="Oval 5227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6" name="Oval 5228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7" name="Oval 5229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8" name="Oval 5230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9" name="Oval 5231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0" name="Oval 5232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1" name="Oval 5233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2" name="Oval 5234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3" name="Oval 5235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4" name="Oval 523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5" name="Oval 5237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6" name="Oval 5238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7" name="Oval 5239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8" name="Oval 524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9" name="Oval 5241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0" name="Oval 5242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1" name="Oval 5243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2" name="Oval 5244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3" name="Oval 5245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4" name="Oval 5246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5" name="Oval 52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6" name="Oval 5248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7" name="Oval 5249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8" name="Oval 5250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9" name="Oval 5251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0" name="Oval 5252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1" name="Oval 5253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2" name="Oval 5254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3" name="Oval 5255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4" name="Oval 5256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5" name="Oval 5257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6" name="Oval 5258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7" name="Oval 5259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8" name="Oval 5260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9" name="Oval 5261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0" name="Oval 5262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1" name="Oval 5263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2" name="Oval 5264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3" name="Oval 5265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4" name="Oval 5266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5" name="Oval 5267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6" name="Oval 526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7" name="Oval 5269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8" name="Oval 5270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9" name="Oval 5271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0" name="Oval 527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1" name="Oval 5273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2" name="Oval 5274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3" name="Oval 5275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4" name="Oval 5276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5" name="Oval 5277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6" name="Oval 5278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7" name="Oval 5279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8" name="Oval 5280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9" name="Oval 5281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0" name="Oval 5282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1" name="Oval 5283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2" name="Oval 5284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3" name="Oval 5285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4" name="Oval 5286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5" name="Oval 5287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6" name="Oval 5288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7" name="Oval 5289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8" name="Oval 5290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9" name="Oval 529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0" name="Oval 5292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1" name="Oval 5293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2" name="Oval 5294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3" name="Oval 529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4" name="Oval 5296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5" name="Oval 5297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6" name="Oval 5298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7" name="Oval 5299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8" name="Oval 5300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9" name="Oval 5301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0" name="Oval 5302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1" name="Oval 5303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2" name="Oval 5304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3" name="Oval 5305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4" name="Oval 530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5" name="Oval 5307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6" name="Oval 5308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7" name="Oval 5309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8" name="Oval 5310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9" name="Oval 5311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7" name="Group 5513"/>
            <p:cNvGrpSpPr>
              <a:grpSpLocks/>
            </p:cNvGrpSpPr>
            <p:nvPr/>
          </p:nvGrpSpPr>
          <p:grpSpPr bwMode="auto">
            <a:xfrm>
              <a:off x="789" y="774"/>
              <a:ext cx="3208" cy="2804"/>
              <a:chOff x="789" y="774"/>
              <a:chExt cx="3208" cy="2804"/>
            </a:xfrm>
          </p:grpSpPr>
          <p:sp>
            <p:nvSpPr>
              <p:cNvPr id="5800" name="Oval 531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1" name="Oval 5314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2" name="Oval 5315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3" name="Oval 5316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4" name="Oval 5317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5" name="Oval 5318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6" name="Oval 5319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7" name="Oval 5320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8" name="Oval 5321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9" name="Oval 5322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0" name="Oval 5323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1" name="Oval 5324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2" name="Oval 5325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3" name="Oval 5326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4" name="Oval 5327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5" name="Oval 5328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6" name="Oval 5329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7" name="Oval 5330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8" name="Oval 5331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9" name="Oval 5332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0" name="Oval 5333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1" name="Oval 533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2" name="Oval 5335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3" name="Oval 5336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4" name="Oval 5337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5" name="Oval 533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6" name="Oval 5339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7" name="Oval 5340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8" name="Oval 5341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9" name="Oval 5342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0" name="Oval 534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1" name="Oval 5344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2" name="Oval 5345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3" name="Oval 5346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4" name="Oval 5347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5" name="Oval 534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6" name="Oval 5349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7" name="Oval 5350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8" name="Oval 5351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9" name="Oval 5352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0" name="Oval 5353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1" name="Oval 5354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2" name="Oval 5355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3" name="Oval 5356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4" name="Oval 5357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5" name="Oval 5358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6" name="Oval 5359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7" name="Oval 5360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8" name="Oval 53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9" name="Oval 5362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0" name="Oval 5363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1" name="Oval 5364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2" name="Oval 5365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3" name="Oval 5366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4" name="Oval 536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5" name="Oval 5368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6" name="Oval 5369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7" name="Oval 5370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8" name="Oval 5371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9" name="Oval 5372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0" name="Oval 5373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1" name="Oval 537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2" name="Oval 5375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3" name="Oval 5376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4" name="Oval 5377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5" name="Oval 5378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6" name="Oval 5379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7" name="Oval 5380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8" name="Oval 538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9" name="Oval 5382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0" name="Oval 5383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1" name="Oval 5384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2" name="Oval 5385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3" name="Oval 5386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4" name="Oval 5387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5" name="Oval 538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6" name="Oval 5389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7" name="Oval 5390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8" name="Oval 5391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9" name="Oval 5392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0" name="Oval 5393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1" name="Oval 5394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2" name="Oval 5395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3" name="Oval 5396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4" name="Oval 5397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5" name="Oval 5398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6" name="Oval 5399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7" name="Oval 5400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8" name="Oval 5401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9" name="Oval 54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0" name="Oval 540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1" name="Oval 5404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2" name="Oval 5405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3" name="Oval 5406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4" name="Oval 5407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5" name="Oval 5408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6" name="Oval 5409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7" name="Oval 5410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8" name="Oval 5411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9" name="Oval 5412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0" name="Oval 5413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1" name="Oval 5414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2" name="Oval 5415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3" name="Oval 5416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4" name="Oval 5417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5" name="Oval 5418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6" name="Oval 541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7" name="Oval 5420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8" name="Oval 5421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9" name="Oval 5422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0" name="Oval 5423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1" name="Oval 5424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2" name="Oval 5425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3" name="Oval 5426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4" name="Oval 542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5" name="Oval 5428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6" name="Oval 5429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7" name="Oval 5430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8" name="Oval 5431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9" name="Oval 5432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0" name="Oval 5433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1" name="Oval 5434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2" name="Oval 543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3" name="Oval 5436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4" name="Oval 5437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5" name="Oval 543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6" name="Oval 5439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7" name="Oval 544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8" name="Oval 5441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9" name="Oval 5442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0" name="Oval 5443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1" name="Oval 5444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2" name="Oval 5445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3" name="Oval 5446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4" name="Oval 5447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5" name="Oval 5448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6" name="Oval 5449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7" name="Oval 5450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8" name="Oval 5451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9" name="Oval 5452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0" name="Oval 5453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1" name="Oval 545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2" name="Oval 5455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3" name="Oval 5456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4" name="Oval 5457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5" name="Oval 5458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6" name="Oval 5459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7" name="Oval 5460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8" name="Oval 5461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9" name="Oval 546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0" name="Oval 5463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1" name="Oval 5464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2" name="Oval 5465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3" name="Oval 5466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4" name="Oval 5467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5" name="Oval 5468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6" name="Oval 5469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7" name="Oval 5470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8" name="Oval 547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9" name="Oval 5472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0" name="Oval 5473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1" name="Oval 547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2" name="Oval 5475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3" name="Oval 5476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4" name="Oval 5477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5" name="Oval 5478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6" name="Oval 5479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7" name="Oval 5480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8" name="Oval 5481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9" name="Oval 5482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0" name="Oval 5483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1" name="Oval 5484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2" name="Oval 5485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3" name="Oval 5486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4" name="Oval 5487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5" name="Oval 5488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6" name="Oval 5489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7" name="Oval 5490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8" name="Oval 5491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9" name="Oval 5492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0" name="Oval 5493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1" name="Oval 5494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2" name="Oval 5495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3" name="Oval 54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4" name="Oval 5497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5" name="Oval 5498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6" name="Oval 5499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7" name="Oval 5500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8" name="Oval 5501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9" name="Oval 5502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0" name="Oval 550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1" name="Oval 5504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2" name="Oval 550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3" name="Oval 5506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4" name="Oval 5507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5" name="Oval 5508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6" name="Oval 5509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7" name="Oval 5510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8" name="Oval 5511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9" name="Oval 5512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8" name="Group 5714"/>
            <p:cNvGrpSpPr>
              <a:grpSpLocks/>
            </p:cNvGrpSpPr>
            <p:nvPr/>
          </p:nvGrpSpPr>
          <p:grpSpPr bwMode="auto">
            <a:xfrm>
              <a:off x="744" y="976"/>
              <a:ext cx="2527" cy="2584"/>
              <a:chOff x="744" y="976"/>
              <a:chExt cx="2527" cy="2584"/>
            </a:xfrm>
          </p:grpSpPr>
          <p:sp>
            <p:nvSpPr>
              <p:cNvPr id="5600" name="Oval 5514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1" name="Oval 5515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2" name="Oval 5516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3" name="Oval 5517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4" name="Oval 5518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5" name="Oval 5519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6" name="Oval 5520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7" name="Oval 5521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8" name="Oval 5522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9" name="Oval 5523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0" name="Oval 5524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1" name="Oval 5525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2" name="Oval 5526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3" name="Oval 552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4" name="Oval 5528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5" name="Oval 5529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6" name="Oval 5530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7" name="Oval 5531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8" name="Oval 5532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9" name="Oval 553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0" name="Oval 5534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1" name="Oval 5535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2" name="Oval 5536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3" name="Oval 5537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4" name="Oval 5538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5" name="Oval 5539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6" name="Oval 5540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7" name="Oval 5541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8" name="Oval 5542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9" name="Oval 5543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0" name="Oval 5544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1" name="Oval 5545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2" name="Oval 5546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3" name="Oval 5547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4" name="Oval 5548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5" name="Oval 5549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6" name="Oval 5550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7" name="Oval 5551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8" name="Oval 5552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9" name="Oval 5553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0" name="Oval 5554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1" name="Oval 5555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2" name="Oval 5556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3" name="Oval 5557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4" name="Oval 5558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5" name="Oval 5559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6" name="Oval 5560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7" name="Oval 5561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8" name="Oval 5562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9" name="Oval 5563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0" name="Oval 5564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1" name="Oval 5565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2" name="Oval 5566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3" name="Oval 5567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4" name="Oval 5568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5" name="Oval 5569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6" name="Oval 5570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7" name="Oval 5571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8" name="Oval 5572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9" name="Oval 557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0" name="Oval 5574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1" name="Oval 557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2" name="Oval 5576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3" name="Oval 5577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4" name="Oval 5578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5" name="Oval 5579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6" name="Oval 5580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7" name="Oval 5581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8" name="Oval 5582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9" name="Oval 5583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0" name="Oval 5584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1" name="Oval 5585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2" name="Oval 5586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3" name="Oval 5587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4" name="Oval 5588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5" name="Oval 5589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6" name="Oval 5590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7" name="Oval 5591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8" name="Oval 5592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9" name="Oval 55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0" name="Oval 5594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1" name="Oval 55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2" name="Oval 5596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3" name="Oval 5597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4" name="Oval 5598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5" name="Oval 5599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6" name="Oval 5600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7" name="Oval 5601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8" name="Oval 560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9" name="Oval 560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0" name="Oval 5604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1" name="Oval 5605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2" name="Oval 5606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3" name="Oval 5607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4" name="Oval 5608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5" name="Oval 5609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6" name="Oval 561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7" name="Oval 5611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8" name="Oval 5612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9" name="Oval 5613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0" name="Oval 5614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1" name="Oval 561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2" name="Oval 5616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3" name="Oval 5617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4" name="Oval 5618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5" name="Oval 5619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6" name="Oval 5620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7" name="Oval 5621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8" name="Oval 5622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9" name="Oval 5623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0" name="Oval 5624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1" name="Oval 5625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2" name="Oval 5626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3" name="Oval 5627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4" name="Oval 5628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5" name="Oval 562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6" name="Oval 5630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7" name="Oval 5631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8" name="Oval 5632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9" name="Oval 5633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0" name="Oval 5634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1" name="Oval 5635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2" name="Oval 5636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3" name="Oval 5637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4" name="Oval 5638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5" name="Oval 5639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6" name="Oval 5640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7" name="Oval 5641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8" name="Oval 564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9" name="Oval 5643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0" name="Oval 5644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1" name="Oval 564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2" name="Oval 5646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3" name="Oval 5647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4" name="Oval 5648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5" name="Oval 5649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6" name="Oval 5650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7" name="Oval 5651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8" name="Oval 5652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9" name="Oval 565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0" name="Oval 5654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1" name="Oval 5655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2" name="Oval 5656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3" name="Oval 5657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4" name="Oval 5658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5" name="Oval 5659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6" name="Oval 5660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7" name="Oval 5661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8" name="Oval 5662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9" name="Oval 5663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0" name="Oval 5664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1" name="Oval 5665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2" name="Oval 56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3" name="Oval 5667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4" name="Oval 5668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5" name="Oval 5669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6" name="Oval 5670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7" name="Oval 5671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8" name="Oval 5672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9" name="Oval 5673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0" name="Oval 5674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1" name="Oval 5675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2" name="Oval 5676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3" name="Oval 567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4" name="Oval 567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5" name="Oval 5679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6" name="Oval 568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7" name="Oval 568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8" name="Oval 5682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9" name="Oval 5683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0" name="Oval 5684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1" name="Oval 5685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2" name="Oval 5686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3" name="Oval 5687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4" name="Oval 5688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5" name="Oval 5689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6" name="Oval 5690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7" name="Oval 5691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8" name="Oval 5692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9" name="Oval 5693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0" name="Oval 5694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1" name="Oval 5695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2" name="Oval 5696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3" name="Oval 5697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4" name="Oval 5698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5" name="Oval 5699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6" name="Oval 5700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7" name="Oval 5701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8" name="Oval 5702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9" name="Oval 5703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0" name="Oval 5704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1" name="Oval 57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2" name="Oval 570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3" name="Oval 5707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4" name="Oval 5708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5" name="Oval 5709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6" name="Oval 5710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7" name="Oval 5711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8" name="Oval 5712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9" name="Oval 5713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9" name="Group 5915"/>
            <p:cNvGrpSpPr>
              <a:grpSpLocks/>
            </p:cNvGrpSpPr>
            <p:nvPr/>
          </p:nvGrpSpPr>
          <p:grpSpPr bwMode="auto">
            <a:xfrm>
              <a:off x="782" y="1654"/>
              <a:ext cx="3386" cy="1913"/>
              <a:chOff x="782" y="1654"/>
              <a:chExt cx="3386" cy="1913"/>
            </a:xfrm>
          </p:grpSpPr>
          <p:sp>
            <p:nvSpPr>
              <p:cNvPr id="5400" name="Oval 5715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" name="Oval 571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" name="Oval 5717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" name="Oval 5718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" name="Oval 5719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" name="Oval 5720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" name="Oval 5721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" name="Oval 5722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" name="Oval 5723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" name="Oval 5724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" name="Oval 5725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" name="Oval 5726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" name="Oval 5727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" name="Oval 5728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" name="Oval 5729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" name="Oval 5730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" name="Oval 5731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" name="Oval 5732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" name="Oval 5733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" name="Oval 5734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" name="Oval 5735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" name="Oval 5736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" name="Oval 5737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" name="Oval 5738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" name="Oval 5739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" name="Oval 5740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" name="Oval 5741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" name="Oval 5742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" name="Oval 5743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" name="Oval 5744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" name="Oval 5745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" name="Oval 5746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" name="Oval 5747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" name="Oval 5748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" name="Oval 5749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" name="Oval 5750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" name="Oval 5751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" name="Oval 5752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" name="Oval 5753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" name="Oval 5754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" name="Oval 5755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" name="Oval 575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" name="Oval 5757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" name="Oval 5758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" name="Oval 5759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" name="Oval 576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" name="Oval 5761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" name="Oval 5762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" name="Oval 5763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" name="Oval 5764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" name="Oval 5765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" name="Oval 5766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" name="Oval 5767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" name="Oval 5768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" name="Oval 5769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" name="Oval 5770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" name="Oval 5771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" name="Oval 577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" name="Oval 5773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" name="Oval 5774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" name="Oval 5775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" name="Oval 5776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" name="Oval 5777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" name="Oval 5778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" name="Oval 5779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" name="Oval 5780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" name="Oval 5781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" name="Oval 5782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" name="Oval 5783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" name="Oval 5784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" name="Oval 5785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" name="Oval 5786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" name="Oval 5787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" name="Oval 578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" name="Oval 5789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" name="Oval 5790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" name="Oval 5791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" name="Oval 5792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" name="Oval 5793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" name="Oval 5794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" name="Oval 579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" name="Oval 5796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" name="Oval 5797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" name="Oval 5798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" name="Oval 57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" name="Oval 5800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" name="Oval 5801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" name="Oval 5802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" name="Oval 5803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" name="Oval 5804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" name="Oval 5805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" name="Oval 5806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" name="Oval 5807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" name="Oval 5808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" name="Oval 5809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" name="Oval 5810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" name="Oval 5811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" name="Oval 5812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" name="Oval 5813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" name="Oval 5814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" name="Oval 5815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" name="Oval 5816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" name="Oval 58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" name="Oval 5818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Oval 5819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Oval 5820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Oval 5821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Oval 5822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Oval 5823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Oval 5824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Oval 5825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Oval 5826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Oval 5827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Oval 5828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Oval 5829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Oval 5830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Oval 5831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Oval 58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Oval 5833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Oval 5834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Oval 5835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" name="Oval 5836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Oval 5837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" name="Oval 5838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" name="Oval 5839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Oval 5840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" name="Oval 5841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Oval 5842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Oval 5843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Oval 5844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Oval 5845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Oval 5846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Oval 5847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Oval 5848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Oval 5849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Oval 5850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" name="Oval 5851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" name="Oval 5852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" name="Oval 5853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" name="Oval 5854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" name="Oval 585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" name="Oval 5856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" name="Oval 5857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" name="Oval 5858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" name="Oval 5859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" name="Oval 5860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" name="Oval 5861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" name="Oval 5862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" name="Oval 5863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" name="Oval 5864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" name="Oval 5865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" name="Oval 5866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" name="Oval 5867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" name="Oval 5868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" name="Oval 5869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" name="Oval 5870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" name="Oval 5871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" name="Oval 5872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" name="Oval 587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" name="Oval 5874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" name="Oval 5875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" name="Oval 587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" name="Oval 5877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" name="Oval 587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" name="Oval 5879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" name="Oval 5880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" name="Oval 5881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" name="Oval 58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" name="Oval 5883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" name="Oval 5884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" name="Oval 5885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" name="Oval 588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" name="Oval 5887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" name="Oval 5888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" name="Oval 5889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" name="Oval 5890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" name="Oval 5891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" name="Oval 5892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" name="Oval 5893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" name="Oval 5894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" name="Oval 5895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" name="Oval 5896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" name="Oval 5897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" name="Oval 5898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" name="Oval 5899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" name="Oval 5900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" name="Oval 5901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" name="Oval 5902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" name="Oval 5903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" name="Oval 590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" name="Oval 590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" name="Oval 5906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" name="Oval 590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" name="Oval 5908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4" name="Oval 5909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5" name="Oval 5910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6" name="Oval 5911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7" name="Oval 5912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8" name="Oval 5913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9" name="Oval 5914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0" name="Group 6116"/>
            <p:cNvGrpSpPr>
              <a:grpSpLocks/>
            </p:cNvGrpSpPr>
            <p:nvPr/>
          </p:nvGrpSpPr>
          <p:grpSpPr bwMode="auto">
            <a:xfrm>
              <a:off x="723" y="1720"/>
              <a:ext cx="3438" cy="1861"/>
              <a:chOff x="723" y="1720"/>
              <a:chExt cx="3438" cy="1861"/>
            </a:xfrm>
          </p:grpSpPr>
          <p:sp>
            <p:nvSpPr>
              <p:cNvPr id="5200" name="Oval 5916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1" name="Oval 5917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2" name="Oval 5918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3" name="Oval 5919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4" name="Oval 5920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5" name="Oval 592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6" name="Oval 5922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7" name="Oval 5923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8" name="Oval 5924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9" name="Oval 5925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0" name="Oval 5926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1" name="Oval 592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2" name="Oval 5928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3" name="Oval 5929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4" name="Oval 593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5" name="Oval 5931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6" name="Oval 5932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7" name="Oval 593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8" name="Oval 5934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9" name="Oval 5935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0" name="Oval 5936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1" name="Oval 5937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2" name="Oval 593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3" name="Oval 5939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4" name="Oval 5940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Oval 5941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Oval 5942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7" name="Oval 5943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Oval 5944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Oval 5945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0" name="Oval 5946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1" name="Oval 5947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2" name="Oval 5948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3" name="Oval 5949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4" name="Oval 5950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5" name="Oval 5951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6" name="Oval 5952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7" name="Oval 5953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8" name="Oval 5954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9" name="Oval 5955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0" name="Oval 5956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1" name="Oval 5957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2" name="Oval 5958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3" name="Oval 5959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4" name="Oval 5960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5" name="Oval 5961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6" name="Oval 5962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7" name="Oval 5963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8" name="Oval 5964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9" name="Oval 5965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0" name="Oval 5966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1" name="Oval 596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2" name="Oval 5968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3" name="Oval 596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4" name="Oval 59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5" name="Oval 5971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6" name="Oval 59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7" name="Oval 5973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8" name="Oval 5974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9" name="Oval 5975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0" name="Oval 5976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1" name="Oval 5977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2" name="Oval 5978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3" name="Oval 5979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4" name="Oval 598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5" name="Oval 5981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6" name="Oval 5982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7" name="Oval 5983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8" name="Oval 5984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9" name="Oval 5985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0" name="Oval 598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1" name="Oval 5987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2" name="Oval 5988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3" name="Oval 5989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4" name="Oval 5990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5" name="Oval 5991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6" name="Oval 5992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7" name="Oval 5993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8" name="Oval 599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9" name="Oval 5995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Oval 5996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Oval 5997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Oval 5998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Oval 5999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Oval 6000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Oval 6001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Oval 6002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Oval 60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Oval 6004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Oval 6005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Oval 6006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Oval 6007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Oval 6008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Oval 6009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Oval 6010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Oval 6011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Oval 6012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7" name="Oval 6013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Oval 60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Oval 6015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Oval 6016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Oval 601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Oval 6018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3" name="Oval 6019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4" name="Oval 6020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5" name="Oval 6021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Oval 6022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Oval 6023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Oval 6024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Oval 6025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Oval 602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Oval 6027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2" name="Oval 6028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3" name="Oval 6029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4" name="Oval 6030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5" name="Oval 603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6" name="Oval 6032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7" name="Oval 6033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8" name="Oval 6034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9" name="Oval 6035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0" name="Oval 6036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1" name="Oval 6037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2" name="Oval 6038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3" name="Oval 6039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4" name="Oval 6040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5" name="Oval 6041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6" name="Oval 6042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7" name="Oval 6043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8" name="Oval 6044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9" name="Oval 6045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0" name="Oval 6046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1" name="Oval 6047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2" name="Oval 6048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3" name="Oval 6049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4" name="Oval 6050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5" name="Oval 6051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6" name="Oval 6052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7" name="Oval 605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8" name="Oval 6054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9" name="Oval 6055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0" name="Oval 6056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1" name="Oval 605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2" name="Oval 6058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3" name="Oval 6059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4" name="Oval 606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5" name="Oval 6061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6" name="Oval 6062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7" name="Oval 6063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8" name="Oval 6064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9" name="Oval 6065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0" name="Oval 6066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1" name="Oval 6067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2" name="Oval 6068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3" name="Oval 6069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4" name="Oval 6070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5" name="Oval 6071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6" name="Oval 6072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7" name="Oval 6073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8" name="Oval 6074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9" name="Oval 6075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0" name="Oval 6076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1" name="Oval 6077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2" name="Oval 6078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3" name="Oval 6079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4" name="Oval 60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5" name="Oval 6081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6" name="Oval 6082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7" name="Oval 6083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8" name="Oval 6084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9" name="Oval 6085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0" name="Oval 6086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1" name="Oval 6087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2" name="Oval 6088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3" name="Oval 6089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4" name="Oval 6090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5" name="Oval 6091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6" name="Oval 6092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7" name="Oval 609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8" name="Oval 609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9" name="Oval 6095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0" name="Oval 6096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1" name="Oval 609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2" name="Oval 6098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3" name="Oval 609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4" name="Oval 610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5" name="Oval 6101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6" name="Oval 610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7" name="Oval 6103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8" name="Oval 6104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9" name="Oval 6105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0" name="Oval 6106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1" name="Oval 6107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2" name="Oval 6108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3" name="Oval 6109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4" name="Oval 6110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" name="Oval 6111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" name="Oval 6112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" name="Oval 6113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" name="Oval 6114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" name="Oval 6115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1" name="Group 6317"/>
            <p:cNvGrpSpPr>
              <a:grpSpLocks/>
            </p:cNvGrpSpPr>
            <p:nvPr/>
          </p:nvGrpSpPr>
          <p:grpSpPr bwMode="auto">
            <a:xfrm>
              <a:off x="915" y="2143"/>
              <a:ext cx="3525" cy="1438"/>
              <a:chOff x="915" y="2143"/>
              <a:chExt cx="3525" cy="1438"/>
            </a:xfrm>
          </p:grpSpPr>
          <p:sp>
            <p:nvSpPr>
              <p:cNvPr id="5000" name="Oval 6117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1" name="Oval 6118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2" name="Oval 6119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3" name="Oval 6120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4" name="Oval 6121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5" name="Oval 6122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6" name="Oval 6123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7" name="Oval 6124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8" name="Oval 6125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9" name="Oval 6126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0" name="Oval 6127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1" name="Oval 6128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2" name="Oval 6129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3" name="Oval 6130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4" name="Oval 6131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5" name="Oval 6132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6" name="Oval 6133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7" name="Oval 6134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8" name="Oval 6135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9" name="Oval 6136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0" name="Oval 6137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1" name="Oval 6138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2" name="Oval 6139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3" name="Oval 6140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4" name="Oval 6141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5" name="Oval 614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6" name="Oval 6143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7" name="Oval 6144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8" name="Oval 6145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9" name="Oval 6146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0" name="Oval 6147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1" name="Oval 6148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2" name="Oval 6149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3" name="Oval 6150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4" name="Oval 6151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5" name="Oval 6152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6" name="Oval 6153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7" name="Oval 6154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8" name="Oval 6155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Oval 6156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0" name="Oval 6157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Oval 6158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Oval 6159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Oval 6160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Oval 616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Oval 6162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Oval 6163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Oval 6164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Oval 6165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9" name="Oval 6166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0" name="Oval 6167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1" name="Oval 616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2" name="Oval 6169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3" name="Oval 6170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Oval 6171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Oval 6172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6" name="Oval 6173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7" name="Oval 6174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8" name="Oval 6175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9" name="Oval 6176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0" name="Oval 6177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1" name="Oval 6178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2" name="Oval 6179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3" name="Oval 6180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4" name="Oval 618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5" name="Oval 6182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6" name="Oval 6183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7" name="Oval 6184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8" name="Oval 618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9" name="Oval 6186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0" name="Oval 6187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1" name="Oval 6188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2" name="Oval 6189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3" name="Oval 6190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4" name="Oval 6191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5" name="Oval 6192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6" name="Oval 6193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7" name="Oval 6194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8" name="Oval 6195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9" name="Oval 6196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0" name="Oval 6197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1" name="Oval 6198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2" name="Oval 6199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3" name="Oval 6200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4" name="Oval 6201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5" name="Oval 620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6" name="Oval 6203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7" name="Oval 6204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8" name="Oval 6205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9" name="Oval 6206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0" name="Oval 620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1" name="Oval 6208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2" name="Oval 620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3" name="Oval 6210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4" name="Oval 6211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5" name="Oval 6212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6" name="Oval 6213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7" name="Oval 6214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8" name="Oval 6215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9" name="Oval 6216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0" name="Oval 6217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1" name="Oval 6218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2" name="Oval 6219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3" name="Oval 6220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4" name="Oval 6221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5" name="Oval 622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6" name="Oval 6223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7" name="Oval 6224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8" name="Oval 6225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9" name="Oval 6226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0" name="Oval 6227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1" name="Oval 6228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2" name="Oval 6229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3" name="Oval 6230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4" name="Oval 623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5" name="Oval 6232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6" name="Oval 623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7" name="Oval 6234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8" name="Oval 6235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9" name="Oval 6236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0" name="Oval 6237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1" name="Oval 623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2" name="Oval 6239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3" name="Oval 6240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4" name="Oval 6241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5" name="Oval 6242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6" name="Oval 6243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7" name="Oval 6244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8" name="Oval 624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9" name="Oval 6246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0" name="Oval 6247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1" name="Oval 6248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2" name="Oval 6249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3" name="Oval 6250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4" name="Oval 6251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5" name="Oval 6252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6" name="Oval 6253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7" name="Oval 6254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8" name="Oval 625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9" name="Oval 6256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0" name="Oval 6257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1" name="Oval 6258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2" name="Oval 6259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3" name="Oval 6260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4" name="Oval 626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5" name="Oval 6262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6" name="Oval 6263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7" name="Oval 6264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8" name="Oval 626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9" name="Oval 6266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0" name="Oval 6267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1" name="Oval 626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2" name="Oval 626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3" name="Oval 6270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4" name="Oval 6271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5" name="Oval 627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6" name="Oval 6273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7" name="Oval 6274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8" name="Oval 6275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9" name="Oval 6276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0" name="Oval 6277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1" name="Oval 6278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2" name="Oval 6279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3" name="Oval 6280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4" name="Oval 6281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5" name="Oval 628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6" name="Oval 6283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7" name="Oval 6284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8" name="Oval 628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9" name="Oval 6286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0" name="Oval 628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1" name="Oval 6288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2" name="Oval 6289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3" name="Oval 6290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4" name="Oval 6291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5" name="Oval 6292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6" name="Oval 6293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7" name="Oval 6294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8" name="Oval 629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9" name="Oval 629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0" name="Oval 6297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1" name="Oval 6298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2" name="Oval 6299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3" name="Oval 6300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4" name="Oval 6301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5" name="Oval 630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6" name="Oval 6303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7" name="Oval 6304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8" name="Oval 630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9" name="Oval 6306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" name="Oval 6307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" name="Oval 6308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2" name="Oval 6309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3" name="Oval 6310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4" name="Oval 6311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5" name="Oval 6312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6" name="Oval 6313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7" name="Oval 6314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8" name="Oval 6315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9" name="Oval 6316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2" name="Group 6518"/>
            <p:cNvGrpSpPr>
              <a:grpSpLocks/>
            </p:cNvGrpSpPr>
            <p:nvPr/>
          </p:nvGrpSpPr>
          <p:grpSpPr bwMode="auto">
            <a:xfrm>
              <a:off x="841" y="1200"/>
              <a:ext cx="3551" cy="2381"/>
              <a:chOff x="841" y="1200"/>
              <a:chExt cx="3551" cy="2381"/>
            </a:xfrm>
          </p:grpSpPr>
          <p:sp>
            <p:nvSpPr>
              <p:cNvPr id="4800" name="Oval 6318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Oval 6319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Oval 6320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Oval 6321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Oval 6322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Oval 6323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Oval 6324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Oval 6325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Oval 6326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" name="Oval 6327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Oval 6328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Oval 632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Oval 6330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Oval 633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Oval 6332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Oval 6333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Oval 6334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Oval 6335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633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633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6338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6339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6340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6341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6342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6343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6344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6345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6346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6347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6348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6349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" name="Oval 6350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" name="Oval 6351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" name="Oval 6352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" name="Oval 6353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" name="Oval 635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" name="Oval 6355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" name="Oval 635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" name="Oval 6357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" name="Oval 6358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" name="Oval 6359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" name="Oval 6360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" name="Oval 6361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" name="Oval 6362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" name="Oval 6363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" name="Oval 6364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" name="Oval 6365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" name="Oval 636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" name="Oval 6367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" name="Oval 6368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" name="Oval 6369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" name="Oval 6370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" name="Oval 6371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" name="Oval 6372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" name="Oval 6373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" name="Oval 6374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" name="Oval 6375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" name="Oval 6376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" name="Oval 6377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" name="Oval 6378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" name="Oval 6379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" name="Oval 6380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" name="Oval 6381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" name="Oval 6382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" name="Oval 6383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" name="Oval 6384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" name="Oval 6385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" name="Oval 6386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" name="Oval 6387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" name="Oval 6388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" name="Oval 6389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" name="Oval 639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" name="Oval 639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" name="Oval 6392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" name="Oval 6393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" name="Oval 6394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" name="Oval 6395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" name="Oval 6396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" name="Oval 6397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" name="Oval 6398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" name="Oval 6399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" name="Oval 640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" name="Oval 6401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" name="Oval 6402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" name="Oval 6403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" name="Oval 6404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" name="Oval 6405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" name="Oval 6406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" name="Oval 6407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" name="Oval 6408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" name="Oval 6409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" name="Oval 6410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" name="Oval 6411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" name="Oval 6412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" name="Oval 6413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" name="Oval 6414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" name="Oval 6415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" name="Oval 6416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" name="Oval 6417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" name="Oval 6418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" name="Oval 6419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" name="Oval 6420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" name="Oval 6421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" name="Oval 6422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" name="Oval 6423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" name="Oval 6424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" name="Oval 6425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" name="Oval 6426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" name="Oval 6427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" name="Oval 6428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" name="Oval 6429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" name="Oval 6430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" name="Oval 6431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" name="Oval 6432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" name="Oval 643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" name="Oval 6434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" name="Oval 6435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" name="Oval 6436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" name="Oval 6437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" name="Oval 6438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" name="Oval 6439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" name="Oval 644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" name="Oval 6441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" name="Oval 6442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" name="Oval 6443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" name="Oval 6444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" name="Oval 6445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" name="Oval 644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" name="Oval 6447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" name="Oval 6448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" name="Oval 6449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" name="Oval 6450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" name="Oval 6451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" name="Oval 645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" name="Oval 6453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" name="Oval 6454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" name="Oval 6455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" name="Oval 645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" name="Oval 6457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" name="Oval 6458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" name="Oval 6459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" name="Oval 6460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" name="Oval 6461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" name="Oval 6462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" name="Oval 6463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" name="Oval 6464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" name="Oval 6465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" name="Oval 6466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" name="Oval 6467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" name="Oval 6468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" name="Oval 6469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" name="Oval 6470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" name="Oval 6471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" name="Oval 647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" name="Oval 6473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" name="Oval 6474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" name="Oval 647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" name="Oval 6476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" name="Oval 6477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" name="Oval 6478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" name="Oval 6479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" name="Oval 6480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" name="Oval 6481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" name="Oval 6482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" name="Oval 6483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" name="Oval 6484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" name="Oval 6485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" name="Oval 648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" name="Oval 6487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" name="Oval 6488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" name="Oval 6489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" name="Oval 6490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" name="Oval 6491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" name="Oval 6492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" name="Oval 6493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" name="Oval 6494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" name="Oval 6495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" name="Oval 6496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" name="Oval 649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" name="Oval 6498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" name="Oval 6499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" name="Oval 6500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" name="Oval 6501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" name="Oval 6502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" name="Oval 6503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" name="Oval 6504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" name="Oval 6505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" name="Oval 6506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9" name="Oval 6507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0" name="Oval 6508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1" name="Oval 6509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2" name="Oval 6510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3" name="Oval 6511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4" name="Oval 6512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5" name="Oval 6513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6" name="Oval 6514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7" name="Oval 6515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8" name="Oval 6516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9" name="Oval 651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3" name="Group 6719"/>
            <p:cNvGrpSpPr>
              <a:grpSpLocks/>
            </p:cNvGrpSpPr>
            <p:nvPr/>
          </p:nvGrpSpPr>
          <p:grpSpPr bwMode="auto">
            <a:xfrm>
              <a:off x="848" y="2170"/>
              <a:ext cx="4078" cy="1411"/>
              <a:chOff x="848" y="2170"/>
              <a:chExt cx="4078" cy="1411"/>
            </a:xfrm>
          </p:grpSpPr>
          <p:sp>
            <p:nvSpPr>
              <p:cNvPr id="4600" name="Oval 6519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" name="Oval 6520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" name="Oval 6521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" name="Oval 652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" name="Oval 6523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" name="Oval 6524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" name="Oval 652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" name="Oval 6526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" name="Oval 6527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" name="Oval 6528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" name="Oval 6529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" name="Oval 6530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" name="Oval 6531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" name="Oval 6532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" name="Oval 6533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" name="Oval 6534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" name="Oval 6535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" name="Oval 6536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" name="Oval 65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" name="Oval 6538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" name="Oval 6539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" name="Oval 6540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" name="Oval 6541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" name="Oval 6542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" name="Oval 6543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" name="Oval 6544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" name="Oval 6545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" name="Oval 6546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" name="Oval 6547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" name="Oval 6548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" name="Oval 6549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" name="Oval 6550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" name="Oval 6551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" name="Oval 6552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" name="Oval 6553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" name="Oval 6554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" name="Oval 6555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" name="Oval 6556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" name="Oval 6557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" name="Oval 6558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" name="Oval 655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" name="Oval 6560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" name="Oval 6561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" name="Oval 6562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" name="Oval 656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" name="Oval 6564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" name="Oval 6565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" name="Oval 6566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" name="Oval 6567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" name="Oval 6568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" name="Oval 6569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" name="Oval 657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" name="Oval 65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" name="Oval 6572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" name="Oval 6573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" name="Oval 6574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" name="Oval 657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" name="Oval 6576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" name="Oval 6577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" name="Oval 6578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" name="Oval 6579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" name="Oval 6580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" name="Oval 6581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" name="Oval 6582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" name="Oval 6583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" name="Oval 6584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" name="Oval 6585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" name="Oval 6586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" name="Oval 6587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" name="Oval 6588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" name="Oval 65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" name="Oval 6590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" name="Oval 6591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" name="Oval 659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" name="Oval 6593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" name="Oval 6594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" name="Oval 6595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" name="Oval 6596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" name="Oval 6597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" name="Oval 6598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" name="Oval 6599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" name="Oval 6600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" name="Oval 6601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" name="Oval 6602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" name="Oval 6603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" name="Oval 6604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" name="Oval 6605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" name="Oval 6606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" name="Oval 6607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" name="Oval 6608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" name="Oval 6609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" name="Oval 6610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" name="Oval 6611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" name="Oval 6612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" name="Oval 661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" name="Oval 661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" name="Oval 6615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" name="Oval 6616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" name="Oval 661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" name="Oval 6618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" name="Oval 6619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" name="Oval 6620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" name="Oval 6621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" name="Oval 6622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" name="Oval 662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" name="Oval 6624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" name="Oval 6625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" name="Oval 662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" name="Oval 6627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" name="Oval 6628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" name="Oval 6629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" name="Oval 6630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" name="Oval 6631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" name="Oval 6632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" name="Oval 6633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" name="Oval 6634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" name="Oval 6635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" name="Oval 6636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" name="Oval 6637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" name="Oval 6638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" name="Oval 663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" name="Oval 6640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Oval 6641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Oval 6642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Oval 6643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Oval 6644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Oval 6645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Oval 6646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Oval 6647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Oval 6648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Oval 664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Oval 6650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Oval 6651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Oval 6652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Oval 6653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Oval 6654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" name="Oval 6655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" name="Oval 6656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" name="Oval 6657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" name="Oval 665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" name="Oval 6659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" name="Oval 6660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" name="Oval 6661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" name="Oval 6662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" name="Oval 6663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" name="Oval 6664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" name="Oval 6665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" name="Oval 666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" name="Oval 6667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" name="Oval 6668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" name="Oval 6669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" name="Oval 6670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" name="Oval 6671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" name="Oval 6672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" name="Oval 6673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" name="Oval 6674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" name="Oval 6675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" name="Oval 6676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" name="Oval 6677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" name="Oval 6678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" name="Oval 6679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" name="Oval 6680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" name="Oval 6681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" name="Oval 6682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" name="Oval 668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" name="Oval 6684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" name="Oval 6685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" name="Oval 6686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" name="Oval 6687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" name="Oval 6688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" name="Oval 6689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1" name="Oval 6690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2" name="Oval 6691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3" name="Oval 6692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4" name="Oval 6693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5" name="Oval 6694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6" name="Oval 669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7" name="Oval 6696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8" name="Oval 6697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9" name="Oval 6698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" name="Oval 6699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" name="Oval 6700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" name="Oval 6701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" name="Oval 6702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" name="Oval 6703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" name="Oval 6704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" name="Oval 6705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" name="Oval 6706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" name="Oval 6707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" name="Oval 6708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" name="Oval 6709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" name="Oval 671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" name="Oval 6711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" name="Oval 671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" name="Oval 6713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" name="Oval 6714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" name="Oval 6715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" name="Oval 6716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" name="Oval 6717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" name="Oval 6718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564" name="Oval 6720"/>
            <p:cNvSpPr>
              <a:spLocks noChangeArrowheads="1"/>
            </p:cNvSpPr>
            <p:nvPr/>
          </p:nvSpPr>
          <p:spPr bwMode="auto">
            <a:xfrm>
              <a:off x="981" y="26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5" name="Oval 6721"/>
            <p:cNvSpPr>
              <a:spLocks noChangeArrowheads="1"/>
            </p:cNvSpPr>
            <p:nvPr/>
          </p:nvSpPr>
          <p:spPr bwMode="auto">
            <a:xfrm>
              <a:off x="1766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6" name="Oval 6722"/>
            <p:cNvSpPr>
              <a:spLocks noChangeArrowheads="1"/>
            </p:cNvSpPr>
            <p:nvPr/>
          </p:nvSpPr>
          <p:spPr bwMode="auto">
            <a:xfrm>
              <a:off x="1044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7" name="Oval 6723"/>
            <p:cNvSpPr>
              <a:spLocks noChangeArrowheads="1"/>
            </p:cNvSpPr>
            <p:nvPr/>
          </p:nvSpPr>
          <p:spPr bwMode="auto">
            <a:xfrm>
              <a:off x="1487" y="33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8" name="Oval 6724"/>
            <p:cNvSpPr>
              <a:spLocks noChangeArrowheads="1"/>
            </p:cNvSpPr>
            <p:nvPr/>
          </p:nvSpPr>
          <p:spPr bwMode="auto">
            <a:xfrm>
              <a:off x="963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9" name="Oval 6725"/>
            <p:cNvSpPr>
              <a:spLocks noChangeArrowheads="1"/>
            </p:cNvSpPr>
            <p:nvPr/>
          </p:nvSpPr>
          <p:spPr bwMode="auto">
            <a:xfrm>
              <a:off x="1351" y="34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0" name="Oval 6726"/>
            <p:cNvSpPr>
              <a:spLocks noChangeArrowheads="1"/>
            </p:cNvSpPr>
            <p:nvPr/>
          </p:nvSpPr>
          <p:spPr bwMode="auto">
            <a:xfrm>
              <a:off x="1798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1" name="Oval 6727"/>
            <p:cNvSpPr>
              <a:spLocks noChangeArrowheads="1"/>
            </p:cNvSpPr>
            <p:nvPr/>
          </p:nvSpPr>
          <p:spPr bwMode="auto">
            <a:xfrm>
              <a:off x="1019" y="1685"/>
              <a:ext cx="63" cy="63"/>
            </a:xfrm>
            <a:prstGeom prst="ellipse">
              <a:avLst/>
            </a:prstGeom>
            <a:solidFill>
              <a:srgbClr val="4F8AFF"/>
            </a:solidFill>
            <a:ln w="22225">
              <a:solidFill>
                <a:srgbClr val="4F8A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2" name="Rectangle 6728"/>
            <p:cNvSpPr>
              <a:spLocks noChangeArrowheads="1"/>
            </p:cNvSpPr>
            <p:nvPr/>
          </p:nvSpPr>
          <p:spPr bwMode="auto">
            <a:xfrm>
              <a:off x="1110" y="1654"/>
              <a:ext cx="538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4F8AFF"/>
                  </a:solidFill>
                  <a:effectLst/>
                  <a:latin typeface="Arial" panose="020B0604020202020204" pitchFamily="34" charset="0"/>
                </a:rPr>
                <a:t>Columbia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3" name="Oval 6729"/>
            <p:cNvSpPr>
              <a:spLocks noChangeArrowheads="1"/>
            </p:cNvSpPr>
            <p:nvPr/>
          </p:nvSpPr>
          <p:spPr bwMode="auto">
            <a:xfrm>
              <a:off x="1948" y="1985"/>
              <a:ext cx="63" cy="63"/>
            </a:xfrm>
            <a:prstGeom prst="ellipse">
              <a:avLst/>
            </a:prstGeom>
            <a:solidFill>
              <a:srgbClr val="FFA697"/>
            </a:solidFill>
            <a:ln w="22225">
              <a:solidFill>
                <a:srgbClr val="FFA69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4" name="Rectangle 6730"/>
            <p:cNvSpPr>
              <a:spLocks noChangeArrowheads="1"/>
            </p:cNvSpPr>
            <p:nvPr/>
          </p:nvSpPr>
          <p:spPr bwMode="auto">
            <a:xfrm>
              <a:off x="2042" y="1954"/>
              <a:ext cx="1054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FFA697"/>
                  </a:solidFill>
                  <a:effectLst/>
                  <a:latin typeface="Arial" panose="020B0604020202020204" pitchFamily="34" charset="0"/>
                </a:rPr>
                <a:t>SUNY-Stony Brook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5" name="Line 673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6" name="Line 673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7" name="Rectangle 673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8" name="Line 673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9" name="Rectangle 673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0" name="Line 673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1" name="Rectangle 673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2" name="Line 673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Rectangle 673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4" name="Line 674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Rectangle 674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6" name="Line 674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Rectangle 674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8" name="Rectangle 674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9" name="Line 674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Line 674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Rectangle 674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2" name="Line 674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Rectangle 674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4" name="Line 675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Rectangle 675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6" name="Line 675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Rectangle 675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8" name="Rectangle 675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9" name="Rectangle 6755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Rectangle 41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4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397016941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27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9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7510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1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2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3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4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5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6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7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8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9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0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1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2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3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4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5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6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7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8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9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0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1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2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3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4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5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6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7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8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9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0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1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2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3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4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5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6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7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8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9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0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1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2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3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4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5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6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7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8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9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0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1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2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3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4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5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6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7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8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9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0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1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2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3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4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5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6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7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8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9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0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1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2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3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4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5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6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7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8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9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0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1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2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3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4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5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6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7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8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9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0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1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2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3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4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5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6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7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8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9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0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1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2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3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4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5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6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7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8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9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0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1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2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3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4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5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6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7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8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9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0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1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2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3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4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5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6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7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8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9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0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1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2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3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4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5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6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7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8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9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0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1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2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3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4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5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6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7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8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9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0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1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2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3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4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5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6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7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8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9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0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1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2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3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4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5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6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7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8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9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0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1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2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3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4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5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6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7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8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9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0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1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2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3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4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5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6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7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8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9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0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1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2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3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4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5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6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7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8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9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4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47310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1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2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3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4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5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6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7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8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9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0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1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2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3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4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5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6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7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8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9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0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1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2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3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4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5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6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7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8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9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0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1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2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3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4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5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6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7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8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9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0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1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2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3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4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5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6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7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8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9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0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1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2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3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4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5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6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7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8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9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0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1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2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3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4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5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6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7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8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9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0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1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2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3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4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5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6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7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8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9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0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1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2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3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4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5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6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7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8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9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0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1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2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3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4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5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6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7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8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9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0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1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2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3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4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5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6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7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8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9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0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1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2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3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4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5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6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7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8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9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0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1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2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3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4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5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6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7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8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9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0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1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2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3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4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5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6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7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8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9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0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1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2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3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4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5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6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7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8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9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0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1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2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3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4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5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6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7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8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9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0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1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2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3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4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5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6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7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8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9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0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1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2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3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4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5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6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7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8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9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0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1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2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3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4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5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6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7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8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9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0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1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2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3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4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5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6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7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8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9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5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47110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1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2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3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4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5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6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7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8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9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0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1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2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3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4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5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6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7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8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9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0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1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2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3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4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5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6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7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8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9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0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1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2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3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4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5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6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7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8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9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0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1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2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3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4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5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6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7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8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9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0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1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2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3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4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5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6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7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8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9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0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1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2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3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4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5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6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7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8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9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0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1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2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3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4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5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6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7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8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9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0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1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2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3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4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5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6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7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8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9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0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1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2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3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4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5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6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7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8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9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0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1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2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3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4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5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6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7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8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9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0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1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2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3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4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5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6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7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8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9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0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1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2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3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4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5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6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7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8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9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0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1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2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3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4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5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6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7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8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9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0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1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2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3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4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5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6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7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8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9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0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1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2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3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4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5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6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7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8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9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0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1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2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3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4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5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6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7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8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9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0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1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2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3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4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5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6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7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8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9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0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1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2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3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4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5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6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7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8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9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0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1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2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3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4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5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6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7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8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9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6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46910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1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2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3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4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5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6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7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8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9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0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1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2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3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4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5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6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7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8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9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0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1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2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3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4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5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6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7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8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9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0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1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2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3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4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5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6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7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8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9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0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1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2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3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4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5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6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7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8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9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0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1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2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3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4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5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6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7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8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9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0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1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2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3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4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5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6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7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8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9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0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1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2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3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4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5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6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7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8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9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0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1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2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3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4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5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6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7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8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9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0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1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2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3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4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5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6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7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8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9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0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1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2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3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4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5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6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7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8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9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0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1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2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3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4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5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6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7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8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9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0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1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2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3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4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5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6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7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8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9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0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1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2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3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4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5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6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7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8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9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0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1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2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3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4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5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6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7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8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9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0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1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2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3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4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5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6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7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8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9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0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1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2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3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4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5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6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7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8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9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0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1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2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3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4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5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6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7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8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9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0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1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2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3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4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5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6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7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8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9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0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1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2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3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4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5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6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7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8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9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7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46710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1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2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3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4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5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6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7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8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9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0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1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2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3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4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5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6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7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8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9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0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1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2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3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4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5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6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7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8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9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0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1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2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3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4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5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6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7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8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9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0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1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2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3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4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5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6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7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8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9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0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1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2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3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4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5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6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7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8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9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0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1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2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3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4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5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6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7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8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9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0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1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2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3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4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5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6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7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8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9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0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1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2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3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4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5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6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7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8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9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0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1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2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3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4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5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6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7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8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9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0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1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2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3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4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5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6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7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8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9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0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1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2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3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4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5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6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7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8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9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0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1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2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3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4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5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6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7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8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9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0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1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2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3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4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5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6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7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8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9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0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1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2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3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4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5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6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7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8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9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0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1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2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3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4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5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6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7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8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9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0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1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2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3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4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5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6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7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8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9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0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1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2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3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4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5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6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7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8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9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0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1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2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3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4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5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6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7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8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9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0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1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2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3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4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5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6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7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8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9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9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46510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1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2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3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4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5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6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7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8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9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0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1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2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3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4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5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6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7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8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9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0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1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2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3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4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5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6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7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8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9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0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1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2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3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4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5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6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7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8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9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0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1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2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3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4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5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6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7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8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9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0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1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2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3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4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5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6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7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8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9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0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1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2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3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4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5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6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7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8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9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0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1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2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3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4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5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6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7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8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9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0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1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2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3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4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5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6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7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8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9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0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1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2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3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4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5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6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7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8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9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0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1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2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3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4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5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6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7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8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9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0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1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2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3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4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5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6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7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8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9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0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1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2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3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4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5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6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7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8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9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0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1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2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3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4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5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6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7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8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9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0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1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2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3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4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5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6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7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8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9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0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1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2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3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4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5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6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7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8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9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0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1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2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3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4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5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6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7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8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9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0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1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2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3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4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5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6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7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8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9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0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1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2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3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4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5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6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7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8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9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0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1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2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3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4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5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6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7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8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9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3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46310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1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2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3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4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5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6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7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8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9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0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1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2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3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4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5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6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7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8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9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0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1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2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3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4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5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6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7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8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9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0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1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2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3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4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5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6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7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8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9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0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1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2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3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4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5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6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7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8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9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0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1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2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3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4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5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6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7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8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9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0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1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2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3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4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5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6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7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8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9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0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1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2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3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4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5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6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7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8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9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0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1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2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3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4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5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6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7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8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9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0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1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2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3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4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5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6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7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8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9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0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1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2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3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4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5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6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7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8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9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0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1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2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3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4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5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6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7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8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9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0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1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2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3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4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5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6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7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8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9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0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1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2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3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4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5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6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7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8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9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0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1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2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3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4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5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6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7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8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9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0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1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2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3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4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5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6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7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8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9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0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1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2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3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4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5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6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7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8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9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0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1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2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3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4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5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6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7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8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9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0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1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2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3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4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5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6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7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8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9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0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1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2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3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4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5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6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7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8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9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08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46110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1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2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3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4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5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6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7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8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9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0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1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2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3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4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5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6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7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8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9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0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1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2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3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4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5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6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7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8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9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0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1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2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3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4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5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6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7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8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9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0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1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2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3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4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5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6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7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8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9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0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1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2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3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4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5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6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7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8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9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0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1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2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3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4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5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6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7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8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9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0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1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2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3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4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5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6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7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8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9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0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1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2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3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4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5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6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7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8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9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0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1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2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3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4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5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6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7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8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9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0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1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2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3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4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5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6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7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8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9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0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1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2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3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4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5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6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7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8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9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0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1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2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3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4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5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6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7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8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9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0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1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2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3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4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5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6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7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8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9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0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1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2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3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4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5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6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7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8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9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0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1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2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3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4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5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6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7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8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9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0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1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2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3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4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5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6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7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8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9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0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1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2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3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4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5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6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7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8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9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0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1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2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3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4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5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6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7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8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9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0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1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2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3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4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5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6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7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8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9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09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45910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1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2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3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4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5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6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7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8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9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0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1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2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3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4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5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6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7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8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9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0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1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2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3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4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5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6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7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8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9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0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1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2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3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4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5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6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7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8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9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0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1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2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3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4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5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6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7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8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9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0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1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2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3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4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5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6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7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8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9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0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1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2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3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4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5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6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7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8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9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0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1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2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3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4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5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6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7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8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9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0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1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2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3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4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5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6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7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8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9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0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1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2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3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4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5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6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7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8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9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0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1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2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3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4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5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6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7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8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9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0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1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2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3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4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5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6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7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8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9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0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1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2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3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4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5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6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7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8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9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0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1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2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3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4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5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6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7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8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9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0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1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2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3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4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5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6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7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8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9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0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1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2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3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4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5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6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7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8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9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0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1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2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3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4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5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6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7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8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9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0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1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2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3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4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5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6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7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8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9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0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1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2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3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4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5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6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7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8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9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0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1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2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3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4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5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6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7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8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9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10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40088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9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0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6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38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39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0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1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2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3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9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0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1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2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3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4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5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6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7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8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9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0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1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2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3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5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7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8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9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0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1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2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3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4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5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6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7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8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9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0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1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2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3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4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5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6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7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8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9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0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1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2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3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4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5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0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1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2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3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4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5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6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7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8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9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0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1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2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4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5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6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7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8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9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0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1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4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5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6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7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8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9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0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1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0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1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2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3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4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6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8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9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0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1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2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3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2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3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4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5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6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7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8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9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0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1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2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3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4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5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5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8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9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8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9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0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1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2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3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4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5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6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7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8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9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0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1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2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3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4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5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6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7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8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9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11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4602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48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49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0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1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2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3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4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5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6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7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8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0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2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3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4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5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6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7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8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9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90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91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92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03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05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5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6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7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8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9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0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1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2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3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4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5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6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7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8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9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0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1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2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3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4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5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6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7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2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3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4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5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6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7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8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9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0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2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4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5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6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7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6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7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8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9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0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1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2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3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4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5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6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7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8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9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0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1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2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3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4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5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6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7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8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9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0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1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9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1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5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6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2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3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4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5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6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7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8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9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0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1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2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3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4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5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6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8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30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8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9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0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1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2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3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4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5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6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7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8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9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0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1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2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3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4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5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6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7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8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9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0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1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2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3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4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5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6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7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0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1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2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3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4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5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6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7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8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9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0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1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2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3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4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5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7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8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9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0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1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2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3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4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5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6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7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8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9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0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1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4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5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6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7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8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9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0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1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2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3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4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5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6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7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8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9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0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1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2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3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4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5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6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7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1812" name="Oval 2216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3" name="Oval 2217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4" name="Oval 2218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5" name="Oval 2219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6" name="Oval 2220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7" name="Oval 2221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8" name="Oval 2222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0" name="Freeform 2224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FF7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2" name="Oval 2226"/>
            <p:cNvSpPr>
              <a:spLocks noChangeArrowheads="1"/>
            </p:cNvSpPr>
            <p:nvPr/>
          </p:nvSpPr>
          <p:spPr bwMode="auto">
            <a:xfrm>
              <a:off x="1019" y="1685"/>
              <a:ext cx="63" cy="63"/>
            </a:xfrm>
            <a:prstGeom prst="ellipse">
              <a:avLst/>
            </a:prstGeom>
            <a:solidFill>
              <a:srgbClr val="4F8AFF"/>
            </a:solidFill>
            <a:ln w="22225">
              <a:solidFill>
                <a:srgbClr val="4F8A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3" name="Oval 2227"/>
            <p:cNvSpPr>
              <a:spLocks noChangeArrowheads="1"/>
            </p:cNvSpPr>
            <p:nvPr/>
          </p:nvSpPr>
          <p:spPr bwMode="auto">
            <a:xfrm>
              <a:off x="1948" y="1985"/>
              <a:ext cx="63" cy="63"/>
            </a:xfrm>
            <a:prstGeom prst="ellipse">
              <a:avLst/>
            </a:prstGeom>
            <a:solidFill>
              <a:srgbClr val="FFA697"/>
            </a:solidFill>
            <a:ln w="22225">
              <a:solidFill>
                <a:srgbClr val="FFA69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5" name="Rectangle 2229"/>
            <p:cNvSpPr>
              <a:spLocks noChangeArrowheads="1"/>
            </p:cNvSpPr>
            <p:nvPr/>
          </p:nvSpPr>
          <p:spPr bwMode="auto">
            <a:xfrm>
              <a:off x="618" y="1011"/>
              <a:ext cx="189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MR = 1.6% (50th Percentile)</a:t>
              </a:r>
              <a:endParaRPr kumimoji="0" lang="en-US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827" name="Line 223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8" name="Line 223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6" name="Rectangle 223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7" name="Line 223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8" name="Rectangle 223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9" name="Line 223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Rectangle 223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4" name="Line 223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Rectangle 223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6" name="Line 224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Rectangle 224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8" name="Line 224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9" name="Rectangle 224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0" name="Rectangle 224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1" name="Line 224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Line 224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Rectangle 224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4" name="Line 224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Rectangle 224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6" name="Line 225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Rectangle 225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8" name="Line 225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Rectangle 225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0" name="Rectangle 225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1" name="Rectangle 2255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277813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80" name="TextBox 4579"/>
          <p:cNvSpPr txBox="1"/>
          <p:nvPr/>
        </p:nvSpPr>
        <p:spPr>
          <a:xfrm>
            <a:off x="2209800" y="2079625"/>
            <a:ext cx="6629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MR = Success Rate x Access</a:t>
            </a:r>
          </a:p>
        </p:txBody>
      </p:sp>
      <p:sp>
        <p:nvSpPr>
          <p:cNvPr id="4581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4254194815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27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9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7510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1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2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3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4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5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6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7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8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9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0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1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2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3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4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5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6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7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8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9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0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1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2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3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4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5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6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7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8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9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0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1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2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3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4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5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6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7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8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9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0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1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2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3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4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5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6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7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8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9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0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1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2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3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4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5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6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7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8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9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0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1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2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3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4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5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6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7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8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9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0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1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2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3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4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5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6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7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8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9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0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1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2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3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4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5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6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7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8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9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0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1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2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3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4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5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6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7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8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9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0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1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2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3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4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5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6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7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8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9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0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1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2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3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4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5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6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7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8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9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0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1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2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3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4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5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6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7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8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9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0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1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2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3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4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5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6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7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8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9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0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1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2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3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4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5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6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7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8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9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0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1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2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3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4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5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6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7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8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9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0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1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2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3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4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5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6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7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8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9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0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1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2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3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4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5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6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7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8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9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0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1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2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3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4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5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6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7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8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9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0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1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2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3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4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5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6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7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8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9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4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47310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1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2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3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4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5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6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7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8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9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0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1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2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3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4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5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6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7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8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9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0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1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2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3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4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5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6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7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8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9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0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1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2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3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4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5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6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7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8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9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0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1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2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3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4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5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6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7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8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9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0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1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2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3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4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5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6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7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8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9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0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1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2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3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4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5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6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7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8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9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0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1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2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3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4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5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6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7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8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9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0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1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2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3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4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5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6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7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8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9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0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1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2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3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4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5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6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7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8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9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0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1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2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3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4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5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6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7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8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9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0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1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2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3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4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5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6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7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8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9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0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1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2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3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4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5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6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7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8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9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0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1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2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3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4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5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6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7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8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9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0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1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2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3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4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5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6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7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8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9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0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1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2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3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4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5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6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7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8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9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0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1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2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3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4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5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6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7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8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9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0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1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2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3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4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5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6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7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8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9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0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1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2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3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4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5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6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7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8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9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0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1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2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3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4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5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6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7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8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9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5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47110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1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2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3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4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5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6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7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8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9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0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1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2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3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4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5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6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7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8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9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0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1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2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3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4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5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6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7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8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9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0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1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2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3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4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5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6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7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8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9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0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1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2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3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4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5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6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7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8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9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0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1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2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3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4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5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6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7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8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9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0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1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2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3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4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5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6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7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8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9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0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1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2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3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4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5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6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7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8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9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0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1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2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3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4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5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6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7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8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9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0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1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2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3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4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5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6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7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8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9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0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1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2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3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4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5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6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7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8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9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0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1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2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3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4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5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6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7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8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9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0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1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2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3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4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5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6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7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8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9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0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1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2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3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4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5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6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7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8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9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0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1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2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3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4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5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6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7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8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9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0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1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2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3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4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5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6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7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8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9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0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1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2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3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4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5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6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7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8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9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0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1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2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3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4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5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6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7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8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9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0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1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2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3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4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5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6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7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8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9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0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1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2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3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4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5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6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7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8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9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6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46910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1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2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3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4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5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6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7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8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9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0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1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2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3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4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5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6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7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8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9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0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1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2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3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4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5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6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7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8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9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0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1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2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3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4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5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6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7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8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9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0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1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2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3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4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5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6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7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8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9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0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1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2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3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4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5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6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7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8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9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0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1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2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3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4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5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6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7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8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9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0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1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2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3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4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5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6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7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8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9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0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1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2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3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4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5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6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7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8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9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0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1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2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3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4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5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6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7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8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9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0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1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2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3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4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5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6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7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8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9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0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1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2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3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4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5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6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7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8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9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0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1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2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3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4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5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6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7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8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9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0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1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2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3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4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5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6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7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8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9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0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1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2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3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4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5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6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7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8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9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0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1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2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3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4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5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6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7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8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9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0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1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2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3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4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5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6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7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8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9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0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1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2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3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4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5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6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7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8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9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0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1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2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3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4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5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6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7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8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9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0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1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2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3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4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5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6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7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8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9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7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46710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1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2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3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4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5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6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7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8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9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0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1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2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3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4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5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6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7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8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9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0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1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2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3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4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5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6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7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8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9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0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1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2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3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4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5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6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7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8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9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0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1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2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3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4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5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6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7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8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9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0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1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2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3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4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5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6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7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8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9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0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1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2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3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4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5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6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7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8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9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0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1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2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3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4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5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6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7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8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9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0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1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2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3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4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5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6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7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8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9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0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1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2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3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4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5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6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7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8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9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0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1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2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3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4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5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6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7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8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9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0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1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2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3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4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5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6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7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8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9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0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1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2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3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4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5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6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7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8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9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0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1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2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3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4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5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6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7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8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9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0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1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2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3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4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5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6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7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8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9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0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1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2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3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4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5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6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7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8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9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0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1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2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3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4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5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6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7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8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9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0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1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2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3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4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5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6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7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8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9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0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1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2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3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4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5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6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7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8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9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0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1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2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3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4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5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6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7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8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9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9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46510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1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2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3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4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5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6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7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8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9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0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1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2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3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4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5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6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7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8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9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0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1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2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3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4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5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6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7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8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9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0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1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2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3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4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5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6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7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8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9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0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1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2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3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4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5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6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7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8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9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0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1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2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3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4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5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6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7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8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9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0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1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2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3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4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5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6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7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8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9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0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1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2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3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4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5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6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7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8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9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0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1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2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3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4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5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6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7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8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9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0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1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2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3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4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5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6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7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8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9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0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1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2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3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4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5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6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7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8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9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0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1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2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3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4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5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6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7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8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9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0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1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2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3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4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5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6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7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8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9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0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1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2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3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4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5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6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7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8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9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0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1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2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3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4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5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6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7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8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9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0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1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2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3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4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5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6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7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8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9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0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1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2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3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4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5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6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7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8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9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0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1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2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3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4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5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6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7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8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9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0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1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2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3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4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5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6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7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8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9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0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1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2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3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4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5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6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7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8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9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3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46310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1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2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3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4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5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6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7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8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9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0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1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2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3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4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5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6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7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8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9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0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1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2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3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4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5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6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7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8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9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0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1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2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3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4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5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6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7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8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9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0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1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2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3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4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5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6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7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8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9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0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1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2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3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4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5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6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7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8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9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0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1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2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3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4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5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6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7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8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9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0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1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2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3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4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5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6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7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8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9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0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1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2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3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4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5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6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7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8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9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0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1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2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3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4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5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6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7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8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9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0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1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2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3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4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5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6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7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8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9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0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1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2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3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4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5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6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7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8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9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0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1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2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3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4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5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6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7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8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9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0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1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2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3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4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5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6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7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8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9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0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1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2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3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4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5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6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7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8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9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0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1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2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3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4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5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6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7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8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9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0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1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2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3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4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5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6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7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8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9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0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1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2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3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4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5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6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7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8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9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0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1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2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3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4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5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6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7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8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9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0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1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2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3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4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5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6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7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8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9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08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46110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1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2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3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4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5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6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7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8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9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0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1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2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3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4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5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6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7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8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9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0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1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2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3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4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5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6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7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8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9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0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1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2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3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4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5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6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7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8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9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0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1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2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3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4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5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6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7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8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9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0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1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2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3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4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5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6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7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8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9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0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1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2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3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4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5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6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7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8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9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0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1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2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3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4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5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6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7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8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9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0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1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2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3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4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5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6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7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8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9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0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1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2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3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4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5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6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7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8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9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0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1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2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3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4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5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6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7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8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9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0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1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2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3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4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5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6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7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8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9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0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1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2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3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4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5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6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7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8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9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0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1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2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3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4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5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6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7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8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9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0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1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2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3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4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5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6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7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8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9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0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1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2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3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4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5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6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7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8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9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0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1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2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3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4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5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6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7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8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9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0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1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2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3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4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5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6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7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8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9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0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1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2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3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4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5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6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7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8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9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0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1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2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3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4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5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6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7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8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9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09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45910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1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2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3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4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5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6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7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8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9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0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1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2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3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4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5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6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7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8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9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0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1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2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3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4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5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6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7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8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9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0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1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2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3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4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5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6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7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8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9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0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1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2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3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4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5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6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7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8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9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0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1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2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3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4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5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6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7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8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9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0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1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2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3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4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5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6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7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8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9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0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1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2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3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4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5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6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7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8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9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0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1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2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3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4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5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6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7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8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9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0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1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2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3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4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5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6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7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8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9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0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1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2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3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4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5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6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7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8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9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0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1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2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3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4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5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6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7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8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9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0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1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2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3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4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5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6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7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8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9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0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1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2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3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4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5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6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7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8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9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0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1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2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3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4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5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6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7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8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9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0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1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2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3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4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5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6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7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8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9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0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1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2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3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4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5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6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7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8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9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0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1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2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3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4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5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6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7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8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9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0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1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2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3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4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5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6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7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8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9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0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1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2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3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4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5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6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7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8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9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10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40088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9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0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96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38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39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0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1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2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143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9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0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1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2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3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4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5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6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7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8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9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0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1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2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3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5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7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8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09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0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1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2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3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4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5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6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7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8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19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0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1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2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3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4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5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6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7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8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29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0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1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2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3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4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335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0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1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2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3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4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5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6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7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8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29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0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1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2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4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5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6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7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8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39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0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1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4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5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6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7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8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49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0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51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0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1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2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3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4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6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8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9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0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1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2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3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2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3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4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5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6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7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8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9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0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1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2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3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4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5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5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8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69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8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9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0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1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2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3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4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5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6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7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8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9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0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1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2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3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4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5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6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7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8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9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1811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4602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48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49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0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1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2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3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4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5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6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7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8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0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2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3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4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5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6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7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8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9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90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91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92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03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05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5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6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7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8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9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0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1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2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3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4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5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6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7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8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9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0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1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2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3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4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5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6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7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2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3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4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5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6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7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8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9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0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2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4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5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6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7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6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7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8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9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0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1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2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3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4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5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6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7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8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9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0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1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2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3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4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5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6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7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8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9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0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1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9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1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5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6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2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3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4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5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6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7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8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9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0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1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2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3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4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5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6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8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30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8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9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0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1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2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3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4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5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6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7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8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9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0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1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2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3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4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5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6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7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8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9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0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1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2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3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4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5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6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7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0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1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2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3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4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5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6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7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8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9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0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1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2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3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4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5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7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8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9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0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1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2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3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4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5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6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7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8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9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0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1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4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5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6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7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8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9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0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1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2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3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4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5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6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7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8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9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0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1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2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3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4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5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6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7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1812" name="Oval 2216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3" name="Oval 2217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4" name="Oval 2218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5" name="Oval 2219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6" name="Oval 2220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7" name="Oval 2221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8" name="Oval 2222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9" name="Freeform 2223"/>
            <p:cNvSpPr>
              <a:spLocks/>
            </p:cNvSpPr>
            <p:nvPr/>
          </p:nvSpPr>
          <p:spPr bwMode="auto">
            <a:xfrm>
              <a:off x="925" y="547"/>
              <a:ext cx="3990" cy="2825"/>
            </a:xfrm>
            <a:custGeom>
              <a:avLst/>
              <a:gdLst>
                <a:gd name="T0" fmla="*/ 4 w 1143"/>
                <a:gd name="T1" fmla="*/ 45 h 809"/>
                <a:gd name="T2" fmla="*/ 9 w 1143"/>
                <a:gd name="T3" fmla="*/ 88 h 809"/>
                <a:gd name="T4" fmla="*/ 15 w 1143"/>
                <a:gd name="T5" fmla="*/ 134 h 809"/>
                <a:gd name="T6" fmla="*/ 19 w 1143"/>
                <a:gd name="T7" fmla="*/ 166 h 809"/>
                <a:gd name="T8" fmla="*/ 24 w 1143"/>
                <a:gd name="T9" fmla="*/ 199 h 809"/>
                <a:gd name="T10" fmla="*/ 29 w 1143"/>
                <a:gd name="T11" fmla="*/ 228 h 809"/>
                <a:gd name="T12" fmla="*/ 35 w 1143"/>
                <a:gd name="T13" fmla="*/ 261 h 809"/>
                <a:gd name="T14" fmla="*/ 38 w 1143"/>
                <a:gd name="T15" fmla="*/ 278 h 809"/>
                <a:gd name="T16" fmla="*/ 43 w 1143"/>
                <a:gd name="T17" fmla="*/ 299 h 809"/>
                <a:gd name="T18" fmla="*/ 48 w 1143"/>
                <a:gd name="T19" fmla="*/ 321 h 809"/>
                <a:gd name="T20" fmla="*/ 52 w 1143"/>
                <a:gd name="T21" fmla="*/ 340 h 809"/>
                <a:gd name="T22" fmla="*/ 56 w 1143"/>
                <a:gd name="T23" fmla="*/ 354 h 809"/>
                <a:gd name="T24" fmla="*/ 61 w 1143"/>
                <a:gd name="T25" fmla="*/ 371 h 809"/>
                <a:gd name="T26" fmla="*/ 65 w 1143"/>
                <a:gd name="T27" fmla="*/ 384 h 809"/>
                <a:gd name="T28" fmla="*/ 70 w 1143"/>
                <a:gd name="T29" fmla="*/ 402 h 809"/>
                <a:gd name="T30" fmla="*/ 74 w 1143"/>
                <a:gd name="T31" fmla="*/ 413 h 809"/>
                <a:gd name="T32" fmla="*/ 79 w 1143"/>
                <a:gd name="T33" fmla="*/ 428 h 809"/>
                <a:gd name="T34" fmla="*/ 85 w 1143"/>
                <a:gd name="T35" fmla="*/ 443 h 809"/>
                <a:gd name="T36" fmla="*/ 91 w 1143"/>
                <a:gd name="T37" fmla="*/ 458 h 809"/>
                <a:gd name="T38" fmla="*/ 97 w 1143"/>
                <a:gd name="T39" fmla="*/ 472 h 809"/>
                <a:gd name="T40" fmla="*/ 101 w 1143"/>
                <a:gd name="T41" fmla="*/ 481 h 809"/>
                <a:gd name="T42" fmla="*/ 109 w 1143"/>
                <a:gd name="T43" fmla="*/ 496 h 809"/>
                <a:gd name="T44" fmla="*/ 116 w 1143"/>
                <a:gd name="T45" fmla="*/ 509 h 809"/>
                <a:gd name="T46" fmla="*/ 121 w 1143"/>
                <a:gd name="T47" fmla="*/ 519 h 809"/>
                <a:gd name="T48" fmla="*/ 126 w 1143"/>
                <a:gd name="T49" fmla="*/ 527 h 809"/>
                <a:gd name="T50" fmla="*/ 132 w 1143"/>
                <a:gd name="T51" fmla="*/ 536 h 809"/>
                <a:gd name="T52" fmla="*/ 138 w 1143"/>
                <a:gd name="T53" fmla="*/ 546 h 809"/>
                <a:gd name="T54" fmla="*/ 144 w 1143"/>
                <a:gd name="T55" fmla="*/ 554 h 809"/>
                <a:gd name="T56" fmla="*/ 153 w 1143"/>
                <a:gd name="T57" fmla="*/ 566 h 809"/>
                <a:gd name="T58" fmla="*/ 161 w 1143"/>
                <a:gd name="T59" fmla="*/ 575 h 809"/>
                <a:gd name="T60" fmla="*/ 167 w 1143"/>
                <a:gd name="T61" fmla="*/ 583 h 809"/>
                <a:gd name="T62" fmla="*/ 174 w 1143"/>
                <a:gd name="T63" fmla="*/ 590 h 809"/>
                <a:gd name="T64" fmla="*/ 182 w 1143"/>
                <a:gd name="T65" fmla="*/ 599 h 809"/>
                <a:gd name="T66" fmla="*/ 191 w 1143"/>
                <a:gd name="T67" fmla="*/ 608 h 809"/>
                <a:gd name="T68" fmla="*/ 198 w 1143"/>
                <a:gd name="T69" fmla="*/ 614 h 809"/>
                <a:gd name="T70" fmla="*/ 204 w 1143"/>
                <a:gd name="T71" fmla="*/ 620 h 809"/>
                <a:gd name="T72" fmla="*/ 215 w 1143"/>
                <a:gd name="T73" fmla="*/ 629 h 809"/>
                <a:gd name="T74" fmla="*/ 223 w 1143"/>
                <a:gd name="T75" fmla="*/ 635 h 809"/>
                <a:gd name="T76" fmla="*/ 231 w 1143"/>
                <a:gd name="T77" fmla="*/ 641 h 809"/>
                <a:gd name="T78" fmla="*/ 236 w 1143"/>
                <a:gd name="T79" fmla="*/ 644 h 809"/>
                <a:gd name="T80" fmla="*/ 246 w 1143"/>
                <a:gd name="T81" fmla="*/ 651 h 809"/>
                <a:gd name="T82" fmla="*/ 254 w 1143"/>
                <a:gd name="T83" fmla="*/ 656 h 809"/>
                <a:gd name="T84" fmla="*/ 262 w 1143"/>
                <a:gd name="T85" fmla="*/ 661 h 809"/>
                <a:gd name="T86" fmla="*/ 272 w 1143"/>
                <a:gd name="T87" fmla="*/ 667 h 809"/>
                <a:gd name="T88" fmla="*/ 281 w 1143"/>
                <a:gd name="T89" fmla="*/ 672 h 809"/>
                <a:gd name="T90" fmla="*/ 294 w 1143"/>
                <a:gd name="T91" fmla="*/ 679 h 809"/>
                <a:gd name="T92" fmla="*/ 307 w 1143"/>
                <a:gd name="T93" fmla="*/ 685 h 809"/>
                <a:gd name="T94" fmla="*/ 322 w 1143"/>
                <a:gd name="T95" fmla="*/ 692 h 809"/>
                <a:gd name="T96" fmla="*/ 336 w 1143"/>
                <a:gd name="T97" fmla="*/ 698 h 809"/>
                <a:gd name="T98" fmla="*/ 348 w 1143"/>
                <a:gd name="T99" fmla="*/ 702 h 809"/>
                <a:gd name="T100" fmla="*/ 365 w 1143"/>
                <a:gd name="T101" fmla="*/ 709 h 809"/>
                <a:gd name="T102" fmla="*/ 385 w 1143"/>
                <a:gd name="T103" fmla="*/ 715 h 809"/>
                <a:gd name="T104" fmla="*/ 400 w 1143"/>
                <a:gd name="T105" fmla="*/ 720 h 809"/>
                <a:gd name="T106" fmla="*/ 424 w 1143"/>
                <a:gd name="T107" fmla="*/ 727 h 809"/>
                <a:gd name="T108" fmla="*/ 448 w 1143"/>
                <a:gd name="T109" fmla="*/ 733 h 809"/>
                <a:gd name="T110" fmla="*/ 479 w 1143"/>
                <a:gd name="T111" fmla="*/ 741 h 809"/>
                <a:gd name="T112" fmla="*/ 500 w 1143"/>
                <a:gd name="T113" fmla="*/ 745 h 809"/>
                <a:gd name="T114" fmla="*/ 541 w 1143"/>
                <a:gd name="T115" fmla="*/ 753 h 809"/>
                <a:gd name="T116" fmla="*/ 570 w 1143"/>
                <a:gd name="T117" fmla="*/ 758 h 809"/>
                <a:gd name="T118" fmla="*/ 629 w 1143"/>
                <a:gd name="T119" fmla="*/ 767 h 809"/>
                <a:gd name="T120" fmla="*/ 680 w 1143"/>
                <a:gd name="T121" fmla="*/ 774 h 809"/>
                <a:gd name="T122" fmla="*/ 767 w 1143"/>
                <a:gd name="T123" fmla="*/ 783 h 809"/>
                <a:gd name="T124" fmla="*/ 909 w 1143"/>
                <a:gd name="T125" fmla="*/ 795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" h="809">
                  <a:moveTo>
                    <a:pt x="0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0" y="93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2" y="109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7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6" y="145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9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3"/>
                  </a:lnTo>
                  <a:lnTo>
                    <a:pt x="17" y="15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8" y="156"/>
                  </a:lnTo>
                  <a:lnTo>
                    <a:pt x="18" y="157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9" y="162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0" y="168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6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90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4" y="196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1"/>
                  </a:lnTo>
                  <a:lnTo>
                    <a:pt x="25" y="202"/>
                  </a:lnTo>
                  <a:lnTo>
                    <a:pt x="25" y="205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8"/>
                  </a:lnTo>
                  <a:lnTo>
                    <a:pt x="26" y="209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1"/>
                  </a:lnTo>
                  <a:lnTo>
                    <a:pt x="26" y="212"/>
                  </a:lnTo>
                  <a:lnTo>
                    <a:pt x="27" y="216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7" y="219"/>
                  </a:lnTo>
                  <a:lnTo>
                    <a:pt x="28" y="220"/>
                  </a:lnTo>
                  <a:lnTo>
                    <a:pt x="28" y="221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28" y="225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7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30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4"/>
                  </a:lnTo>
                  <a:lnTo>
                    <a:pt x="30" y="235"/>
                  </a:lnTo>
                  <a:lnTo>
                    <a:pt x="30" y="237"/>
                  </a:lnTo>
                  <a:lnTo>
                    <a:pt x="31" y="238"/>
                  </a:lnTo>
                  <a:lnTo>
                    <a:pt x="31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2" y="246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3" y="251"/>
                  </a:lnTo>
                  <a:lnTo>
                    <a:pt x="33" y="252"/>
                  </a:lnTo>
                  <a:lnTo>
                    <a:pt x="33" y="252"/>
                  </a:lnTo>
                  <a:lnTo>
                    <a:pt x="34" y="254"/>
                  </a:lnTo>
                  <a:lnTo>
                    <a:pt x="34" y="254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4" y="256"/>
                  </a:lnTo>
                  <a:lnTo>
                    <a:pt x="35" y="260"/>
                  </a:lnTo>
                  <a:lnTo>
                    <a:pt x="35" y="261"/>
                  </a:lnTo>
                  <a:lnTo>
                    <a:pt x="35" y="262"/>
                  </a:lnTo>
                  <a:lnTo>
                    <a:pt x="35" y="263"/>
                  </a:lnTo>
                  <a:lnTo>
                    <a:pt x="35" y="263"/>
                  </a:lnTo>
                  <a:lnTo>
                    <a:pt x="35" y="264"/>
                  </a:lnTo>
                  <a:lnTo>
                    <a:pt x="35" y="264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6"/>
                  </a:lnTo>
                  <a:lnTo>
                    <a:pt x="36" y="266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8"/>
                  </a:lnTo>
                  <a:lnTo>
                    <a:pt x="36" y="268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5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8" y="278"/>
                  </a:lnTo>
                  <a:lnTo>
                    <a:pt x="38" y="279"/>
                  </a:lnTo>
                  <a:lnTo>
                    <a:pt x="39" y="279"/>
                  </a:lnTo>
                  <a:lnTo>
                    <a:pt x="39" y="280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3"/>
                  </a:lnTo>
                  <a:lnTo>
                    <a:pt x="39" y="283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5"/>
                  </a:lnTo>
                  <a:lnTo>
                    <a:pt x="40" y="285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1" y="291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2" y="293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7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2"/>
                  </a:lnTo>
                  <a:lnTo>
                    <a:pt x="43" y="302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6"/>
                  </a:lnTo>
                  <a:lnTo>
                    <a:pt x="44" y="307"/>
                  </a:lnTo>
                  <a:lnTo>
                    <a:pt x="45" y="307"/>
                  </a:lnTo>
                  <a:lnTo>
                    <a:pt x="45" y="308"/>
                  </a:lnTo>
                  <a:lnTo>
                    <a:pt x="45" y="309"/>
                  </a:lnTo>
                  <a:lnTo>
                    <a:pt x="45" y="309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1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46" y="314"/>
                  </a:lnTo>
                  <a:lnTo>
                    <a:pt x="47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8"/>
                  </a:lnTo>
                  <a:lnTo>
                    <a:pt x="47" y="319"/>
                  </a:lnTo>
                  <a:lnTo>
                    <a:pt x="48" y="320"/>
                  </a:lnTo>
                  <a:lnTo>
                    <a:pt x="48" y="320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2"/>
                  </a:lnTo>
                  <a:lnTo>
                    <a:pt x="49" y="324"/>
                  </a:lnTo>
                  <a:lnTo>
                    <a:pt x="49" y="325"/>
                  </a:lnTo>
                  <a:lnTo>
                    <a:pt x="49" y="325"/>
                  </a:lnTo>
                  <a:lnTo>
                    <a:pt x="49" y="326"/>
                  </a:lnTo>
                  <a:lnTo>
                    <a:pt x="49" y="326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50" y="330"/>
                  </a:lnTo>
                  <a:lnTo>
                    <a:pt x="50" y="331"/>
                  </a:lnTo>
                  <a:lnTo>
                    <a:pt x="50" y="332"/>
                  </a:lnTo>
                  <a:lnTo>
                    <a:pt x="51" y="332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5"/>
                  </a:lnTo>
                  <a:lnTo>
                    <a:pt x="51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7"/>
                  </a:lnTo>
                  <a:lnTo>
                    <a:pt x="52" y="337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52" y="340"/>
                  </a:lnTo>
                  <a:lnTo>
                    <a:pt x="52" y="340"/>
                  </a:lnTo>
                  <a:lnTo>
                    <a:pt x="53" y="340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2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4"/>
                  </a:lnTo>
                  <a:lnTo>
                    <a:pt x="54" y="344"/>
                  </a:lnTo>
                  <a:lnTo>
                    <a:pt x="54" y="345"/>
                  </a:lnTo>
                  <a:lnTo>
                    <a:pt x="54" y="345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5" y="349"/>
                  </a:lnTo>
                  <a:lnTo>
                    <a:pt x="55" y="349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4"/>
                  </a:lnTo>
                  <a:lnTo>
                    <a:pt x="56" y="354"/>
                  </a:lnTo>
                  <a:lnTo>
                    <a:pt x="56" y="355"/>
                  </a:lnTo>
                  <a:lnTo>
                    <a:pt x="57" y="356"/>
                  </a:lnTo>
                  <a:lnTo>
                    <a:pt x="57" y="356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2"/>
                  </a:lnTo>
                  <a:lnTo>
                    <a:pt x="59" y="363"/>
                  </a:lnTo>
                  <a:lnTo>
                    <a:pt x="59" y="364"/>
                  </a:lnTo>
                  <a:lnTo>
                    <a:pt x="59" y="364"/>
                  </a:lnTo>
                  <a:lnTo>
                    <a:pt x="59" y="365"/>
                  </a:lnTo>
                  <a:lnTo>
                    <a:pt x="59" y="366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3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5"/>
                  </a:lnTo>
                  <a:lnTo>
                    <a:pt x="62" y="375"/>
                  </a:lnTo>
                  <a:lnTo>
                    <a:pt x="62" y="376"/>
                  </a:lnTo>
                  <a:lnTo>
                    <a:pt x="62" y="376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3" y="378"/>
                  </a:lnTo>
                  <a:lnTo>
                    <a:pt x="63" y="378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3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5"/>
                  </a:lnTo>
                  <a:lnTo>
                    <a:pt x="65" y="385"/>
                  </a:lnTo>
                  <a:lnTo>
                    <a:pt x="65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7" y="390"/>
                  </a:lnTo>
                  <a:lnTo>
                    <a:pt x="67" y="390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8" y="395"/>
                  </a:lnTo>
                  <a:lnTo>
                    <a:pt x="68" y="396"/>
                  </a:lnTo>
                  <a:lnTo>
                    <a:pt x="68" y="396"/>
                  </a:lnTo>
                  <a:lnTo>
                    <a:pt x="69" y="396"/>
                  </a:lnTo>
                  <a:lnTo>
                    <a:pt x="69" y="396"/>
                  </a:lnTo>
                  <a:lnTo>
                    <a:pt x="69" y="397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9"/>
                  </a:lnTo>
                  <a:lnTo>
                    <a:pt x="70" y="400"/>
                  </a:lnTo>
                  <a:lnTo>
                    <a:pt x="70" y="401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71" y="404"/>
                  </a:lnTo>
                  <a:lnTo>
                    <a:pt x="71" y="404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6"/>
                  </a:lnTo>
                  <a:lnTo>
                    <a:pt x="72" y="406"/>
                  </a:lnTo>
                  <a:lnTo>
                    <a:pt x="72" y="406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1"/>
                  </a:lnTo>
                  <a:lnTo>
                    <a:pt x="74" y="412"/>
                  </a:lnTo>
                  <a:lnTo>
                    <a:pt x="74" y="412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4"/>
                  </a:lnTo>
                  <a:lnTo>
                    <a:pt x="74" y="414"/>
                  </a:lnTo>
                  <a:lnTo>
                    <a:pt x="75" y="416"/>
                  </a:lnTo>
                  <a:lnTo>
                    <a:pt x="75" y="416"/>
                  </a:lnTo>
                  <a:lnTo>
                    <a:pt x="75" y="417"/>
                  </a:lnTo>
                  <a:lnTo>
                    <a:pt x="75" y="417"/>
                  </a:lnTo>
                  <a:lnTo>
                    <a:pt x="76" y="417"/>
                  </a:lnTo>
                  <a:lnTo>
                    <a:pt x="76" y="418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7" y="421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5"/>
                  </a:lnTo>
                  <a:lnTo>
                    <a:pt x="78" y="425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79" y="427"/>
                  </a:lnTo>
                  <a:lnTo>
                    <a:pt x="79" y="427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3"/>
                  </a:lnTo>
                  <a:lnTo>
                    <a:pt x="81" y="434"/>
                  </a:lnTo>
                  <a:lnTo>
                    <a:pt x="82" y="434"/>
                  </a:lnTo>
                  <a:lnTo>
                    <a:pt x="82" y="434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3" y="437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9"/>
                  </a:lnTo>
                  <a:lnTo>
                    <a:pt x="88" y="449"/>
                  </a:lnTo>
                  <a:lnTo>
                    <a:pt x="88" y="450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9" y="452"/>
                  </a:lnTo>
                  <a:lnTo>
                    <a:pt x="89" y="453"/>
                  </a:lnTo>
                  <a:lnTo>
                    <a:pt x="89" y="454"/>
                  </a:lnTo>
                  <a:lnTo>
                    <a:pt x="90" y="454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9"/>
                  </a:lnTo>
                  <a:lnTo>
                    <a:pt x="92" y="459"/>
                  </a:lnTo>
                  <a:lnTo>
                    <a:pt x="92" y="460"/>
                  </a:lnTo>
                  <a:lnTo>
                    <a:pt x="92" y="461"/>
                  </a:lnTo>
                  <a:lnTo>
                    <a:pt x="93" y="461"/>
                  </a:lnTo>
                  <a:lnTo>
                    <a:pt x="93" y="462"/>
                  </a:lnTo>
                  <a:lnTo>
                    <a:pt x="93" y="462"/>
                  </a:lnTo>
                  <a:lnTo>
                    <a:pt x="93" y="463"/>
                  </a:lnTo>
                  <a:lnTo>
                    <a:pt x="93" y="463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94" y="465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8"/>
                  </a:lnTo>
                  <a:lnTo>
                    <a:pt x="96" y="468"/>
                  </a:lnTo>
                  <a:lnTo>
                    <a:pt x="96" y="469"/>
                  </a:lnTo>
                  <a:lnTo>
                    <a:pt x="96" y="470"/>
                  </a:lnTo>
                  <a:lnTo>
                    <a:pt x="97" y="470"/>
                  </a:lnTo>
                  <a:lnTo>
                    <a:pt x="97" y="471"/>
                  </a:lnTo>
                  <a:lnTo>
                    <a:pt x="97" y="471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4"/>
                  </a:lnTo>
                  <a:lnTo>
                    <a:pt x="98" y="474"/>
                  </a:lnTo>
                  <a:lnTo>
                    <a:pt x="99" y="475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0" y="478"/>
                  </a:lnTo>
                  <a:lnTo>
                    <a:pt x="100" y="478"/>
                  </a:lnTo>
                  <a:lnTo>
                    <a:pt x="100" y="479"/>
                  </a:lnTo>
                  <a:lnTo>
                    <a:pt x="100" y="479"/>
                  </a:lnTo>
                  <a:lnTo>
                    <a:pt x="101" y="479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3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5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7"/>
                  </a:lnTo>
                  <a:lnTo>
                    <a:pt x="105" y="488"/>
                  </a:lnTo>
                  <a:lnTo>
                    <a:pt x="105" y="488"/>
                  </a:lnTo>
                  <a:lnTo>
                    <a:pt x="105" y="489"/>
                  </a:lnTo>
                  <a:lnTo>
                    <a:pt x="106" y="490"/>
                  </a:lnTo>
                  <a:lnTo>
                    <a:pt x="106" y="490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7" y="493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10" y="497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9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1" y="499"/>
                  </a:lnTo>
                  <a:lnTo>
                    <a:pt x="111" y="500"/>
                  </a:lnTo>
                  <a:lnTo>
                    <a:pt x="111" y="501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3"/>
                  </a:lnTo>
                  <a:lnTo>
                    <a:pt x="112" y="503"/>
                  </a:lnTo>
                  <a:lnTo>
                    <a:pt x="113" y="503"/>
                  </a:lnTo>
                  <a:lnTo>
                    <a:pt x="113" y="504"/>
                  </a:lnTo>
                  <a:lnTo>
                    <a:pt x="113" y="505"/>
                  </a:lnTo>
                  <a:lnTo>
                    <a:pt x="113" y="505"/>
                  </a:lnTo>
                  <a:lnTo>
                    <a:pt x="114" y="505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5" y="507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7" y="510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8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4"/>
                  </a:lnTo>
                  <a:lnTo>
                    <a:pt x="119" y="514"/>
                  </a:lnTo>
                  <a:lnTo>
                    <a:pt x="119" y="514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20" y="516"/>
                  </a:lnTo>
                  <a:lnTo>
                    <a:pt x="120" y="516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1"/>
                  </a:lnTo>
                  <a:lnTo>
                    <a:pt x="123" y="521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6"/>
                  </a:lnTo>
                  <a:lnTo>
                    <a:pt x="126" y="526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9"/>
                  </a:lnTo>
                  <a:lnTo>
                    <a:pt x="128" y="529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4"/>
                  </a:lnTo>
                  <a:lnTo>
                    <a:pt x="131" y="534"/>
                  </a:lnTo>
                  <a:lnTo>
                    <a:pt x="131" y="534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7"/>
                  </a:lnTo>
                  <a:lnTo>
                    <a:pt x="133" y="538"/>
                  </a:lnTo>
                  <a:lnTo>
                    <a:pt x="133" y="538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40"/>
                  </a:lnTo>
                  <a:lnTo>
                    <a:pt x="134" y="540"/>
                  </a:lnTo>
                  <a:lnTo>
                    <a:pt x="135" y="540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7" y="543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9" y="546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9"/>
                  </a:lnTo>
                  <a:lnTo>
                    <a:pt x="141" y="549"/>
                  </a:lnTo>
                  <a:lnTo>
                    <a:pt x="141" y="550"/>
                  </a:lnTo>
                  <a:lnTo>
                    <a:pt x="141" y="550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3" y="552"/>
                  </a:lnTo>
                  <a:lnTo>
                    <a:pt x="143" y="552"/>
                  </a:lnTo>
                  <a:lnTo>
                    <a:pt x="143" y="553"/>
                  </a:lnTo>
                  <a:lnTo>
                    <a:pt x="143" y="553"/>
                  </a:lnTo>
                  <a:lnTo>
                    <a:pt x="144" y="553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5" y="555"/>
                  </a:lnTo>
                  <a:lnTo>
                    <a:pt x="145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7" y="558"/>
                  </a:lnTo>
                  <a:lnTo>
                    <a:pt x="148" y="559"/>
                  </a:lnTo>
                  <a:lnTo>
                    <a:pt x="148" y="559"/>
                  </a:lnTo>
                  <a:lnTo>
                    <a:pt x="148" y="560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50" y="561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4"/>
                  </a:lnTo>
                  <a:lnTo>
                    <a:pt x="152" y="564"/>
                  </a:lnTo>
                  <a:lnTo>
                    <a:pt x="152" y="565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9"/>
                  </a:lnTo>
                  <a:lnTo>
                    <a:pt x="156" y="569"/>
                  </a:lnTo>
                  <a:lnTo>
                    <a:pt x="156" y="569"/>
                  </a:lnTo>
                  <a:lnTo>
                    <a:pt x="156" y="570"/>
                  </a:lnTo>
                  <a:lnTo>
                    <a:pt x="156" y="570"/>
                  </a:lnTo>
                  <a:lnTo>
                    <a:pt x="157" y="570"/>
                  </a:lnTo>
                  <a:lnTo>
                    <a:pt x="157" y="571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2" y="576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80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6" y="582"/>
                  </a:lnTo>
                  <a:lnTo>
                    <a:pt x="166" y="582"/>
                  </a:lnTo>
                  <a:lnTo>
                    <a:pt x="167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70" y="586"/>
                  </a:lnTo>
                  <a:lnTo>
                    <a:pt x="170" y="586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2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3" y="589"/>
                  </a:lnTo>
                  <a:lnTo>
                    <a:pt x="173" y="589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5" y="591"/>
                  </a:lnTo>
                  <a:lnTo>
                    <a:pt x="175" y="592"/>
                  </a:lnTo>
                  <a:lnTo>
                    <a:pt x="175" y="592"/>
                  </a:lnTo>
                  <a:lnTo>
                    <a:pt x="176" y="593"/>
                  </a:lnTo>
                  <a:lnTo>
                    <a:pt x="176" y="593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9" y="596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1" y="597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3" y="600"/>
                  </a:lnTo>
                  <a:lnTo>
                    <a:pt x="183" y="600"/>
                  </a:lnTo>
                  <a:lnTo>
                    <a:pt x="185" y="601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6" y="603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9" y="605"/>
                  </a:lnTo>
                  <a:lnTo>
                    <a:pt x="189" y="606"/>
                  </a:lnTo>
                  <a:lnTo>
                    <a:pt x="189" y="606"/>
                  </a:lnTo>
                  <a:lnTo>
                    <a:pt x="190" y="606"/>
                  </a:lnTo>
                  <a:lnTo>
                    <a:pt x="190" y="606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2" y="608"/>
                  </a:lnTo>
                  <a:lnTo>
                    <a:pt x="192" y="608"/>
                  </a:lnTo>
                  <a:lnTo>
                    <a:pt x="192" y="609"/>
                  </a:lnTo>
                  <a:lnTo>
                    <a:pt x="193" y="609"/>
                  </a:lnTo>
                  <a:lnTo>
                    <a:pt x="193" y="609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4" y="610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2"/>
                  </a:lnTo>
                  <a:lnTo>
                    <a:pt x="195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3"/>
                  </a:lnTo>
                  <a:lnTo>
                    <a:pt x="196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2" y="617"/>
                  </a:lnTo>
                  <a:lnTo>
                    <a:pt x="202" y="618"/>
                  </a:lnTo>
                  <a:lnTo>
                    <a:pt x="202" y="618"/>
                  </a:lnTo>
                  <a:lnTo>
                    <a:pt x="203" y="619"/>
                  </a:lnTo>
                  <a:lnTo>
                    <a:pt x="204" y="619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5" y="620"/>
                  </a:lnTo>
                  <a:lnTo>
                    <a:pt x="205" y="620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7" y="622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9" y="624"/>
                  </a:lnTo>
                  <a:lnTo>
                    <a:pt x="209" y="624"/>
                  </a:lnTo>
                  <a:lnTo>
                    <a:pt x="210" y="624"/>
                  </a:lnTo>
                  <a:lnTo>
                    <a:pt x="210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6"/>
                  </a:lnTo>
                  <a:lnTo>
                    <a:pt x="211" y="626"/>
                  </a:lnTo>
                  <a:lnTo>
                    <a:pt x="212" y="626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5" y="628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7" y="630"/>
                  </a:lnTo>
                  <a:lnTo>
                    <a:pt x="217" y="630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220" y="633"/>
                  </a:lnTo>
                  <a:lnTo>
                    <a:pt x="220" y="633"/>
                  </a:lnTo>
                  <a:lnTo>
                    <a:pt x="221" y="633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4" y="635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8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30" y="640"/>
                  </a:lnTo>
                  <a:lnTo>
                    <a:pt x="230" y="640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2" y="641"/>
                  </a:lnTo>
                  <a:lnTo>
                    <a:pt x="232" y="641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5" y="643"/>
                  </a:lnTo>
                  <a:lnTo>
                    <a:pt x="235" y="643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6" y="644"/>
                  </a:lnTo>
                  <a:lnTo>
                    <a:pt x="236" y="644"/>
                  </a:lnTo>
                  <a:lnTo>
                    <a:pt x="236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9" y="646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1" y="648"/>
                  </a:lnTo>
                  <a:lnTo>
                    <a:pt x="241" y="648"/>
                  </a:lnTo>
                  <a:lnTo>
                    <a:pt x="242" y="648"/>
                  </a:lnTo>
                  <a:lnTo>
                    <a:pt x="242" y="649"/>
                  </a:lnTo>
                  <a:lnTo>
                    <a:pt x="242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5" y="650"/>
                  </a:lnTo>
                  <a:lnTo>
                    <a:pt x="245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8" y="652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1" y="654"/>
                  </a:lnTo>
                  <a:lnTo>
                    <a:pt x="251" y="654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3" y="656"/>
                  </a:lnTo>
                  <a:lnTo>
                    <a:pt x="253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5" y="657"/>
                  </a:lnTo>
                  <a:lnTo>
                    <a:pt x="255" y="657"/>
                  </a:lnTo>
                  <a:lnTo>
                    <a:pt x="256" y="657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9"/>
                  </a:lnTo>
                  <a:lnTo>
                    <a:pt x="258" y="659"/>
                  </a:lnTo>
                  <a:lnTo>
                    <a:pt x="258" y="659"/>
                  </a:lnTo>
                  <a:lnTo>
                    <a:pt x="259" y="659"/>
                  </a:lnTo>
                  <a:lnTo>
                    <a:pt x="259" y="660"/>
                  </a:lnTo>
                  <a:lnTo>
                    <a:pt x="259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1" y="660"/>
                  </a:lnTo>
                  <a:lnTo>
                    <a:pt x="261" y="660"/>
                  </a:lnTo>
                  <a:lnTo>
                    <a:pt x="261" y="661"/>
                  </a:lnTo>
                  <a:lnTo>
                    <a:pt x="261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5" y="663"/>
                  </a:lnTo>
                  <a:lnTo>
                    <a:pt x="265" y="663"/>
                  </a:lnTo>
                  <a:lnTo>
                    <a:pt x="266" y="663"/>
                  </a:lnTo>
                  <a:lnTo>
                    <a:pt x="266" y="664"/>
                  </a:lnTo>
                  <a:lnTo>
                    <a:pt x="266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9" y="665"/>
                  </a:lnTo>
                  <a:lnTo>
                    <a:pt x="269" y="665"/>
                  </a:lnTo>
                  <a:lnTo>
                    <a:pt x="270" y="666"/>
                  </a:lnTo>
                  <a:lnTo>
                    <a:pt x="270" y="666"/>
                  </a:lnTo>
                  <a:lnTo>
                    <a:pt x="271" y="666"/>
                  </a:lnTo>
                  <a:lnTo>
                    <a:pt x="271" y="667"/>
                  </a:lnTo>
                  <a:lnTo>
                    <a:pt x="271" y="667"/>
                  </a:lnTo>
                  <a:lnTo>
                    <a:pt x="272" y="667"/>
                  </a:lnTo>
                  <a:lnTo>
                    <a:pt x="272" y="667"/>
                  </a:lnTo>
                  <a:lnTo>
                    <a:pt x="273" y="667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6" y="669"/>
                  </a:lnTo>
                  <a:lnTo>
                    <a:pt x="276" y="669"/>
                  </a:lnTo>
                  <a:lnTo>
                    <a:pt x="277" y="670"/>
                  </a:lnTo>
                  <a:lnTo>
                    <a:pt x="277" y="670"/>
                  </a:lnTo>
                  <a:lnTo>
                    <a:pt x="278" y="670"/>
                  </a:lnTo>
                  <a:lnTo>
                    <a:pt x="278" y="670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2" y="672"/>
                  </a:lnTo>
                  <a:lnTo>
                    <a:pt x="283" y="673"/>
                  </a:lnTo>
                  <a:lnTo>
                    <a:pt x="283" y="673"/>
                  </a:lnTo>
                  <a:lnTo>
                    <a:pt x="284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7" y="675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2" y="677"/>
                  </a:lnTo>
                  <a:lnTo>
                    <a:pt x="292" y="678"/>
                  </a:lnTo>
                  <a:lnTo>
                    <a:pt x="292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4" y="679"/>
                  </a:lnTo>
                  <a:lnTo>
                    <a:pt x="295" y="679"/>
                  </a:lnTo>
                  <a:lnTo>
                    <a:pt x="296" y="680"/>
                  </a:lnTo>
                  <a:lnTo>
                    <a:pt x="296" y="680"/>
                  </a:lnTo>
                  <a:lnTo>
                    <a:pt x="297" y="680"/>
                  </a:lnTo>
                  <a:lnTo>
                    <a:pt x="297" y="680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300" y="682"/>
                  </a:lnTo>
                  <a:lnTo>
                    <a:pt x="300" y="682"/>
                  </a:lnTo>
                  <a:lnTo>
                    <a:pt x="301" y="682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4" y="684"/>
                  </a:lnTo>
                  <a:lnTo>
                    <a:pt x="305" y="684"/>
                  </a:lnTo>
                  <a:lnTo>
                    <a:pt x="306" y="684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7" y="685"/>
                  </a:lnTo>
                  <a:lnTo>
                    <a:pt x="307" y="685"/>
                  </a:lnTo>
                  <a:lnTo>
                    <a:pt x="308" y="686"/>
                  </a:lnTo>
                  <a:lnTo>
                    <a:pt x="308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10" y="686"/>
                  </a:lnTo>
                  <a:lnTo>
                    <a:pt x="311" y="687"/>
                  </a:lnTo>
                  <a:lnTo>
                    <a:pt x="311" y="687"/>
                  </a:lnTo>
                  <a:lnTo>
                    <a:pt x="312" y="687"/>
                  </a:lnTo>
                  <a:lnTo>
                    <a:pt x="312" y="687"/>
                  </a:lnTo>
                  <a:lnTo>
                    <a:pt x="313" y="688"/>
                  </a:lnTo>
                  <a:lnTo>
                    <a:pt x="314" y="688"/>
                  </a:lnTo>
                  <a:lnTo>
                    <a:pt x="314" y="688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6" y="689"/>
                  </a:lnTo>
                  <a:lnTo>
                    <a:pt x="317" y="689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9" y="690"/>
                  </a:lnTo>
                  <a:lnTo>
                    <a:pt x="319" y="690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21" y="691"/>
                  </a:lnTo>
                  <a:lnTo>
                    <a:pt x="321" y="691"/>
                  </a:lnTo>
                  <a:lnTo>
                    <a:pt x="321" y="692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5" y="693"/>
                  </a:lnTo>
                  <a:lnTo>
                    <a:pt x="326" y="693"/>
                  </a:lnTo>
                  <a:lnTo>
                    <a:pt x="327" y="694"/>
                  </a:lnTo>
                  <a:lnTo>
                    <a:pt x="327" y="694"/>
                  </a:lnTo>
                  <a:lnTo>
                    <a:pt x="328" y="694"/>
                  </a:lnTo>
                  <a:lnTo>
                    <a:pt x="329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1" y="695"/>
                  </a:lnTo>
                  <a:lnTo>
                    <a:pt x="331" y="695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2" y="696"/>
                  </a:lnTo>
                  <a:lnTo>
                    <a:pt x="332" y="696"/>
                  </a:lnTo>
                  <a:lnTo>
                    <a:pt x="333" y="696"/>
                  </a:lnTo>
                  <a:lnTo>
                    <a:pt x="333" y="696"/>
                  </a:lnTo>
                  <a:lnTo>
                    <a:pt x="333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5" y="697"/>
                  </a:lnTo>
                  <a:lnTo>
                    <a:pt x="335" y="697"/>
                  </a:lnTo>
                  <a:lnTo>
                    <a:pt x="336" y="697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7" y="698"/>
                  </a:lnTo>
                  <a:lnTo>
                    <a:pt x="338" y="698"/>
                  </a:lnTo>
                  <a:lnTo>
                    <a:pt x="338" y="699"/>
                  </a:lnTo>
                  <a:lnTo>
                    <a:pt x="339" y="699"/>
                  </a:lnTo>
                  <a:lnTo>
                    <a:pt x="339" y="699"/>
                  </a:lnTo>
                  <a:lnTo>
                    <a:pt x="340" y="699"/>
                  </a:lnTo>
                  <a:lnTo>
                    <a:pt x="340" y="699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6" y="701"/>
                  </a:lnTo>
                  <a:lnTo>
                    <a:pt x="346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8" y="702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51" y="703"/>
                  </a:lnTo>
                  <a:lnTo>
                    <a:pt x="351" y="704"/>
                  </a:lnTo>
                  <a:lnTo>
                    <a:pt x="353" y="704"/>
                  </a:lnTo>
                  <a:lnTo>
                    <a:pt x="353" y="704"/>
                  </a:lnTo>
                  <a:lnTo>
                    <a:pt x="354" y="705"/>
                  </a:lnTo>
                  <a:lnTo>
                    <a:pt x="354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6" y="705"/>
                  </a:lnTo>
                  <a:lnTo>
                    <a:pt x="356" y="705"/>
                  </a:lnTo>
                  <a:lnTo>
                    <a:pt x="357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0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2" y="707"/>
                  </a:lnTo>
                  <a:lnTo>
                    <a:pt x="362" y="707"/>
                  </a:lnTo>
                  <a:lnTo>
                    <a:pt x="362" y="708"/>
                  </a:lnTo>
                  <a:lnTo>
                    <a:pt x="363" y="708"/>
                  </a:lnTo>
                  <a:lnTo>
                    <a:pt x="363" y="708"/>
                  </a:lnTo>
                  <a:lnTo>
                    <a:pt x="365" y="709"/>
                  </a:lnTo>
                  <a:lnTo>
                    <a:pt x="365" y="709"/>
                  </a:lnTo>
                  <a:lnTo>
                    <a:pt x="366" y="709"/>
                  </a:lnTo>
                  <a:lnTo>
                    <a:pt x="366" y="709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10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3" y="711"/>
                  </a:lnTo>
                  <a:lnTo>
                    <a:pt x="373" y="711"/>
                  </a:lnTo>
                  <a:lnTo>
                    <a:pt x="373" y="712"/>
                  </a:lnTo>
                  <a:lnTo>
                    <a:pt x="374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2" y="714"/>
                  </a:lnTo>
                  <a:lnTo>
                    <a:pt x="384" y="715"/>
                  </a:lnTo>
                  <a:lnTo>
                    <a:pt x="385" y="715"/>
                  </a:lnTo>
                  <a:lnTo>
                    <a:pt x="385" y="715"/>
                  </a:lnTo>
                  <a:lnTo>
                    <a:pt x="386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8" y="716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1" y="717"/>
                  </a:lnTo>
                  <a:lnTo>
                    <a:pt x="392" y="718"/>
                  </a:lnTo>
                  <a:lnTo>
                    <a:pt x="393" y="718"/>
                  </a:lnTo>
                  <a:lnTo>
                    <a:pt x="393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5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7" y="719"/>
                  </a:lnTo>
                  <a:lnTo>
                    <a:pt x="397" y="719"/>
                  </a:lnTo>
                  <a:lnTo>
                    <a:pt x="398" y="719"/>
                  </a:lnTo>
                  <a:lnTo>
                    <a:pt x="398" y="719"/>
                  </a:lnTo>
                  <a:lnTo>
                    <a:pt x="399" y="720"/>
                  </a:lnTo>
                  <a:lnTo>
                    <a:pt x="399" y="720"/>
                  </a:lnTo>
                  <a:lnTo>
                    <a:pt x="400" y="720"/>
                  </a:lnTo>
                  <a:lnTo>
                    <a:pt x="400" y="720"/>
                  </a:lnTo>
                  <a:lnTo>
                    <a:pt x="401" y="720"/>
                  </a:lnTo>
                  <a:lnTo>
                    <a:pt x="401" y="720"/>
                  </a:lnTo>
                  <a:lnTo>
                    <a:pt x="402" y="721"/>
                  </a:lnTo>
                  <a:lnTo>
                    <a:pt x="403" y="721"/>
                  </a:lnTo>
                  <a:lnTo>
                    <a:pt x="405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7" y="722"/>
                  </a:lnTo>
                  <a:lnTo>
                    <a:pt x="408" y="723"/>
                  </a:lnTo>
                  <a:lnTo>
                    <a:pt x="409" y="723"/>
                  </a:lnTo>
                  <a:lnTo>
                    <a:pt x="409" y="723"/>
                  </a:lnTo>
                  <a:lnTo>
                    <a:pt x="410" y="723"/>
                  </a:lnTo>
                  <a:lnTo>
                    <a:pt x="410" y="723"/>
                  </a:lnTo>
                  <a:lnTo>
                    <a:pt x="412" y="724"/>
                  </a:lnTo>
                  <a:lnTo>
                    <a:pt x="413" y="724"/>
                  </a:lnTo>
                  <a:lnTo>
                    <a:pt x="413" y="724"/>
                  </a:lnTo>
                  <a:lnTo>
                    <a:pt x="414" y="724"/>
                  </a:lnTo>
                  <a:lnTo>
                    <a:pt x="415" y="724"/>
                  </a:lnTo>
                  <a:lnTo>
                    <a:pt x="415" y="724"/>
                  </a:lnTo>
                  <a:lnTo>
                    <a:pt x="415" y="725"/>
                  </a:lnTo>
                  <a:lnTo>
                    <a:pt x="416" y="725"/>
                  </a:lnTo>
                  <a:lnTo>
                    <a:pt x="417" y="725"/>
                  </a:lnTo>
                  <a:lnTo>
                    <a:pt x="417" y="725"/>
                  </a:lnTo>
                  <a:lnTo>
                    <a:pt x="418" y="725"/>
                  </a:lnTo>
                  <a:lnTo>
                    <a:pt x="419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25" y="727"/>
                  </a:lnTo>
                  <a:lnTo>
                    <a:pt x="425" y="727"/>
                  </a:lnTo>
                  <a:lnTo>
                    <a:pt x="427" y="728"/>
                  </a:lnTo>
                  <a:lnTo>
                    <a:pt x="427" y="728"/>
                  </a:lnTo>
                  <a:lnTo>
                    <a:pt x="428" y="728"/>
                  </a:lnTo>
                  <a:lnTo>
                    <a:pt x="429" y="728"/>
                  </a:lnTo>
                  <a:lnTo>
                    <a:pt x="429" y="728"/>
                  </a:lnTo>
                  <a:lnTo>
                    <a:pt x="430" y="729"/>
                  </a:lnTo>
                  <a:lnTo>
                    <a:pt x="431" y="729"/>
                  </a:lnTo>
                  <a:lnTo>
                    <a:pt x="431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3" y="729"/>
                  </a:lnTo>
                  <a:lnTo>
                    <a:pt x="434" y="730"/>
                  </a:lnTo>
                  <a:lnTo>
                    <a:pt x="435" y="730"/>
                  </a:lnTo>
                  <a:lnTo>
                    <a:pt x="435" y="730"/>
                  </a:lnTo>
                  <a:lnTo>
                    <a:pt x="437" y="730"/>
                  </a:lnTo>
                  <a:lnTo>
                    <a:pt x="437" y="731"/>
                  </a:lnTo>
                  <a:lnTo>
                    <a:pt x="439" y="731"/>
                  </a:lnTo>
                  <a:lnTo>
                    <a:pt x="439" y="731"/>
                  </a:lnTo>
                  <a:lnTo>
                    <a:pt x="441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3" y="732"/>
                  </a:lnTo>
                  <a:lnTo>
                    <a:pt x="443" y="732"/>
                  </a:lnTo>
                  <a:lnTo>
                    <a:pt x="444" y="732"/>
                  </a:lnTo>
                  <a:lnTo>
                    <a:pt x="444" y="732"/>
                  </a:lnTo>
                  <a:lnTo>
                    <a:pt x="446" y="733"/>
                  </a:lnTo>
                  <a:lnTo>
                    <a:pt x="447" y="733"/>
                  </a:lnTo>
                  <a:lnTo>
                    <a:pt x="448" y="733"/>
                  </a:lnTo>
                  <a:lnTo>
                    <a:pt x="449" y="734"/>
                  </a:lnTo>
                  <a:lnTo>
                    <a:pt x="449" y="734"/>
                  </a:lnTo>
                  <a:lnTo>
                    <a:pt x="451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5" y="735"/>
                  </a:lnTo>
                  <a:lnTo>
                    <a:pt x="455" y="735"/>
                  </a:lnTo>
                  <a:lnTo>
                    <a:pt x="459" y="736"/>
                  </a:lnTo>
                  <a:lnTo>
                    <a:pt x="460" y="736"/>
                  </a:lnTo>
                  <a:lnTo>
                    <a:pt x="462" y="737"/>
                  </a:lnTo>
                  <a:lnTo>
                    <a:pt x="463" y="737"/>
                  </a:lnTo>
                  <a:lnTo>
                    <a:pt x="465" y="737"/>
                  </a:lnTo>
                  <a:lnTo>
                    <a:pt x="465" y="737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7" y="738"/>
                  </a:lnTo>
                  <a:lnTo>
                    <a:pt x="467" y="738"/>
                  </a:lnTo>
                  <a:lnTo>
                    <a:pt x="469" y="738"/>
                  </a:lnTo>
                  <a:lnTo>
                    <a:pt x="469" y="738"/>
                  </a:lnTo>
                  <a:lnTo>
                    <a:pt x="470" y="739"/>
                  </a:lnTo>
                  <a:lnTo>
                    <a:pt x="470" y="739"/>
                  </a:lnTo>
                  <a:lnTo>
                    <a:pt x="472" y="739"/>
                  </a:lnTo>
                  <a:lnTo>
                    <a:pt x="472" y="739"/>
                  </a:lnTo>
                  <a:lnTo>
                    <a:pt x="473" y="739"/>
                  </a:lnTo>
                  <a:lnTo>
                    <a:pt x="473" y="739"/>
                  </a:lnTo>
                  <a:lnTo>
                    <a:pt x="474" y="740"/>
                  </a:lnTo>
                  <a:lnTo>
                    <a:pt x="476" y="740"/>
                  </a:lnTo>
                  <a:lnTo>
                    <a:pt x="477" y="740"/>
                  </a:lnTo>
                  <a:lnTo>
                    <a:pt x="479" y="741"/>
                  </a:lnTo>
                  <a:lnTo>
                    <a:pt x="479" y="741"/>
                  </a:lnTo>
                  <a:lnTo>
                    <a:pt x="480" y="741"/>
                  </a:lnTo>
                  <a:lnTo>
                    <a:pt x="482" y="741"/>
                  </a:lnTo>
                  <a:lnTo>
                    <a:pt x="482" y="741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5" y="742"/>
                  </a:lnTo>
                  <a:lnTo>
                    <a:pt x="486" y="742"/>
                  </a:lnTo>
                  <a:lnTo>
                    <a:pt x="486" y="742"/>
                  </a:lnTo>
                  <a:lnTo>
                    <a:pt x="487" y="742"/>
                  </a:lnTo>
                  <a:lnTo>
                    <a:pt x="487" y="742"/>
                  </a:lnTo>
                  <a:lnTo>
                    <a:pt x="487" y="743"/>
                  </a:lnTo>
                  <a:lnTo>
                    <a:pt x="488" y="743"/>
                  </a:lnTo>
                  <a:lnTo>
                    <a:pt x="489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3" y="744"/>
                  </a:lnTo>
                  <a:lnTo>
                    <a:pt x="494" y="744"/>
                  </a:lnTo>
                  <a:lnTo>
                    <a:pt x="494" y="744"/>
                  </a:lnTo>
                  <a:lnTo>
                    <a:pt x="495" y="744"/>
                  </a:lnTo>
                  <a:lnTo>
                    <a:pt x="495" y="744"/>
                  </a:lnTo>
                  <a:lnTo>
                    <a:pt x="496" y="744"/>
                  </a:lnTo>
                  <a:lnTo>
                    <a:pt x="496" y="744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8" y="745"/>
                  </a:lnTo>
                  <a:lnTo>
                    <a:pt x="498" y="745"/>
                  </a:lnTo>
                  <a:lnTo>
                    <a:pt x="499" y="745"/>
                  </a:lnTo>
                  <a:lnTo>
                    <a:pt x="500" y="745"/>
                  </a:lnTo>
                  <a:lnTo>
                    <a:pt x="501" y="746"/>
                  </a:lnTo>
                  <a:lnTo>
                    <a:pt x="502" y="746"/>
                  </a:lnTo>
                  <a:lnTo>
                    <a:pt x="503" y="746"/>
                  </a:lnTo>
                  <a:lnTo>
                    <a:pt x="504" y="746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10" y="747"/>
                  </a:lnTo>
                  <a:lnTo>
                    <a:pt x="510" y="747"/>
                  </a:lnTo>
                  <a:lnTo>
                    <a:pt x="512" y="748"/>
                  </a:lnTo>
                  <a:lnTo>
                    <a:pt x="512" y="748"/>
                  </a:lnTo>
                  <a:lnTo>
                    <a:pt x="513" y="748"/>
                  </a:lnTo>
                  <a:lnTo>
                    <a:pt x="514" y="748"/>
                  </a:lnTo>
                  <a:lnTo>
                    <a:pt x="516" y="748"/>
                  </a:lnTo>
                  <a:lnTo>
                    <a:pt x="518" y="749"/>
                  </a:lnTo>
                  <a:lnTo>
                    <a:pt x="518" y="749"/>
                  </a:lnTo>
                  <a:lnTo>
                    <a:pt x="521" y="749"/>
                  </a:lnTo>
                  <a:lnTo>
                    <a:pt x="521" y="750"/>
                  </a:lnTo>
                  <a:lnTo>
                    <a:pt x="521" y="750"/>
                  </a:lnTo>
                  <a:lnTo>
                    <a:pt x="525" y="750"/>
                  </a:lnTo>
                  <a:lnTo>
                    <a:pt x="525" y="750"/>
                  </a:lnTo>
                  <a:lnTo>
                    <a:pt x="526" y="750"/>
                  </a:lnTo>
                  <a:lnTo>
                    <a:pt x="526" y="750"/>
                  </a:lnTo>
                  <a:lnTo>
                    <a:pt x="527" y="751"/>
                  </a:lnTo>
                  <a:lnTo>
                    <a:pt x="527" y="751"/>
                  </a:lnTo>
                  <a:lnTo>
                    <a:pt x="531" y="751"/>
                  </a:lnTo>
                  <a:lnTo>
                    <a:pt x="534" y="752"/>
                  </a:lnTo>
                  <a:lnTo>
                    <a:pt x="536" y="752"/>
                  </a:lnTo>
                  <a:lnTo>
                    <a:pt x="536" y="752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2" y="753"/>
                  </a:lnTo>
                  <a:lnTo>
                    <a:pt x="544" y="754"/>
                  </a:lnTo>
                  <a:lnTo>
                    <a:pt x="546" y="754"/>
                  </a:lnTo>
                  <a:lnTo>
                    <a:pt x="546" y="754"/>
                  </a:lnTo>
                  <a:lnTo>
                    <a:pt x="547" y="754"/>
                  </a:lnTo>
                  <a:lnTo>
                    <a:pt x="549" y="755"/>
                  </a:lnTo>
                  <a:lnTo>
                    <a:pt x="549" y="755"/>
                  </a:lnTo>
                  <a:lnTo>
                    <a:pt x="550" y="755"/>
                  </a:lnTo>
                  <a:lnTo>
                    <a:pt x="550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4" y="756"/>
                  </a:lnTo>
                  <a:lnTo>
                    <a:pt x="555" y="756"/>
                  </a:lnTo>
                  <a:lnTo>
                    <a:pt x="555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60" y="757"/>
                  </a:lnTo>
                  <a:lnTo>
                    <a:pt x="561" y="757"/>
                  </a:lnTo>
                  <a:lnTo>
                    <a:pt x="562" y="757"/>
                  </a:lnTo>
                  <a:lnTo>
                    <a:pt x="563" y="757"/>
                  </a:lnTo>
                  <a:lnTo>
                    <a:pt x="564" y="757"/>
                  </a:lnTo>
                  <a:lnTo>
                    <a:pt x="564" y="757"/>
                  </a:lnTo>
                  <a:lnTo>
                    <a:pt x="565" y="757"/>
                  </a:lnTo>
                  <a:lnTo>
                    <a:pt x="565" y="757"/>
                  </a:lnTo>
                  <a:lnTo>
                    <a:pt x="565" y="758"/>
                  </a:lnTo>
                  <a:lnTo>
                    <a:pt x="566" y="758"/>
                  </a:lnTo>
                  <a:lnTo>
                    <a:pt x="567" y="758"/>
                  </a:lnTo>
                  <a:lnTo>
                    <a:pt x="568" y="758"/>
                  </a:lnTo>
                  <a:lnTo>
                    <a:pt x="570" y="758"/>
                  </a:lnTo>
                  <a:lnTo>
                    <a:pt x="570" y="758"/>
                  </a:lnTo>
                  <a:lnTo>
                    <a:pt x="572" y="759"/>
                  </a:lnTo>
                  <a:lnTo>
                    <a:pt x="573" y="759"/>
                  </a:lnTo>
                  <a:lnTo>
                    <a:pt x="573" y="759"/>
                  </a:lnTo>
                  <a:lnTo>
                    <a:pt x="574" y="759"/>
                  </a:lnTo>
                  <a:lnTo>
                    <a:pt x="577" y="759"/>
                  </a:lnTo>
                  <a:lnTo>
                    <a:pt x="580" y="760"/>
                  </a:lnTo>
                  <a:lnTo>
                    <a:pt x="581" y="760"/>
                  </a:lnTo>
                  <a:lnTo>
                    <a:pt x="584" y="761"/>
                  </a:lnTo>
                  <a:lnTo>
                    <a:pt x="587" y="761"/>
                  </a:lnTo>
                  <a:lnTo>
                    <a:pt x="587" y="761"/>
                  </a:lnTo>
                  <a:lnTo>
                    <a:pt x="588" y="761"/>
                  </a:lnTo>
                  <a:lnTo>
                    <a:pt x="589" y="761"/>
                  </a:lnTo>
                  <a:lnTo>
                    <a:pt x="590" y="762"/>
                  </a:lnTo>
                  <a:lnTo>
                    <a:pt x="591" y="762"/>
                  </a:lnTo>
                  <a:lnTo>
                    <a:pt x="591" y="762"/>
                  </a:lnTo>
                  <a:lnTo>
                    <a:pt x="592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2"/>
                  </a:lnTo>
                  <a:lnTo>
                    <a:pt x="604" y="764"/>
                  </a:lnTo>
                  <a:lnTo>
                    <a:pt x="604" y="764"/>
                  </a:lnTo>
                  <a:lnTo>
                    <a:pt x="606" y="764"/>
                  </a:lnTo>
                  <a:lnTo>
                    <a:pt x="606" y="764"/>
                  </a:lnTo>
                  <a:lnTo>
                    <a:pt x="607" y="764"/>
                  </a:lnTo>
                  <a:lnTo>
                    <a:pt x="611" y="765"/>
                  </a:lnTo>
                  <a:lnTo>
                    <a:pt x="616" y="765"/>
                  </a:lnTo>
                  <a:lnTo>
                    <a:pt x="618" y="766"/>
                  </a:lnTo>
                  <a:lnTo>
                    <a:pt x="622" y="766"/>
                  </a:lnTo>
                  <a:lnTo>
                    <a:pt x="623" y="766"/>
                  </a:lnTo>
                  <a:lnTo>
                    <a:pt x="628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30" y="767"/>
                  </a:lnTo>
                  <a:lnTo>
                    <a:pt x="630" y="767"/>
                  </a:lnTo>
                  <a:lnTo>
                    <a:pt x="631" y="768"/>
                  </a:lnTo>
                  <a:lnTo>
                    <a:pt x="632" y="768"/>
                  </a:lnTo>
                  <a:lnTo>
                    <a:pt x="632" y="768"/>
                  </a:lnTo>
                  <a:lnTo>
                    <a:pt x="633" y="768"/>
                  </a:lnTo>
                  <a:lnTo>
                    <a:pt x="633" y="768"/>
                  </a:lnTo>
                  <a:lnTo>
                    <a:pt x="636" y="768"/>
                  </a:lnTo>
                  <a:lnTo>
                    <a:pt x="636" y="768"/>
                  </a:lnTo>
                  <a:lnTo>
                    <a:pt x="638" y="769"/>
                  </a:lnTo>
                  <a:lnTo>
                    <a:pt x="639" y="769"/>
                  </a:lnTo>
                  <a:lnTo>
                    <a:pt x="640" y="769"/>
                  </a:lnTo>
                  <a:lnTo>
                    <a:pt x="640" y="769"/>
                  </a:lnTo>
                  <a:lnTo>
                    <a:pt x="642" y="769"/>
                  </a:lnTo>
                  <a:lnTo>
                    <a:pt x="649" y="770"/>
                  </a:lnTo>
                  <a:lnTo>
                    <a:pt x="650" y="770"/>
                  </a:lnTo>
                  <a:lnTo>
                    <a:pt x="653" y="770"/>
                  </a:lnTo>
                  <a:lnTo>
                    <a:pt x="655" y="771"/>
                  </a:lnTo>
                  <a:lnTo>
                    <a:pt x="655" y="771"/>
                  </a:lnTo>
                  <a:lnTo>
                    <a:pt x="658" y="771"/>
                  </a:lnTo>
                  <a:lnTo>
                    <a:pt x="658" y="771"/>
                  </a:lnTo>
                  <a:lnTo>
                    <a:pt x="659" y="771"/>
                  </a:lnTo>
                  <a:lnTo>
                    <a:pt x="662" y="772"/>
                  </a:lnTo>
                  <a:lnTo>
                    <a:pt x="664" y="772"/>
                  </a:lnTo>
                  <a:lnTo>
                    <a:pt x="669" y="773"/>
                  </a:lnTo>
                  <a:lnTo>
                    <a:pt x="673" y="773"/>
                  </a:lnTo>
                  <a:lnTo>
                    <a:pt x="675" y="773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2" y="774"/>
                  </a:lnTo>
                  <a:lnTo>
                    <a:pt x="685" y="774"/>
                  </a:lnTo>
                  <a:lnTo>
                    <a:pt x="685" y="775"/>
                  </a:lnTo>
                  <a:lnTo>
                    <a:pt x="686" y="775"/>
                  </a:lnTo>
                  <a:lnTo>
                    <a:pt x="688" y="775"/>
                  </a:lnTo>
                  <a:lnTo>
                    <a:pt x="693" y="775"/>
                  </a:lnTo>
                  <a:lnTo>
                    <a:pt x="694" y="776"/>
                  </a:lnTo>
                  <a:lnTo>
                    <a:pt x="698" y="776"/>
                  </a:lnTo>
                  <a:lnTo>
                    <a:pt x="698" y="776"/>
                  </a:lnTo>
                  <a:lnTo>
                    <a:pt x="708" y="777"/>
                  </a:lnTo>
                  <a:lnTo>
                    <a:pt x="708" y="777"/>
                  </a:lnTo>
                  <a:lnTo>
                    <a:pt x="709" y="777"/>
                  </a:lnTo>
                  <a:lnTo>
                    <a:pt x="716" y="778"/>
                  </a:lnTo>
                  <a:lnTo>
                    <a:pt x="716" y="778"/>
                  </a:lnTo>
                  <a:lnTo>
                    <a:pt x="722" y="779"/>
                  </a:lnTo>
                  <a:lnTo>
                    <a:pt x="723" y="779"/>
                  </a:lnTo>
                  <a:lnTo>
                    <a:pt x="724" y="779"/>
                  </a:lnTo>
                  <a:lnTo>
                    <a:pt x="728" y="779"/>
                  </a:lnTo>
                  <a:lnTo>
                    <a:pt x="732" y="780"/>
                  </a:lnTo>
                  <a:lnTo>
                    <a:pt x="739" y="781"/>
                  </a:lnTo>
                  <a:lnTo>
                    <a:pt x="740" y="781"/>
                  </a:lnTo>
                  <a:lnTo>
                    <a:pt x="743" y="781"/>
                  </a:lnTo>
                  <a:lnTo>
                    <a:pt x="744" y="781"/>
                  </a:lnTo>
                  <a:lnTo>
                    <a:pt x="749" y="782"/>
                  </a:lnTo>
                  <a:lnTo>
                    <a:pt x="750" y="782"/>
                  </a:lnTo>
                  <a:lnTo>
                    <a:pt x="758" y="782"/>
                  </a:lnTo>
                  <a:lnTo>
                    <a:pt x="760" y="783"/>
                  </a:lnTo>
                  <a:lnTo>
                    <a:pt x="760" y="783"/>
                  </a:lnTo>
                  <a:lnTo>
                    <a:pt x="764" y="783"/>
                  </a:lnTo>
                  <a:lnTo>
                    <a:pt x="765" y="783"/>
                  </a:lnTo>
                  <a:lnTo>
                    <a:pt x="767" y="783"/>
                  </a:lnTo>
                  <a:lnTo>
                    <a:pt x="767" y="783"/>
                  </a:lnTo>
                  <a:lnTo>
                    <a:pt x="772" y="784"/>
                  </a:lnTo>
                  <a:lnTo>
                    <a:pt x="774" y="784"/>
                  </a:lnTo>
                  <a:lnTo>
                    <a:pt x="776" y="784"/>
                  </a:lnTo>
                  <a:lnTo>
                    <a:pt x="777" y="784"/>
                  </a:lnTo>
                  <a:lnTo>
                    <a:pt x="778" y="785"/>
                  </a:lnTo>
                  <a:lnTo>
                    <a:pt x="779" y="785"/>
                  </a:lnTo>
                  <a:lnTo>
                    <a:pt x="781" y="785"/>
                  </a:lnTo>
                  <a:lnTo>
                    <a:pt x="782" y="785"/>
                  </a:lnTo>
                  <a:lnTo>
                    <a:pt x="784" y="785"/>
                  </a:lnTo>
                  <a:lnTo>
                    <a:pt x="784" y="785"/>
                  </a:lnTo>
                  <a:lnTo>
                    <a:pt x="797" y="786"/>
                  </a:lnTo>
                  <a:lnTo>
                    <a:pt x="804" y="787"/>
                  </a:lnTo>
                  <a:lnTo>
                    <a:pt x="815" y="788"/>
                  </a:lnTo>
                  <a:lnTo>
                    <a:pt x="819" y="788"/>
                  </a:lnTo>
                  <a:lnTo>
                    <a:pt x="820" y="788"/>
                  </a:lnTo>
                  <a:lnTo>
                    <a:pt x="824" y="789"/>
                  </a:lnTo>
                  <a:lnTo>
                    <a:pt x="828" y="789"/>
                  </a:lnTo>
                  <a:lnTo>
                    <a:pt x="830" y="789"/>
                  </a:lnTo>
                  <a:lnTo>
                    <a:pt x="840" y="790"/>
                  </a:lnTo>
                  <a:lnTo>
                    <a:pt x="846" y="790"/>
                  </a:lnTo>
                  <a:lnTo>
                    <a:pt x="861" y="792"/>
                  </a:lnTo>
                  <a:lnTo>
                    <a:pt x="865" y="792"/>
                  </a:lnTo>
                  <a:lnTo>
                    <a:pt x="874" y="793"/>
                  </a:lnTo>
                  <a:lnTo>
                    <a:pt x="875" y="793"/>
                  </a:lnTo>
                  <a:lnTo>
                    <a:pt x="877" y="793"/>
                  </a:lnTo>
                  <a:lnTo>
                    <a:pt x="880" y="793"/>
                  </a:lnTo>
                  <a:lnTo>
                    <a:pt x="884" y="793"/>
                  </a:lnTo>
                  <a:lnTo>
                    <a:pt x="885" y="794"/>
                  </a:lnTo>
                  <a:lnTo>
                    <a:pt x="888" y="794"/>
                  </a:lnTo>
                  <a:lnTo>
                    <a:pt x="897" y="794"/>
                  </a:lnTo>
                  <a:lnTo>
                    <a:pt x="903" y="795"/>
                  </a:lnTo>
                  <a:lnTo>
                    <a:pt x="909" y="795"/>
                  </a:lnTo>
                  <a:lnTo>
                    <a:pt x="919" y="796"/>
                  </a:lnTo>
                  <a:lnTo>
                    <a:pt x="924" y="796"/>
                  </a:lnTo>
                  <a:lnTo>
                    <a:pt x="926" y="797"/>
                  </a:lnTo>
                  <a:lnTo>
                    <a:pt x="929" y="797"/>
                  </a:lnTo>
                  <a:lnTo>
                    <a:pt x="932" y="797"/>
                  </a:lnTo>
                  <a:lnTo>
                    <a:pt x="935" y="797"/>
                  </a:lnTo>
                  <a:lnTo>
                    <a:pt x="938" y="797"/>
                  </a:lnTo>
                  <a:lnTo>
                    <a:pt x="939" y="797"/>
                  </a:lnTo>
                  <a:lnTo>
                    <a:pt x="940" y="797"/>
                  </a:lnTo>
                  <a:lnTo>
                    <a:pt x="956" y="799"/>
                  </a:lnTo>
                  <a:lnTo>
                    <a:pt x="959" y="799"/>
                  </a:lnTo>
                  <a:lnTo>
                    <a:pt x="960" y="799"/>
                  </a:lnTo>
                  <a:lnTo>
                    <a:pt x="982" y="800"/>
                  </a:lnTo>
                  <a:lnTo>
                    <a:pt x="990" y="801"/>
                  </a:lnTo>
                  <a:lnTo>
                    <a:pt x="996" y="801"/>
                  </a:lnTo>
                  <a:lnTo>
                    <a:pt x="1004" y="802"/>
                  </a:lnTo>
                  <a:lnTo>
                    <a:pt x="1009" y="802"/>
                  </a:lnTo>
                  <a:lnTo>
                    <a:pt x="1020" y="802"/>
                  </a:lnTo>
                  <a:lnTo>
                    <a:pt x="1026" y="803"/>
                  </a:lnTo>
                  <a:lnTo>
                    <a:pt x="1087" y="806"/>
                  </a:lnTo>
                  <a:lnTo>
                    <a:pt x="1143" y="809"/>
                  </a:lnTo>
                </a:path>
              </a:pathLst>
            </a:custGeom>
            <a:noFill/>
            <a:ln w="22225">
              <a:solidFill>
                <a:srgbClr val="008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0" name="Freeform 2224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FF7F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1" name="Freeform 2225"/>
            <p:cNvSpPr>
              <a:spLocks/>
            </p:cNvSpPr>
            <p:nvPr/>
          </p:nvSpPr>
          <p:spPr bwMode="auto">
            <a:xfrm>
              <a:off x="761" y="1776"/>
              <a:ext cx="4154" cy="1746"/>
            </a:xfrm>
            <a:custGeom>
              <a:avLst/>
              <a:gdLst>
                <a:gd name="T0" fmla="*/ 18 w 1190"/>
                <a:gd name="T1" fmla="*/ 174 h 500"/>
                <a:gd name="T2" fmla="*/ 31 w 1190"/>
                <a:gd name="T3" fmla="*/ 240 h 500"/>
                <a:gd name="T4" fmla="*/ 38 w 1190"/>
                <a:gd name="T5" fmla="*/ 267 h 500"/>
                <a:gd name="T6" fmla="*/ 43 w 1190"/>
                <a:gd name="T7" fmla="*/ 285 h 500"/>
                <a:gd name="T8" fmla="*/ 50 w 1190"/>
                <a:gd name="T9" fmla="*/ 302 h 500"/>
                <a:gd name="T10" fmla="*/ 54 w 1190"/>
                <a:gd name="T11" fmla="*/ 312 h 500"/>
                <a:gd name="T12" fmla="*/ 61 w 1190"/>
                <a:gd name="T13" fmla="*/ 327 h 500"/>
                <a:gd name="T14" fmla="*/ 66 w 1190"/>
                <a:gd name="T15" fmla="*/ 336 h 500"/>
                <a:gd name="T16" fmla="*/ 71 w 1190"/>
                <a:gd name="T17" fmla="*/ 345 h 500"/>
                <a:gd name="T18" fmla="*/ 76 w 1190"/>
                <a:gd name="T19" fmla="*/ 353 h 500"/>
                <a:gd name="T20" fmla="*/ 82 w 1190"/>
                <a:gd name="T21" fmla="*/ 362 h 500"/>
                <a:gd name="T22" fmla="*/ 86 w 1190"/>
                <a:gd name="T23" fmla="*/ 366 h 500"/>
                <a:gd name="T24" fmla="*/ 91 w 1190"/>
                <a:gd name="T25" fmla="*/ 373 h 500"/>
                <a:gd name="T26" fmla="*/ 97 w 1190"/>
                <a:gd name="T27" fmla="*/ 379 h 500"/>
                <a:gd name="T28" fmla="*/ 101 w 1190"/>
                <a:gd name="T29" fmla="*/ 382 h 500"/>
                <a:gd name="T30" fmla="*/ 107 w 1190"/>
                <a:gd name="T31" fmla="*/ 388 h 500"/>
                <a:gd name="T32" fmla="*/ 111 w 1190"/>
                <a:gd name="T33" fmla="*/ 391 h 500"/>
                <a:gd name="T34" fmla="*/ 116 w 1190"/>
                <a:gd name="T35" fmla="*/ 396 h 500"/>
                <a:gd name="T36" fmla="*/ 121 w 1190"/>
                <a:gd name="T37" fmla="*/ 399 h 500"/>
                <a:gd name="T38" fmla="*/ 126 w 1190"/>
                <a:gd name="T39" fmla="*/ 403 h 500"/>
                <a:gd name="T40" fmla="*/ 132 w 1190"/>
                <a:gd name="T41" fmla="*/ 407 h 500"/>
                <a:gd name="T42" fmla="*/ 139 w 1190"/>
                <a:gd name="T43" fmla="*/ 412 h 500"/>
                <a:gd name="T44" fmla="*/ 146 w 1190"/>
                <a:gd name="T45" fmla="*/ 415 h 500"/>
                <a:gd name="T46" fmla="*/ 151 w 1190"/>
                <a:gd name="T47" fmla="*/ 418 h 500"/>
                <a:gd name="T48" fmla="*/ 159 w 1190"/>
                <a:gd name="T49" fmla="*/ 422 h 500"/>
                <a:gd name="T50" fmla="*/ 165 w 1190"/>
                <a:gd name="T51" fmla="*/ 425 h 500"/>
                <a:gd name="T52" fmla="*/ 171 w 1190"/>
                <a:gd name="T53" fmla="*/ 428 h 500"/>
                <a:gd name="T54" fmla="*/ 177 w 1190"/>
                <a:gd name="T55" fmla="*/ 430 h 500"/>
                <a:gd name="T56" fmla="*/ 185 w 1190"/>
                <a:gd name="T57" fmla="*/ 433 h 500"/>
                <a:gd name="T58" fmla="*/ 191 w 1190"/>
                <a:gd name="T59" fmla="*/ 435 h 500"/>
                <a:gd name="T60" fmla="*/ 200 w 1190"/>
                <a:gd name="T61" fmla="*/ 438 h 500"/>
                <a:gd name="T62" fmla="*/ 208 w 1190"/>
                <a:gd name="T63" fmla="*/ 441 h 500"/>
                <a:gd name="T64" fmla="*/ 215 w 1190"/>
                <a:gd name="T65" fmla="*/ 443 h 500"/>
                <a:gd name="T66" fmla="*/ 224 w 1190"/>
                <a:gd name="T67" fmla="*/ 445 h 500"/>
                <a:gd name="T68" fmla="*/ 235 w 1190"/>
                <a:gd name="T69" fmla="*/ 448 h 500"/>
                <a:gd name="T70" fmla="*/ 242 w 1190"/>
                <a:gd name="T71" fmla="*/ 450 h 500"/>
                <a:gd name="T72" fmla="*/ 247 w 1190"/>
                <a:gd name="T73" fmla="*/ 451 h 500"/>
                <a:gd name="T74" fmla="*/ 260 w 1190"/>
                <a:gd name="T75" fmla="*/ 454 h 500"/>
                <a:gd name="T76" fmla="*/ 267 w 1190"/>
                <a:gd name="T77" fmla="*/ 455 h 500"/>
                <a:gd name="T78" fmla="*/ 276 w 1190"/>
                <a:gd name="T79" fmla="*/ 457 h 500"/>
                <a:gd name="T80" fmla="*/ 283 w 1190"/>
                <a:gd name="T81" fmla="*/ 458 h 500"/>
                <a:gd name="T82" fmla="*/ 293 w 1190"/>
                <a:gd name="T83" fmla="*/ 460 h 500"/>
                <a:gd name="T84" fmla="*/ 301 w 1190"/>
                <a:gd name="T85" fmla="*/ 461 h 500"/>
                <a:gd name="T86" fmla="*/ 310 w 1190"/>
                <a:gd name="T87" fmla="*/ 463 h 500"/>
                <a:gd name="T88" fmla="*/ 322 w 1190"/>
                <a:gd name="T89" fmla="*/ 464 h 500"/>
                <a:gd name="T90" fmla="*/ 336 w 1190"/>
                <a:gd name="T91" fmla="*/ 466 h 500"/>
                <a:gd name="T92" fmla="*/ 349 w 1190"/>
                <a:gd name="T93" fmla="*/ 468 h 500"/>
                <a:gd name="T94" fmla="*/ 364 w 1190"/>
                <a:gd name="T95" fmla="*/ 470 h 500"/>
                <a:gd name="T96" fmla="*/ 380 w 1190"/>
                <a:gd name="T97" fmla="*/ 471 h 500"/>
                <a:gd name="T98" fmla="*/ 393 w 1190"/>
                <a:gd name="T99" fmla="*/ 473 h 500"/>
                <a:gd name="T100" fmla="*/ 410 w 1190"/>
                <a:gd name="T101" fmla="*/ 474 h 500"/>
                <a:gd name="T102" fmla="*/ 432 w 1190"/>
                <a:gd name="T103" fmla="*/ 476 h 500"/>
                <a:gd name="T104" fmla="*/ 449 w 1190"/>
                <a:gd name="T105" fmla="*/ 477 h 500"/>
                <a:gd name="T106" fmla="*/ 476 w 1190"/>
                <a:gd name="T107" fmla="*/ 479 h 500"/>
                <a:gd name="T108" fmla="*/ 506 w 1190"/>
                <a:gd name="T109" fmla="*/ 481 h 500"/>
                <a:gd name="T110" fmla="*/ 534 w 1190"/>
                <a:gd name="T111" fmla="*/ 483 h 500"/>
                <a:gd name="T112" fmla="*/ 565 w 1190"/>
                <a:gd name="T113" fmla="*/ 485 h 500"/>
                <a:gd name="T114" fmla="*/ 604 w 1190"/>
                <a:gd name="T115" fmla="*/ 486 h 500"/>
                <a:gd name="T116" fmla="*/ 651 w 1190"/>
                <a:gd name="T117" fmla="*/ 488 h 500"/>
                <a:gd name="T118" fmla="*/ 706 w 1190"/>
                <a:gd name="T119" fmla="*/ 490 h 500"/>
                <a:gd name="T120" fmla="*/ 807 w 1190"/>
                <a:gd name="T121" fmla="*/ 493 h 500"/>
                <a:gd name="T122" fmla="*/ 944 w 1190"/>
                <a:gd name="T123" fmla="*/ 49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0" h="500">
                  <a:moveTo>
                    <a:pt x="0" y="0"/>
                  </a:moveTo>
                  <a:lnTo>
                    <a:pt x="4" y="49"/>
                  </a:lnTo>
                  <a:lnTo>
                    <a:pt x="5" y="62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4"/>
                  </a:lnTo>
                  <a:lnTo>
                    <a:pt x="10" y="108"/>
                  </a:lnTo>
                  <a:lnTo>
                    <a:pt x="11" y="120"/>
                  </a:lnTo>
                  <a:lnTo>
                    <a:pt x="12" y="132"/>
                  </a:lnTo>
                  <a:lnTo>
                    <a:pt x="13" y="140"/>
                  </a:lnTo>
                  <a:lnTo>
                    <a:pt x="13" y="141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8" y="171"/>
                  </a:lnTo>
                  <a:lnTo>
                    <a:pt x="18" y="172"/>
                  </a:lnTo>
                  <a:lnTo>
                    <a:pt x="18" y="174"/>
                  </a:lnTo>
                  <a:lnTo>
                    <a:pt x="19" y="177"/>
                  </a:lnTo>
                  <a:lnTo>
                    <a:pt x="19" y="178"/>
                  </a:lnTo>
                  <a:lnTo>
                    <a:pt x="19" y="179"/>
                  </a:lnTo>
                  <a:lnTo>
                    <a:pt x="20" y="185"/>
                  </a:lnTo>
                  <a:lnTo>
                    <a:pt x="20" y="186"/>
                  </a:lnTo>
                  <a:lnTo>
                    <a:pt x="21" y="189"/>
                  </a:lnTo>
                  <a:lnTo>
                    <a:pt x="22" y="195"/>
                  </a:lnTo>
                  <a:lnTo>
                    <a:pt x="22" y="199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4"/>
                  </a:lnTo>
                  <a:lnTo>
                    <a:pt x="23" y="205"/>
                  </a:lnTo>
                  <a:lnTo>
                    <a:pt x="24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5" y="216"/>
                  </a:lnTo>
                  <a:lnTo>
                    <a:pt x="26" y="218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7" y="221"/>
                  </a:lnTo>
                  <a:lnTo>
                    <a:pt x="27" y="222"/>
                  </a:lnTo>
                  <a:lnTo>
                    <a:pt x="27" y="225"/>
                  </a:lnTo>
                  <a:lnTo>
                    <a:pt x="27" y="226"/>
                  </a:lnTo>
                  <a:lnTo>
                    <a:pt x="28" y="230"/>
                  </a:lnTo>
                  <a:lnTo>
                    <a:pt x="29" y="231"/>
                  </a:lnTo>
                  <a:lnTo>
                    <a:pt x="29" y="231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1"/>
                  </a:lnTo>
                  <a:lnTo>
                    <a:pt x="31" y="243"/>
                  </a:lnTo>
                  <a:lnTo>
                    <a:pt x="32" y="244"/>
                  </a:lnTo>
                  <a:lnTo>
                    <a:pt x="32" y="245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7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0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2"/>
                  </a:lnTo>
                  <a:lnTo>
                    <a:pt x="37" y="264"/>
                  </a:lnTo>
                  <a:lnTo>
                    <a:pt x="37" y="264"/>
                  </a:lnTo>
                  <a:lnTo>
                    <a:pt x="37" y="265"/>
                  </a:lnTo>
                  <a:lnTo>
                    <a:pt x="37" y="266"/>
                  </a:lnTo>
                  <a:lnTo>
                    <a:pt x="37" y="266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9"/>
                  </a:lnTo>
                  <a:lnTo>
                    <a:pt x="39" y="270"/>
                  </a:lnTo>
                  <a:lnTo>
                    <a:pt x="39" y="270"/>
                  </a:lnTo>
                  <a:lnTo>
                    <a:pt x="39" y="271"/>
                  </a:lnTo>
                  <a:lnTo>
                    <a:pt x="39" y="272"/>
                  </a:lnTo>
                  <a:lnTo>
                    <a:pt x="39" y="273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5"/>
                  </a:lnTo>
                  <a:lnTo>
                    <a:pt x="40" y="275"/>
                  </a:lnTo>
                  <a:lnTo>
                    <a:pt x="41" y="276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2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2"/>
                  </a:lnTo>
                  <a:lnTo>
                    <a:pt x="43" y="283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5"/>
                  </a:lnTo>
                  <a:lnTo>
                    <a:pt x="44" y="285"/>
                  </a:lnTo>
                  <a:lnTo>
                    <a:pt x="44" y="286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9"/>
                  </a:lnTo>
                  <a:lnTo>
                    <a:pt x="45" y="290"/>
                  </a:lnTo>
                  <a:lnTo>
                    <a:pt x="45" y="290"/>
                  </a:lnTo>
                  <a:lnTo>
                    <a:pt x="45" y="291"/>
                  </a:lnTo>
                  <a:lnTo>
                    <a:pt x="46" y="291"/>
                  </a:lnTo>
                  <a:lnTo>
                    <a:pt x="46" y="293"/>
                  </a:lnTo>
                  <a:lnTo>
                    <a:pt x="46" y="293"/>
                  </a:lnTo>
                  <a:lnTo>
                    <a:pt x="46" y="294"/>
                  </a:lnTo>
                  <a:lnTo>
                    <a:pt x="47" y="294"/>
                  </a:lnTo>
                  <a:lnTo>
                    <a:pt x="47" y="295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9"/>
                  </a:lnTo>
                  <a:lnTo>
                    <a:pt x="49" y="299"/>
                  </a:lnTo>
                  <a:lnTo>
                    <a:pt x="49" y="300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4"/>
                  </a:lnTo>
                  <a:lnTo>
                    <a:pt x="51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8"/>
                  </a:lnTo>
                  <a:lnTo>
                    <a:pt x="52" y="308"/>
                  </a:lnTo>
                  <a:lnTo>
                    <a:pt x="52" y="309"/>
                  </a:lnTo>
                  <a:lnTo>
                    <a:pt x="53" y="309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2"/>
                  </a:lnTo>
                  <a:lnTo>
                    <a:pt x="54" y="312"/>
                  </a:lnTo>
                  <a:lnTo>
                    <a:pt x="54" y="313"/>
                  </a:lnTo>
                  <a:lnTo>
                    <a:pt x="55" y="314"/>
                  </a:lnTo>
                  <a:lnTo>
                    <a:pt x="55" y="314"/>
                  </a:lnTo>
                  <a:lnTo>
                    <a:pt x="55" y="315"/>
                  </a:lnTo>
                  <a:lnTo>
                    <a:pt x="55" y="315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7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7" y="319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8" y="320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2"/>
                  </a:lnTo>
                  <a:lnTo>
                    <a:pt x="59" y="322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60" y="324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1" y="326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2" y="328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3" y="330"/>
                  </a:lnTo>
                  <a:lnTo>
                    <a:pt x="63" y="330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4" y="332"/>
                  </a:lnTo>
                  <a:lnTo>
                    <a:pt x="64" y="332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7" y="337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9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1"/>
                  </a:lnTo>
                  <a:lnTo>
                    <a:pt x="69" y="341"/>
                  </a:lnTo>
                  <a:lnTo>
                    <a:pt x="69" y="341"/>
                  </a:lnTo>
                  <a:lnTo>
                    <a:pt x="69" y="342"/>
                  </a:lnTo>
                  <a:lnTo>
                    <a:pt x="69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4"/>
                  </a:lnTo>
                  <a:lnTo>
                    <a:pt x="70" y="344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6"/>
                  </a:lnTo>
                  <a:lnTo>
                    <a:pt x="72" y="346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3" y="347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9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2"/>
                  </a:lnTo>
                  <a:lnTo>
                    <a:pt x="75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5"/>
                  </a:lnTo>
                  <a:lnTo>
                    <a:pt x="78" y="355"/>
                  </a:lnTo>
                  <a:lnTo>
                    <a:pt x="78" y="355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9" y="357"/>
                  </a:lnTo>
                  <a:lnTo>
                    <a:pt x="79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9"/>
                  </a:lnTo>
                  <a:lnTo>
                    <a:pt x="80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4" y="363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6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9" y="369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6"/>
                  </a:lnTo>
                  <a:lnTo>
                    <a:pt x="104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3"/>
                  </a:lnTo>
                  <a:lnTo>
                    <a:pt x="113" y="393"/>
                  </a:lnTo>
                  <a:lnTo>
                    <a:pt x="113" y="393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20" y="398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4" y="401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7" y="403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5"/>
                  </a:lnTo>
                  <a:lnTo>
                    <a:pt x="128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1" y="406"/>
                  </a:lnTo>
                  <a:lnTo>
                    <a:pt x="131" y="407"/>
                  </a:lnTo>
                  <a:lnTo>
                    <a:pt x="131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6" y="409"/>
                  </a:lnTo>
                  <a:lnTo>
                    <a:pt x="136" y="410"/>
                  </a:lnTo>
                  <a:lnTo>
                    <a:pt x="136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9" y="411"/>
                  </a:lnTo>
                  <a:lnTo>
                    <a:pt x="139" y="412"/>
                  </a:lnTo>
                  <a:lnTo>
                    <a:pt x="139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1" y="412"/>
                  </a:lnTo>
                  <a:lnTo>
                    <a:pt x="141" y="412"/>
                  </a:lnTo>
                  <a:lnTo>
                    <a:pt x="141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3" y="413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2" y="418"/>
                  </a:lnTo>
                  <a:lnTo>
                    <a:pt x="152" y="418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4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8" y="421"/>
                  </a:lnTo>
                  <a:lnTo>
                    <a:pt x="158" y="421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60" y="422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2" y="423"/>
                  </a:lnTo>
                  <a:lnTo>
                    <a:pt x="162" y="423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195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9" y="438"/>
                  </a:lnTo>
                  <a:lnTo>
                    <a:pt x="199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1" y="438"/>
                  </a:lnTo>
                  <a:lnTo>
                    <a:pt x="201" y="439"/>
                  </a:lnTo>
                  <a:lnTo>
                    <a:pt x="201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4" y="439"/>
                  </a:lnTo>
                  <a:lnTo>
                    <a:pt x="204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1"/>
                  </a:lnTo>
                  <a:lnTo>
                    <a:pt x="207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3" y="442"/>
                  </a:lnTo>
                  <a:lnTo>
                    <a:pt x="213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7" y="443"/>
                  </a:lnTo>
                  <a:lnTo>
                    <a:pt x="217" y="443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3" y="445"/>
                  </a:lnTo>
                  <a:lnTo>
                    <a:pt x="223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6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30" y="447"/>
                  </a:lnTo>
                  <a:lnTo>
                    <a:pt x="230" y="447"/>
                  </a:lnTo>
                  <a:lnTo>
                    <a:pt x="232" y="447"/>
                  </a:lnTo>
                  <a:lnTo>
                    <a:pt x="232" y="447"/>
                  </a:lnTo>
                  <a:lnTo>
                    <a:pt x="233" y="448"/>
                  </a:lnTo>
                  <a:lnTo>
                    <a:pt x="233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1" y="449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50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2" y="452"/>
                  </a:lnTo>
                  <a:lnTo>
                    <a:pt x="252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4" y="452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7" y="453"/>
                  </a:lnTo>
                  <a:lnTo>
                    <a:pt x="257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9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4" y="455"/>
                  </a:lnTo>
                  <a:lnTo>
                    <a:pt x="264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8" y="455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5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7" y="457"/>
                  </a:lnTo>
                  <a:lnTo>
                    <a:pt x="277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6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8" y="459"/>
                  </a:lnTo>
                  <a:lnTo>
                    <a:pt x="288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2" y="460"/>
                  </a:lnTo>
                  <a:lnTo>
                    <a:pt x="292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0"/>
                  </a:lnTo>
                  <a:lnTo>
                    <a:pt x="297" y="460"/>
                  </a:lnTo>
                  <a:lnTo>
                    <a:pt x="297" y="460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8" y="461"/>
                  </a:lnTo>
                  <a:lnTo>
                    <a:pt x="298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300" y="461"/>
                  </a:lnTo>
                  <a:lnTo>
                    <a:pt x="300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2" y="461"/>
                  </a:lnTo>
                  <a:lnTo>
                    <a:pt x="302" y="461"/>
                  </a:lnTo>
                  <a:lnTo>
                    <a:pt x="303" y="461"/>
                  </a:lnTo>
                  <a:lnTo>
                    <a:pt x="303" y="462"/>
                  </a:lnTo>
                  <a:lnTo>
                    <a:pt x="303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5" y="462"/>
                  </a:lnTo>
                  <a:lnTo>
                    <a:pt x="305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10" y="462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6" y="463"/>
                  </a:lnTo>
                  <a:lnTo>
                    <a:pt x="316" y="464"/>
                  </a:lnTo>
                  <a:lnTo>
                    <a:pt x="317" y="464"/>
                  </a:lnTo>
                  <a:lnTo>
                    <a:pt x="317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9" y="464"/>
                  </a:lnTo>
                  <a:lnTo>
                    <a:pt x="319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3" y="464"/>
                  </a:lnTo>
                  <a:lnTo>
                    <a:pt x="323" y="464"/>
                  </a:lnTo>
                  <a:lnTo>
                    <a:pt x="324" y="465"/>
                  </a:lnTo>
                  <a:lnTo>
                    <a:pt x="324" y="465"/>
                  </a:lnTo>
                  <a:lnTo>
                    <a:pt x="325" y="465"/>
                  </a:lnTo>
                  <a:lnTo>
                    <a:pt x="325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9" y="465"/>
                  </a:lnTo>
                  <a:lnTo>
                    <a:pt x="330" y="465"/>
                  </a:lnTo>
                  <a:lnTo>
                    <a:pt x="330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1" y="467"/>
                  </a:lnTo>
                  <a:lnTo>
                    <a:pt x="342" y="467"/>
                  </a:lnTo>
                  <a:lnTo>
                    <a:pt x="343" y="467"/>
                  </a:lnTo>
                  <a:lnTo>
                    <a:pt x="343" y="467"/>
                  </a:lnTo>
                  <a:lnTo>
                    <a:pt x="344" y="467"/>
                  </a:lnTo>
                  <a:lnTo>
                    <a:pt x="344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7" y="468"/>
                  </a:lnTo>
                  <a:lnTo>
                    <a:pt x="347" y="468"/>
                  </a:lnTo>
                  <a:lnTo>
                    <a:pt x="348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1" y="468"/>
                  </a:lnTo>
                  <a:lnTo>
                    <a:pt x="352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4" y="468"/>
                  </a:lnTo>
                  <a:lnTo>
                    <a:pt x="354" y="469"/>
                  </a:lnTo>
                  <a:lnTo>
                    <a:pt x="355" y="469"/>
                  </a:lnTo>
                  <a:lnTo>
                    <a:pt x="355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7" y="469"/>
                  </a:lnTo>
                  <a:lnTo>
                    <a:pt x="358" y="469"/>
                  </a:lnTo>
                  <a:lnTo>
                    <a:pt x="358" y="469"/>
                  </a:lnTo>
                  <a:lnTo>
                    <a:pt x="359" y="469"/>
                  </a:lnTo>
                  <a:lnTo>
                    <a:pt x="359" y="469"/>
                  </a:lnTo>
                  <a:lnTo>
                    <a:pt x="360" y="469"/>
                  </a:lnTo>
                  <a:lnTo>
                    <a:pt x="361" y="469"/>
                  </a:lnTo>
                  <a:lnTo>
                    <a:pt x="361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3" y="470"/>
                  </a:lnTo>
                  <a:lnTo>
                    <a:pt x="363" y="470"/>
                  </a:lnTo>
                  <a:lnTo>
                    <a:pt x="364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7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9" y="470"/>
                  </a:lnTo>
                  <a:lnTo>
                    <a:pt x="369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2" y="470"/>
                  </a:lnTo>
                  <a:lnTo>
                    <a:pt x="373" y="471"/>
                  </a:lnTo>
                  <a:lnTo>
                    <a:pt x="374" y="471"/>
                  </a:lnTo>
                  <a:lnTo>
                    <a:pt x="374" y="471"/>
                  </a:lnTo>
                  <a:lnTo>
                    <a:pt x="375" y="471"/>
                  </a:lnTo>
                  <a:lnTo>
                    <a:pt x="376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9" y="471"/>
                  </a:lnTo>
                  <a:lnTo>
                    <a:pt x="379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4" y="472"/>
                  </a:lnTo>
                  <a:lnTo>
                    <a:pt x="385" y="472"/>
                  </a:lnTo>
                  <a:lnTo>
                    <a:pt x="385" y="472"/>
                  </a:lnTo>
                  <a:lnTo>
                    <a:pt x="386" y="472"/>
                  </a:lnTo>
                  <a:lnTo>
                    <a:pt x="386" y="472"/>
                  </a:lnTo>
                  <a:lnTo>
                    <a:pt x="387" y="472"/>
                  </a:lnTo>
                  <a:lnTo>
                    <a:pt x="387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3" y="473"/>
                  </a:lnTo>
                  <a:lnTo>
                    <a:pt x="393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8" y="473"/>
                  </a:lnTo>
                  <a:lnTo>
                    <a:pt x="398" y="473"/>
                  </a:lnTo>
                  <a:lnTo>
                    <a:pt x="400" y="473"/>
                  </a:lnTo>
                  <a:lnTo>
                    <a:pt x="400" y="473"/>
                  </a:lnTo>
                  <a:lnTo>
                    <a:pt x="401" y="473"/>
                  </a:lnTo>
                  <a:lnTo>
                    <a:pt x="401" y="473"/>
                  </a:lnTo>
                  <a:lnTo>
                    <a:pt x="402" y="473"/>
                  </a:lnTo>
                  <a:lnTo>
                    <a:pt x="402" y="473"/>
                  </a:lnTo>
                  <a:lnTo>
                    <a:pt x="402" y="474"/>
                  </a:lnTo>
                  <a:lnTo>
                    <a:pt x="403" y="474"/>
                  </a:lnTo>
                  <a:lnTo>
                    <a:pt x="403" y="474"/>
                  </a:lnTo>
                  <a:lnTo>
                    <a:pt x="404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6" y="474"/>
                  </a:lnTo>
                  <a:lnTo>
                    <a:pt x="407" y="474"/>
                  </a:lnTo>
                  <a:lnTo>
                    <a:pt x="407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10" y="474"/>
                  </a:lnTo>
                  <a:lnTo>
                    <a:pt x="410" y="474"/>
                  </a:lnTo>
                  <a:lnTo>
                    <a:pt x="412" y="474"/>
                  </a:lnTo>
                  <a:lnTo>
                    <a:pt x="412" y="474"/>
                  </a:lnTo>
                  <a:lnTo>
                    <a:pt x="413" y="474"/>
                  </a:lnTo>
                  <a:lnTo>
                    <a:pt x="413" y="474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7" y="475"/>
                  </a:lnTo>
                  <a:lnTo>
                    <a:pt x="417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1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5" y="476"/>
                  </a:lnTo>
                  <a:lnTo>
                    <a:pt x="426" y="476"/>
                  </a:lnTo>
                  <a:lnTo>
                    <a:pt x="427" y="476"/>
                  </a:lnTo>
                  <a:lnTo>
                    <a:pt x="427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9" y="476"/>
                  </a:lnTo>
                  <a:lnTo>
                    <a:pt x="431" y="476"/>
                  </a:lnTo>
                  <a:lnTo>
                    <a:pt x="432" y="476"/>
                  </a:lnTo>
                  <a:lnTo>
                    <a:pt x="432" y="476"/>
                  </a:lnTo>
                  <a:lnTo>
                    <a:pt x="433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5" y="476"/>
                  </a:lnTo>
                  <a:lnTo>
                    <a:pt x="436" y="476"/>
                  </a:lnTo>
                  <a:lnTo>
                    <a:pt x="436" y="477"/>
                  </a:lnTo>
                  <a:lnTo>
                    <a:pt x="436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8" y="477"/>
                  </a:lnTo>
                  <a:lnTo>
                    <a:pt x="439" y="477"/>
                  </a:lnTo>
                  <a:lnTo>
                    <a:pt x="440" y="477"/>
                  </a:lnTo>
                  <a:lnTo>
                    <a:pt x="440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2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4" y="477"/>
                  </a:lnTo>
                  <a:lnTo>
                    <a:pt x="444" y="477"/>
                  </a:lnTo>
                  <a:lnTo>
                    <a:pt x="445" y="477"/>
                  </a:lnTo>
                  <a:lnTo>
                    <a:pt x="445" y="477"/>
                  </a:lnTo>
                  <a:lnTo>
                    <a:pt x="446" y="477"/>
                  </a:lnTo>
                  <a:lnTo>
                    <a:pt x="446" y="477"/>
                  </a:lnTo>
                  <a:lnTo>
                    <a:pt x="447" y="477"/>
                  </a:lnTo>
                  <a:lnTo>
                    <a:pt x="447" y="477"/>
                  </a:lnTo>
                  <a:lnTo>
                    <a:pt x="448" y="477"/>
                  </a:lnTo>
                  <a:lnTo>
                    <a:pt x="448" y="477"/>
                  </a:lnTo>
                  <a:lnTo>
                    <a:pt x="449" y="477"/>
                  </a:lnTo>
                  <a:lnTo>
                    <a:pt x="450" y="478"/>
                  </a:lnTo>
                  <a:lnTo>
                    <a:pt x="452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4" y="478"/>
                  </a:lnTo>
                  <a:lnTo>
                    <a:pt x="455" y="478"/>
                  </a:lnTo>
                  <a:lnTo>
                    <a:pt x="456" y="478"/>
                  </a:lnTo>
                  <a:lnTo>
                    <a:pt x="456" y="478"/>
                  </a:lnTo>
                  <a:lnTo>
                    <a:pt x="457" y="478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0" y="478"/>
                  </a:lnTo>
                  <a:lnTo>
                    <a:pt x="460" y="478"/>
                  </a:lnTo>
                  <a:lnTo>
                    <a:pt x="461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3" y="479"/>
                  </a:lnTo>
                  <a:lnTo>
                    <a:pt x="464" y="479"/>
                  </a:lnTo>
                  <a:lnTo>
                    <a:pt x="464" y="479"/>
                  </a:lnTo>
                  <a:lnTo>
                    <a:pt x="465" y="479"/>
                  </a:lnTo>
                  <a:lnTo>
                    <a:pt x="466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71" y="479"/>
                  </a:lnTo>
                  <a:lnTo>
                    <a:pt x="471" y="479"/>
                  </a:lnTo>
                  <a:lnTo>
                    <a:pt x="472" y="479"/>
                  </a:lnTo>
                  <a:lnTo>
                    <a:pt x="472" y="479"/>
                  </a:lnTo>
                  <a:lnTo>
                    <a:pt x="474" y="479"/>
                  </a:lnTo>
                  <a:lnTo>
                    <a:pt x="474" y="479"/>
                  </a:lnTo>
                  <a:lnTo>
                    <a:pt x="475" y="479"/>
                  </a:lnTo>
                  <a:lnTo>
                    <a:pt x="476" y="479"/>
                  </a:lnTo>
                  <a:lnTo>
                    <a:pt x="476" y="479"/>
                  </a:lnTo>
                  <a:lnTo>
                    <a:pt x="477" y="479"/>
                  </a:lnTo>
                  <a:lnTo>
                    <a:pt x="478" y="480"/>
                  </a:lnTo>
                  <a:lnTo>
                    <a:pt x="478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80" y="480"/>
                  </a:lnTo>
                  <a:lnTo>
                    <a:pt x="481" y="480"/>
                  </a:lnTo>
                  <a:lnTo>
                    <a:pt x="482" y="480"/>
                  </a:lnTo>
                  <a:lnTo>
                    <a:pt x="482" y="480"/>
                  </a:lnTo>
                  <a:lnTo>
                    <a:pt x="484" y="480"/>
                  </a:lnTo>
                  <a:lnTo>
                    <a:pt x="484" y="480"/>
                  </a:lnTo>
                  <a:lnTo>
                    <a:pt x="486" y="480"/>
                  </a:lnTo>
                  <a:lnTo>
                    <a:pt x="486" y="480"/>
                  </a:lnTo>
                  <a:lnTo>
                    <a:pt x="488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90" y="480"/>
                  </a:lnTo>
                  <a:lnTo>
                    <a:pt x="490" y="480"/>
                  </a:lnTo>
                  <a:lnTo>
                    <a:pt x="491" y="480"/>
                  </a:lnTo>
                  <a:lnTo>
                    <a:pt x="491" y="480"/>
                  </a:lnTo>
                  <a:lnTo>
                    <a:pt x="493" y="481"/>
                  </a:lnTo>
                  <a:lnTo>
                    <a:pt x="494" y="481"/>
                  </a:lnTo>
                  <a:lnTo>
                    <a:pt x="495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502" y="481"/>
                  </a:lnTo>
                  <a:lnTo>
                    <a:pt x="502" y="481"/>
                  </a:lnTo>
                  <a:lnTo>
                    <a:pt x="506" y="481"/>
                  </a:lnTo>
                  <a:lnTo>
                    <a:pt x="507" y="481"/>
                  </a:lnTo>
                  <a:lnTo>
                    <a:pt x="509" y="482"/>
                  </a:lnTo>
                  <a:lnTo>
                    <a:pt x="510" y="482"/>
                  </a:lnTo>
                  <a:lnTo>
                    <a:pt x="512" y="482"/>
                  </a:lnTo>
                  <a:lnTo>
                    <a:pt x="512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4" y="482"/>
                  </a:lnTo>
                  <a:lnTo>
                    <a:pt x="514" y="482"/>
                  </a:lnTo>
                  <a:lnTo>
                    <a:pt x="516" y="482"/>
                  </a:lnTo>
                  <a:lnTo>
                    <a:pt x="516" y="482"/>
                  </a:lnTo>
                  <a:lnTo>
                    <a:pt x="517" y="482"/>
                  </a:lnTo>
                  <a:lnTo>
                    <a:pt x="517" y="482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0" y="482"/>
                  </a:lnTo>
                  <a:lnTo>
                    <a:pt x="520" y="482"/>
                  </a:lnTo>
                  <a:lnTo>
                    <a:pt x="521" y="482"/>
                  </a:lnTo>
                  <a:lnTo>
                    <a:pt x="523" y="482"/>
                  </a:lnTo>
                  <a:lnTo>
                    <a:pt x="524" y="482"/>
                  </a:lnTo>
                  <a:lnTo>
                    <a:pt x="526" y="483"/>
                  </a:lnTo>
                  <a:lnTo>
                    <a:pt x="526" y="483"/>
                  </a:lnTo>
                  <a:lnTo>
                    <a:pt x="527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2" y="483"/>
                  </a:lnTo>
                  <a:lnTo>
                    <a:pt x="533" y="483"/>
                  </a:lnTo>
                  <a:lnTo>
                    <a:pt x="533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5" y="483"/>
                  </a:lnTo>
                  <a:lnTo>
                    <a:pt x="536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40" y="483"/>
                  </a:lnTo>
                  <a:lnTo>
                    <a:pt x="541" y="483"/>
                  </a:lnTo>
                  <a:lnTo>
                    <a:pt x="541" y="483"/>
                  </a:lnTo>
                  <a:lnTo>
                    <a:pt x="542" y="483"/>
                  </a:lnTo>
                  <a:lnTo>
                    <a:pt x="542" y="483"/>
                  </a:lnTo>
                  <a:lnTo>
                    <a:pt x="543" y="484"/>
                  </a:lnTo>
                  <a:lnTo>
                    <a:pt x="543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46" y="484"/>
                  </a:lnTo>
                  <a:lnTo>
                    <a:pt x="547" y="484"/>
                  </a:lnTo>
                  <a:lnTo>
                    <a:pt x="548" y="484"/>
                  </a:lnTo>
                  <a:lnTo>
                    <a:pt x="549" y="484"/>
                  </a:lnTo>
                  <a:lnTo>
                    <a:pt x="550" y="484"/>
                  </a:lnTo>
                  <a:lnTo>
                    <a:pt x="551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7" y="484"/>
                  </a:lnTo>
                  <a:lnTo>
                    <a:pt x="557" y="484"/>
                  </a:lnTo>
                  <a:lnTo>
                    <a:pt x="559" y="484"/>
                  </a:lnTo>
                  <a:lnTo>
                    <a:pt x="559" y="484"/>
                  </a:lnTo>
                  <a:lnTo>
                    <a:pt x="560" y="484"/>
                  </a:lnTo>
                  <a:lnTo>
                    <a:pt x="561" y="484"/>
                  </a:lnTo>
                  <a:lnTo>
                    <a:pt x="563" y="485"/>
                  </a:lnTo>
                  <a:lnTo>
                    <a:pt x="565" y="485"/>
                  </a:lnTo>
                  <a:lnTo>
                    <a:pt x="565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72" y="485"/>
                  </a:lnTo>
                  <a:lnTo>
                    <a:pt x="572" y="485"/>
                  </a:lnTo>
                  <a:lnTo>
                    <a:pt x="573" y="485"/>
                  </a:lnTo>
                  <a:lnTo>
                    <a:pt x="573" y="485"/>
                  </a:lnTo>
                  <a:lnTo>
                    <a:pt x="574" y="485"/>
                  </a:lnTo>
                  <a:lnTo>
                    <a:pt x="574" y="485"/>
                  </a:lnTo>
                  <a:lnTo>
                    <a:pt x="578" y="485"/>
                  </a:lnTo>
                  <a:lnTo>
                    <a:pt x="581" y="485"/>
                  </a:lnTo>
                  <a:lnTo>
                    <a:pt x="583" y="486"/>
                  </a:lnTo>
                  <a:lnTo>
                    <a:pt x="583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9" y="486"/>
                  </a:lnTo>
                  <a:lnTo>
                    <a:pt x="591" y="486"/>
                  </a:lnTo>
                  <a:lnTo>
                    <a:pt x="593" y="486"/>
                  </a:lnTo>
                  <a:lnTo>
                    <a:pt x="593" y="486"/>
                  </a:lnTo>
                  <a:lnTo>
                    <a:pt x="594" y="486"/>
                  </a:lnTo>
                  <a:lnTo>
                    <a:pt x="596" y="486"/>
                  </a:lnTo>
                  <a:lnTo>
                    <a:pt x="596" y="486"/>
                  </a:lnTo>
                  <a:lnTo>
                    <a:pt x="597" y="486"/>
                  </a:lnTo>
                  <a:lnTo>
                    <a:pt x="597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601" y="486"/>
                  </a:lnTo>
                  <a:lnTo>
                    <a:pt x="602" y="486"/>
                  </a:lnTo>
                  <a:lnTo>
                    <a:pt x="602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6" y="487"/>
                  </a:lnTo>
                  <a:lnTo>
                    <a:pt x="607" y="487"/>
                  </a:lnTo>
                  <a:lnTo>
                    <a:pt x="608" y="487"/>
                  </a:lnTo>
                  <a:lnTo>
                    <a:pt x="609" y="487"/>
                  </a:lnTo>
                  <a:lnTo>
                    <a:pt x="610" y="487"/>
                  </a:lnTo>
                  <a:lnTo>
                    <a:pt x="611" y="487"/>
                  </a:lnTo>
                  <a:lnTo>
                    <a:pt x="611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3" y="487"/>
                  </a:lnTo>
                  <a:lnTo>
                    <a:pt x="614" y="487"/>
                  </a:lnTo>
                  <a:lnTo>
                    <a:pt x="615" y="487"/>
                  </a:lnTo>
                  <a:lnTo>
                    <a:pt x="617" y="487"/>
                  </a:lnTo>
                  <a:lnTo>
                    <a:pt x="617" y="487"/>
                  </a:lnTo>
                  <a:lnTo>
                    <a:pt x="619" y="487"/>
                  </a:lnTo>
                  <a:lnTo>
                    <a:pt x="620" y="487"/>
                  </a:lnTo>
                  <a:lnTo>
                    <a:pt x="620" y="487"/>
                  </a:lnTo>
                  <a:lnTo>
                    <a:pt x="621" y="487"/>
                  </a:lnTo>
                  <a:lnTo>
                    <a:pt x="624" y="487"/>
                  </a:lnTo>
                  <a:lnTo>
                    <a:pt x="627" y="487"/>
                  </a:lnTo>
                  <a:lnTo>
                    <a:pt x="628" y="487"/>
                  </a:lnTo>
                  <a:lnTo>
                    <a:pt x="631" y="488"/>
                  </a:lnTo>
                  <a:lnTo>
                    <a:pt x="634" y="488"/>
                  </a:lnTo>
                  <a:lnTo>
                    <a:pt x="634" y="488"/>
                  </a:lnTo>
                  <a:lnTo>
                    <a:pt x="635" y="488"/>
                  </a:lnTo>
                  <a:lnTo>
                    <a:pt x="636" y="488"/>
                  </a:lnTo>
                  <a:lnTo>
                    <a:pt x="637" y="488"/>
                  </a:lnTo>
                  <a:lnTo>
                    <a:pt x="638" y="488"/>
                  </a:lnTo>
                  <a:lnTo>
                    <a:pt x="638" y="488"/>
                  </a:lnTo>
                  <a:lnTo>
                    <a:pt x="639" y="488"/>
                  </a:lnTo>
                  <a:lnTo>
                    <a:pt x="641" y="488"/>
                  </a:lnTo>
                  <a:lnTo>
                    <a:pt x="642" y="488"/>
                  </a:lnTo>
                  <a:lnTo>
                    <a:pt x="642" y="488"/>
                  </a:lnTo>
                  <a:lnTo>
                    <a:pt x="651" y="488"/>
                  </a:lnTo>
                  <a:lnTo>
                    <a:pt x="651" y="488"/>
                  </a:lnTo>
                  <a:lnTo>
                    <a:pt x="653" y="488"/>
                  </a:lnTo>
                  <a:lnTo>
                    <a:pt x="653" y="488"/>
                  </a:lnTo>
                  <a:lnTo>
                    <a:pt x="654" y="489"/>
                  </a:lnTo>
                  <a:lnTo>
                    <a:pt x="658" y="489"/>
                  </a:lnTo>
                  <a:lnTo>
                    <a:pt x="663" y="489"/>
                  </a:lnTo>
                  <a:lnTo>
                    <a:pt x="665" y="489"/>
                  </a:lnTo>
                  <a:lnTo>
                    <a:pt x="669" y="489"/>
                  </a:lnTo>
                  <a:lnTo>
                    <a:pt x="670" y="489"/>
                  </a:lnTo>
                  <a:lnTo>
                    <a:pt x="675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7" y="489"/>
                  </a:lnTo>
                  <a:lnTo>
                    <a:pt x="677" y="489"/>
                  </a:lnTo>
                  <a:lnTo>
                    <a:pt x="678" y="489"/>
                  </a:lnTo>
                  <a:lnTo>
                    <a:pt x="679" y="489"/>
                  </a:lnTo>
                  <a:lnTo>
                    <a:pt x="679" y="489"/>
                  </a:lnTo>
                  <a:lnTo>
                    <a:pt x="680" y="489"/>
                  </a:lnTo>
                  <a:lnTo>
                    <a:pt x="680" y="489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5" y="490"/>
                  </a:lnTo>
                  <a:lnTo>
                    <a:pt x="686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700" y="490"/>
                  </a:lnTo>
                  <a:lnTo>
                    <a:pt x="702" y="490"/>
                  </a:lnTo>
                  <a:lnTo>
                    <a:pt x="702" y="490"/>
                  </a:lnTo>
                  <a:lnTo>
                    <a:pt x="705" y="490"/>
                  </a:lnTo>
                  <a:lnTo>
                    <a:pt x="705" y="490"/>
                  </a:lnTo>
                  <a:lnTo>
                    <a:pt x="706" y="490"/>
                  </a:lnTo>
                  <a:lnTo>
                    <a:pt x="709" y="490"/>
                  </a:lnTo>
                  <a:lnTo>
                    <a:pt x="711" y="491"/>
                  </a:lnTo>
                  <a:lnTo>
                    <a:pt x="716" y="491"/>
                  </a:lnTo>
                  <a:lnTo>
                    <a:pt x="720" y="491"/>
                  </a:lnTo>
                  <a:lnTo>
                    <a:pt x="722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9" y="491"/>
                  </a:lnTo>
                  <a:lnTo>
                    <a:pt x="732" y="491"/>
                  </a:lnTo>
                  <a:lnTo>
                    <a:pt x="732" y="491"/>
                  </a:lnTo>
                  <a:lnTo>
                    <a:pt x="733" y="491"/>
                  </a:lnTo>
                  <a:lnTo>
                    <a:pt x="735" y="491"/>
                  </a:lnTo>
                  <a:lnTo>
                    <a:pt x="740" y="491"/>
                  </a:lnTo>
                  <a:lnTo>
                    <a:pt x="741" y="491"/>
                  </a:lnTo>
                  <a:lnTo>
                    <a:pt x="745" y="492"/>
                  </a:lnTo>
                  <a:lnTo>
                    <a:pt x="745" y="492"/>
                  </a:lnTo>
                  <a:lnTo>
                    <a:pt x="755" y="492"/>
                  </a:lnTo>
                  <a:lnTo>
                    <a:pt x="755" y="492"/>
                  </a:lnTo>
                  <a:lnTo>
                    <a:pt x="756" y="492"/>
                  </a:lnTo>
                  <a:lnTo>
                    <a:pt x="763" y="492"/>
                  </a:lnTo>
                  <a:lnTo>
                    <a:pt x="763" y="492"/>
                  </a:lnTo>
                  <a:lnTo>
                    <a:pt x="769" y="492"/>
                  </a:lnTo>
                  <a:lnTo>
                    <a:pt x="770" y="492"/>
                  </a:lnTo>
                  <a:lnTo>
                    <a:pt x="771" y="492"/>
                  </a:lnTo>
                  <a:lnTo>
                    <a:pt x="775" y="492"/>
                  </a:lnTo>
                  <a:lnTo>
                    <a:pt x="779" y="492"/>
                  </a:lnTo>
                  <a:lnTo>
                    <a:pt x="786" y="493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1" y="493"/>
                  </a:lnTo>
                  <a:lnTo>
                    <a:pt x="796" y="493"/>
                  </a:lnTo>
                  <a:lnTo>
                    <a:pt x="797" y="493"/>
                  </a:lnTo>
                  <a:lnTo>
                    <a:pt x="805" y="493"/>
                  </a:lnTo>
                  <a:lnTo>
                    <a:pt x="807" y="493"/>
                  </a:lnTo>
                  <a:lnTo>
                    <a:pt x="807" y="493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4" y="493"/>
                  </a:lnTo>
                  <a:lnTo>
                    <a:pt x="814" y="493"/>
                  </a:lnTo>
                  <a:lnTo>
                    <a:pt x="819" y="494"/>
                  </a:lnTo>
                  <a:lnTo>
                    <a:pt x="821" y="494"/>
                  </a:lnTo>
                  <a:lnTo>
                    <a:pt x="823" y="494"/>
                  </a:lnTo>
                  <a:lnTo>
                    <a:pt x="824" y="494"/>
                  </a:lnTo>
                  <a:lnTo>
                    <a:pt x="825" y="494"/>
                  </a:lnTo>
                  <a:lnTo>
                    <a:pt x="826" y="494"/>
                  </a:lnTo>
                  <a:lnTo>
                    <a:pt x="828" y="494"/>
                  </a:lnTo>
                  <a:lnTo>
                    <a:pt x="829" y="494"/>
                  </a:lnTo>
                  <a:lnTo>
                    <a:pt x="831" y="494"/>
                  </a:lnTo>
                  <a:lnTo>
                    <a:pt x="831" y="494"/>
                  </a:lnTo>
                  <a:lnTo>
                    <a:pt x="844" y="494"/>
                  </a:lnTo>
                  <a:lnTo>
                    <a:pt x="851" y="494"/>
                  </a:lnTo>
                  <a:lnTo>
                    <a:pt x="862" y="495"/>
                  </a:lnTo>
                  <a:lnTo>
                    <a:pt x="866" y="495"/>
                  </a:lnTo>
                  <a:lnTo>
                    <a:pt x="867" y="495"/>
                  </a:lnTo>
                  <a:lnTo>
                    <a:pt x="871" y="495"/>
                  </a:lnTo>
                  <a:lnTo>
                    <a:pt x="875" y="495"/>
                  </a:lnTo>
                  <a:lnTo>
                    <a:pt x="877" y="495"/>
                  </a:lnTo>
                  <a:lnTo>
                    <a:pt x="887" y="495"/>
                  </a:lnTo>
                  <a:lnTo>
                    <a:pt x="893" y="495"/>
                  </a:lnTo>
                  <a:lnTo>
                    <a:pt x="908" y="496"/>
                  </a:lnTo>
                  <a:lnTo>
                    <a:pt x="912" y="496"/>
                  </a:lnTo>
                  <a:lnTo>
                    <a:pt x="921" y="496"/>
                  </a:lnTo>
                  <a:lnTo>
                    <a:pt x="922" y="496"/>
                  </a:lnTo>
                  <a:lnTo>
                    <a:pt x="924" y="496"/>
                  </a:lnTo>
                  <a:lnTo>
                    <a:pt x="927" y="496"/>
                  </a:lnTo>
                  <a:lnTo>
                    <a:pt x="931" y="496"/>
                  </a:lnTo>
                  <a:lnTo>
                    <a:pt x="932" y="496"/>
                  </a:lnTo>
                  <a:lnTo>
                    <a:pt x="935" y="496"/>
                  </a:lnTo>
                  <a:lnTo>
                    <a:pt x="944" y="496"/>
                  </a:lnTo>
                  <a:lnTo>
                    <a:pt x="950" y="496"/>
                  </a:lnTo>
                  <a:lnTo>
                    <a:pt x="956" y="496"/>
                  </a:lnTo>
                  <a:lnTo>
                    <a:pt x="966" y="497"/>
                  </a:lnTo>
                  <a:lnTo>
                    <a:pt x="971" y="497"/>
                  </a:lnTo>
                  <a:lnTo>
                    <a:pt x="973" y="497"/>
                  </a:lnTo>
                  <a:lnTo>
                    <a:pt x="976" y="497"/>
                  </a:lnTo>
                  <a:lnTo>
                    <a:pt x="979" y="497"/>
                  </a:lnTo>
                  <a:lnTo>
                    <a:pt x="982" y="497"/>
                  </a:lnTo>
                  <a:lnTo>
                    <a:pt x="985" y="497"/>
                  </a:lnTo>
                  <a:lnTo>
                    <a:pt x="986" y="497"/>
                  </a:lnTo>
                  <a:lnTo>
                    <a:pt x="987" y="497"/>
                  </a:lnTo>
                  <a:lnTo>
                    <a:pt x="1003" y="497"/>
                  </a:lnTo>
                  <a:lnTo>
                    <a:pt x="1006" y="497"/>
                  </a:lnTo>
                  <a:lnTo>
                    <a:pt x="1007" y="497"/>
                  </a:lnTo>
                  <a:lnTo>
                    <a:pt x="1029" y="498"/>
                  </a:lnTo>
                  <a:lnTo>
                    <a:pt x="1037" y="498"/>
                  </a:lnTo>
                  <a:lnTo>
                    <a:pt x="1043" y="498"/>
                  </a:lnTo>
                  <a:lnTo>
                    <a:pt x="1051" y="498"/>
                  </a:lnTo>
                  <a:lnTo>
                    <a:pt x="1056" y="498"/>
                  </a:lnTo>
                  <a:lnTo>
                    <a:pt x="1067" y="498"/>
                  </a:lnTo>
                  <a:lnTo>
                    <a:pt x="1073" y="498"/>
                  </a:lnTo>
                  <a:lnTo>
                    <a:pt x="1134" y="499"/>
                  </a:lnTo>
                  <a:lnTo>
                    <a:pt x="1190" y="500"/>
                  </a:lnTo>
                </a:path>
              </a:pathLst>
            </a:custGeom>
            <a:noFill/>
            <a:ln w="222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2" name="Oval 2226"/>
            <p:cNvSpPr>
              <a:spLocks noChangeArrowheads="1"/>
            </p:cNvSpPr>
            <p:nvPr/>
          </p:nvSpPr>
          <p:spPr bwMode="auto">
            <a:xfrm>
              <a:off x="1019" y="1685"/>
              <a:ext cx="63" cy="63"/>
            </a:xfrm>
            <a:prstGeom prst="ellipse">
              <a:avLst/>
            </a:prstGeom>
            <a:solidFill>
              <a:srgbClr val="4F8AFF"/>
            </a:solidFill>
            <a:ln w="22225">
              <a:solidFill>
                <a:srgbClr val="4F8A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3" name="Oval 2227"/>
            <p:cNvSpPr>
              <a:spLocks noChangeArrowheads="1"/>
            </p:cNvSpPr>
            <p:nvPr/>
          </p:nvSpPr>
          <p:spPr bwMode="auto">
            <a:xfrm>
              <a:off x="1948" y="1985"/>
              <a:ext cx="63" cy="63"/>
            </a:xfrm>
            <a:prstGeom prst="ellipse">
              <a:avLst/>
            </a:prstGeom>
            <a:solidFill>
              <a:srgbClr val="FFA697"/>
            </a:solidFill>
            <a:ln w="22225">
              <a:solidFill>
                <a:srgbClr val="FFA697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4" name="Rectangle 2228"/>
            <p:cNvSpPr>
              <a:spLocks noChangeArrowheads="1"/>
            </p:cNvSpPr>
            <p:nvPr/>
          </p:nvSpPr>
          <p:spPr bwMode="auto">
            <a:xfrm>
              <a:off x="943" y="467"/>
              <a:ext cx="189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MR = 3.5% (90th Percentile)</a:t>
              </a:r>
              <a:endPara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825" name="Rectangle 2229"/>
            <p:cNvSpPr>
              <a:spLocks noChangeArrowheads="1"/>
            </p:cNvSpPr>
            <p:nvPr/>
          </p:nvSpPr>
          <p:spPr bwMode="auto">
            <a:xfrm>
              <a:off x="618" y="1011"/>
              <a:ext cx="189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MR = 1.6% (50th Percentile)</a:t>
              </a:r>
              <a:endParaRPr kumimoji="0" lang="en-US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826" name="Rectangle 2230"/>
            <p:cNvSpPr>
              <a:spLocks noChangeArrowheads="1"/>
            </p:cNvSpPr>
            <p:nvPr/>
          </p:nvSpPr>
          <p:spPr bwMode="auto">
            <a:xfrm>
              <a:off x="740" y="3438"/>
              <a:ext cx="189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MR = 0.9% (10th Percentile)</a:t>
              </a:r>
              <a:endParaRPr kumimoji="0" lang="en-US" altLang="en-US" sz="1800" b="1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1827" name="Line 223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8" name="Line 223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6" name="Rectangle 223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7" name="Line 223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8" name="Rectangle 223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79" name="Line 223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Rectangle 223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4" name="Line 223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Rectangle 223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6" name="Line 224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Rectangle 224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88" name="Line 224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9" name="Rectangle 224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0" name="Rectangle 224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1" name="Line 224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Line 224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Rectangle 224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4" name="Line 224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Rectangle 224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6" name="Line 225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Rectangle 225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8" name="Line 225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Rectangle 225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0" name="Rectangle 225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1" name="Rectangle 2255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277813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80" name="TextBox 4579"/>
          <p:cNvSpPr txBox="1"/>
          <p:nvPr/>
        </p:nvSpPr>
        <p:spPr>
          <a:xfrm>
            <a:off x="2209800" y="2079625"/>
            <a:ext cx="66294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MR = Success Rate x Access</a:t>
            </a:r>
          </a:p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sz="1800" kern="0" dirty="0">
                <a:solidFill>
                  <a:sysClr val="windowText" lastClr="000000"/>
                </a:solidFill>
              </a:rPr>
              <a:t>SD of MR = </a:t>
            </a:r>
            <a:r>
              <a:rPr lang="en-US" sz="1800" b="1" kern="0" dirty="0">
                <a:solidFill>
                  <a:sysClr val="windowText" lastClr="000000"/>
                </a:solidFill>
              </a:rPr>
              <a:t>1.30%</a:t>
            </a:r>
          </a:p>
        </p:txBody>
      </p:sp>
      <p:sp>
        <p:nvSpPr>
          <p:cNvPr id="4581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331498364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26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7263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4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5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6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7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8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9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0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1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2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3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4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5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6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7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8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9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0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1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2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3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4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5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6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7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8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9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0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1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2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3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4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5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6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7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8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9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0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1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2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3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4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5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6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7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8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9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0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1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2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3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4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5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6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7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8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9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0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1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2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3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4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5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6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7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8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9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0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1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2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3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4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5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6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7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8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9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0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1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2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3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4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5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6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7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8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9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0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1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2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3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4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5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6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7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8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9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0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1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2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3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4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5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6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7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8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9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0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1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2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3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4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5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6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7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8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9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0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1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2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3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4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5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6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7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8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9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0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1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2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3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4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5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6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7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8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9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0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1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2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3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4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5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6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7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8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9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0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1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2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3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4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5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6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7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8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9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0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1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2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3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4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5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6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7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8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9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0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1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2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3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4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5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6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7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8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9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0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1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2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3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4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5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6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7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8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9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0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1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2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3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4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5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6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7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8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9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0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1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2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6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47063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4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5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6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7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8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9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0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1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2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3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4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5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6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7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8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9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0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1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2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3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4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5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6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7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8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9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0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1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2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3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4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5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6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7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8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9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0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1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2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3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4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5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6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7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8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9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0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1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2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3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4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5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6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7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8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9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0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1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2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3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4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5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6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7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8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9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0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1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2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3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4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5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6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7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8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9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0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1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2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3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4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5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6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7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8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9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0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1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2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3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4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5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6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7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8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9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0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1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2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3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4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5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6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7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8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9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0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1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2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3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4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5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6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7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8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9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0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1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2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3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4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5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6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7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8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9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0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1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2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3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4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5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6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7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8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9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0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1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2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3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4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5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6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7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8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9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0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1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2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3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4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5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6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7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8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9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0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1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2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3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4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5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6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7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8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9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0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1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2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3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4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5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6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7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8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9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0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1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2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3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4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5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6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7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8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9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0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1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2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3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4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5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6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7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8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9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0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1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2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0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46863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4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5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6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7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8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9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0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1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2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3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4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5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6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7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8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9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0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1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2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3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4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5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6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7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8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9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0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1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2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3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4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5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6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7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8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9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0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1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2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3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4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5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6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7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8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9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0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1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2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3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4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5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6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7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8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9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0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1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2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3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4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5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6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7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8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9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0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1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2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3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4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5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6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7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8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9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0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1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2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3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4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5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6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7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8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9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0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1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2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3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4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5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6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7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8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9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0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1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2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3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4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5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6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7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8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9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0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1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2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3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4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5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6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7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8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9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0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1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2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3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4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5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6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7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8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9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0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1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2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3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4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5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6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7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8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9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0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1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2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3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4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5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6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7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8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9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0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1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2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3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4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5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6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7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8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9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0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1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2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3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4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5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6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7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8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9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0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1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2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3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4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5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6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7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8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9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0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1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2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3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4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5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6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7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8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9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0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1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2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3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4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5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6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7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8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9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0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1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2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4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46663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4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5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6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7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8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9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0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1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2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3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4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5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6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7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8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9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0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1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2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3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4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5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6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7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8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9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0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1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2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3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4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5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6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7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8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9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0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1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2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3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4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5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6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7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8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9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0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1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2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3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4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5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6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7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8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9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0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1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2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3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4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5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6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7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8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9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0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1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2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3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4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5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6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7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8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9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0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1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2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3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4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5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6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7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8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9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0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1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2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3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4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5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6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7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8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9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0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1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2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3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4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5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6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7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8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9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0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1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2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3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4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5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6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7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8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9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0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1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2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3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4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5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6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7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8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9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0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1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2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3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4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5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6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7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8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9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0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1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2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3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4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5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6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7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8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9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0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1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2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3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4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5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6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7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8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9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0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1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2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3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4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5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6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7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8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9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0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1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2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3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4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5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6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7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8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9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0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1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2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3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4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5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6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7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8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9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0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1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2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3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4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5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6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7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8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9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0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1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2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5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46463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4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5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6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7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8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9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0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1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2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3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4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5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6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7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8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9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0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1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2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3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4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5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6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7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8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9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0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1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2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3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4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5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6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7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8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9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0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1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2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3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4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5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6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7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8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9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0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1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2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3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4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5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6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7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8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9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0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1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2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3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4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5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6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7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8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9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0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1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2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3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4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5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6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7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8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9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0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1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2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3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4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5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6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7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8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9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0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1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2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3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4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5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6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7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8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9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0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1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2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3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4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5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6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7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8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9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0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1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2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3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4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5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6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7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8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9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0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1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2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3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4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5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6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7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8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9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0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1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2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3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4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5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6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7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8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9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0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1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2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3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4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5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6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7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8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9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0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1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2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3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4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5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6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7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8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9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0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1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2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3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4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5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6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7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8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9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0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1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2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3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4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5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6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7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8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9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0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1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2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3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4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5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6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7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8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9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0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1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2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3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4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5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6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7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8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9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0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1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2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6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46263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4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5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6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7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8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9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0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1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2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3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4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5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6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7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8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9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0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1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2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3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4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5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6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7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8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9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0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1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2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3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4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5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6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7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8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9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0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1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2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3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4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5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6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7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8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9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0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1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2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3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4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5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6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7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8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9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0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1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2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3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4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5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6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7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8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9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0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1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2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3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4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5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6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7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8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9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0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1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2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3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4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5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6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7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8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9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0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1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2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3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4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5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6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7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8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9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0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1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2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3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4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5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6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7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8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9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0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1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2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3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4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5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6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7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8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9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0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1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2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3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4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5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6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7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8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9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0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1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2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3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4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5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6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7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8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9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0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1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2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3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4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5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6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7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8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09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0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1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2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3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4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5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6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7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8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9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0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1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2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3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4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5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6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7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8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9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0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1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2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3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4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5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6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7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8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9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0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1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2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3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4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5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6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7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8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9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0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1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2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3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4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5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6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7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8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9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0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1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2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8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46063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4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5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6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7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8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9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0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1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2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3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4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5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6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7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8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9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0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1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2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3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4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5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6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7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8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9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0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1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2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3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4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5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6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7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8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9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0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1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2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3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4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5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6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7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8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9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0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1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2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3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4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5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6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7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8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9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0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1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2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3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4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5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6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7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8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9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0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1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2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3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4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5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6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7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8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9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0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1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2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3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4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5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6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7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8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9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0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1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2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3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4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5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6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7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8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9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0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1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2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3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4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5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6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7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8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9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0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1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2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3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4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5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6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7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8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9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0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1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2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3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4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5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6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7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8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9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0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1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2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3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4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5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6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7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8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9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0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1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2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3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4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5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6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7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8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9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0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1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2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3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4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5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6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7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8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9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0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1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2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3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4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5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6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7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8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9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0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1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2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3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4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5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6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7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8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9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0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1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2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3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4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5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6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7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8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9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0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1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2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3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4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5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6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7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8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9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0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1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2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0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45863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4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5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6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7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8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9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0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1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2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3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4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5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6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7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8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9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0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1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2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3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4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5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6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7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8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9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0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1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2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3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4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5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6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7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8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9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0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1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2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3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4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5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6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7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8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9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0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1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2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3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4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5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6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7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8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9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0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1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2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3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4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5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6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7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8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9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0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1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2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3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4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5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6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7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8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9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0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1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2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3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4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5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6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7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8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9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0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1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2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3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4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5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6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7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8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9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0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1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2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3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4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5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6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7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8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9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0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1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2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3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4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5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6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7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8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9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0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1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2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3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4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5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6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7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8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9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0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1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2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3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4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5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6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7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8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9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0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1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2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3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4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5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6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7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8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9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0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1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2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3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4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5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6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7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8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9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0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1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2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3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4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5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6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7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8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9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0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1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2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3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4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5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6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7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8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9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0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1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2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3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4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5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6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7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8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9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0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1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2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3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4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5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6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7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8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9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0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1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2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6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45663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4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5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6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7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8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9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0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1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2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3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4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5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6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7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8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9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0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1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2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3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4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5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6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7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8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9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0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1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2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3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4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5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6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7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8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9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0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1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2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3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4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5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6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7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8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9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0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1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2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3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4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5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6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7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8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9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0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1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2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3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4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5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6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7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8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9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0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1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2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3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4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5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6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7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8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9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0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1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2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3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4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5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6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7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8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9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0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1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2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3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4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5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6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7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8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9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0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1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2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3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4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5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6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7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8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9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0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1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2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3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4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5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6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7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8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9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0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1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2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3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4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5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6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7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8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9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0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1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2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3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4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5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6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7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8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9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0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1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2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3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4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5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6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7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8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9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0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1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2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3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4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5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6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7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8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9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0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1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2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3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4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5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6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7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8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9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0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1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2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3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4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5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6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7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8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9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0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1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2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3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4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5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6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7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8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9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0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1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2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3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4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5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6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7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8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9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0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1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2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68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45463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4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5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6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7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8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9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0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1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2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3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4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5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6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7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8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9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0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1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2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3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4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5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6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7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8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9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0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1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2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3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4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5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6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7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8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9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0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1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2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3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4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5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6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7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8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9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0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1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2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3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4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5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6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7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8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9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0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1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2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3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4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5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6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7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8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9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0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1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2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3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4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5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6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7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8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9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0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1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2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3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4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5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6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7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8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9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0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1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2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3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4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5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6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7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8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9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0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1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2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3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4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5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6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7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8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9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0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1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2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3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4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5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6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7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8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9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0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1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2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3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4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5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6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7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8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9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0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1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2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3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4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5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6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7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8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9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0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1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2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3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4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5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6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7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8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9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0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1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2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3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4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5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6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7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8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9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0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1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2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3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4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5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6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7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8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9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0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1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2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3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4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5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6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7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8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9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0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1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2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3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4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5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6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7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8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9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0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1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2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3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4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5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6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7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8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9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0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1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2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80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38944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5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6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7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8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9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0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2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3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4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2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3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4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5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6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7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8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9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0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1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2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3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5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6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7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9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2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3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4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5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6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7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8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9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0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2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3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4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5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6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7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8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9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0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1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2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3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4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5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6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7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8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9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0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1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2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5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6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7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8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9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0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1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4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5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6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7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8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9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0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1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2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3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4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5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6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7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5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6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7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8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9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0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1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2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3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4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5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6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7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8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9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0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1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2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3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4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5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6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7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8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9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0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1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2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3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4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5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6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7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8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9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0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1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2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3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4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5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6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7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8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9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0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1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2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3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4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5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6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7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8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9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0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1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2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3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4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5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6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7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8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9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0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1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2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3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4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5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6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7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8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9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0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1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2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3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4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5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6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7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8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9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0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1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2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3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4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5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6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7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8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9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0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1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2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581" name="Oval 2216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2" name="Oval 2217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Oval 2218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4" name="Oval 2219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Oval 2220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6" name="Oval 2221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Oval 2222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8" name="Freeform 2223"/>
            <p:cNvSpPr>
              <a:spLocks/>
            </p:cNvSpPr>
            <p:nvPr/>
          </p:nvSpPr>
          <p:spPr bwMode="auto">
            <a:xfrm>
              <a:off x="925" y="547"/>
              <a:ext cx="3990" cy="2825"/>
            </a:xfrm>
            <a:custGeom>
              <a:avLst/>
              <a:gdLst>
                <a:gd name="T0" fmla="*/ 4 w 1143"/>
                <a:gd name="T1" fmla="*/ 45 h 809"/>
                <a:gd name="T2" fmla="*/ 9 w 1143"/>
                <a:gd name="T3" fmla="*/ 88 h 809"/>
                <a:gd name="T4" fmla="*/ 15 w 1143"/>
                <a:gd name="T5" fmla="*/ 134 h 809"/>
                <a:gd name="T6" fmla="*/ 19 w 1143"/>
                <a:gd name="T7" fmla="*/ 166 h 809"/>
                <a:gd name="T8" fmla="*/ 24 w 1143"/>
                <a:gd name="T9" fmla="*/ 199 h 809"/>
                <a:gd name="T10" fmla="*/ 29 w 1143"/>
                <a:gd name="T11" fmla="*/ 228 h 809"/>
                <a:gd name="T12" fmla="*/ 35 w 1143"/>
                <a:gd name="T13" fmla="*/ 261 h 809"/>
                <a:gd name="T14" fmla="*/ 38 w 1143"/>
                <a:gd name="T15" fmla="*/ 278 h 809"/>
                <a:gd name="T16" fmla="*/ 43 w 1143"/>
                <a:gd name="T17" fmla="*/ 299 h 809"/>
                <a:gd name="T18" fmla="*/ 48 w 1143"/>
                <a:gd name="T19" fmla="*/ 321 h 809"/>
                <a:gd name="T20" fmla="*/ 52 w 1143"/>
                <a:gd name="T21" fmla="*/ 340 h 809"/>
                <a:gd name="T22" fmla="*/ 56 w 1143"/>
                <a:gd name="T23" fmla="*/ 354 h 809"/>
                <a:gd name="T24" fmla="*/ 61 w 1143"/>
                <a:gd name="T25" fmla="*/ 371 h 809"/>
                <a:gd name="T26" fmla="*/ 65 w 1143"/>
                <a:gd name="T27" fmla="*/ 384 h 809"/>
                <a:gd name="T28" fmla="*/ 70 w 1143"/>
                <a:gd name="T29" fmla="*/ 402 h 809"/>
                <a:gd name="T30" fmla="*/ 74 w 1143"/>
                <a:gd name="T31" fmla="*/ 413 h 809"/>
                <a:gd name="T32" fmla="*/ 79 w 1143"/>
                <a:gd name="T33" fmla="*/ 428 h 809"/>
                <a:gd name="T34" fmla="*/ 85 w 1143"/>
                <a:gd name="T35" fmla="*/ 443 h 809"/>
                <a:gd name="T36" fmla="*/ 91 w 1143"/>
                <a:gd name="T37" fmla="*/ 458 h 809"/>
                <a:gd name="T38" fmla="*/ 97 w 1143"/>
                <a:gd name="T39" fmla="*/ 472 h 809"/>
                <a:gd name="T40" fmla="*/ 101 w 1143"/>
                <a:gd name="T41" fmla="*/ 481 h 809"/>
                <a:gd name="T42" fmla="*/ 109 w 1143"/>
                <a:gd name="T43" fmla="*/ 496 h 809"/>
                <a:gd name="T44" fmla="*/ 116 w 1143"/>
                <a:gd name="T45" fmla="*/ 509 h 809"/>
                <a:gd name="T46" fmla="*/ 121 w 1143"/>
                <a:gd name="T47" fmla="*/ 519 h 809"/>
                <a:gd name="T48" fmla="*/ 126 w 1143"/>
                <a:gd name="T49" fmla="*/ 527 h 809"/>
                <a:gd name="T50" fmla="*/ 132 w 1143"/>
                <a:gd name="T51" fmla="*/ 536 h 809"/>
                <a:gd name="T52" fmla="*/ 138 w 1143"/>
                <a:gd name="T53" fmla="*/ 546 h 809"/>
                <a:gd name="T54" fmla="*/ 144 w 1143"/>
                <a:gd name="T55" fmla="*/ 554 h 809"/>
                <a:gd name="T56" fmla="*/ 153 w 1143"/>
                <a:gd name="T57" fmla="*/ 566 h 809"/>
                <a:gd name="T58" fmla="*/ 161 w 1143"/>
                <a:gd name="T59" fmla="*/ 575 h 809"/>
                <a:gd name="T60" fmla="*/ 167 w 1143"/>
                <a:gd name="T61" fmla="*/ 583 h 809"/>
                <a:gd name="T62" fmla="*/ 174 w 1143"/>
                <a:gd name="T63" fmla="*/ 590 h 809"/>
                <a:gd name="T64" fmla="*/ 182 w 1143"/>
                <a:gd name="T65" fmla="*/ 599 h 809"/>
                <a:gd name="T66" fmla="*/ 191 w 1143"/>
                <a:gd name="T67" fmla="*/ 608 h 809"/>
                <a:gd name="T68" fmla="*/ 198 w 1143"/>
                <a:gd name="T69" fmla="*/ 614 h 809"/>
                <a:gd name="T70" fmla="*/ 204 w 1143"/>
                <a:gd name="T71" fmla="*/ 620 h 809"/>
                <a:gd name="T72" fmla="*/ 215 w 1143"/>
                <a:gd name="T73" fmla="*/ 629 h 809"/>
                <a:gd name="T74" fmla="*/ 223 w 1143"/>
                <a:gd name="T75" fmla="*/ 635 h 809"/>
                <a:gd name="T76" fmla="*/ 231 w 1143"/>
                <a:gd name="T77" fmla="*/ 641 h 809"/>
                <a:gd name="T78" fmla="*/ 236 w 1143"/>
                <a:gd name="T79" fmla="*/ 644 h 809"/>
                <a:gd name="T80" fmla="*/ 246 w 1143"/>
                <a:gd name="T81" fmla="*/ 651 h 809"/>
                <a:gd name="T82" fmla="*/ 254 w 1143"/>
                <a:gd name="T83" fmla="*/ 656 h 809"/>
                <a:gd name="T84" fmla="*/ 262 w 1143"/>
                <a:gd name="T85" fmla="*/ 661 h 809"/>
                <a:gd name="T86" fmla="*/ 272 w 1143"/>
                <a:gd name="T87" fmla="*/ 667 h 809"/>
                <a:gd name="T88" fmla="*/ 281 w 1143"/>
                <a:gd name="T89" fmla="*/ 672 h 809"/>
                <a:gd name="T90" fmla="*/ 294 w 1143"/>
                <a:gd name="T91" fmla="*/ 679 h 809"/>
                <a:gd name="T92" fmla="*/ 307 w 1143"/>
                <a:gd name="T93" fmla="*/ 685 h 809"/>
                <a:gd name="T94" fmla="*/ 322 w 1143"/>
                <a:gd name="T95" fmla="*/ 692 h 809"/>
                <a:gd name="T96" fmla="*/ 336 w 1143"/>
                <a:gd name="T97" fmla="*/ 698 h 809"/>
                <a:gd name="T98" fmla="*/ 348 w 1143"/>
                <a:gd name="T99" fmla="*/ 702 h 809"/>
                <a:gd name="T100" fmla="*/ 365 w 1143"/>
                <a:gd name="T101" fmla="*/ 709 h 809"/>
                <a:gd name="T102" fmla="*/ 385 w 1143"/>
                <a:gd name="T103" fmla="*/ 715 h 809"/>
                <a:gd name="T104" fmla="*/ 400 w 1143"/>
                <a:gd name="T105" fmla="*/ 720 h 809"/>
                <a:gd name="T106" fmla="*/ 424 w 1143"/>
                <a:gd name="T107" fmla="*/ 727 h 809"/>
                <a:gd name="T108" fmla="*/ 448 w 1143"/>
                <a:gd name="T109" fmla="*/ 733 h 809"/>
                <a:gd name="T110" fmla="*/ 479 w 1143"/>
                <a:gd name="T111" fmla="*/ 741 h 809"/>
                <a:gd name="T112" fmla="*/ 500 w 1143"/>
                <a:gd name="T113" fmla="*/ 745 h 809"/>
                <a:gd name="T114" fmla="*/ 541 w 1143"/>
                <a:gd name="T115" fmla="*/ 753 h 809"/>
                <a:gd name="T116" fmla="*/ 570 w 1143"/>
                <a:gd name="T117" fmla="*/ 758 h 809"/>
                <a:gd name="T118" fmla="*/ 629 w 1143"/>
                <a:gd name="T119" fmla="*/ 767 h 809"/>
                <a:gd name="T120" fmla="*/ 680 w 1143"/>
                <a:gd name="T121" fmla="*/ 774 h 809"/>
                <a:gd name="T122" fmla="*/ 767 w 1143"/>
                <a:gd name="T123" fmla="*/ 783 h 809"/>
                <a:gd name="T124" fmla="*/ 909 w 1143"/>
                <a:gd name="T125" fmla="*/ 795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" h="809">
                  <a:moveTo>
                    <a:pt x="0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0" y="93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2" y="109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7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6" y="145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9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3"/>
                  </a:lnTo>
                  <a:lnTo>
                    <a:pt x="17" y="15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8" y="156"/>
                  </a:lnTo>
                  <a:lnTo>
                    <a:pt x="18" y="157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9" y="162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0" y="168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6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90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4" y="196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1"/>
                  </a:lnTo>
                  <a:lnTo>
                    <a:pt x="25" y="202"/>
                  </a:lnTo>
                  <a:lnTo>
                    <a:pt x="25" y="205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8"/>
                  </a:lnTo>
                  <a:lnTo>
                    <a:pt x="26" y="209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1"/>
                  </a:lnTo>
                  <a:lnTo>
                    <a:pt x="26" y="212"/>
                  </a:lnTo>
                  <a:lnTo>
                    <a:pt x="27" y="216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7" y="219"/>
                  </a:lnTo>
                  <a:lnTo>
                    <a:pt x="28" y="220"/>
                  </a:lnTo>
                  <a:lnTo>
                    <a:pt x="28" y="221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28" y="225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7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30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4"/>
                  </a:lnTo>
                  <a:lnTo>
                    <a:pt x="30" y="235"/>
                  </a:lnTo>
                  <a:lnTo>
                    <a:pt x="30" y="237"/>
                  </a:lnTo>
                  <a:lnTo>
                    <a:pt x="31" y="238"/>
                  </a:lnTo>
                  <a:lnTo>
                    <a:pt x="31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2" y="246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3" y="251"/>
                  </a:lnTo>
                  <a:lnTo>
                    <a:pt x="33" y="252"/>
                  </a:lnTo>
                  <a:lnTo>
                    <a:pt x="33" y="252"/>
                  </a:lnTo>
                  <a:lnTo>
                    <a:pt x="34" y="254"/>
                  </a:lnTo>
                  <a:lnTo>
                    <a:pt x="34" y="254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4" y="256"/>
                  </a:lnTo>
                  <a:lnTo>
                    <a:pt x="35" y="260"/>
                  </a:lnTo>
                  <a:lnTo>
                    <a:pt x="35" y="261"/>
                  </a:lnTo>
                  <a:lnTo>
                    <a:pt x="35" y="262"/>
                  </a:lnTo>
                  <a:lnTo>
                    <a:pt x="35" y="263"/>
                  </a:lnTo>
                  <a:lnTo>
                    <a:pt x="35" y="263"/>
                  </a:lnTo>
                  <a:lnTo>
                    <a:pt x="35" y="264"/>
                  </a:lnTo>
                  <a:lnTo>
                    <a:pt x="35" y="264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6"/>
                  </a:lnTo>
                  <a:lnTo>
                    <a:pt x="36" y="266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8"/>
                  </a:lnTo>
                  <a:lnTo>
                    <a:pt x="36" y="268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5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8" y="278"/>
                  </a:lnTo>
                  <a:lnTo>
                    <a:pt x="38" y="279"/>
                  </a:lnTo>
                  <a:lnTo>
                    <a:pt x="39" y="279"/>
                  </a:lnTo>
                  <a:lnTo>
                    <a:pt x="39" y="280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3"/>
                  </a:lnTo>
                  <a:lnTo>
                    <a:pt x="39" y="283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5"/>
                  </a:lnTo>
                  <a:lnTo>
                    <a:pt x="40" y="285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1" y="291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2" y="293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7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2"/>
                  </a:lnTo>
                  <a:lnTo>
                    <a:pt x="43" y="302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6"/>
                  </a:lnTo>
                  <a:lnTo>
                    <a:pt x="44" y="307"/>
                  </a:lnTo>
                  <a:lnTo>
                    <a:pt x="45" y="307"/>
                  </a:lnTo>
                  <a:lnTo>
                    <a:pt x="45" y="308"/>
                  </a:lnTo>
                  <a:lnTo>
                    <a:pt x="45" y="309"/>
                  </a:lnTo>
                  <a:lnTo>
                    <a:pt x="45" y="309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1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46" y="314"/>
                  </a:lnTo>
                  <a:lnTo>
                    <a:pt x="47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8"/>
                  </a:lnTo>
                  <a:lnTo>
                    <a:pt x="47" y="319"/>
                  </a:lnTo>
                  <a:lnTo>
                    <a:pt x="48" y="320"/>
                  </a:lnTo>
                  <a:lnTo>
                    <a:pt x="48" y="320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2"/>
                  </a:lnTo>
                  <a:lnTo>
                    <a:pt x="49" y="324"/>
                  </a:lnTo>
                  <a:lnTo>
                    <a:pt x="49" y="325"/>
                  </a:lnTo>
                  <a:lnTo>
                    <a:pt x="49" y="325"/>
                  </a:lnTo>
                  <a:lnTo>
                    <a:pt x="49" y="326"/>
                  </a:lnTo>
                  <a:lnTo>
                    <a:pt x="49" y="326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50" y="330"/>
                  </a:lnTo>
                  <a:lnTo>
                    <a:pt x="50" y="331"/>
                  </a:lnTo>
                  <a:lnTo>
                    <a:pt x="50" y="332"/>
                  </a:lnTo>
                  <a:lnTo>
                    <a:pt x="51" y="332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5"/>
                  </a:lnTo>
                  <a:lnTo>
                    <a:pt x="51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7"/>
                  </a:lnTo>
                  <a:lnTo>
                    <a:pt x="52" y="337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52" y="340"/>
                  </a:lnTo>
                  <a:lnTo>
                    <a:pt x="52" y="340"/>
                  </a:lnTo>
                  <a:lnTo>
                    <a:pt x="53" y="340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2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4"/>
                  </a:lnTo>
                  <a:lnTo>
                    <a:pt x="54" y="344"/>
                  </a:lnTo>
                  <a:lnTo>
                    <a:pt x="54" y="345"/>
                  </a:lnTo>
                  <a:lnTo>
                    <a:pt x="54" y="345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5" y="349"/>
                  </a:lnTo>
                  <a:lnTo>
                    <a:pt x="55" y="349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4"/>
                  </a:lnTo>
                  <a:lnTo>
                    <a:pt x="56" y="354"/>
                  </a:lnTo>
                  <a:lnTo>
                    <a:pt x="56" y="355"/>
                  </a:lnTo>
                  <a:lnTo>
                    <a:pt x="57" y="356"/>
                  </a:lnTo>
                  <a:lnTo>
                    <a:pt x="57" y="356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2"/>
                  </a:lnTo>
                  <a:lnTo>
                    <a:pt x="59" y="363"/>
                  </a:lnTo>
                  <a:lnTo>
                    <a:pt x="59" y="364"/>
                  </a:lnTo>
                  <a:lnTo>
                    <a:pt x="59" y="364"/>
                  </a:lnTo>
                  <a:lnTo>
                    <a:pt x="59" y="365"/>
                  </a:lnTo>
                  <a:lnTo>
                    <a:pt x="59" y="366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3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5"/>
                  </a:lnTo>
                  <a:lnTo>
                    <a:pt x="62" y="375"/>
                  </a:lnTo>
                  <a:lnTo>
                    <a:pt x="62" y="376"/>
                  </a:lnTo>
                  <a:lnTo>
                    <a:pt x="62" y="376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3" y="378"/>
                  </a:lnTo>
                  <a:lnTo>
                    <a:pt x="63" y="378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3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5"/>
                  </a:lnTo>
                  <a:lnTo>
                    <a:pt x="65" y="385"/>
                  </a:lnTo>
                  <a:lnTo>
                    <a:pt x="65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7" y="390"/>
                  </a:lnTo>
                  <a:lnTo>
                    <a:pt x="67" y="390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8" y="395"/>
                  </a:lnTo>
                  <a:lnTo>
                    <a:pt x="68" y="396"/>
                  </a:lnTo>
                  <a:lnTo>
                    <a:pt x="68" y="396"/>
                  </a:lnTo>
                  <a:lnTo>
                    <a:pt x="69" y="396"/>
                  </a:lnTo>
                  <a:lnTo>
                    <a:pt x="69" y="396"/>
                  </a:lnTo>
                  <a:lnTo>
                    <a:pt x="69" y="397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9"/>
                  </a:lnTo>
                  <a:lnTo>
                    <a:pt x="70" y="400"/>
                  </a:lnTo>
                  <a:lnTo>
                    <a:pt x="70" y="401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71" y="404"/>
                  </a:lnTo>
                  <a:lnTo>
                    <a:pt x="71" y="404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6"/>
                  </a:lnTo>
                  <a:lnTo>
                    <a:pt x="72" y="406"/>
                  </a:lnTo>
                  <a:lnTo>
                    <a:pt x="72" y="406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1"/>
                  </a:lnTo>
                  <a:lnTo>
                    <a:pt x="74" y="412"/>
                  </a:lnTo>
                  <a:lnTo>
                    <a:pt x="74" y="412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4"/>
                  </a:lnTo>
                  <a:lnTo>
                    <a:pt x="74" y="414"/>
                  </a:lnTo>
                  <a:lnTo>
                    <a:pt x="75" y="416"/>
                  </a:lnTo>
                  <a:lnTo>
                    <a:pt x="75" y="416"/>
                  </a:lnTo>
                  <a:lnTo>
                    <a:pt x="75" y="417"/>
                  </a:lnTo>
                  <a:lnTo>
                    <a:pt x="75" y="417"/>
                  </a:lnTo>
                  <a:lnTo>
                    <a:pt x="76" y="417"/>
                  </a:lnTo>
                  <a:lnTo>
                    <a:pt x="76" y="418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7" y="421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5"/>
                  </a:lnTo>
                  <a:lnTo>
                    <a:pt x="78" y="425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79" y="427"/>
                  </a:lnTo>
                  <a:lnTo>
                    <a:pt x="79" y="427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3"/>
                  </a:lnTo>
                  <a:lnTo>
                    <a:pt x="81" y="434"/>
                  </a:lnTo>
                  <a:lnTo>
                    <a:pt x="82" y="434"/>
                  </a:lnTo>
                  <a:lnTo>
                    <a:pt x="82" y="434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3" y="437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9"/>
                  </a:lnTo>
                  <a:lnTo>
                    <a:pt x="88" y="449"/>
                  </a:lnTo>
                  <a:lnTo>
                    <a:pt x="88" y="450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9" y="452"/>
                  </a:lnTo>
                  <a:lnTo>
                    <a:pt x="89" y="453"/>
                  </a:lnTo>
                  <a:lnTo>
                    <a:pt x="89" y="454"/>
                  </a:lnTo>
                  <a:lnTo>
                    <a:pt x="90" y="454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9"/>
                  </a:lnTo>
                  <a:lnTo>
                    <a:pt x="92" y="459"/>
                  </a:lnTo>
                  <a:lnTo>
                    <a:pt x="92" y="460"/>
                  </a:lnTo>
                  <a:lnTo>
                    <a:pt x="92" y="461"/>
                  </a:lnTo>
                  <a:lnTo>
                    <a:pt x="93" y="461"/>
                  </a:lnTo>
                  <a:lnTo>
                    <a:pt x="93" y="462"/>
                  </a:lnTo>
                  <a:lnTo>
                    <a:pt x="93" y="462"/>
                  </a:lnTo>
                  <a:lnTo>
                    <a:pt x="93" y="463"/>
                  </a:lnTo>
                  <a:lnTo>
                    <a:pt x="93" y="463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94" y="465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8"/>
                  </a:lnTo>
                  <a:lnTo>
                    <a:pt x="96" y="468"/>
                  </a:lnTo>
                  <a:lnTo>
                    <a:pt x="96" y="469"/>
                  </a:lnTo>
                  <a:lnTo>
                    <a:pt x="96" y="470"/>
                  </a:lnTo>
                  <a:lnTo>
                    <a:pt x="97" y="470"/>
                  </a:lnTo>
                  <a:lnTo>
                    <a:pt x="97" y="471"/>
                  </a:lnTo>
                  <a:lnTo>
                    <a:pt x="97" y="471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4"/>
                  </a:lnTo>
                  <a:lnTo>
                    <a:pt x="98" y="474"/>
                  </a:lnTo>
                  <a:lnTo>
                    <a:pt x="99" y="475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0" y="478"/>
                  </a:lnTo>
                  <a:lnTo>
                    <a:pt x="100" y="478"/>
                  </a:lnTo>
                  <a:lnTo>
                    <a:pt x="100" y="479"/>
                  </a:lnTo>
                  <a:lnTo>
                    <a:pt x="100" y="479"/>
                  </a:lnTo>
                  <a:lnTo>
                    <a:pt x="101" y="479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3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5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7"/>
                  </a:lnTo>
                  <a:lnTo>
                    <a:pt x="105" y="488"/>
                  </a:lnTo>
                  <a:lnTo>
                    <a:pt x="105" y="488"/>
                  </a:lnTo>
                  <a:lnTo>
                    <a:pt x="105" y="489"/>
                  </a:lnTo>
                  <a:lnTo>
                    <a:pt x="106" y="490"/>
                  </a:lnTo>
                  <a:lnTo>
                    <a:pt x="106" y="490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7" y="493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10" y="497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9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1" y="499"/>
                  </a:lnTo>
                  <a:lnTo>
                    <a:pt x="111" y="500"/>
                  </a:lnTo>
                  <a:lnTo>
                    <a:pt x="111" y="501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3"/>
                  </a:lnTo>
                  <a:lnTo>
                    <a:pt x="112" y="503"/>
                  </a:lnTo>
                  <a:lnTo>
                    <a:pt x="113" y="503"/>
                  </a:lnTo>
                  <a:lnTo>
                    <a:pt x="113" y="504"/>
                  </a:lnTo>
                  <a:lnTo>
                    <a:pt x="113" y="505"/>
                  </a:lnTo>
                  <a:lnTo>
                    <a:pt x="113" y="505"/>
                  </a:lnTo>
                  <a:lnTo>
                    <a:pt x="114" y="505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5" y="507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7" y="510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8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4"/>
                  </a:lnTo>
                  <a:lnTo>
                    <a:pt x="119" y="514"/>
                  </a:lnTo>
                  <a:lnTo>
                    <a:pt x="119" y="514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20" y="516"/>
                  </a:lnTo>
                  <a:lnTo>
                    <a:pt x="120" y="516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1"/>
                  </a:lnTo>
                  <a:lnTo>
                    <a:pt x="123" y="521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6"/>
                  </a:lnTo>
                  <a:lnTo>
                    <a:pt x="126" y="526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9"/>
                  </a:lnTo>
                  <a:lnTo>
                    <a:pt x="128" y="529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4"/>
                  </a:lnTo>
                  <a:lnTo>
                    <a:pt x="131" y="534"/>
                  </a:lnTo>
                  <a:lnTo>
                    <a:pt x="131" y="534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7"/>
                  </a:lnTo>
                  <a:lnTo>
                    <a:pt x="133" y="538"/>
                  </a:lnTo>
                  <a:lnTo>
                    <a:pt x="133" y="538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40"/>
                  </a:lnTo>
                  <a:lnTo>
                    <a:pt x="134" y="540"/>
                  </a:lnTo>
                  <a:lnTo>
                    <a:pt x="135" y="540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7" y="543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9" y="546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9"/>
                  </a:lnTo>
                  <a:lnTo>
                    <a:pt x="141" y="549"/>
                  </a:lnTo>
                  <a:lnTo>
                    <a:pt x="141" y="550"/>
                  </a:lnTo>
                  <a:lnTo>
                    <a:pt x="141" y="550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3" y="552"/>
                  </a:lnTo>
                  <a:lnTo>
                    <a:pt x="143" y="552"/>
                  </a:lnTo>
                  <a:lnTo>
                    <a:pt x="143" y="553"/>
                  </a:lnTo>
                  <a:lnTo>
                    <a:pt x="143" y="553"/>
                  </a:lnTo>
                  <a:lnTo>
                    <a:pt x="144" y="553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5" y="555"/>
                  </a:lnTo>
                  <a:lnTo>
                    <a:pt x="145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7" y="558"/>
                  </a:lnTo>
                  <a:lnTo>
                    <a:pt x="148" y="559"/>
                  </a:lnTo>
                  <a:lnTo>
                    <a:pt x="148" y="559"/>
                  </a:lnTo>
                  <a:lnTo>
                    <a:pt x="148" y="560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50" y="561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4"/>
                  </a:lnTo>
                  <a:lnTo>
                    <a:pt x="152" y="564"/>
                  </a:lnTo>
                  <a:lnTo>
                    <a:pt x="152" y="565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9"/>
                  </a:lnTo>
                  <a:lnTo>
                    <a:pt x="156" y="569"/>
                  </a:lnTo>
                  <a:lnTo>
                    <a:pt x="156" y="569"/>
                  </a:lnTo>
                  <a:lnTo>
                    <a:pt x="156" y="570"/>
                  </a:lnTo>
                  <a:lnTo>
                    <a:pt x="156" y="570"/>
                  </a:lnTo>
                  <a:lnTo>
                    <a:pt x="157" y="570"/>
                  </a:lnTo>
                  <a:lnTo>
                    <a:pt x="157" y="571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2" y="576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80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6" y="582"/>
                  </a:lnTo>
                  <a:lnTo>
                    <a:pt x="166" y="582"/>
                  </a:lnTo>
                  <a:lnTo>
                    <a:pt x="167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70" y="586"/>
                  </a:lnTo>
                  <a:lnTo>
                    <a:pt x="170" y="586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2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3" y="589"/>
                  </a:lnTo>
                  <a:lnTo>
                    <a:pt x="173" y="589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5" y="591"/>
                  </a:lnTo>
                  <a:lnTo>
                    <a:pt x="175" y="592"/>
                  </a:lnTo>
                  <a:lnTo>
                    <a:pt x="175" y="592"/>
                  </a:lnTo>
                  <a:lnTo>
                    <a:pt x="176" y="593"/>
                  </a:lnTo>
                  <a:lnTo>
                    <a:pt x="176" y="593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9" y="596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1" y="597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3" y="600"/>
                  </a:lnTo>
                  <a:lnTo>
                    <a:pt x="183" y="600"/>
                  </a:lnTo>
                  <a:lnTo>
                    <a:pt x="185" y="601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6" y="603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9" y="605"/>
                  </a:lnTo>
                  <a:lnTo>
                    <a:pt x="189" y="606"/>
                  </a:lnTo>
                  <a:lnTo>
                    <a:pt x="189" y="606"/>
                  </a:lnTo>
                  <a:lnTo>
                    <a:pt x="190" y="606"/>
                  </a:lnTo>
                  <a:lnTo>
                    <a:pt x="190" y="606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2" y="608"/>
                  </a:lnTo>
                  <a:lnTo>
                    <a:pt x="192" y="608"/>
                  </a:lnTo>
                  <a:lnTo>
                    <a:pt x="192" y="609"/>
                  </a:lnTo>
                  <a:lnTo>
                    <a:pt x="193" y="609"/>
                  </a:lnTo>
                  <a:lnTo>
                    <a:pt x="193" y="609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4" y="610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2"/>
                  </a:lnTo>
                  <a:lnTo>
                    <a:pt x="195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3"/>
                  </a:lnTo>
                  <a:lnTo>
                    <a:pt x="196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2" y="617"/>
                  </a:lnTo>
                  <a:lnTo>
                    <a:pt x="202" y="618"/>
                  </a:lnTo>
                  <a:lnTo>
                    <a:pt x="202" y="618"/>
                  </a:lnTo>
                  <a:lnTo>
                    <a:pt x="203" y="619"/>
                  </a:lnTo>
                  <a:lnTo>
                    <a:pt x="204" y="619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5" y="620"/>
                  </a:lnTo>
                  <a:lnTo>
                    <a:pt x="205" y="620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7" y="622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9" y="624"/>
                  </a:lnTo>
                  <a:lnTo>
                    <a:pt x="209" y="624"/>
                  </a:lnTo>
                  <a:lnTo>
                    <a:pt x="210" y="624"/>
                  </a:lnTo>
                  <a:lnTo>
                    <a:pt x="210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6"/>
                  </a:lnTo>
                  <a:lnTo>
                    <a:pt x="211" y="626"/>
                  </a:lnTo>
                  <a:lnTo>
                    <a:pt x="212" y="626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5" y="628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7" y="630"/>
                  </a:lnTo>
                  <a:lnTo>
                    <a:pt x="217" y="630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220" y="633"/>
                  </a:lnTo>
                  <a:lnTo>
                    <a:pt x="220" y="633"/>
                  </a:lnTo>
                  <a:lnTo>
                    <a:pt x="221" y="633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4" y="635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8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30" y="640"/>
                  </a:lnTo>
                  <a:lnTo>
                    <a:pt x="230" y="640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2" y="641"/>
                  </a:lnTo>
                  <a:lnTo>
                    <a:pt x="232" y="641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5" y="643"/>
                  </a:lnTo>
                  <a:lnTo>
                    <a:pt x="235" y="643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6" y="644"/>
                  </a:lnTo>
                  <a:lnTo>
                    <a:pt x="236" y="644"/>
                  </a:lnTo>
                  <a:lnTo>
                    <a:pt x="236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9" y="646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1" y="648"/>
                  </a:lnTo>
                  <a:lnTo>
                    <a:pt x="241" y="648"/>
                  </a:lnTo>
                  <a:lnTo>
                    <a:pt x="242" y="648"/>
                  </a:lnTo>
                  <a:lnTo>
                    <a:pt x="242" y="649"/>
                  </a:lnTo>
                  <a:lnTo>
                    <a:pt x="242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5" y="650"/>
                  </a:lnTo>
                  <a:lnTo>
                    <a:pt x="245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8" y="652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1" y="654"/>
                  </a:lnTo>
                  <a:lnTo>
                    <a:pt x="251" y="654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3" y="656"/>
                  </a:lnTo>
                  <a:lnTo>
                    <a:pt x="253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5" y="657"/>
                  </a:lnTo>
                  <a:lnTo>
                    <a:pt x="255" y="657"/>
                  </a:lnTo>
                  <a:lnTo>
                    <a:pt x="256" y="657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9"/>
                  </a:lnTo>
                  <a:lnTo>
                    <a:pt x="258" y="659"/>
                  </a:lnTo>
                  <a:lnTo>
                    <a:pt x="258" y="659"/>
                  </a:lnTo>
                  <a:lnTo>
                    <a:pt x="259" y="659"/>
                  </a:lnTo>
                  <a:lnTo>
                    <a:pt x="259" y="660"/>
                  </a:lnTo>
                  <a:lnTo>
                    <a:pt x="259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1" y="660"/>
                  </a:lnTo>
                  <a:lnTo>
                    <a:pt x="261" y="660"/>
                  </a:lnTo>
                  <a:lnTo>
                    <a:pt x="261" y="661"/>
                  </a:lnTo>
                  <a:lnTo>
                    <a:pt x="261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5" y="663"/>
                  </a:lnTo>
                  <a:lnTo>
                    <a:pt x="265" y="663"/>
                  </a:lnTo>
                  <a:lnTo>
                    <a:pt x="266" y="663"/>
                  </a:lnTo>
                  <a:lnTo>
                    <a:pt x="266" y="664"/>
                  </a:lnTo>
                  <a:lnTo>
                    <a:pt x="266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9" y="665"/>
                  </a:lnTo>
                  <a:lnTo>
                    <a:pt x="269" y="665"/>
                  </a:lnTo>
                  <a:lnTo>
                    <a:pt x="270" y="666"/>
                  </a:lnTo>
                  <a:lnTo>
                    <a:pt x="270" y="666"/>
                  </a:lnTo>
                  <a:lnTo>
                    <a:pt x="271" y="666"/>
                  </a:lnTo>
                  <a:lnTo>
                    <a:pt x="271" y="667"/>
                  </a:lnTo>
                  <a:lnTo>
                    <a:pt x="271" y="667"/>
                  </a:lnTo>
                  <a:lnTo>
                    <a:pt x="272" y="667"/>
                  </a:lnTo>
                  <a:lnTo>
                    <a:pt x="272" y="667"/>
                  </a:lnTo>
                  <a:lnTo>
                    <a:pt x="273" y="667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6" y="669"/>
                  </a:lnTo>
                  <a:lnTo>
                    <a:pt x="276" y="669"/>
                  </a:lnTo>
                  <a:lnTo>
                    <a:pt x="277" y="670"/>
                  </a:lnTo>
                  <a:lnTo>
                    <a:pt x="277" y="670"/>
                  </a:lnTo>
                  <a:lnTo>
                    <a:pt x="278" y="670"/>
                  </a:lnTo>
                  <a:lnTo>
                    <a:pt x="278" y="670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2" y="672"/>
                  </a:lnTo>
                  <a:lnTo>
                    <a:pt x="283" y="673"/>
                  </a:lnTo>
                  <a:lnTo>
                    <a:pt x="283" y="673"/>
                  </a:lnTo>
                  <a:lnTo>
                    <a:pt x="284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7" y="675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2" y="677"/>
                  </a:lnTo>
                  <a:lnTo>
                    <a:pt x="292" y="678"/>
                  </a:lnTo>
                  <a:lnTo>
                    <a:pt x="292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4" y="679"/>
                  </a:lnTo>
                  <a:lnTo>
                    <a:pt x="295" y="679"/>
                  </a:lnTo>
                  <a:lnTo>
                    <a:pt x="296" y="680"/>
                  </a:lnTo>
                  <a:lnTo>
                    <a:pt x="296" y="680"/>
                  </a:lnTo>
                  <a:lnTo>
                    <a:pt x="297" y="680"/>
                  </a:lnTo>
                  <a:lnTo>
                    <a:pt x="297" y="680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300" y="682"/>
                  </a:lnTo>
                  <a:lnTo>
                    <a:pt x="300" y="682"/>
                  </a:lnTo>
                  <a:lnTo>
                    <a:pt x="301" y="682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4" y="684"/>
                  </a:lnTo>
                  <a:lnTo>
                    <a:pt x="305" y="684"/>
                  </a:lnTo>
                  <a:lnTo>
                    <a:pt x="306" y="684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7" y="685"/>
                  </a:lnTo>
                  <a:lnTo>
                    <a:pt x="307" y="685"/>
                  </a:lnTo>
                  <a:lnTo>
                    <a:pt x="308" y="686"/>
                  </a:lnTo>
                  <a:lnTo>
                    <a:pt x="308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10" y="686"/>
                  </a:lnTo>
                  <a:lnTo>
                    <a:pt x="311" y="687"/>
                  </a:lnTo>
                  <a:lnTo>
                    <a:pt x="311" y="687"/>
                  </a:lnTo>
                  <a:lnTo>
                    <a:pt x="312" y="687"/>
                  </a:lnTo>
                  <a:lnTo>
                    <a:pt x="312" y="687"/>
                  </a:lnTo>
                  <a:lnTo>
                    <a:pt x="313" y="688"/>
                  </a:lnTo>
                  <a:lnTo>
                    <a:pt x="314" y="688"/>
                  </a:lnTo>
                  <a:lnTo>
                    <a:pt x="314" y="688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6" y="689"/>
                  </a:lnTo>
                  <a:lnTo>
                    <a:pt x="317" y="689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9" y="690"/>
                  </a:lnTo>
                  <a:lnTo>
                    <a:pt x="319" y="690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21" y="691"/>
                  </a:lnTo>
                  <a:lnTo>
                    <a:pt x="321" y="691"/>
                  </a:lnTo>
                  <a:lnTo>
                    <a:pt x="321" y="692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5" y="693"/>
                  </a:lnTo>
                  <a:lnTo>
                    <a:pt x="326" y="693"/>
                  </a:lnTo>
                  <a:lnTo>
                    <a:pt x="327" y="694"/>
                  </a:lnTo>
                  <a:lnTo>
                    <a:pt x="327" y="694"/>
                  </a:lnTo>
                  <a:lnTo>
                    <a:pt x="328" y="694"/>
                  </a:lnTo>
                  <a:lnTo>
                    <a:pt x="329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1" y="695"/>
                  </a:lnTo>
                  <a:lnTo>
                    <a:pt x="331" y="695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2" y="696"/>
                  </a:lnTo>
                  <a:lnTo>
                    <a:pt x="332" y="696"/>
                  </a:lnTo>
                  <a:lnTo>
                    <a:pt x="333" y="696"/>
                  </a:lnTo>
                  <a:lnTo>
                    <a:pt x="333" y="696"/>
                  </a:lnTo>
                  <a:lnTo>
                    <a:pt x="333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5" y="697"/>
                  </a:lnTo>
                  <a:lnTo>
                    <a:pt x="335" y="697"/>
                  </a:lnTo>
                  <a:lnTo>
                    <a:pt x="336" y="697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7" y="698"/>
                  </a:lnTo>
                  <a:lnTo>
                    <a:pt x="338" y="698"/>
                  </a:lnTo>
                  <a:lnTo>
                    <a:pt x="338" y="699"/>
                  </a:lnTo>
                  <a:lnTo>
                    <a:pt x="339" y="699"/>
                  </a:lnTo>
                  <a:lnTo>
                    <a:pt x="339" y="699"/>
                  </a:lnTo>
                  <a:lnTo>
                    <a:pt x="340" y="699"/>
                  </a:lnTo>
                  <a:lnTo>
                    <a:pt x="340" y="699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6" y="701"/>
                  </a:lnTo>
                  <a:lnTo>
                    <a:pt x="346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8" y="702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51" y="703"/>
                  </a:lnTo>
                  <a:lnTo>
                    <a:pt x="351" y="704"/>
                  </a:lnTo>
                  <a:lnTo>
                    <a:pt x="353" y="704"/>
                  </a:lnTo>
                  <a:lnTo>
                    <a:pt x="353" y="704"/>
                  </a:lnTo>
                  <a:lnTo>
                    <a:pt x="354" y="705"/>
                  </a:lnTo>
                  <a:lnTo>
                    <a:pt x="354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6" y="705"/>
                  </a:lnTo>
                  <a:lnTo>
                    <a:pt x="356" y="705"/>
                  </a:lnTo>
                  <a:lnTo>
                    <a:pt x="357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0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2" y="707"/>
                  </a:lnTo>
                  <a:lnTo>
                    <a:pt x="362" y="707"/>
                  </a:lnTo>
                  <a:lnTo>
                    <a:pt x="362" y="708"/>
                  </a:lnTo>
                  <a:lnTo>
                    <a:pt x="363" y="708"/>
                  </a:lnTo>
                  <a:lnTo>
                    <a:pt x="363" y="708"/>
                  </a:lnTo>
                  <a:lnTo>
                    <a:pt x="365" y="709"/>
                  </a:lnTo>
                  <a:lnTo>
                    <a:pt x="365" y="709"/>
                  </a:lnTo>
                  <a:lnTo>
                    <a:pt x="366" y="709"/>
                  </a:lnTo>
                  <a:lnTo>
                    <a:pt x="366" y="709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10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3" y="711"/>
                  </a:lnTo>
                  <a:lnTo>
                    <a:pt x="373" y="711"/>
                  </a:lnTo>
                  <a:lnTo>
                    <a:pt x="373" y="712"/>
                  </a:lnTo>
                  <a:lnTo>
                    <a:pt x="374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2" y="714"/>
                  </a:lnTo>
                  <a:lnTo>
                    <a:pt x="384" y="715"/>
                  </a:lnTo>
                  <a:lnTo>
                    <a:pt x="385" y="715"/>
                  </a:lnTo>
                  <a:lnTo>
                    <a:pt x="385" y="715"/>
                  </a:lnTo>
                  <a:lnTo>
                    <a:pt x="386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8" y="716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1" y="717"/>
                  </a:lnTo>
                  <a:lnTo>
                    <a:pt x="392" y="718"/>
                  </a:lnTo>
                  <a:lnTo>
                    <a:pt x="393" y="718"/>
                  </a:lnTo>
                  <a:lnTo>
                    <a:pt x="393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5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7" y="719"/>
                  </a:lnTo>
                  <a:lnTo>
                    <a:pt x="397" y="719"/>
                  </a:lnTo>
                  <a:lnTo>
                    <a:pt x="398" y="719"/>
                  </a:lnTo>
                  <a:lnTo>
                    <a:pt x="398" y="719"/>
                  </a:lnTo>
                  <a:lnTo>
                    <a:pt x="399" y="720"/>
                  </a:lnTo>
                  <a:lnTo>
                    <a:pt x="399" y="720"/>
                  </a:lnTo>
                  <a:lnTo>
                    <a:pt x="400" y="720"/>
                  </a:lnTo>
                  <a:lnTo>
                    <a:pt x="400" y="720"/>
                  </a:lnTo>
                  <a:lnTo>
                    <a:pt x="401" y="720"/>
                  </a:lnTo>
                  <a:lnTo>
                    <a:pt x="401" y="720"/>
                  </a:lnTo>
                  <a:lnTo>
                    <a:pt x="402" y="721"/>
                  </a:lnTo>
                  <a:lnTo>
                    <a:pt x="403" y="721"/>
                  </a:lnTo>
                  <a:lnTo>
                    <a:pt x="405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7" y="722"/>
                  </a:lnTo>
                  <a:lnTo>
                    <a:pt x="408" y="723"/>
                  </a:lnTo>
                  <a:lnTo>
                    <a:pt x="409" y="723"/>
                  </a:lnTo>
                  <a:lnTo>
                    <a:pt x="409" y="723"/>
                  </a:lnTo>
                  <a:lnTo>
                    <a:pt x="410" y="723"/>
                  </a:lnTo>
                  <a:lnTo>
                    <a:pt x="410" y="723"/>
                  </a:lnTo>
                  <a:lnTo>
                    <a:pt x="412" y="724"/>
                  </a:lnTo>
                  <a:lnTo>
                    <a:pt x="413" y="724"/>
                  </a:lnTo>
                  <a:lnTo>
                    <a:pt x="413" y="724"/>
                  </a:lnTo>
                  <a:lnTo>
                    <a:pt x="414" y="724"/>
                  </a:lnTo>
                  <a:lnTo>
                    <a:pt x="415" y="724"/>
                  </a:lnTo>
                  <a:lnTo>
                    <a:pt x="415" y="724"/>
                  </a:lnTo>
                  <a:lnTo>
                    <a:pt x="415" y="725"/>
                  </a:lnTo>
                  <a:lnTo>
                    <a:pt x="416" y="725"/>
                  </a:lnTo>
                  <a:lnTo>
                    <a:pt x="417" y="725"/>
                  </a:lnTo>
                  <a:lnTo>
                    <a:pt x="417" y="725"/>
                  </a:lnTo>
                  <a:lnTo>
                    <a:pt x="418" y="725"/>
                  </a:lnTo>
                  <a:lnTo>
                    <a:pt x="419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25" y="727"/>
                  </a:lnTo>
                  <a:lnTo>
                    <a:pt x="425" y="727"/>
                  </a:lnTo>
                  <a:lnTo>
                    <a:pt x="427" y="728"/>
                  </a:lnTo>
                  <a:lnTo>
                    <a:pt x="427" y="728"/>
                  </a:lnTo>
                  <a:lnTo>
                    <a:pt x="428" y="728"/>
                  </a:lnTo>
                  <a:lnTo>
                    <a:pt x="429" y="728"/>
                  </a:lnTo>
                  <a:lnTo>
                    <a:pt x="429" y="728"/>
                  </a:lnTo>
                  <a:lnTo>
                    <a:pt x="430" y="729"/>
                  </a:lnTo>
                  <a:lnTo>
                    <a:pt x="431" y="729"/>
                  </a:lnTo>
                  <a:lnTo>
                    <a:pt x="431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3" y="729"/>
                  </a:lnTo>
                  <a:lnTo>
                    <a:pt x="434" y="730"/>
                  </a:lnTo>
                  <a:lnTo>
                    <a:pt x="435" y="730"/>
                  </a:lnTo>
                  <a:lnTo>
                    <a:pt x="435" y="730"/>
                  </a:lnTo>
                  <a:lnTo>
                    <a:pt x="437" y="730"/>
                  </a:lnTo>
                  <a:lnTo>
                    <a:pt x="437" y="731"/>
                  </a:lnTo>
                  <a:lnTo>
                    <a:pt x="439" y="731"/>
                  </a:lnTo>
                  <a:lnTo>
                    <a:pt x="439" y="731"/>
                  </a:lnTo>
                  <a:lnTo>
                    <a:pt x="441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3" y="732"/>
                  </a:lnTo>
                  <a:lnTo>
                    <a:pt x="443" y="732"/>
                  </a:lnTo>
                  <a:lnTo>
                    <a:pt x="444" y="732"/>
                  </a:lnTo>
                  <a:lnTo>
                    <a:pt x="444" y="732"/>
                  </a:lnTo>
                  <a:lnTo>
                    <a:pt x="446" y="733"/>
                  </a:lnTo>
                  <a:lnTo>
                    <a:pt x="447" y="733"/>
                  </a:lnTo>
                  <a:lnTo>
                    <a:pt x="448" y="733"/>
                  </a:lnTo>
                  <a:lnTo>
                    <a:pt x="449" y="734"/>
                  </a:lnTo>
                  <a:lnTo>
                    <a:pt x="449" y="734"/>
                  </a:lnTo>
                  <a:lnTo>
                    <a:pt x="451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5" y="735"/>
                  </a:lnTo>
                  <a:lnTo>
                    <a:pt x="455" y="735"/>
                  </a:lnTo>
                  <a:lnTo>
                    <a:pt x="459" y="736"/>
                  </a:lnTo>
                  <a:lnTo>
                    <a:pt x="460" y="736"/>
                  </a:lnTo>
                  <a:lnTo>
                    <a:pt x="462" y="737"/>
                  </a:lnTo>
                  <a:lnTo>
                    <a:pt x="463" y="737"/>
                  </a:lnTo>
                  <a:lnTo>
                    <a:pt x="465" y="737"/>
                  </a:lnTo>
                  <a:lnTo>
                    <a:pt x="465" y="737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7" y="738"/>
                  </a:lnTo>
                  <a:lnTo>
                    <a:pt x="467" y="738"/>
                  </a:lnTo>
                  <a:lnTo>
                    <a:pt x="469" y="738"/>
                  </a:lnTo>
                  <a:lnTo>
                    <a:pt x="469" y="738"/>
                  </a:lnTo>
                  <a:lnTo>
                    <a:pt x="470" y="739"/>
                  </a:lnTo>
                  <a:lnTo>
                    <a:pt x="470" y="739"/>
                  </a:lnTo>
                  <a:lnTo>
                    <a:pt x="472" y="739"/>
                  </a:lnTo>
                  <a:lnTo>
                    <a:pt x="472" y="739"/>
                  </a:lnTo>
                  <a:lnTo>
                    <a:pt x="473" y="739"/>
                  </a:lnTo>
                  <a:lnTo>
                    <a:pt x="473" y="739"/>
                  </a:lnTo>
                  <a:lnTo>
                    <a:pt x="474" y="740"/>
                  </a:lnTo>
                  <a:lnTo>
                    <a:pt x="476" y="740"/>
                  </a:lnTo>
                  <a:lnTo>
                    <a:pt x="477" y="740"/>
                  </a:lnTo>
                  <a:lnTo>
                    <a:pt x="479" y="741"/>
                  </a:lnTo>
                  <a:lnTo>
                    <a:pt x="479" y="741"/>
                  </a:lnTo>
                  <a:lnTo>
                    <a:pt x="480" y="741"/>
                  </a:lnTo>
                  <a:lnTo>
                    <a:pt x="482" y="741"/>
                  </a:lnTo>
                  <a:lnTo>
                    <a:pt x="482" y="741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5" y="742"/>
                  </a:lnTo>
                  <a:lnTo>
                    <a:pt x="486" y="742"/>
                  </a:lnTo>
                  <a:lnTo>
                    <a:pt x="486" y="742"/>
                  </a:lnTo>
                  <a:lnTo>
                    <a:pt x="487" y="742"/>
                  </a:lnTo>
                  <a:lnTo>
                    <a:pt x="487" y="742"/>
                  </a:lnTo>
                  <a:lnTo>
                    <a:pt x="487" y="743"/>
                  </a:lnTo>
                  <a:lnTo>
                    <a:pt x="488" y="743"/>
                  </a:lnTo>
                  <a:lnTo>
                    <a:pt x="489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3" y="744"/>
                  </a:lnTo>
                  <a:lnTo>
                    <a:pt x="494" y="744"/>
                  </a:lnTo>
                  <a:lnTo>
                    <a:pt x="494" y="744"/>
                  </a:lnTo>
                  <a:lnTo>
                    <a:pt x="495" y="744"/>
                  </a:lnTo>
                  <a:lnTo>
                    <a:pt x="495" y="744"/>
                  </a:lnTo>
                  <a:lnTo>
                    <a:pt x="496" y="744"/>
                  </a:lnTo>
                  <a:lnTo>
                    <a:pt x="496" y="744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8" y="745"/>
                  </a:lnTo>
                  <a:lnTo>
                    <a:pt x="498" y="745"/>
                  </a:lnTo>
                  <a:lnTo>
                    <a:pt x="499" y="745"/>
                  </a:lnTo>
                  <a:lnTo>
                    <a:pt x="500" y="745"/>
                  </a:lnTo>
                  <a:lnTo>
                    <a:pt x="501" y="746"/>
                  </a:lnTo>
                  <a:lnTo>
                    <a:pt x="502" y="746"/>
                  </a:lnTo>
                  <a:lnTo>
                    <a:pt x="503" y="746"/>
                  </a:lnTo>
                  <a:lnTo>
                    <a:pt x="504" y="746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10" y="747"/>
                  </a:lnTo>
                  <a:lnTo>
                    <a:pt x="510" y="747"/>
                  </a:lnTo>
                  <a:lnTo>
                    <a:pt x="512" y="748"/>
                  </a:lnTo>
                  <a:lnTo>
                    <a:pt x="512" y="748"/>
                  </a:lnTo>
                  <a:lnTo>
                    <a:pt x="513" y="748"/>
                  </a:lnTo>
                  <a:lnTo>
                    <a:pt x="514" y="748"/>
                  </a:lnTo>
                  <a:lnTo>
                    <a:pt x="516" y="748"/>
                  </a:lnTo>
                  <a:lnTo>
                    <a:pt x="518" y="749"/>
                  </a:lnTo>
                  <a:lnTo>
                    <a:pt x="518" y="749"/>
                  </a:lnTo>
                  <a:lnTo>
                    <a:pt x="521" y="749"/>
                  </a:lnTo>
                  <a:lnTo>
                    <a:pt x="521" y="750"/>
                  </a:lnTo>
                  <a:lnTo>
                    <a:pt x="521" y="750"/>
                  </a:lnTo>
                  <a:lnTo>
                    <a:pt x="525" y="750"/>
                  </a:lnTo>
                  <a:lnTo>
                    <a:pt x="525" y="750"/>
                  </a:lnTo>
                  <a:lnTo>
                    <a:pt x="526" y="750"/>
                  </a:lnTo>
                  <a:lnTo>
                    <a:pt x="526" y="750"/>
                  </a:lnTo>
                  <a:lnTo>
                    <a:pt x="527" y="751"/>
                  </a:lnTo>
                  <a:lnTo>
                    <a:pt x="527" y="751"/>
                  </a:lnTo>
                  <a:lnTo>
                    <a:pt x="531" y="751"/>
                  </a:lnTo>
                  <a:lnTo>
                    <a:pt x="534" y="752"/>
                  </a:lnTo>
                  <a:lnTo>
                    <a:pt x="536" y="752"/>
                  </a:lnTo>
                  <a:lnTo>
                    <a:pt x="536" y="752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2" y="753"/>
                  </a:lnTo>
                  <a:lnTo>
                    <a:pt x="544" y="754"/>
                  </a:lnTo>
                  <a:lnTo>
                    <a:pt x="546" y="754"/>
                  </a:lnTo>
                  <a:lnTo>
                    <a:pt x="546" y="754"/>
                  </a:lnTo>
                  <a:lnTo>
                    <a:pt x="547" y="754"/>
                  </a:lnTo>
                  <a:lnTo>
                    <a:pt x="549" y="755"/>
                  </a:lnTo>
                  <a:lnTo>
                    <a:pt x="549" y="755"/>
                  </a:lnTo>
                  <a:lnTo>
                    <a:pt x="550" y="755"/>
                  </a:lnTo>
                  <a:lnTo>
                    <a:pt x="550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4" y="756"/>
                  </a:lnTo>
                  <a:lnTo>
                    <a:pt x="555" y="756"/>
                  </a:lnTo>
                  <a:lnTo>
                    <a:pt x="555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60" y="757"/>
                  </a:lnTo>
                  <a:lnTo>
                    <a:pt x="561" y="757"/>
                  </a:lnTo>
                  <a:lnTo>
                    <a:pt x="562" y="757"/>
                  </a:lnTo>
                  <a:lnTo>
                    <a:pt x="563" y="757"/>
                  </a:lnTo>
                  <a:lnTo>
                    <a:pt x="564" y="757"/>
                  </a:lnTo>
                  <a:lnTo>
                    <a:pt x="564" y="757"/>
                  </a:lnTo>
                  <a:lnTo>
                    <a:pt x="565" y="757"/>
                  </a:lnTo>
                  <a:lnTo>
                    <a:pt x="565" y="757"/>
                  </a:lnTo>
                  <a:lnTo>
                    <a:pt x="565" y="758"/>
                  </a:lnTo>
                  <a:lnTo>
                    <a:pt x="566" y="758"/>
                  </a:lnTo>
                  <a:lnTo>
                    <a:pt x="567" y="758"/>
                  </a:lnTo>
                  <a:lnTo>
                    <a:pt x="568" y="758"/>
                  </a:lnTo>
                  <a:lnTo>
                    <a:pt x="570" y="758"/>
                  </a:lnTo>
                  <a:lnTo>
                    <a:pt x="570" y="758"/>
                  </a:lnTo>
                  <a:lnTo>
                    <a:pt x="572" y="759"/>
                  </a:lnTo>
                  <a:lnTo>
                    <a:pt x="573" y="759"/>
                  </a:lnTo>
                  <a:lnTo>
                    <a:pt x="573" y="759"/>
                  </a:lnTo>
                  <a:lnTo>
                    <a:pt x="574" y="759"/>
                  </a:lnTo>
                  <a:lnTo>
                    <a:pt x="577" y="759"/>
                  </a:lnTo>
                  <a:lnTo>
                    <a:pt x="580" y="760"/>
                  </a:lnTo>
                  <a:lnTo>
                    <a:pt x="581" y="760"/>
                  </a:lnTo>
                  <a:lnTo>
                    <a:pt x="584" y="761"/>
                  </a:lnTo>
                  <a:lnTo>
                    <a:pt x="587" y="761"/>
                  </a:lnTo>
                  <a:lnTo>
                    <a:pt x="587" y="761"/>
                  </a:lnTo>
                  <a:lnTo>
                    <a:pt x="588" y="761"/>
                  </a:lnTo>
                  <a:lnTo>
                    <a:pt x="589" y="761"/>
                  </a:lnTo>
                  <a:lnTo>
                    <a:pt x="590" y="762"/>
                  </a:lnTo>
                  <a:lnTo>
                    <a:pt x="591" y="762"/>
                  </a:lnTo>
                  <a:lnTo>
                    <a:pt x="591" y="762"/>
                  </a:lnTo>
                  <a:lnTo>
                    <a:pt x="592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2"/>
                  </a:lnTo>
                  <a:lnTo>
                    <a:pt x="604" y="764"/>
                  </a:lnTo>
                  <a:lnTo>
                    <a:pt x="604" y="764"/>
                  </a:lnTo>
                  <a:lnTo>
                    <a:pt x="606" y="764"/>
                  </a:lnTo>
                  <a:lnTo>
                    <a:pt x="606" y="764"/>
                  </a:lnTo>
                  <a:lnTo>
                    <a:pt x="607" y="764"/>
                  </a:lnTo>
                  <a:lnTo>
                    <a:pt x="611" y="765"/>
                  </a:lnTo>
                  <a:lnTo>
                    <a:pt x="616" y="765"/>
                  </a:lnTo>
                  <a:lnTo>
                    <a:pt x="618" y="766"/>
                  </a:lnTo>
                  <a:lnTo>
                    <a:pt x="622" y="766"/>
                  </a:lnTo>
                  <a:lnTo>
                    <a:pt x="623" y="766"/>
                  </a:lnTo>
                  <a:lnTo>
                    <a:pt x="628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30" y="767"/>
                  </a:lnTo>
                  <a:lnTo>
                    <a:pt x="630" y="767"/>
                  </a:lnTo>
                  <a:lnTo>
                    <a:pt x="631" y="768"/>
                  </a:lnTo>
                  <a:lnTo>
                    <a:pt x="632" y="768"/>
                  </a:lnTo>
                  <a:lnTo>
                    <a:pt x="632" y="768"/>
                  </a:lnTo>
                  <a:lnTo>
                    <a:pt x="633" y="768"/>
                  </a:lnTo>
                  <a:lnTo>
                    <a:pt x="633" y="768"/>
                  </a:lnTo>
                  <a:lnTo>
                    <a:pt x="636" y="768"/>
                  </a:lnTo>
                  <a:lnTo>
                    <a:pt x="636" y="768"/>
                  </a:lnTo>
                  <a:lnTo>
                    <a:pt x="638" y="769"/>
                  </a:lnTo>
                  <a:lnTo>
                    <a:pt x="639" y="769"/>
                  </a:lnTo>
                  <a:lnTo>
                    <a:pt x="640" y="769"/>
                  </a:lnTo>
                  <a:lnTo>
                    <a:pt x="640" y="769"/>
                  </a:lnTo>
                  <a:lnTo>
                    <a:pt x="642" y="769"/>
                  </a:lnTo>
                  <a:lnTo>
                    <a:pt x="649" y="770"/>
                  </a:lnTo>
                  <a:lnTo>
                    <a:pt x="650" y="770"/>
                  </a:lnTo>
                  <a:lnTo>
                    <a:pt x="653" y="770"/>
                  </a:lnTo>
                  <a:lnTo>
                    <a:pt x="655" y="771"/>
                  </a:lnTo>
                  <a:lnTo>
                    <a:pt x="655" y="771"/>
                  </a:lnTo>
                  <a:lnTo>
                    <a:pt x="658" y="771"/>
                  </a:lnTo>
                  <a:lnTo>
                    <a:pt x="658" y="771"/>
                  </a:lnTo>
                  <a:lnTo>
                    <a:pt x="659" y="771"/>
                  </a:lnTo>
                  <a:lnTo>
                    <a:pt x="662" y="772"/>
                  </a:lnTo>
                  <a:lnTo>
                    <a:pt x="664" y="772"/>
                  </a:lnTo>
                  <a:lnTo>
                    <a:pt x="669" y="773"/>
                  </a:lnTo>
                  <a:lnTo>
                    <a:pt x="673" y="773"/>
                  </a:lnTo>
                  <a:lnTo>
                    <a:pt x="675" y="773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2" y="774"/>
                  </a:lnTo>
                  <a:lnTo>
                    <a:pt x="685" y="774"/>
                  </a:lnTo>
                  <a:lnTo>
                    <a:pt x="685" y="775"/>
                  </a:lnTo>
                  <a:lnTo>
                    <a:pt x="686" y="775"/>
                  </a:lnTo>
                  <a:lnTo>
                    <a:pt x="688" y="775"/>
                  </a:lnTo>
                  <a:lnTo>
                    <a:pt x="693" y="775"/>
                  </a:lnTo>
                  <a:lnTo>
                    <a:pt x="694" y="776"/>
                  </a:lnTo>
                  <a:lnTo>
                    <a:pt x="698" y="776"/>
                  </a:lnTo>
                  <a:lnTo>
                    <a:pt x="698" y="776"/>
                  </a:lnTo>
                  <a:lnTo>
                    <a:pt x="708" y="777"/>
                  </a:lnTo>
                  <a:lnTo>
                    <a:pt x="708" y="777"/>
                  </a:lnTo>
                  <a:lnTo>
                    <a:pt x="709" y="777"/>
                  </a:lnTo>
                  <a:lnTo>
                    <a:pt x="716" y="778"/>
                  </a:lnTo>
                  <a:lnTo>
                    <a:pt x="716" y="778"/>
                  </a:lnTo>
                  <a:lnTo>
                    <a:pt x="722" y="779"/>
                  </a:lnTo>
                  <a:lnTo>
                    <a:pt x="723" y="779"/>
                  </a:lnTo>
                  <a:lnTo>
                    <a:pt x="724" y="779"/>
                  </a:lnTo>
                  <a:lnTo>
                    <a:pt x="728" y="779"/>
                  </a:lnTo>
                  <a:lnTo>
                    <a:pt x="732" y="780"/>
                  </a:lnTo>
                  <a:lnTo>
                    <a:pt x="739" y="781"/>
                  </a:lnTo>
                  <a:lnTo>
                    <a:pt x="740" y="781"/>
                  </a:lnTo>
                  <a:lnTo>
                    <a:pt x="743" y="781"/>
                  </a:lnTo>
                  <a:lnTo>
                    <a:pt x="744" y="781"/>
                  </a:lnTo>
                  <a:lnTo>
                    <a:pt x="749" y="782"/>
                  </a:lnTo>
                  <a:lnTo>
                    <a:pt x="750" y="782"/>
                  </a:lnTo>
                  <a:lnTo>
                    <a:pt x="758" y="782"/>
                  </a:lnTo>
                  <a:lnTo>
                    <a:pt x="760" y="783"/>
                  </a:lnTo>
                  <a:lnTo>
                    <a:pt x="760" y="783"/>
                  </a:lnTo>
                  <a:lnTo>
                    <a:pt x="764" y="783"/>
                  </a:lnTo>
                  <a:lnTo>
                    <a:pt x="765" y="783"/>
                  </a:lnTo>
                  <a:lnTo>
                    <a:pt x="767" y="783"/>
                  </a:lnTo>
                  <a:lnTo>
                    <a:pt x="767" y="783"/>
                  </a:lnTo>
                  <a:lnTo>
                    <a:pt x="772" y="784"/>
                  </a:lnTo>
                  <a:lnTo>
                    <a:pt x="774" y="784"/>
                  </a:lnTo>
                  <a:lnTo>
                    <a:pt x="776" y="784"/>
                  </a:lnTo>
                  <a:lnTo>
                    <a:pt x="777" y="784"/>
                  </a:lnTo>
                  <a:lnTo>
                    <a:pt x="778" y="785"/>
                  </a:lnTo>
                  <a:lnTo>
                    <a:pt x="779" y="785"/>
                  </a:lnTo>
                  <a:lnTo>
                    <a:pt x="781" y="785"/>
                  </a:lnTo>
                  <a:lnTo>
                    <a:pt x="782" y="785"/>
                  </a:lnTo>
                  <a:lnTo>
                    <a:pt x="784" y="785"/>
                  </a:lnTo>
                  <a:lnTo>
                    <a:pt x="784" y="785"/>
                  </a:lnTo>
                  <a:lnTo>
                    <a:pt x="797" y="786"/>
                  </a:lnTo>
                  <a:lnTo>
                    <a:pt x="804" y="787"/>
                  </a:lnTo>
                  <a:lnTo>
                    <a:pt x="815" y="788"/>
                  </a:lnTo>
                  <a:lnTo>
                    <a:pt x="819" y="788"/>
                  </a:lnTo>
                  <a:lnTo>
                    <a:pt x="820" y="788"/>
                  </a:lnTo>
                  <a:lnTo>
                    <a:pt x="824" y="789"/>
                  </a:lnTo>
                  <a:lnTo>
                    <a:pt x="828" y="789"/>
                  </a:lnTo>
                  <a:lnTo>
                    <a:pt x="830" y="789"/>
                  </a:lnTo>
                  <a:lnTo>
                    <a:pt x="840" y="790"/>
                  </a:lnTo>
                  <a:lnTo>
                    <a:pt x="846" y="790"/>
                  </a:lnTo>
                  <a:lnTo>
                    <a:pt x="861" y="792"/>
                  </a:lnTo>
                  <a:lnTo>
                    <a:pt x="865" y="792"/>
                  </a:lnTo>
                  <a:lnTo>
                    <a:pt x="874" y="793"/>
                  </a:lnTo>
                  <a:lnTo>
                    <a:pt x="875" y="793"/>
                  </a:lnTo>
                  <a:lnTo>
                    <a:pt x="877" y="793"/>
                  </a:lnTo>
                  <a:lnTo>
                    <a:pt x="880" y="793"/>
                  </a:lnTo>
                  <a:lnTo>
                    <a:pt x="884" y="793"/>
                  </a:lnTo>
                  <a:lnTo>
                    <a:pt x="885" y="794"/>
                  </a:lnTo>
                  <a:lnTo>
                    <a:pt x="888" y="794"/>
                  </a:lnTo>
                  <a:lnTo>
                    <a:pt x="897" y="794"/>
                  </a:lnTo>
                  <a:lnTo>
                    <a:pt x="903" y="795"/>
                  </a:lnTo>
                  <a:lnTo>
                    <a:pt x="909" y="795"/>
                  </a:lnTo>
                  <a:lnTo>
                    <a:pt x="919" y="796"/>
                  </a:lnTo>
                  <a:lnTo>
                    <a:pt x="924" y="796"/>
                  </a:lnTo>
                  <a:lnTo>
                    <a:pt x="926" y="797"/>
                  </a:lnTo>
                  <a:lnTo>
                    <a:pt x="929" y="797"/>
                  </a:lnTo>
                  <a:lnTo>
                    <a:pt x="932" y="797"/>
                  </a:lnTo>
                  <a:lnTo>
                    <a:pt x="935" y="797"/>
                  </a:lnTo>
                  <a:lnTo>
                    <a:pt x="938" y="797"/>
                  </a:lnTo>
                  <a:lnTo>
                    <a:pt x="939" y="797"/>
                  </a:lnTo>
                  <a:lnTo>
                    <a:pt x="940" y="797"/>
                  </a:lnTo>
                  <a:lnTo>
                    <a:pt x="956" y="799"/>
                  </a:lnTo>
                  <a:lnTo>
                    <a:pt x="959" y="799"/>
                  </a:lnTo>
                  <a:lnTo>
                    <a:pt x="960" y="799"/>
                  </a:lnTo>
                  <a:lnTo>
                    <a:pt x="982" y="800"/>
                  </a:lnTo>
                  <a:lnTo>
                    <a:pt x="990" y="801"/>
                  </a:lnTo>
                  <a:lnTo>
                    <a:pt x="996" y="801"/>
                  </a:lnTo>
                  <a:lnTo>
                    <a:pt x="1004" y="802"/>
                  </a:lnTo>
                  <a:lnTo>
                    <a:pt x="1009" y="802"/>
                  </a:lnTo>
                  <a:lnTo>
                    <a:pt x="1020" y="802"/>
                  </a:lnTo>
                  <a:lnTo>
                    <a:pt x="1026" y="803"/>
                  </a:lnTo>
                  <a:lnTo>
                    <a:pt x="1087" y="806"/>
                  </a:lnTo>
                  <a:lnTo>
                    <a:pt x="1143" y="809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9" name="Freeform 2224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Freeform 2225"/>
            <p:cNvSpPr>
              <a:spLocks/>
            </p:cNvSpPr>
            <p:nvPr/>
          </p:nvSpPr>
          <p:spPr bwMode="auto">
            <a:xfrm>
              <a:off x="761" y="1776"/>
              <a:ext cx="4154" cy="1746"/>
            </a:xfrm>
            <a:custGeom>
              <a:avLst/>
              <a:gdLst>
                <a:gd name="T0" fmla="*/ 18 w 1190"/>
                <a:gd name="T1" fmla="*/ 174 h 500"/>
                <a:gd name="T2" fmla="*/ 31 w 1190"/>
                <a:gd name="T3" fmla="*/ 240 h 500"/>
                <a:gd name="T4" fmla="*/ 38 w 1190"/>
                <a:gd name="T5" fmla="*/ 267 h 500"/>
                <a:gd name="T6" fmla="*/ 43 w 1190"/>
                <a:gd name="T7" fmla="*/ 285 h 500"/>
                <a:gd name="T8" fmla="*/ 50 w 1190"/>
                <a:gd name="T9" fmla="*/ 302 h 500"/>
                <a:gd name="T10" fmla="*/ 54 w 1190"/>
                <a:gd name="T11" fmla="*/ 312 h 500"/>
                <a:gd name="T12" fmla="*/ 61 w 1190"/>
                <a:gd name="T13" fmla="*/ 327 h 500"/>
                <a:gd name="T14" fmla="*/ 66 w 1190"/>
                <a:gd name="T15" fmla="*/ 336 h 500"/>
                <a:gd name="T16" fmla="*/ 71 w 1190"/>
                <a:gd name="T17" fmla="*/ 345 h 500"/>
                <a:gd name="T18" fmla="*/ 76 w 1190"/>
                <a:gd name="T19" fmla="*/ 353 h 500"/>
                <a:gd name="T20" fmla="*/ 82 w 1190"/>
                <a:gd name="T21" fmla="*/ 362 h 500"/>
                <a:gd name="T22" fmla="*/ 86 w 1190"/>
                <a:gd name="T23" fmla="*/ 366 h 500"/>
                <a:gd name="T24" fmla="*/ 91 w 1190"/>
                <a:gd name="T25" fmla="*/ 373 h 500"/>
                <a:gd name="T26" fmla="*/ 97 w 1190"/>
                <a:gd name="T27" fmla="*/ 379 h 500"/>
                <a:gd name="T28" fmla="*/ 101 w 1190"/>
                <a:gd name="T29" fmla="*/ 382 h 500"/>
                <a:gd name="T30" fmla="*/ 107 w 1190"/>
                <a:gd name="T31" fmla="*/ 388 h 500"/>
                <a:gd name="T32" fmla="*/ 111 w 1190"/>
                <a:gd name="T33" fmla="*/ 391 h 500"/>
                <a:gd name="T34" fmla="*/ 116 w 1190"/>
                <a:gd name="T35" fmla="*/ 396 h 500"/>
                <a:gd name="T36" fmla="*/ 121 w 1190"/>
                <a:gd name="T37" fmla="*/ 399 h 500"/>
                <a:gd name="T38" fmla="*/ 126 w 1190"/>
                <a:gd name="T39" fmla="*/ 403 h 500"/>
                <a:gd name="T40" fmla="*/ 132 w 1190"/>
                <a:gd name="T41" fmla="*/ 407 h 500"/>
                <a:gd name="T42" fmla="*/ 139 w 1190"/>
                <a:gd name="T43" fmla="*/ 412 h 500"/>
                <a:gd name="T44" fmla="*/ 146 w 1190"/>
                <a:gd name="T45" fmla="*/ 415 h 500"/>
                <a:gd name="T46" fmla="*/ 151 w 1190"/>
                <a:gd name="T47" fmla="*/ 418 h 500"/>
                <a:gd name="T48" fmla="*/ 159 w 1190"/>
                <a:gd name="T49" fmla="*/ 422 h 500"/>
                <a:gd name="T50" fmla="*/ 165 w 1190"/>
                <a:gd name="T51" fmla="*/ 425 h 500"/>
                <a:gd name="T52" fmla="*/ 171 w 1190"/>
                <a:gd name="T53" fmla="*/ 428 h 500"/>
                <a:gd name="T54" fmla="*/ 177 w 1190"/>
                <a:gd name="T55" fmla="*/ 430 h 500"/>
                <a:gd name="T56" fmla="*/ 185 w 1190"/>
                <a:gd name="T57" fmla="*/ 433 h 500"/>
                <a:gd name="T58" fmla="*/ 191 w 1190"/>
                <a:gd name="T59" fmla="*/ 435 h 500"/>
                <a:gd name="T60" fmla="*/ 200 w 1190"/>
                <a:gd name="T61" fmla="*/ 438 h 500"/>
                <a:gd name="T62" fmla="*/ 208 w 1190"/>
                <a:gd name="T63" fmla="*/ 441 h 500"/>
                <a:gd name="T64" fmla="*/ 215 w 1190"/>
                <a:gd name="T65" fmla="*/ 443 h 500"/>
                <a:gd name="T66" fmla="*/ 224 w 1190"/>
                <a:gd name="T67" fmla="*/ 445 h 500"/>
                <a:gd name="T68" fmla="*/ 235 w 1190"/>
                <a:gd name="T69" fmla="*/ 448 h 500"/>
                <a:gd name="T70" fmla="*/ 242 w 1190"/>
                <a:gd name="T71" fmla="*/ 450 h 500"/>
                <a:gd name="T72" fmla="*/ 247 w 1190"/>
                <a:gd name="T73" fmla="*/ 451 h 500"/>
                <a:gd name="T74" fmla="*/ 260 w 1190"/>
                <a:gd name="T75" fmla="*/ 454 h 500"/>
                <a:gd name="T76" fmla="*/ 267 w 1190"/>
                <a:gd name="T77" fmla="*/ 455 h 500"/>
                <a:gd name="T78" fmla="*/ 276 w 1190"/>
                <a:gd name="T79" fmla="*/ 457 h 500"/>
                <a:gd name="T80" fmla="*/ 283 w 1190"/>
                <a:gd name="T81" fmla="*/ 458 h 500"/>
                <a:gd name="T82" fmla="*/ 293 w 1190"/>
                <a:gd name="T83" fmla="*/ 460 h 500"/>
                <a:gd name="T84" fmla="*/ 301 w 1190"/>
                <a:gd name="T85" fmla="*/ 461 h 500"/>
                <a:gd name="T86" fmla="*/ 310 w 1190"/>
                <a:gd name="T87" fmla="*/ 463 h 500"/>
                <a:gd name="T88" fmla="*/ 322 w 1190"/>
                <a:gd name="T89" fmla="*/ 464 h 500"/>
                <a:gd name="T90" fmla="*/ 336 w 1190"/>
                <a:gd name="T91" fmla="*/ 466 h 500"/>
                <a:gd name="T92" fmla="*/ 349 w 1190"/>
                <a:gd name="T93" fmla="*/ 468 h 500"/>
                <a:gd name="T94" fmla="*/ 364 w 1190"/>
                <a:gd name="T95" fmla="*/ 470 h 500"/>
                <a:gd name="T96" fmla="*/ 380 w 1190"/>
                <a:gd name="T97" fmla="*/ 471 h 500"/>
                <a:gd name="T98" fmla="*/ 393 w 1190"/>
                <a:gd name="T99" fmla="*/ 473 h 500"/>
                <a:gd name="T100" fmla="*/ 410 w 1190"/>
                <a:gd name="T101" fmla="*/ 474 h 500"/>
                <a:gd name="T102" fmla="*/ 432 w 1190"/>
                <a:gd name="T103" fmla="*/ 476 h 500"/>
                <a:gd name="T104" fmla="*/ 449 w 1190"/>
                <a:gd name="T105" fmla="*/ 477 h 500"/>
                <a:gd name="T106" fmla="*/ 476 w 1190"/>
                <a:gd name="T107" fmla="*/ 479 h 500"/>
                <a:gd name="T108" fmla="*/ 506 w 1190"/>
                <a:gd name="T109" fmla="*/ 481 h 500"/>
                <a:gd name="T110" fmla="*/ 534 w 1190"/>
                <a:gd name="T111" fmla="*/ 483 h 500"/>
                <a:gd name="T112" fmla="*/ 565 w 1190"/>
                <a:gd name="T113" fmla="*/ 485 h 500"/>
                <a:gd name="T114" fmla="*/ 604 w 1190"/>
                <a:gd name="T115" fmla="*/ 486 h 500"/>
                <a:gd name="T116" fmla="*/ 651 w 1190"/>
                <a:gd name="T117" fmla="*/ 488 h 500"/>
                <a:gd name="T118" fmla="*/ 706 w 1190"/>
                <a:gd name="T119" fmla="*/ 490 h 500"/>
                <a:gd name="T120" fmla="*/ 807 w 1190"/>
                <a:gd name="T121" fmla="*/ 493 h 500"/>
                <a:gd name="T122" fmla="*/ 944 w 1190"/>
                <a:gd name="T123" fmla="*/ 49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0" h="500">
                  <a:moveTo>
                    <a:pt x="0" y="0"/>
                  </a:moveTo>
                  <a:lnTo>
                    <a:pt x="4" y="49"/>
                  </a:lnTo>
                  <a:lnTo>
                    <a:pt x="5" y="62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4"/>
                  </a:lnTo>
                  <a:lnTo>
                    <a:pt x="10" y="108"/>
                  </a:lnTo>
                  <a:lnTo>
                    <a:pt x="11" y="120"/>
                  </a:lnTo>
                  <a:lnTo>
                    <a:pt x="12" y="132"/>
                  </a:lnTo>
                  <a:lnTo>
                    <a:pt x="13" y="140"/>
                  </a:lnTo>
                  <a:lnTo>
                    <a:pt x="13" y="141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8" y="171"/>
                  </a:lnTo>
                  <a:lnTo>
                    <a:pt x="18" y="172"/>
                  </a:lnTo>
                  <a:lnTo>
                    <a:pt x="18" y="174"/>
                  </a:lnTo>
                  <a:lnTo>
                    <a:pt x="19" y="177"/>
                  </a:lnTo>
                  <a:lnTo>
                    <a:pt x="19" y="178"/>
                  </a:lnTo>
                  <a:lnTo>
                    <a:pt x="19" y="179"/>
                  </a:lnTo>
                  <a:lnTo>
                    <a:pt x="20" y="185"/>
                  </a:lnTo>
                  <a:lnTo>
                    <a:pt x="20" y="186"/>
                  </a:lnTo>
                  <a:lnTo>
                    <a:pt x="21" y="189"/>
                  </a:lnTo>
                  <a:lnTo>
                    <a:pt x="22" y="195"/>
                  </a:lnTo>
                  <a:lnTo>
                    <a:pt x="22" y="199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4"/>
                  </a:lnTo>
                  <a:lnTo>
                    <a:pt x="23" y="205"/>
                  </a:lnTo>
                  <a:lnTo>
                    <a:pt x="24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5" y="216"/>
                  </a:lnTo>
                  <a:lnTo>
                    <a:pt x="26" y="218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7" y="221"/>
                  </a:lnTo>
                  <a:lnTo>
                    <a:pt x="27" y="222"/>
                  </a:lnTo>
                  <a:lnTo>
                    <a:pt x="27" y="225"/>
                  </a:lnTo>
                  <a:lnTo>
                    <a:pt x="27" y="226"/>
                  </a:lnTo>
                  <a:lnTo>
                    <a:pt x="28" y="230"/>
                  </a:lnTo>
                  <a:lnTo>
                    <a:pt x="29" y="231"/>
                  </a:lnTo>
                  <a:lnTo>
                    <a:pt x="29" y="231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1"/>
                  </a:lnTo>
                  <a:lnTo>
                    <a:pt x="31" y="243"/>
                  </a:lnTo>
                  <a:lnTo>
                    <a:pt x="32" y="244"/>
                  </a:lnTo>
                  <a:lnTo>
                    <a:pt x="32" y="245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7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0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2"/>
                  </a:lnTo>
                  <a:lnTo>
                    <a:pt x="37" y="264"/>
                  </a:lnTo>
                  <a:lnTo>
                    <a:pt x="37" y="264"/>
                  </a:lnTo>
                  <a:lnTo>
                    <a:pt x="37" y="265"/>
                  </a:lnTo>
                  <a:lnTo>
                    <a:pt x="37" y="266"/>
                  </a:lnTo>
                  <a:lnTo>
                    <a:pt x="37" y="266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9"/>
                  </a:lnTo>
                  <a:lnTo>
                    <a:pt x="39" y="270"/>
                  </a:lnTo>
                  <a:lnTo>
                    <a:pt x="39" y="270"/>
                  </a:lnTo>
                  <a:lnTo>
                    <a:pt x="39" y="271"/>
                  </a:lnTo>
                  <a:lnTo>
                    <a:pt x="39" y="272"/>
                  </a:lnTo>
                  <a:lnTo>
                    <a:pt x="39" y="273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5"/>
                  </a:lnTo>
                  <a:lnTo>
                    <a:pt x="40" y="275"/>
                  </a:lnTo>
                  <a:lnTo>
                    <a:pt x="41" y="276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2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2"/>
                  </a:lnTo>
                  <a:lnTo>
                    <a:pt x="43" y="283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5"/>
                  </a:lnTo>
                  <a:lnTo>
                    <a:pt x="44" y="285"/>
                  </a:lnTo>
                  <a:lnTo>
                    <a:pt x="44" y="286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9"/>
                  </a:lnTo>
                  <a:lnTo>
                    <a:pt x="45" y="290"/>
                  </a:lnTo>
                  <a:lnTo>
                    <a:pt x="45" y="290"/>
                  </a:lnTo>
                  <a:lnTo>
                    <a:pt x="45" y="291"/>
                  </a:lnTo>
                  <a:lnTo>
                    <a:pt x="46" y="291"/>
                  </a:lnTo>
                  <a:lnTo>
                    <a:pt x="46" y="293"/>
                  </a:lnTo>
                  <a:lnTo>
                    <a:pt x="46" y="293"/>
                  </a:lnTo>
                  <a:lnTo>
                    <a:pt x="46" y="294"/>
                  </a:lnTo>
                  <a:lnTo>
                    <a:pt x="47" y="294"/>
                  </a:lnTo>
                  <a:lnTo>
                    <a:pt x="47" y="295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9"/>
                  </a:lnTo>
                  <a:lnTo>
                    <a:pt x="49" y="299"/>
                  </a:lnTo>
                  <a:lnTo>
                    <a:pt x="49" y="300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4"/>
                  </a:lnTo>
                  <a:lnTo>
                    <a:pt x="51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8"/>
                  </a:lnTo>
                  <a:lnTo>
                    <a:pt x="52" y="308"/>
                  </a:lnTo>
                  <a:lnTo>
                    <a:pt x="52" y="309"/>
                  </a:lnTo>
                  <a:lnTo>
                    <a:pt x="53" y="309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2"/>
                  </a:lnTo>
                  <a:lnTo>
                    <a:pt x="54" y="312"/>
                  </a:lnTo>
                  <a:lnTo>
                    <a:pt x="54" y="313"/>
                  </a:lnTo>
                  <a:lnTo>
                    <a:pt x="55" y="314"/>
                  </a:lnTo>
                  <a:lnTo>
                    <a:pt x="55" y="314"/>
                  </a:lnTo>
                  <a:lnTo>
                    <a:pt x="55" y="315"/>
                  </a:lnTo>
                  <a:lnTo>
                    <a:pt x="55" y="315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7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7" y="319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8" y="320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2"/>
                  </a:lnTo>
                  <a:lnTo>
                    <a:pt x="59" y="322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60" y="324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1" y="326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2" y="328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3" y="330"/>
                  </a:lnTo>
                  <a:lnTo>
                    <a:pt x="63" y="330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4" y="332"/>
                  </a:lnTo>
                  <a:lnTo>
                    <a:pt x="64" y="332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7" y="337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9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1"/>
                  </a:lnTo>
                  <a:lnTo>
                    <a:pt x="69" y="341"/>
                  </a:lnTo>
                  <a:lnTo>
                    <a:pt x="69" y="341"/>
                  </a:lnTo>
                  <a:lnTo>
                    <a:pt x="69" y="342"/>
                  </a:lnTo>
                  <a:lnTo>
                    <a:pt x="69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4"/>
                  </a:lnTo>
                  <a:lnTo>
                    <a:pt x="70" y="344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6"/>
                  </a:lnTo>
                  <a:lnTo>
                    <a:pt x="72" y="346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3" y="347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9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2"/>
                  </a:lnTo>
                  <a:lnTo>
                    <a:pt x="75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5"/>
                  </a:lnTo>
                  <a:lnTo>
                    <a:pt x="78" y="355"/>
                  </a:lnTo>
                  <a:lnTo>
                    <a:pt x="78" y="355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9" y="357"/>
                  </a:lnTo>
                  <a:lnTo>
                    <a:pt x="79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9"/>
                  </a:lnTo>
                  <a:lnTo>
                    <a:pt x="80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4" y="363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6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9" y="369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6"/>
                  </a:lnTo>
                  <a:lnTo>
                    <a:pt x="104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3"/>
                  </a:lnTo>
                  <a:lnTo>
                    <a:pt x="113" y="393"/>
                  </a:lnTo>
                  <a:lnTo>
                    <a:pt x="113" y="393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20" y="398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4" y="401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7" y="403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5"/>
                  </a:lnTo>
                  <a:lnTo>
                    <a:pt x="128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1" y="406"/>
                  </a:lnTo>
                  <a:lnTo>
                    <a:pt x="131" y="407"/>
                  </a:lnTo>
                  <a:lnTo>
                    <a:pt x="131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6" y="409"/>
                  </a:lnTo>
                  <a:lnTo>
                    <a:pt x="136" y="410"/>
                  </a:lnTo>
                  <a:lnTo>
                    <a:pt x="136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9" y="411"/>
                  </a:lnTo>
                  <a:lnTo>
                    <a:pt x="139" y="412"/>
                  </a:lnTo>
                  <a:lnTo>
                    <a:pt x="139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1" y="412"/>
                  </a:lnTo>
                  <a:lnTo>
                    <a:pt x="141" y="412"/>
                  </a:lnTo>
                  <a:lnTo>
                    <a:pt x="141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3" y="413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2" y="418"/>
                  </a:lnTo>
                  <a:lnTo>
                    <a:pt x="152" y="418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4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8" y="421"/>
                  </a:lnTo>
                  <a:lnTo>
                    <a:pt x="158" y="421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60" y="422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2" y="423"/>
                  </a:lnTo>
                  <a:lnTo>
                    <a:pt x="162" y="423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195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9" y="438"/>
                  </a:lnTo>
                  <a:lnTo>
                    <a:pt x="199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1" y="438"/>
                  </a:lnTo>
                  <a:lnTo>
                    <a:pt x="201" y="439"/>
                  </a:lnTo>
                  <a:lnTo>
                    <a:pt x="201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4" y="439"/>
                  </a:lnTo>
                  <a:lnTo>
                    <a:pt x="204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1"/>
                  </a:lnTo>
                  <a:lnTo>
                    <a:pt x="207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3" y="442"/>
                  </a:lnTo>
                  <a:lnTo>
                    <a:pt x="213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7" y="443"/>
                  </a:lnTo>
                  <a:lnTo>
                    <a:pt x="217" y="443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3" y="445"/>
                  </a:lnTo>
                  <a:lnTo>
                    <a:pt x="223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6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30" y="447"/>
                  </a:lnTo>
                  <a:lnTo>
                    <a:pt x="230" y="447"/>
                  </a:lnTo>
                  <a:lnTo>
                    <a:pt x="232" y="447"/>
                  </a:lnTo>
                  <a:lnTo>
                    <a:pt x="232" y="447"/>
                  </a:lnTo>
                  <a:lnTo>
                    <a:pt x="233" y="448"/>
                  </a:lnTo>
                  <a:lnTo>
                    <a:pt x="233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1" y="449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50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2" y="452"/>
                  </a:lnTo>
                  <a:lnTo>
                    <a:pt x="252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4" y="452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7" y="453"/>
                  </a:lnTo>
                  <a:lnTo>
                    <a:pt x="257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9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4" y="455"/>
                  </a:lnTo>
                  <a:lnTo>
                    <a:pt x="264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8" y="455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5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7" y="457"/>
                  </a:lnTo>
                  <a:lnTo>
                    <a:pt x="277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6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8" y="459"/>
                  </a:lnTo>
                  <a:lnTo>
                    <a:pt x="288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2" y="460"/>
                  </a:lnTo>
                  <a:lnTo>
                    <a:pt x="292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0"/>
                  </a:lnTo>
                  <a:lnTo>
                    <a:pt x="297" y="460"/>
                  </a:lnTo>
                  <a:lnTo>
                    <a:pt x="297" y="460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8" y="461"/>
                  </a:lnTo>
                  <a:lnTo>
                    <a:pt x="298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300" y="461"/>
                  </a:lnTo>
                  <a:lnTo>
                    <a:pt x="300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2" y="461"/>
                  </a:lnTo>
                  <a:lnTo>
                    <a:pt x="302" y="461"/>
                  </a:lnTo>
                  <a:lnTo>
                    <a:pt x="303" y="461"/>
                  </a:lnTo>
                  <a:lnTo>
                    <a:pt x="303" y="462"/>
                  </a:lnTo>
                  <a:lnTo>
                    <a:pt x="303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5" y="462"/>
                  </a:lnTo>
                  <a:lnTo>
                    <a:pt x="305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10" y="462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6" y="463"/>
                  </a:lnTo>
                  <a:lnTo>
                    <a:pt x="316" y="464"/>
                  </a:lnTo>
                  <a:lnTo>
                    <a:pt x="317" y="464"/>
                  </a:lnTo>
                  <a:lnTo>
                    <a:pt x="317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9" y="464"/>
                  </a:lnTo>
                  <a:lnTo>
                    <a:pt x="319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3" y="464"/>
                  </a:lnTo>
                  <a:lnTo>
                    <a:pt x="323" y="464"/>
                  </a:lnTo>
                  <a:lnTo>
                    <a:pt x="324" y="465"/>
                  </a:lnTo>
                  <a:lnTo>
                    <a:pt x="324" y="465"/>
                  </a:lnTo>
                  <a:lnTo>
                    <a:pt x="325" y="465"/>
                  </a:lnTo>
                  <a:lnTo>
                    <a:pt x="325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9" y="465"/>
                  </a:lnTo>
                  <a:lnTo>
                    <a:pt x="330" y="465"/>
                  </a:lnTo>
                  <a:lnTo>
                    <a:pt x="330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1" y="467"/>
                  </a:lnTo>
                  <a:lnTo>
                    <a:pt x="342" y="467"/>
                  </a:lnTo>
                  <a:lnTo>
                    <a:pt x="343" y="467"/>
                  </a:lnTo>
                  <a:lnTo>
                    <a:pt x="343" y="467"/>
                  </a:lnTo>
                  <a:lnTo>
                    <a:pt x="344" y="467"/>
                  </a:lnTo>
                  <a:lnTo>
                    <a:pt x="344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7" y="468"/>
                  </a:lnTo>
                  <a:lnTo>
                    <a:pt x="347" y="468"/>
                  </a:lnTo>
                  <a:lnTo>
                    <a:pt x="348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1" y="468"/>
                  </a:lnTo>
                  <a:lnTo>
                    <a:pt x="352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4" y="468"/>
                  </a:lnTo>
                  <a:lnTo>
                    <a:pt x="354" y="469"/>
                  </a:lnTo>
                  <a:lnTo>
                    <a:pt x="355" y="469"/>
                  </a:lnTo>
                  <a:lnTo>
                    <a:pt x="355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7" y="469"/>
                  </a:lnTo>
                  <a:lnTo>
                    <a:pt x="358" y="469"/>
                  </a:lnTo>
                  <a:lnTo>
                    <a:pt x="358" y="469"/>
                  </a:lnTo>
                  <a:lnTo>
                    <a:pt x="359" y="469"/>
                  </a:lnTo>
                  <a:lnTo>
                    <a:pt x="359" y="469"/>
                  </a:lnTo>
                  <a:lnTo>
                    <a:pt x="360" y="469"/>
                  </a:lnTo>
                  <a:lnTo>
                    <a:pt x="361" y="469"/>
                  </a:lnTo>
                  <a:lnTo>
                    <a:pt x="361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3" y="470"/>
                  </a:lnTo>
                  <a:lnTo>
                    <a:pt x="363" y="470"/>
                  </a:lnTo>
                  <a:lnTo>
                    <a:pt x="364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7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9" y="470"/>
                  </a:lnTo>
                  <a:lnTo>
                    <a:pt x="369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2" y="470"/>
                  </a:lnTo>
                  <a:lnTo>
                    <a:pt x="373" y="471"/>
                  </a:lnTo>
                  <a:lnTo>
                    <a:pt x="374" y="471"/>
                  </a:lnTo>
                  <a:lnTo>
                    <a:pt x="374" y="471"/>
                  </a:lnTo>
                  <a:lnTo>
                    <a:pt x="375" y="471"/>
                  </a:lnTo>
                  <a:lnTo>
                    <a:pt x="376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9" y="471"/>
                  </a:lnTo>
                  <a:lnTo>
                    <a:pt x="379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4" y="472"/>
                  </a:lnTo>
                  <a:lnTo>
                    <a:pt x="385" y="472"/>
                  </a:lnTo>
                  <a:lnTo>
                    <a:pt x="385" y="472"/>
                  </a:lnTo>
                  <a:lnTo>
                    <a:pt x="386" y="472"/>
                  </a:lnTo>
                  <a:lnTo>
                    <a:pt x="386" y="472"/>
                  </a:lnTo>
                  <a:lnTo>
                    <a:pt x="387" y="472"/>
                  </a:lnTo>
                  <a:lnTo>
                    <a:pt x="387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3" y="473"/>
                  </a:lnTo>
                  <a:lnTo>
                    <a:pt x="393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8" y="473"/>
                  </a:lnTo>
                  <a:lnTo>
                    <a:pt x="398" y="473"/>
                  </a:lnTo>
                  <a:lnTo>
                    <a:pt x="400" y="473"/>
                  </a:lnTo>
                  <a:lnTo>
                    <a:pt x="400" y="473"/>
                  </a:lnTo>
                  <a:lnTo>
                    <a:pt x="401" y="473"/>
                  </a:lnTo>
                  <a:lnTo>
                    <a:pt x="401" y="473"/>
                  </a:lnTo>
                  <a:lnTo>
                    <a:pt x="402" y="473"/>
                  </a:lnTo>
                  <a:lnTo>
                    <a:pt x="402" y="473"/>
                  </a:lnTo>
                  <a:lnTo>
                    <a:pt x="402" y="474"/>
                  </a:lnTo>
                  <a:lnTo>
                    <a:pt x="403" y="474"/>
                  </a:lnTo>
                  <a:lnTo>
                    <a:pt x="403" y="474"/>
                  </a:lnTo>
                  <a:lnTo>
                    <a:pt x="404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6" y="474"/>
                  </a:lnTo>
                  <a:lnTo>
                    <a:pt x="407" y="474"/>
                  </a:lnTo>
                  <a:lnTo>
                    <a:pt x="407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10" y="474"/>
                  </a:lnTo>
                  <a:lnTo>
                    <a:pt x="410" y="474"/>
                  </a:lnTo>
                  <a:lnTo>
                    <a:pt x="412" y="474"/>
                  </a:lnTo>
                  <a:lnTo>
                    <a:pt x="412" y="474"/>
                  </a:lnTo>
                  <a:lnTo>
                    <a:pt x="413" y="474"/>
                  </a:lnTo>
                  <a:lnTo>
                    <a:pt x="413" y="474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7" y="475"/>
                  </a:lnTo>
                  <a:lnTo>
                    <a:pt x="417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1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5" y="476"/>
                  </a:lnTo>
                  <a:lnTo>
                    <a:pt x="426" y="476"/>
                  </a:lnTo>
                  <a:lnTo>
                    <a:pt x="427" y="476"/>
                  </a:lnTo>
                  <a:lnTo>
                    <a:pt x="427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9" y="476"/>
                  </a:lnTo>
                  <a:lnTo>
                    <a:pt x="431" y="476"/>
                  </a:lnTo>
                  <a:lnTo>
                    <a:pt x="432" y="476"/>
                  </a:lnTo>
                  <a:lnTo>
                    <a:pt x="432" y="476"/>
                  </a:lnTo>
                  <a:lnTo>
                    <a:pt x="433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5" y="476"/>
                  </a:lnTo>
                  <a:lnTo>
                    <a:pt x="436" y="476"/>
                  </a:lnTo>
                  <a:lnTo>
                    <a:pt x="436" y="477"/>
                  </a:lnTo>
                  <a:lnTo>
                    <a:pt x="436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8" y="477"/>
                  </a:lnTo>
                  <a:lnTo>
                    <a:pt x="439" y="477"/>
                  </a:lnTo>
                  <a:lnTo>
                    <a:pt x="440" y="477"/>
                  </a:lnTo>
                  <a:lnTo>
                    <a:pt x="440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2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4" y="477"/>
                  </a:lnTo>
                  <a:lnTo>
                    <a:pt x="444" y="477"/>
                  </a:lnTo>
                  <a:lnTo>
                    <a:pt x="445" y="477"/>
                  </a:lnTo>
                  <a:lnTo>
                    <a:pt x="445" y="477"/>
                  </a:lnTo>
                  <a:lnTo>
                    <a:pt x="446" y="477"/>
                  </a:lnTo>
                  <a:lnTo>
                    <a:pt x="446" y="477"/>
                  </a:lnTo>
                  <a:lnTo>
                    <a:pt x="447" y="477"/>
                  </a:lnTo>
                  <a:lnTo>
                    <a:pt x="447" y="477"/>
                  </a:lnTo>
                  <a:lnTo>
                    <a:pt x="448" y="477"/>
                  </a:lnTo>
                  <a:lnTo>
                    <a:pt x="448" y="477"/>
                  </a:lnTo>
                  <a:lnTo>
                    <a:pt x="449" y="477"/>
                  </a:lnTo>
                  <a:lnTo>
                    <a:pt x="450" y="478"/>
                  </a:lnTo>
                  <a:lnTo>
                    <a:pt x="452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4" y="478"/>
                  </a:lnTo>
                  <a:lnTo>
                    <a:pt x="455" y="478"/>
                  </a:lnTo>
                  <a:lnTo>
                    <a:pt x="456" y="478"/>
                  </a:lnTo>
                  <a:lnTo>
                    <a:pt x="456" y="478"/>
                  </a:lnTo>
                  <a:lnTo>
                    <a:pt x="457" y="478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0" y="478"/>
                  </a:lnTo>
                  <a:lnTo>
                    <a:pt x="460" y="478"/>
                  </a:lnTo>
                  <a:lnTo>
                    <a:pt x="461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3" y="479"/>
                  </a:lnTo>
                  <a:lnTo>
                    <a:pt x="464" y="479"/>
                  </a:lnTo>
                  <a:lnTo>
                    <a:pt x="464" y="479"/>
                  </a:lnTo>
                  <a:lnTo>
                    <a:pt x="465" y="479"/>
                  </a:lnTo>
                  <a:lnTo>
                    <a:pt x="466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71" y="479"/>
                  </a:lnTo>
                  <a:lnTo>
                    <a:pt x="471" y="479"/>
                  </a:lnTo>
                  <a:lnTo>
                    <a:pt x="472" y="479"/>
                  </a:lnTo>
                  <a:lnTo>
                    <a:pt x="472" y="479"/>
                  </a:lnTo>
                  <a:lnTo>
                    <a:pt x="474" y="479"/>
                  </a:lnTo>
                  <a:lnTo>
                    <a:pt x="474" y="479"/>
                  </a:lnTo>
                  <a:lnTo>
                    <a:pt x="475" y="479"/>
                  </a:lnTo>
                  <a:lnTo>
                    <a:pt x="476" y="479"/>
                  </a:lnTo>
                  <a:lnTo>
                    <a:pt x="476" y="479"/>
                  </a:lnTo>
                  <a:lnTo>
                    <a:pt x="477" y="479"/>
                  </a:lnTo>
                  <a:lnTo>
                    <a:pt x="478" y="480"/>
                  </a:lnTo>
                  <a:lnTo>
                    <a:pt x="478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80" y="480"/>
                  </a:lnTo>
                  <a:lnTo>
                    <a:pt x="481" y="480"/>
                  </a:lnTo>
                  <a:lnTo>
                    <a:pt x="482" y="480"/>
                  </a:lnTo>
                  <a:lnTo>
                    <a:pt x="482" y="480"/>
                  </a:lnTo>
                  <a:lnTo>
                    <a:pt x="484" y="480"/>
                  </a:lnTo>
                  <a:lnTo>
                    <a:pt x="484" y="480"/>
                  </a:lnTo>
                  <a:lnTo>
                    <a:pt x="486" y="480"/>
                  </a:lnTo>
                  <a:lnTo>
                    <a:pt x="486" y="480"/>
                  </a:lnTo>
                  <a:lnTo>
                    <a:pt x="488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90" y="480"/>
                  </a:lnTo>
                  <a:lnTo>
                    <a:pt x="490" y="480"/>
                  </a:lnTo>
                  <a:lnTo>
                    <a:pt x="491" y="480"/>
                  </a:lnTo>
                  <a:lnTo>
                    <a:pt x="491" y="480"/>
                  </a:lnTo>
                  <a:lnTo>
                    <a:pt x="493" y="481"/>
                  </a:lnTo>
                  <a:lnTo>
                    <a:pt x="494" y="481"/>
                  </a:lnTo>
                  <a:lnTo>
                    <a:pt x="495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502" y="481"/>
                  </a:lnTo>
                  <a:lnTo>
                    <a:pt x="502" y="481"/>
                  </a:lnTo>
                  <a:lnTo>
                    <a:pt x="506" y="481"/>
                  </a:lnTo>
                  <a:lnTo>
                    <a:pt x="507" y="481"/>
                  </a:lnTo>
                  <a:lnTo>
                    <a:pt x="509" y="482"/>
                  </a:lnTo>
                  <a:lnTo>
                    <a:pt x="510" y="482"/>
                  </a:lnTo>
                  <a:lnTo>
                    <a:pt x="512" y="482"/>
                  </a:lnTo>
                  <a:lnTo>
                    <a:pt x="512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4" y="482"/>
                  </a:lnTo>
                  <a:lnTo>
                    <a:pt x="514" y="482"/>
                  </a:lnTo>
                  <a:lnTo>
                    <a:pt x="516" y="482"/>
                  </a:lnTo>
                  <a:lnTo>
                    <a:pt x="516" y="482"/>
                  </a:lnTo>
                  <a:lnTo>
                    <a:pt x="517" y="482"/>
                  </a:lnTo>
                  <a:lnTo>
                    <a:pt x="517" y="482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0" y="482"/>
                  </a:lnTo>
                  <a:lnTo>
                    <a:pt x="520" y="482"/>
                  </a:lnTo>
                  <a:lnTo>
                    <a:pt x="521" y="482"/>
                  </a:lnTo>
                  <a:lnTo>
                    <a:pt x="523" y="482"/>
                  </a:lnTo>
                  <a:lnTo>
                    <a:pt x="524" y="482"/>
                  </a:lnTo>
                  <a:lnTo>
                    <a:pt x="526" y="483"/>
                  </a:lnTo>
                  <a:lnTo>
                    <a:pt x="526" y="483"/>
                  </a:lnTo>
                  <a:lnTo>
                    <a:pt x="527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2" y="483"/>
                  </a:lnTo>
                  <a:lnTo>
                    <a:pt x="533" y="483"/>
                  </a:lnTo>
                  <a:lnTo>
                    <a:pt x="533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5" y="483"/>
                  </a:lnTo>
                  <a:lnTo>
                    <a:pt x="536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40" y="483"/>
                  </a:lnTo>
                  <a:lnTo>
                    <a:pt x="541" y="483"/>
                  </a:lnTo>
                  <a:lnTo>
                    <a:pt x="541" y="483"/>
                  </a:lnTo>
                  <a:lnTo>
                    <a:pt x="542" y="483"/>
                  </a:lnTo>
                  <a:lnTo>
                    <a:pt x="542" y="483"/>
                  </a:lnTo>
                  <a:lnTo>
                    <a:pt x="543" y="484"/>
                  </a:lnTo>
                  <a:lnTo>
                    <a:pt x="543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46" y="484"/>
                  </a:lnTo>
                  <a:lnTo>
                    <a:pt x="547" y="484"/>
                  </a:lnTo>
                  <a:lnTo>
                    <a:pt x="548" y="484"/>
                  </a:lnTo>
                  <a:lnTo>
                    <a:pt x="549" y="484"/>
                  </a:lnTo>
                  <a:lnTo>
                    <a:pt x="550" y="484"/>
                  </a:lnTo>
                  <a:lnTo>
                    <a:pt x="551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7" y="484"/>
                  </a:lnTo>
                  <a:lnTo>
                    <a:pt x="557" y="484"/>
                  </a:lnTo>
                  <a:lnTo>
                    <a:pt x="559" y="484"/>
                  </a:lnTo>
                  <a:lnTo>
                    <a:pt x="559" y="484"/>
                  </a:lnTo>
                  <a:lnTo>
                    <a:pt x="560" y="484"/>
                  </a:lnTo>
                  <a:lnTo>
                    <a:pt x="561" y="484"/>
                  </a:lnTo>
                  <a:lnTo>
                    <a:pt x="563" y="485"/>
                  </a:lnTo>
                  <a:lnTo>
                    <a:pt x="565" y="485"/>
                  </a:lnTo>
                  <a:lnTo>
                    <a:pt x="565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72" y="485"/>
                  </a:lnTo>
                  <a:lnTo>
                    <a:pt x="572" y="485"/>
                  </a:lnTo>
                  <a:lnTo>
                    <a:pt x="573" y="485"/>
                  </a:lnTo>
                  <a:lnTo>
                    <a:pt x="573" y="485"/>
                  </a:lnTo>
                  <a:lnTo>
                    <a:pt x="574" y="485"/>
                  </a:lnTo>
                  <a:lnTo>
                    <a:pt x="574" y="485"/>
                  </a:lnTo>
                  <a:lnTo>
                    <a:pt x="578" y="485"/>
                  </a:lnTo>
                  <a:lnTo>
                    <a:pt x="581" y="485"/>
                  </a:lnTo>
                  <a:lnTo>
                    <a:pt x="583" y="486"/>
                  </a:lnTo>
                  <a:lnTo>
                    <a:pt x="583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9" y="486"/>
                  </a:lnTo>
                  <a:lnTo>
                    <a:pt x="591" y="486"/>
                  </a:lnTo>
                  <a:lnTo>
                    <a:pt x="593" y="486"/>
                  </a:lnTo>
                  <a:lnTo>
                    <a:pt x="593" y="486"/>
                  </a:lnTo>
                  <a:lnTo>
                    <a:pt x="594" y="486"/>
                  </a:lnTo>
                  <a:lnTo>
                    <a:pt x="596" y="486"/>
                  </a:lnTo>
                  <a:lnTo>
                    <a:pt x="596" y="486"/>
                  </a:lnTo>
                  <a:lnTo>
                    <a:pt x="597" y="486"/>
                  </a:lnTo>
                  <a:lnTo>
                    <a:pt x="597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601" y="486"/>
                  </a:lnTo>
                  <a:lnTo>
                    <a:pt x="602" y="486"/>
                  </a:lnTo>
                  <a:lnTo>
                    <a:pt x="602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6" y="487"/>
                  </a:lnTo>
                  <a:lnTo>
                    <a:pt x="607" y="487"/>
                  </a:lnTo>
                  <a:lnTo>
                    <a:pt x="608" y="487"/>
                  </a:lnTo>
                  <a:lnTo>
                    <a:pt x="609" y="487"/>
                  </a:lnTo>
                  <a:lnTo>
                    <a:pt x="610" y="487"/>
                  </a:lnTo>
                  <a:lnTo>
                    <a:pt x="611" y="487"/>
                  </a:lnTo>
                  <a:lnTo>
                    <a:pt x="611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3" y="487"/>
                  </a:lnTo>
                  <a:lnTo>
                    <a:pt x="614" y="487"/>
                  </a:lnTo>
                  <a:lnTo>
                    <a:pt x="615" y="487"/>
                  </a:lnTo>
                  <a:lnTo>
                    <a:pt x="617" y="487"/>
                  </a:lnTo>
                  <a:lnTo>
                    <a:pt x="617" y="487"/>
                  </a:lnTo>
                  <a:lnTo>
                    <a:pt x="619" y="487"/>
                  </a:lnTo>
                  <a:lnTo>
                    <a:pt x="620" y="487"/>
                  </a:lnTo>
                  <a:lnTo>
                    <a:pt x="620" y="487"/>
                  </a:lnTo>
                  <a:lnTo>
                    <a:pt x="621" y="487"/>
                  </a:lnTo>
                  <a:lnTo>
                    <a:pt x="624" y="487"/>
                  </a:lnTo>
                  <a:lnTo>
                    <a:pt x="627" y="487"/>
                  </a:lnTo>
                  <a:lnTo>
                    <a:pt x="628" y="487"/>
                  </a:lnTo>
                  <a:lnTo>
                    <a:pt x="631" y="488"/>
                  </a:lnTo>
                  <a:lnTo>
                    <a:pt x="634" y="488"/>
                  </a:lnTo>
                  <a:lnTo>
                    <a:pt x="634" y="488"/>
                  </a:lnTo>
                  <a:lnTo>
                    <a:pt x="635" y="488"/>
                  </a:lnTo>
                  <a:lnTo>
                    <a:pt x="636" y="488"/>
                  </a:lnTo>
                  <a:lnTo>
                    <a:pt x="637" y="488"/>
                  </a:lnTo>
                  <a:lnTo>
                    <a:pt x="638" y="488"/>
                  </a:lnTo>
                  <a:lnTo>
                    <a:pt x="638" y="488"/>
                  </a:lnTo>
                  <a:lnTo>
                    <a:pt x="639" y="488"/>
                  </a:lnTo>
                  <a:lnTo>
                    <a:pt x="641" y="488"/>
                  </a:lnTo>
                  <a:lnTo>
                    <a:pt x="642" y="488"/>
                  </a:lnTo>
                  <a:lnTo>
                    <a:pt x="642" y="488"/>
                  </a:lnTo>
                  <a:lnTo>
                    <a:pt x="651" y="488"/>
                  </a:lnTo>
                  <a:lnTo>
                    <a:pt x="651" y="488"/>
                  </a:lnTo>
                  <a:lnTo>
                    <a:pt x="653" y="488"/>
                  </a:lnTo>
                  <a:lnTo>
                    <a:pt x="653" y="488"/>
                  </a:lnTo>
                  <a:lnTo>
                    <a:pt x="654" y="489"/>
                  </a:lnTo>
                  <a:lnTo>
                    <a:pt x="658" y="489"/>
                  </a:lnTo>
                  <a:lnTo>
                    <a:pt x="663" y="489"/>
                  </a:lnTo>
                  <a:lnTo>
                    <a:pt x="665" y="489"/>
                  </a:lnTo>
                  <a:lnTo>
                    <a:pt x="669" y="489"/>
                  </a:lnTo>
                  <a:lnTo>
                    <a:pt x="670" y="489"/>
                  </a:lnTo>
                  <a:lnTo>
                    <a:pt x="675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7" y="489"/>
                  </a:lnTo>
                  <a:lnTo>
                    <a:pt x="677" y="489"/>
                  </a:lnTo>
                  <a:lnTo>
                    <a:pt x="678" y="489"/>
                  </a:lnTo>
                  <a:lnTo>
                    <a:pt x="679" y="489"/>
                  </a:lnTo>
                  <a:lnTo>
                    <a:pt x="679" y="489"/>
                  </a:lnTo>
                  <a:lnTo>
                    <a:pt x="680" y="489"/>
                  </a:lnTo>
                  <a:lnTo>
                    <a:pt x="680" y="489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5" y="490"/>
                  </a:lnTo>
                  <a:lnTo>
                    <a:pt x="686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700" y="490"/>
                  </a:lnTo>
                  <a:lnTo>
                    <a:pt x="702" y="490"/>
                  </a:lnTo>
                  <a:lnTo>
                    <a:pt x="702" y="490"/>
                  </a:lnTo>
                  <a:lnTo>
                    <a:pt x="705" y="490"/>
                  </a:lnTo>
                  <a:lnTo>
                    <a:pt x="705" y="490"/>
                  </a:lnTo>
                  <a:lnTo>
                    <a:pt x="706" y="490"/>
                  </a:lnTo>
                  <a:lnTo>
                    <a:pt x="709" y="490"/>
                  </a:lnTo>
                  <a:lnTo>
                    <a:pt x="711" y="491"/>
                  </a:lnTo>
                  <a:lnTo>
                    <a:pt x="716" y="491"/>
                  </a:lnTo>
                  <a:lnTo>
                    <a:pt x="720" y="491"/>
                  </a:lnTo>
                  <a:lnTo>
                    <a:pt x="722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9" y="491"/>
                  </a:lnTo>
                  <a:lnTo>
                    <a:pt x="732" y="491"/>
                  </a:lnTo>
                  <a:lnTo>
                    <a:pt x="732" y="491"/>
                  </a:lnTo>
                  <a:lnTo>
                    <a:pt x="733" y="491"/>
                  </a:lnTo>
                  <a:lnTo>
                    <a:pt x="735" y="491"/>
                  </a:lnTo>
                  <a:lnTo>
                    <a:pt x="740" y="491"/>
                  </a:lnTo>
                  <a:lnTo>
                    <a:pt x="741" y="491"/>
                  </a:lnTo>
                  <a:lnTo>
                    <a:pt x="745" y="492"/>
                  </a:lnTo>
                  <a:lnTo>
                    <a:pt x="745" y="492"/>
                  </a:lnTo>
                  <a:lnTo>
                    <a:pt x="755" y="492"/>
                  </a:lnTo>
                  <a:lnTo>
                    <a:pt x="755" y="492"/>
                  </a:lnTo>
                  <a:lnTo>
                    <a:pt x="756" y="492"/>
                  </a:lnTo>
                  <a:lnTo>
                    <a:pt x="763" y="492"/>
                  </a:lnTo>
                  <a:lnTo>
                    <a:pt x="763" y="492"/>
                  </a:lnTo>
                  <a:lnTo>
                    <a:pt x="769" y="492"/>
                  </a:lnTo>
                  <a:lnTo>
                    <a:pt x="770" y="492"/>
                  </a:lnTo>
                  <a:lnTo>
                    <a:pt x="771" y="492"/>
                  </a:lnTo>
                  <a:lnTo>
                    <a:pt x="775" y="492"/>
                  </a:lnTo>
                  <a:lnTo>
                    <a:pt x="779" y="492"/>
                  </a:lnTo>
                  <a:lnTo>
                    <a:pt x="786" y="493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1" y="493"/>
                  </a:lnTo>
                  <a:lnTo>
                    <a:pt x="796" y="493"/>
                  </a:lnTo>
                  <a:lnTo>
                    <a:pt x="797" y="493"/>
                  </a:lnTo>
                  <a:lnTo>
                    <a:pt x="805" y="493"/>
                  </a:lnTo>
                  <a:lnTo>
                    <a:pt x="807" y="493"/>
                  </a:lnTo>
                  <a:lnTo>
                    <a:pt x="807" y="493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4" y="493"/>
                  </a:lnTo>
                  <a:lnTo>
                    <a:pt x="814" y="493"/>
                  </a:lnTo>
                  <a:lnTo>
                    <a:pt x="819" y="494"/>
                  </a:lnTo>
                  <a:lnTo>
                    <a:pt x="821" y="494"/>
                  </a:lnTo>
                  <a:lnTo>
                    <a:pt x="823" y="494"/>
                  </a:lnTo>
                  <a:lnTo>
                    <a:pt x="824" y="494"/>
                  </a:lnTo>
                  <a:lnTo>
                    <a:pt x="825" y="494"/>
                  </a:lnTo>
                  <a:lnTo>
                    <a:pt x="826" y="494"/>
                  </a:lnTo>
                  <a:lnTo>
                    <a:pt x="828" y="494"/>
                  </a:lnTo>
                  <a:lnTo>
                    <a:pt x="829" y="494"/>
                  </a:lnTo>
                  <a:lnTo>
                    <a:pt x="831" y="494"/>
                  </a:lnTo>
                  <a:lnTo>
                    <a:pt x="831" y="494"/>
                  </a:lnTo>
                  <a:lnTo>
                    <a:pt x="844" y="494"/>
                  </a:lnTo>
                  <a:lnTo>
                    <a:pt x="851" y="494"/>
                  </a:lnTo>
                  <a:lnTo>
                    <a:pt x="862" y="495"/>
                  </a:lnTo>
                  <a:lnTo>
                    <a:pt x="866" y="495"/>
                  </a:lnTo>
                  <a:lnTo>
                    <a:pt x="867" y="495"/>
                  </a:lnTo>
                  <a:lnTo>
                    <a:pt x="871" y="495"/>
                  </a:lnTo>
                  <a:lnTo>
                    <a:pt x="875" y="495"/>
                  </a:lnTo>
                  <a:lnTo>
                    <a:pt x="877" y="495"/>
                  </a:lnTo>
                  <a:lnTo>
                    <a:pt x="887" y="495"/>
                  </a:lnTo>
                  <a:lnTo>
                    <a:pt x="893" y="495"/>
                  </a:lnTo>
                  <a:lnTo>
                    <a:pt x="908" y="496"/>
                  </a:lnTo>
                  <a:lnTo>
                    <a:pt x="912" y="496"/>
                  </a:lnTo>
                  <a:lnTo>
                    <a:pt x="921" y="496"/>
                  </a:lnTo>
                  <a:lnTo>
                    <a:pt x="922" y="496"/>
                  </a:lnTo>
                  <a:lnTo>
                    <a:pt x="924" y="496"/>
                  </a:lnTo>
                  <a:lnTo>
                    <a:pt x="927" y="496"/>
                  </a:lnTo>
                  <a:lnTo>
                    <a:pt x="931" y="496"/>
                  </a:lnTo>
                  <a:lnTo>
                    <a:pt x="932" y="496"/>
                  </a:lnTo>
                  <a:lnTo>
                    <a:pt x="935" y="496"/>
                  </a:lnTo>
                  <a:lnTo>
                    <a:pt x="944" y="496"/>
                  </a:lnTo>
                  <a:lnTo>
                    <a:pt x="950" y="496"/>
                  </a:lnTo>
                  <a:lnTo>
                    <a:pt x="956" y="496"/>
                  </a:lnTo>
                  <a:lnTo>
                    <a:pt x="966" y="497"/>
                  </a:lnTo>
                  <a:lnTo>
                    <a:pt x="971" y="497"/>
                  </a:lnTo>
                  <a:lnTo>
                    <a:pt x="973" y="497"/>
                  </a:lnTo>
                  <a:lnTo>
                    <a:pt x="976" y="497"/>
                  </a:lnTo>
                  <a:lnTo>
                    <a:pt x="979" y="497"/>
                  </a:lnTo>
                  <a:lnTo>
                    <a:pt x="982" y="497"/>
                  </a:lnTo>
                  <a:lnTo>
                    <a:pt x="985" y="497"/>
                  </a:lnTo>
                  <a:lnTo>
                    <a:pt x="986" y="497"/>
                  </a:lnTo>
                  <a:lnTo>
                    <a:pt x="987" y="497"/>
                  </a:lnTo>
                  <a:lnTo>
                    <a:pt x="1003" y="497"/>
                  </a:lnTo>
                  <a:lnTo>
                    <a:pt x="1006" y="497"/>
                  </a:lnTo>
                  <a:lnTo>
                    <a:pt x="1007" y="497"/>
                  </a:lnTo>
                  <a:lnTo>
                    <a:pt x="1029" y="498"/>
                  </a:lnTo>
                  <a:lnTo>
                    <a:pt x="1037" y="498"/>
                  </a:lnTo>
                  <a:lnTo>
                    <a:pt x="1043" y="498"/>
                  </a:lnTo>
                  <a:lnTo>
                    <a:pt x="1051" y="498"/>
                  </a:lnTo>
                  <a:lnTo>
                    <a:pt x="1056" y="498"/>
                  </a:lnTo>
                  <a:lnTo>
                    <a:pt x="1067" y="498"/>
                  </a:lnTo>
                  <a:lnTo>
                    <a:pt x="1073" y="498"/>
                  </a:lnTo>
                  <a:lnTo>
                    <a:pt x="1134" y="499"/>
                  </a:lnTo>
                  <a:lnTo>
                    <a:pt x="1190" y="50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Oval 2226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Rectangle 2227"/>
            <p:cNvSpPr>
              <a:spLocks noChangeArrowheads="1"/>
            </p:cNvSpPr>
            <p:nvPr/>
          </p:nvSpPr>
          <p:spPr bwMode="auto">
            <a:xfrm>
              <a:off x="624" y="1376"/>
              <a:ext cx="47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Princeton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3" name="Oval 2228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Oval 2230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6" name="Rectangle 2231"/>
            <p:cNvSpPr>
              <a:spLocks noChangeArrowheads="1"/>
            </p:cNvSpPr>
            <p:nvPr/>
          </p:nvSpPr>
          <p:spPr bwMode="auto">
            <a:xfrm>
              <a:off x="929" y="1902"/>
              <a:ext cx="32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Brown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7" name="Oval 2232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8" name="Rectangle 2233"/>
            <p:cNvSpPr>
              <a:spLocks noChangeArrowheads="1"/>
            </p:cNvSpPr>
            <p:nvPr/>
          </p:nvSpPr>
          <p:spPr bwMode="auto">
            <a:xfrm>
              <a:off x="939" y="1758"/>
              <a:ext cx="401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Harvard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599" name="Oval 2234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0" name="Rectangle 2235"/>
            <p:cNvSpPr>
              <a:spLocks noChangeArrowheads="1"/>
            </p:cNvSpPr>
            <p:nvPr/>
          </p:nvSpPr>
          <p:spPr bwMode="auto">
            <a:xfrm>
              <a:off x="636" y="2083"/>
              <a:ext cx="26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Duke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1" name="Oval 2236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3" name="Oval 2238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4" name="Rectangle 2239"/>
            <p:cNvSpPr>
              <a:spLocks noChangeArrowheads="1"/>
            </p:cNvSpPr>
            <p:nvPr/>
          </p:nvSpPr>
          <p:spPr bwMode="auto">
            <a:xfrm>
              <a:off x="976" y="1585"/>
              <a:ext cx="42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Stanford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5" name="Oval 2240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6" name="Rectangle 2241"/>
            <p:cNvSpPr>
              <a:spLocks noChangeArrowheads="1"/>
            </p:cNvSpPr>
            <p:nvPr/>
          </p:nvSpPr>
          <p:spPr bwMode="auto">
            <a:xfrm>
              <a:off x="646" y="1801"/>
              <a:ext cx="21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Yale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07" name="Oval 2242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64" name="Rectangle 2243"/>
            <p:cNvSpPr>
              <a:spLocks noChangeArrowheads="1"/>
            </p:cNvSpPr>
            <p:nvPr/>
          </p:nvSpPr>
          <p:spPr bwMode="auto">
            <a:xfrm>
              <a:off x="988" y="2225"/>
              <a:ext cx="41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Chicago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265" name="Oval 2244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67" name="Oval 2246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68" name="Rectangle 2247"/>
            <p:cNvSpPr>
              <a:spLocks noChangeArrowheads="1"/>
            </p:cNvSpPr>
            <p:nvPr/>
          </p:nvSpPr>
          <p:spPr bwMode="auto">
            <a:xfrm>
              <a:off x="1107" y="1698"/>
              <a:ext cx="538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Columbia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269" name="Oval 224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70" name="Rectangle 2249"/>
            <p:cNvSpPr>
              <a:spLocks noChangeArrowheads="1"/>
            </p:cNvSpPr>
            <p:nvPr/>
          </p:nvSpPr>
          <p:spPr bwMode="auto">
            <a:xfrm>
              <a:off x="1110" y="1493"/>
              <a:ext cx="19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MIT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271" name="Line 2250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72" name="Line 2251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73" name="Rectangle 2252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274" name="Line 2253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83" name="Rectangle 2254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3295" name="Line 2255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4" name="Rectangle 2256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5" name="Line 2257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6" name="Rectangle 2258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7" name="Line 2259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8" name="Rectangle 2260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39" name="Line 2261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0" name="Rectangle 2262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41" name="Rectangle 2263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106" name="Line 2264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07" name="Line 2265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08" name="Rectangle 2266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109" name="Line 2267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10" name="Rectangle 2268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111" name="Line 2269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12" name="Rectangle 2270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113" name="Line 2271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14" name="Rectangle 2272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115" name="Rectangle 2273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1116" name="Rectangle 2274"/>
            <p:cNvSpPr>
              <a:spLocks noChangeArrowheads="1"/>
            </p:cNvSpPr>
            <p:nvPr/>
          </p:nvSpPr>
          <p:spPr bwMode="auto">
            <a:xfrm>
              <a:off x="2842" y="1971"/>
              <a:ext cx="2740" cy="172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19" name="Rectangle 2277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277813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76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  <p:sp>
        <p:nvSpPr>
          <p:cNvPr id="4577" name="Oval 2317"/>
          <p:cNvSpPr>
            <a:spLocks noChangeArrowheads="1"/>
          </p:cNvSpPr>
          <p:nvPr/>
        </p:nvSpPr>
        <p:spPr bwMode="auto">
          <a:xfrm>
            <a:off x="4854575" y="1987550"/>
            <a:ext cx="66675" cy="66675"/>
          </a:xfrm>
          <a:prstGeom prst="ellipse">
            <a:avLst/>
          </a:prstGeom>
          <a:solidFill>
            <a:srgbClr val="0000FF"/>
          </a:solidFill>
          <a:ln w="22225">
            <a:solidFill>
              <a:srgbClr val="0000F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78" name="Rectangle 2319"/>
          <p:cNvSpPr>
            <a:spLocks noChangeArrowheads="1"/>
          </p:cNvSpPr>
          <p:nvPr/>
        </p:nvSpPr>
        <p:spPr bwMode="auto">
          <a:xfrm>
            <a:off x="5065713" y="1905000"/>
            <a:ext cx="365709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Ivy Plus Colleges (Avg. MR = 2.2%)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07844915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5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55732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3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4" name="Rectangle 7"/>
              <p:cNvSpPr>
                <a:spLocks noChangeArrowheads="1"/>
              </p:cNvSpPr>
              <p:nvPr/>
            </p:nvSpPr>
            <p:spPr bwMode="auto">
              <a:xfrm>
                <a:off x="562" y="477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5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6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7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8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9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0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1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2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3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4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5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6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7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8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9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0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1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2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3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4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5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6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7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8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9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0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1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2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3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4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5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6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7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8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9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0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1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2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3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4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5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6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7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8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9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0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1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2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3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4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5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6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7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8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9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0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1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2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3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4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5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6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7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8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9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0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1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2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3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4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5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6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7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8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9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0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1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2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3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4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5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6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7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8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9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0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1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2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3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4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5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6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7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8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9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0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1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2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3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4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5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6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7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8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9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0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1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2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3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4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5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6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7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8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9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0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1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2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3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4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5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6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7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8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9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0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1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2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3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4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5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6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7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8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9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0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1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2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3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4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5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6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7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8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9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0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1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2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3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4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5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6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7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8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9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0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1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2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3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4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5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6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7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8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9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0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1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2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3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4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5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6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7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8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9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0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1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2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3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4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5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6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7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8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9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0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1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2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3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4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5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6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7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8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9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0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1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7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55532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3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4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5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6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7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8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9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0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1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2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3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4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5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6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7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8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9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0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1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2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3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4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5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6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7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8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9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0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1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2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3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4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5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6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7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8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9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0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1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2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3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4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5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6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7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8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9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0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1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2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3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4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5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6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7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8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9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0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1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2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3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4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5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6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7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8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9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0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1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2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3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4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5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6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7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8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9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0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1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2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3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4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5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6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7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8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9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0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1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2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3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4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5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6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7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8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9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0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1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2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3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4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5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6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7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8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9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0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1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2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3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4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5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6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7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8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9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0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1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2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3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4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5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6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7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8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9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0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1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2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3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4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5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6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7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8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9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0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1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2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3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4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5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6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7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8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9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0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1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2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3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4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5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6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7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8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9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0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1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2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3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4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5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6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7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8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9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0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1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2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3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4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5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6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7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8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9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0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1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2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3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4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5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6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7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8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9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0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1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2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3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4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5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6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7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8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9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0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1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8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55332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3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4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5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6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7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8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9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0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1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2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3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4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5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6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7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8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9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0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1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2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3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4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5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6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7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8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9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0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1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2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3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4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5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6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7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8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9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0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1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2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3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4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5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6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7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8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9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0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1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2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3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4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5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6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7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8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9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0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1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2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3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4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5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6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7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8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9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0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1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2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3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4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5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6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7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8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9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0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1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2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3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4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5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6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7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8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9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0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1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2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3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4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5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6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7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8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9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0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1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2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3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4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5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6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7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8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9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0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1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2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3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4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5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6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7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8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9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0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1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2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3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4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5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6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7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8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9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0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1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2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3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4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5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6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7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8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9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0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1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2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3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4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5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6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7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8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9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0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1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2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3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4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5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6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7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8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9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0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1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2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3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4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5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6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7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8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9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0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1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2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3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4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5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6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7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8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9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0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1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2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3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4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5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6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7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8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9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0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1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2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3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4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5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6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7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8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9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0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1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9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55132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3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4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5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6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7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8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9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0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1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2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3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4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5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6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7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8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9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0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1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2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3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4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5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6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7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8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9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0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1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2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3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4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5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6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7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8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9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0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1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2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3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4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5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6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7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8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9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0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1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2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3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4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5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6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7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8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9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0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1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2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3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4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5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6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7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8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9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0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1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2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3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4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5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6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7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8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9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0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1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2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3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4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5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6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7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8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9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0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1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2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3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4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5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6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7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8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9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0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1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2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3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4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5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6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7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8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9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0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1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2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3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4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5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6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7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8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9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0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1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2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3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4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5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6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7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8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9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0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1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2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3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4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5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6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7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8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9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0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1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2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3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4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5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6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7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8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9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0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1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2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3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4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5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6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7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8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9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0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1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2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3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4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5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6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7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8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9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0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1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2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3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4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5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6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7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8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9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0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1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2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3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4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5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6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7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8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9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0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1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2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3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4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5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6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7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8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9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0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1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0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54932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3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4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5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6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7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8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9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0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1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2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3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4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5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6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7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8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9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0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1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2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3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4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5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6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7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8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9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0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1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2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3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4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5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6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7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8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9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0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1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2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3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4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5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6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7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8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9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0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1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2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3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4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5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6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7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8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9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0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1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2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3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4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5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6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7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8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9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0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1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2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3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4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5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6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7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8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9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0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1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2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3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4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5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6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7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8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9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0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1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2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3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4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5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6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7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8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9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0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1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2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3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4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5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6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7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8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9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0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1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2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3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4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5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6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7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8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9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0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1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2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3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4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5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6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7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8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9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0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1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2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3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4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5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6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7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8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9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0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1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2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3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4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5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6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7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8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9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0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1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2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3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4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5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6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7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8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9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0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1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2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3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4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5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6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7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8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9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0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1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2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3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4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5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6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7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8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9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0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1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2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3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4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5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6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7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8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9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0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1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2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3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4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5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6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7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8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9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0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1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1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54732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3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4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5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6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7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8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9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0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1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2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3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4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5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6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7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8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9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0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1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2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3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4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5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6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7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8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9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0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1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2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3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4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5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6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7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8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9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0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1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2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3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4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5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6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7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8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9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0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1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2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3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4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5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6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7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8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9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0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1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2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3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4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5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6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7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8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9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0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1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2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3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4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5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6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7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8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9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0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1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2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3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4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5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6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7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8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9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0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1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2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3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4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5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6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7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8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9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0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1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2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3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4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5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6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7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8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9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0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1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2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3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4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5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6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7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8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9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0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1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2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3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4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5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6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7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8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9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0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1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2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3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4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5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6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7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8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9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0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1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2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3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4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5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6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7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8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9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0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1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2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3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4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5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6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7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8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9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0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1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2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3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4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5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6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7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8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9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0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1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2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3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4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5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6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7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8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9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0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1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2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3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4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5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6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7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8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9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0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1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2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3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4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5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6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7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8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9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0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1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2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54532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3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4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5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6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7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8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9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0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1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2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3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4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5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6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7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8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9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0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1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2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3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4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5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6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7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8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9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0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1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2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3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4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5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6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7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8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9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0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1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2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3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4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5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6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7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8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9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0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1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2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3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4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5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6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7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8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9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0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1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2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3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4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5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6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7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8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9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0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1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2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3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4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5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6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7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8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9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0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1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2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3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4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5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6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7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8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9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0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1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2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3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4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5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6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7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8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9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0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1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2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3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4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5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6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7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8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9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0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1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2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3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4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5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6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7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8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9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0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1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2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3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4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5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6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7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8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9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0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1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2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3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4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5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6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7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8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9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0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1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2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3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4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5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6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7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8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9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0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1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2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3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4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5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6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7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8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9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0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1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2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3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4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5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6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7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8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9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0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1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2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3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4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5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6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7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8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9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0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1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2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3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4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5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6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7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8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9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0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1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2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3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4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5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6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7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8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9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0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1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3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54332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3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4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5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6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7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8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9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0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1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2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3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4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5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6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7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8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9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0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1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2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3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4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5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6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7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8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9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0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1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2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3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4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5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6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7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8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9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0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1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2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3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4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5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6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7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8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9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0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1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2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3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4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5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6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7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8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9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0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1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2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3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4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5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6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7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8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9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0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1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2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3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4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5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6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7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8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9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0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1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2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3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4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5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6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7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8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9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0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1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2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3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4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5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6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7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8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9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0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1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2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3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4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5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6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7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8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9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0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1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2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3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4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5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6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7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8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9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0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1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2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3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4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5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6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7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8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9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0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1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2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3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4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5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6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7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8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9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0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1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2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3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4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5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6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7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8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9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0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1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2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3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4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5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6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7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8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9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0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1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2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3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4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5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6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7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8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9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0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1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2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3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4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5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6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7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8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9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0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1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2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3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4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5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6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7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8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9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0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1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2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3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4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5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6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7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8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9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0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1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4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54132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3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4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5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6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7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8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9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0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1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2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3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4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5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6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7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8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9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0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1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2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3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4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5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6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7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8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9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0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1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2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3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4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5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6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7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8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9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0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1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2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3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4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5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6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7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8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9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0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1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2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3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4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5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6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7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8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9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0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1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2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3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4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5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6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7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8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9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0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1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2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3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4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5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6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7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8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9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0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1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2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3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4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5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6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7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8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9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0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1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2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3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4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5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6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7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8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9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0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1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2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3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4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5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6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7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8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9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0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1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2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3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4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5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6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7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8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9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0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1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2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3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4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5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6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7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8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9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0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1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2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3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4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5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6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7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8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9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0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1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2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3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4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5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6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7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8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9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0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1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2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3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4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5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6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7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8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9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0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1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2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3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4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5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6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7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8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9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0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1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2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3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4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5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6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7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8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9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0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1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2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3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4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5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6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7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8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9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0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1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2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3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4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5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6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7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8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9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0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1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5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51904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5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6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7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8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9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0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5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6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7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8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9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0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1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2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3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4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5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6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7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2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3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4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5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6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7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8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9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0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1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2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3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4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5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6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7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8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9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0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1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2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3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4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5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6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7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8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9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0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1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2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3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4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5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6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7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8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9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0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1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2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3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4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5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6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7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8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9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0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1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2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3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4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5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6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7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8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9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0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1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2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3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4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5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6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7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8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9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0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1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2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3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4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5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6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7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8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9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0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1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2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3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4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5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6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7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8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9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0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1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2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3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4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5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6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7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8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9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0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1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2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3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4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5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6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7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8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9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0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1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2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3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4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5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6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7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8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9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0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1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2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3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4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5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6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7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8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9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0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1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2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3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4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5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6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7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8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9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0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1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2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3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4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5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6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7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8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9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0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1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2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3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4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5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6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7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8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9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0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1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2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3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4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5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6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7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8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9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0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1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2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3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4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5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6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7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8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9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0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1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6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4714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6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8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0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1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2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3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4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5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6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7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8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9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0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1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2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3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4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5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6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7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8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9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0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1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2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3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4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5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6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7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4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5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6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7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8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9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0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1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2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3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4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5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6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7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8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9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0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1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2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3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4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6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0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89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0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1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2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3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4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5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6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7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8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9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0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1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2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3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4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5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6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7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8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9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10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11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9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6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7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4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5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6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8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0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2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4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6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8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0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2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60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61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90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0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2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3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4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5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6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7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9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0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1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2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3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4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5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6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7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8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9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0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1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2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3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4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5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6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7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8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9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0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1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2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3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4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5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6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7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2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3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4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5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6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7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8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9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0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1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2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3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4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5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6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1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2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3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1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557" name="Oval 2216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8" name="Oval 2217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9" name="Oval 2218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0" name="Oval 2219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1" name="Oval 2220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2" name="Oval 2221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3" name="Oval 2222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4" name="Freeform 2223"/>
            <p:cNvSpPr>
              <a:spLocks/>
            </p:cNvSpPr>
            <p:nvPr/>
          </p:nvSpPr>
          <p:spPr bwMode="auto">
            <a:xfrm>
              <a:off x="925" y="547"/>
              <a:ext cx="3990" cy="2825"/>
            </a:xfrm>
            <a:custGeom>
              <a:avLst/>
              <a:gdLst>
                <a:gd name="T0" fmla="*/ 4 w 1143"/>
                <a:gd name="T1" fmla="*/ 45 h 809"/>
                <a:gd name="T2" fmla="*/ 9 w 1143"/>
                <a:gd name="T3" fmla="*/ 88 h 809"/>
                <a:gd name="T4" fmla="*/ 15 w 1143"/>
                <a:gd name="T5" fmla="*/ 134 h 809"/>
                <a:gd name="T6" fmla="*/ 19 w 1143"/>
                <a:gd name="T7" fmla="*/ 166 h 809"/>
                <a:gd name="T8" fmla="*/ 24 w 1143"/>
                <a:gd name="T9" fmla="*/ 199 h 809"/>
                <a:gd name="T10" fmla="*/ 29 w 1143"/>
                <a:gd name="T11" fmla="*/ 228 h 809"/>
                <a:gd name="T12" fmla="*/ 35 w 1143"/>
                <a:gd name="T13" fmla="*/ 261 h 809"/>
                <a:gd name="T14" fmla="*/ 38 w 1143"/>
                <a:gd name="T15" fmla="*/ 278 h 809"/>
                <a:gd name="T16" fmla="*/ 43 w 1143"/>
                <a:gd name="T17" fmla="*/ 299 h 809"/>
                <a:gd name="T18" fmla="*/ 48 w 1143"/>
                <a:gd name="T19" fmla="*/ 321 h 809"/>
                <a:gd name="T20" fmla="*/ 52 w 1143"/>
                <a:gd name="T21" fmla="*/ 340 h 809"/>
                <a:gd name="T22" fmla="*/ 56 w 1143"/>
                <a:gd name="T23" fmla="*/ 354 h 809"/>
                <a:gd name="T24" fmla="*/ 61 w 1143"/>
                <a:gd name="T25" fmla="*/ 371 h 809"/>
                <a:gd name="T26" fmla="*/ 65 w 1143"/>
                <a:gd name="T27" fmla="*/ 384 h 809"/>
                <a:gd name="T28" fmla="*/ 70 w 1143"/>
                <a:gd name="T29" fmla="*/ 402 h 809"/>
                <a:gd name="T30" fmla="*/ 74 w 1143"/>
                <a:gd name="T31" fmla="*/ 413 h 809"/>
                <a:gd name="T32" fmla="*/ 79 w 1143"/>
                <a:gd name="T33" fmla="*/ 428 h 809"/>
                <a:gd name="T34" fmla="*/ 85 w 1143"/>
                <a:gd name="T35" fmla="*/ 443 h 809"/>
                <a:gd name="T36" fmla="*/ 91 w 1143"/>
                <a:gd name="T37" fmla="*/ 458 h 809"/>
                <a:gd name="T38" fmla="*/ 97 w 1143"/>
                <a:gd name="T39" fmla="*/ 472 h 809"/>
                <a:gd name="T40" fmla="*/ 101 w 1143"/>
                <a:gd name="T41" fmla="*/ 481 h 809"/>
                <a:gd name="T42" fmla="*/ 109 w 1143"/>
                <a:gd name="T43" fmla="*/ 496 h 809"/>
                <a:gd name="T44" fmla="*/ 116 w 1143"/>
                <a:gd name="T45" fmla="*/ 509 h 809"/>
                <a:gd name="T46" fmla="*/ 121 w 1143"/>
                <a:gd name="T47" fmla="*/ 519 h 809"/>
                <a:gd name="T48" fmla="*/ 126 w 1143"/>
                <a:gd name="T49" fmla="*/ 527 h 809"/>
                <a:gd name="T50" fmla="*/ 132 w 1143"/>
                <a:gd name="T51" fmla="*/ 536 h 809"/>
                <a:gd name="T52" fmla="*/ 138 w 1143"/>
                <a:gd name="T53" fmla="*/ 546 h 809"/>
                <a:gd name="T54" fmla="*/ 144 w 1143"/>
                <a:gd name="T55" fmla="*/ 554 h 809"/>
                <a:gd name="T56" fmla="*/ 153 w 1143"/>
                <a:gd name="T57" fmla="*/ 566 h 809"/>
                <a:gd name="T58" fmla="*/ 161 w 1143"/>
                <a:gd name="T59" fmla="*/ 575 h 809"/>
                <a:gd name="T60" fmla="*/ 167 w 1143"/>
                <a:gd name="T61" fmla="*/ 583 h 809"/>
                <a:gd name="T62" fmla="*/ 174 w 1143"/>
                <a:gd name="T63" fmla="*/ 590 h 809"/>
                <a:gd name="T64" fmla="*/ 182 w 1143"/>
                <a:gd name="T65" fmla="*/ 599 h 809"/>
                <a:gd name="T66" fmla="*/ 191 w 1143"/>
                <a:gd name="T67" fmla="*/ 608 h 809"/>
                <a:gd name="T68" fmla="*/ 198 w 1143"/>
                <a:gd name="T69" fmla="*/ 614 h 809"/>
                <a:gd name="T70" fmla="*/ 204 w 1143"/>
                <a:gd name="T71" fmla="*/ 620 h 809"/>
                <a:gd name="T72" fmla="*/ 215 w 1143"/>
                <a:gd name="T73" fmla="*/ 629 h 809"/>
                <a:gd name="T74" fmla="*/ 223 w 1143"/>
                <a:gd name="T75" fmla="*/ 635 h 809"/>
                <a:gd name="T76" fmla="*/ 231 w 1143"/>
                <a:gd name="T77" fmla="*/ 641 h 809"/>
                <a:gd name="T78" fmla="*/ 236 w 1143"/>
                <a:gd name="T79" fmla="*/ 644 h 809"/>
                <a:gd name="T80" fmla="*/ 246 w 1143"/>
                <a:gd name="T81" fmla="*/ 651 h 809"/>
                <a:gd name="T82" fmla="*/ 254 w 1143"/>
                <a:gd name="T83" fmla="*/ 656 h 809"/>
                <a:gd name="T84" fmla="*/ 262 w 1143"/>
                <a:gd name="T85" fmla="*/ 661 h 809"/>
                <a:gd name="T86" fmla="*/ 272 w 1143"/>
                <a:gd name="T87" fmla="*/ 667 h 809"/>
                <a:gd name="T88" fmla="*/ 281 w 1143"/>
                <a:gd name="T89" fmla="*/ 672 h 809"/>
                <a:gd name="T90" fmla="*/ 294 w 1143"/>
                <a:gd name="T91" fmla="*/ 679 h 809"/>
                <a:gd name="T92" fmla="*/ 307 w 1143"/>
                <a:gd name="T93" fmla="*/ 685 h 809"/>
                <a:gd name="T94" fmla="*/ 322 w 1143"/>
                <a:gd name="T95" fmla="*/ 692 h 809"/>
                <a:gd name="T96" fmla="*/ 336 w 1143"/>
                <a:gd name="T97" fmla="*/ 698 h 809"/>
                <a:gd name="T98" fmla="*/ 348 w 1143"/>
                <a:gd name="T99" fmla="*/ 702 h 809"/>
                <a:gd name="T100" fmla="*/ 365 w 1143"/>
                <a:gd name="T101" fmla="*/ 709 h 809"/>
                <a:gd name="T102" fmla="*/ 385 w 1143"/>
                <a:gd name="T103" fmla="*/ 715 h 809"/>
                <a:gd name="T104" fmla="*/ 400 w 1143"/>
                <a:gd name="T105" fmla="*/ 720 h 809"/>
                <a:gd name="T106" fmla="*/ 424 w 1143"/>
                <a:gd name="T107" fmla="*/ 727 h 809"/>
                <a:gd name="T108" fmla="*/ 448 w 1143"/>
                <a:gd name="T109" fmla="*/ 733 h 809"/>
                <a:gd name="T110" fmla="*/ 479 w 1143"/>
                <a:gd name="T111" fmla="*/ 741 h 809"/>
                <a:gd name="T112" fmla="*/ 500 w 1143"/>
                <a:gd name="T113" fmla="*/ 745 h 809"/>
                <a:gd name="T114" fmla="*/ 541 w 1143"/>
                <a:gd name="T115" fmla="*/ 753 h 809"/>
                <a:gd name="T116" fmla="*/ 570 w 1143"/>
                <a:gd name="T117" fmla="*/ 758 h 809"/>
                <a:gd name="T118" fmla="*/ 629 w 1143"/>
                <a:gd name="T119" fmla="*/ 767 h 809"/>
                <a:gd name="T120" fmla="*/ 680 w 1143"/>
                <a:gd name="T121" fmla="*/ 774 h 809"/>
                <a:gd name="T122" fmla="*/ 767 w 1143"/>
                <a:gd name="T123" fmla="*/ 783 h 809"/>
                <a:gd name="T124" fmla="*/ 909 w 1143"/>
                <a:gd name="T125" fmla="*/ 795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" h="809">
                  <a:moveTo>
                    <a:pt x="0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0" y="93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2" y="109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7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6" y="145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9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3"/>
                  </a:lnTo>
                  <a:lnTo>
                    <a:pt x="17" y="15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8" y="156"/>
                  </a:lnTo>
                  <a:lnTo>
                    <a:pt x="18" y="157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9" y="162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0" y="168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6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90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4" y="196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1"/>
                  </a:lnTo>
                  <a:lnTo>
                    <a:pt x="25" y="202"/>
                  </a:lnTo>
                  <a:lnTo>
                    <a:pt x="25" y="205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8"/>
                  </a:lnTo>
                  <a:lnTo>
                    <a:pt x="26" y="209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1"/>
                  </a:lnTo>
                  <a:lnTo>
                    <a:pt x="26" y="212"/>
                  </a:lnTo>
                  <a:lnTo>
                    <a:pt x="27" y="216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7" y="219"/>
                  </a:lnTo>
                  <a:lnTo>
                    <a:pt x="28" y="220"/>
                  </a:lnTo>
                  <a:lnTo>
                    <a:pt x="28" y="221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28" y="225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7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30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4"/>
                  </a:lnTo>
                  <a:lnTo>
                    <a:pt x="30" y="235"/>
                  </a:lnTo>
                  <a:lnTo>
                    <a:pt x="30" y="237"/>
                  </a:lnTo>
                  <a:lnTo>
                    <a:pt x="31" y="238"/>
                  </a:lnTo>
                  <a:lnTo>
                    <a:pt x="31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2" y="246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3" y="251"/>
                  </a:lnTo>
                  <a:lnTo>
                    <a:pt x="33" y="252"/>
                  </a:lnTo>
                  <a:lnTo>
                    <a:pt x="33" y="252"/>
                  </a:lnTo>
                  <a:lnTo>
                    <a:pt x="34" y="254"/>
                  </a:lnTo>
                  <a:lnTo>
                    <a:pt x="34" y="254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4" y="256"/>
                  </a:lnTo>
                  <a:lnTo>
                    <a:pt x="35" y="260"/>
                  </a:lnTo>
                  <a:lnTo>
                    <a:pt x="35" y="261"/>
                  </a:lnTo>
                  <a:lnTo>
                    <a:pt x="35" y="262"/>
                  </a:lnTo>
                  <a:lnTo>
                    <a:pt x="35" y="263"/>
                  </a:lnTo>
                  <a:lnTo>
                    <a:pt x="35" y="263"/>
                  </a:lnTo>
                  <a:lnTo>
                    <a:pt x="35" y="264"/>
                  </a:lnTo>
                  <a:lnTo>
                    <a:pt x="35" y="264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6"/>
                  </a:lnTo>
                  <a:lnTo>
                    <a:pt x="36" y="266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8"/>
                  </a:lnTo>
                  <a:lnTo>
                    <a:pt x="36" y="268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5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8" y="278"/>
                  </a:lnTo>
                  <a:lnTo>
                    <a:pt x="38" y="279"/>
                  </a:lnTo>
                  <a:lnTo>
                    <a:pt x="39" y="279"/>
                  </a:lnTo>
                  <a:lnTo>
                    <a:pt x="39" y="280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3"/>
                  </a:lnTo>
                  <a:lnTo>
                    <a:pt x="39" y="283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5"/>
                  </a:lnTo>
                  <a:lnTo>
                    <a:pt x="40" y="285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1" y="291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2" y="293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7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2"/>
                  </a:lnTo>
                  <a:lnTo>
                    <a:pt x="43" y="302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6"/>
                  </a:lnTo>
                  <a:lnTo>
                    <a:pt x="44" y="307"/>
                  </a:lnTo>
                  <a:lnTo>
                    <a:pt x="45" y="307"/>
                  </a:lnTo>
                  <a:lnTo>
                    <a:pt x="45" y="308"/>
                  </a:lnTo>
                  <a:lnTo>
                    <a:pt x="45" y="309"/>
                  </a:lnTo>
                  <a:lnTo>
                    <a:pt x="45" y="309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1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46" y="314"/>
                  </a:lnTo>
                  <a:lnTo>
                    <a:pt x="47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8"/>
                  </a:lnTo>
                  <a:lnTo>
                    <a:pt x="47" y="319"/>
                  </a:lnTo>
                  <a:lnTo>
                    <a:pt x="48" y="320"/>
                  </a:lnTo>
                  <a:lnTo>
                    <a:pt x="48" y="320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2"/>
                  </a:lnTo>
                  <a:lnTo>
                    <a:pt x="49" y="324"/>
                  </a:lnTo>
                  <a:lnTo>
                    <a:pt x="49" y="325"/>
                  </a:lnTo>
                  <a:lnTo>
                    <a:pt x="49" y="325"/>
                  </a:lnTo>
                  <a:lnTo>
                    <a:pt x="49" y="326"/>
                  </a:lnTo>
                  <a:lnTo>
                    <a:pt x="49" y="326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50" y="330"/>
                  </a:lnTo>
                  <a:lnTo>
                    <a:pt x="50" y="331"/>
                  </a:lnTo>
                  <a:lnTo>
                    <a:pt x="50" y="332"/>
                  </a:lnTo>
                  <a:lnTo>
                    <a:pt x="51" y="332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5"/>
                  </a:lnTo>
                  <a:lnTo>
                    <a:pt x="51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7"/>
                  </a:lnTo>
                  <a:lnTo>
                    <a:pt x="52" y="337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52" y="340"/>
                  </a:lnTo>
                  <a:lnTo>
                    <a:pt x="52" y="340"/>
                  </a:lnTo>
                  <a:lnTo>
                    <a:pt x="53" y="340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2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4"/>
                  </a:lnTo>
                  <a:lnTo>
                    <a:pt x="54" y="344"/>
                  </a:lnTo>
                  <a:lnTo>
                    <a:pt x="54" y="345"/>
                  </a:lnTo>
                  <a:lnTo>
                    <a:pt x="54" y="345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5" y="349"/>
                  </a:lnTo>
                  <a:lnTo>
                    <a:pt x="55" y="349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4"/>
                  </a:lnTo>
                  <a:lnTo>
                    <a:pt x="56" y="354"/>
                  </a:lnTo>
                  <a:lnTo>
                    <a:pt x="56" y="355"/>
                  </a:lnTo>
                  <a:lnTo>
                    <a:pt x="57" y="356"/>
                  </a:lnTo>
                  <a:lnTo>
                    <a:pt x="57" y="356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2"/>
                  </a:lnTo>
                  <a:lnTo>
                    <a:pt x="59" y="363"/>
                  </a:lnTo>
                  <a:lnTo>
                    <a:pt x="59" y="364"/>
                  </a:lnTo>
                  <a:lnTo>
                    <a:pt x="59" y="364"/>
                  </a:lnTo>
                  <a:lnTo>
                    <a:pt x="59" y="365"/>
                  </a:lnTo>
                  <a:lnTo>
                    <a:pt x="59" y="366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3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5"/>
                  </a:lnTo>
                  <a:lnTo>
                    <a:pt x="62" y="375"/>
                  </a:lnTo>
                  <a:lnTo>
                    <a:pt x="62" y="376"/>
                  </a:lnTo>
                  <a:lnTo>
                    <a:pt x="62" y="376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3" y="378"/>
                  </a:lnTo>
                  <a:lnTo>
                    <a:pt x="63" y="378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3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5"/>
                  </a:lnTo>
                  <a:lnTo>
                    <a:pt x="65" y="385"/>
                  </a:lnTo>
                  <a:lnTo>
                    <a:pt x="65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7" y="390"/>
                  </a:lnTo>
                  <a:lnTo>
                    <a:pt x="67" y="390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8" y="395"/>
                  </a:lnTo>
                  <a:lnTo>
                    <a:pt x="68" y="396"/>
                  </a:lnTo>
                  <a:lnTo>
                    <a:pt x="68" y="396"/>
                  </a:lnTo>
                  <a:lnTo>
                    <a:pt x="69" y="396"/>
                  </a:lnTo>
                  <a:lnTo>
                    <a:pt x="69" y="396"/>
                  </a:lnTo>
                  <a:lnTo>
                    <a:pt x="69" y="397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9"/>
                  </a:lnTo>
                  <a:lnTo>
                    <a:pt x="70" y="400"/>
                  </a:lnTo>
                  <a:lnTo>
                    <a:pt x="70" y="401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71" y="404"/>
                  </a:lnTo>
                  <a:lnTo>
                    <a:pt x="71" y="404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6"/>
                  </a:lnTo>
                  <a:lnTo>
                    <a:pt x="72" y="406"/>
                  </a:lnTo>
                  <a:lnTo>
                    <a:pt x="72" y="406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1"/>
                  </a:lnTo>
                  <a:lnTo>
                    <a:pt x="74" y="412"/>
                  </a:lnTo>
                  <a:lnTo>
                    <a:pt x="74" y="412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4"/>
                  </a:lnTo>
                  <a:lnTo>
                    <a:pt x="74" y="414"/>
                  </a:lnTo>
                  <a:lnTo>
                    <a:pt x="75" y="416"/>
                  </a:lnTo>
                  <a:lnTo>
                    <a:pt x="75" y="416"/>
                  </a:lnTo>
                  <a:lnTo>
                    <a:pt x="75" y="417"/>
                  </a:lnTo>
                  <a:lnTo>
                    <a:pt x="75" y="417"/>
                  </a:lnTo>
                  <a:lnTo>
                    <a:pt x="76" y="417"/>
                  </a:lnTo>
                  <a:lnTo>
                    <a:pt x="76" y="418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7" y="421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5"/>
                  </a:lnTo>
                  <a:lnTo>
                    <a:pt x="78" y="425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79" y="427"/>
                  </a:lnTo>
                  <a:lnTo>
                    <a:pt x="79" y="427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3"/>
                  </a:lnTo>
                  <a:lnTo>
                    <a:pt x="81" y="434"/>
                  </a:lnTo>
                  <a:lnTo>
                    <a:pt x="82" y="434"/>
                  </a:lnTo>
                  <a:lnTo>
                    <a:pt x="82" y="434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3" y="437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9"/>
                  </a:lnTo>
                  <a:lnTo>
                    <a:pt x="88" y="449"/>
                  </a:lnTo>
                  <a:lnTo>
                    <a:pt x="88" y="450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9" y="452"/>
                  </a:lnTo>
                  <a:lnTo>
                    <a:pt x="89" y="453"/>
                  </a:lnTo>
                  <a:lnTo>
                    <a:pt x="89" y="454"/>
                  </a:lnTo>
                  <a:lnTo>
                    <a:pt x="90" y="454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9"/>
                  </a:lnTo>
                  <a:lnTo>
                    <a:pt x="92" y="459"/>
                  </a:lnTo>
                  <a:lnTo>
                    <a:pt x="92" y="460"/>
                  </a:lnTo>
                  <a:lnTo>
                    <a:pt x="92" y="461"/>
                  </a:lnTo>
                  <a:lnTo>
                    <a:pt x="93" y="461"/>
                  </a:lnTo>
                  <a:lnTo>
                    <a:pt x="93" y="462"/>
                  </a:lnTo>
                  <a:lnTo>
                    <a:pt x="93" y="462"/>
                  </a:lnTo>
                  <a:lnTo>
                    <a:pt x="93" y="463"/>
                  </a:lnTo>
                  <a:lnTo>
                    <a:pt x="93" y="463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94" y="465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8"/>
                  </a:lnTo>
                  <a:lnTo>
                    <a:pt x="96" y="468"/>
                  </a:lnTo>
                  <a:lnTo>
                    <a:pt x="96" y="469"/>
                  </a:lnTo>
                  <a:lnTo>
                    <a:pt x="96" y="470"/>
                  </a:lnTo>
                  <a:lnTo>
                    <a:pt x="97" y="470"/>
                  </a:lnTo>
                  <a:lnTo>
                    <a:pt x="97" y="471"/>
                  </a:lnTo>
                  <a:lnTo>
                    <a:pt x="97" y="471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4"/>
                  </a:lnTo>
                  <a:lnTo>
                    <a:pt x="98" y="474"/>
                  </a:lnTo>
                  <a:lnTo>
                    <a:pt x="99" y="475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0" y="478"/>
                  </a:lnTo>
                  <a:lnTo>
                    <a:pt x="100" y="478"/>
                  </a:lnTo>
                  <a:lnTo>
                    <a:pt x="100" y="479"/>
                  </a:lnTo>
                  <a:lnTo>
                    <a:pt x="100" y="479"/>
                  </a:lnTo>
                  <a:lnTo>
                    <a:pt x="101" y="479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3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5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7"/>
                  </a:lnTo>
                  <a:lnTo>
                    <a:pt x="105" y="488"/>
                  </a:lnTo>
                  <a:lnTo>
                    <a:pt x="105" y="488"/>
                  </a:lnTo>
                  <a:lnTo>
                    <a:pt x="105" y="489"/>
                  </a:lnTo>
                  <a:lnTo>
                    <a:pt x="106" y="490"/>
                  </a:lnTo>
                  <a:lnTo>
                    <a:pt x="106" y="490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7" y="493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10" y="497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9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1" y="499"/>
                  </a:lnTo>
                  <a:lnTo>
                    <a:pt x="111" y="500"/>
                  </a:lnTo>
                  <a:lnTo>
                    <a:pt x="111" y="501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3"/>
                  </a:lnTo>
                  <a:lnTo>
                    <a:pt x="112" y="503"/>
                  </a:lnTo>
                  <a:lnTo>
                    <a:pt x="113" y="503"/>
                  </a:lnTo>
                  <a:lnTo>
                    <a:pt x="113" y="504"/>
                  </a:lnTo>
                  <a:lnTo>
                    <a:pt x="113" y="505"/>
                  </a:lnTo>
                  <a:lnTo>
                    <a:pt x="113" y="505"/>
                  </a:lnTo>
                  <a:lnTo>
                    <a:pt x="114" y="505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5" y="507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7" y="510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8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4"/>
                  </a:lnTo>
                  <a:lnTo>
                    <a:pt x="119" y="514"/>
                  </a:lnTo>
                  <a:lnTo>
                    <a:pt x="119" y="514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20" y="516"/>
                  </a:lnTo>
                  <a:lnTo>
                    <a:pt x="120" y="516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1"/>
                  </a:lnTo>
                  <a:lnTo>
                    <a:pt x="123" y="521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6"/>
                  </a:lnTo>
                  <a:lnTo>
                    <a:pt x="126" y="526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9"/>
                  </a:lnTo>
                  <a:lnTo>
                    <a:pt x="128" y="529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4"/>
                  </a:lnTo>
                  <a:lnTo>
                    <a:pt x="131" y="534"/>
                  </a:lnTo>
                  <a:lnTo>
                    <a:pt x="131" y="534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7"/>
                  </a:lnTo>
                  <a:lnTo>
                    <a:pt x="133" y="538"/>
                  </a:lnTo>
                  <a:lnTo>
                    <a:pt x="133" y="538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40"/>
                  </a:lnTo>
                  <a:lnTo>
                    <a:pt x="134" y="540"/>
                  </a:lnTo>
                  <a:lnTo>
                    <a:pt x="135" y="540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7" y="543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9" y="546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9"/>
                  </a:lnTo>
                  <a:lnTo>
                    <a:pt x="141" y="549"/>
                  </a:lnTo>
                  <a:lnTo>
                    <a:pt x="141" y="550"/>
                  </a:lnTo>
                  <a:lnTo>
                    <a:pt x="141" y="550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3" y="552"/>
                  </a:lnTo>
                  <a:lnTo>
                    <a:pt x="143" y="552"/>
                  </a:lnTo>
                  <a:lnTo>
                    <a:pt x="143" y="553"/>
                  </a:lnTo>
                  <a:lnTo>
                    <a:pt x="143" y="553"/>
                  </a:lnTo>
                  <a:lnTo>
                    <a:pt x="144" y="553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5" y="555"/>
                  </a:lnTo>
                  <a:lnTo>
                    <a:pt x="145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7" y="558"/>
                  </a:lnTo>
                  <a:lnTo>
                    <a:pt x="148" y="559"/>
                  </a:lnTo>
                  <a:lnTo>
                    <a:pt x="148" y="559"/>
                  </a:lnTo>
                  <a:lnTo>
                    <a:pt x="148" y="560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50" y="561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4"/>
                  </a:lnTo>
                  <a:lnTo>
                    <a:pt x="152" y="564"/>
                  </a:lnTo>
                  <a:lnTo>
                    <a:pt x="152" y="565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9"/>
                  </a:lnTo>
                  <a:lnTo>
                    <a:pt x="156" y="569"/>
                  </a:lnTo>
                  <a:lnTo>
                    <a:pt x="156" y="569"/>
                  </a:lnTo>
                  <a:lnTo>
                    <a:pt x="156" y="570"/>
                  </a:lnTo>
                  <a:lnTo>
                    <a:pt x="156" y="570"/>
                  </a:lnTo>
                  <a:lnTo>
                    <a:pt x="157" y="570"/>
                  </a:lnTo>
                  <a:lnTo>
                    <a:pt x="157" y="571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2" y="576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80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6" y="582"/>
                  </a:lnTo>
                  <a:lnTo>
                    <a:pt x="166" y="582"/>
                  </a:lnTo>
                  <a:lnTo>
                    <a:pt x="167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70" y="586"/>
                  </a:lnTo>
                  <a:lnTo>
                    <a:pt x="170" y="586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2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3" y="589"/>
                  </a:lnTo>
                  <a:lnTo>
                    <a:pt x="173" y="589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5" y="591"/>
                  </a:lnTo>
                  <a:lnTo>
                    <a:pt x="175" y="592"/>
                  </a:lnTo>
                  <a:lnTo>
                    <a:pt x="175" y="592"/>
                  </a:lnTo>
                  <a:lnTo>
                    <a:pt x="176" y="593"/>
                  </a:lnTo>
                  <a:lnTo>
                    <a:pt x="176" y="593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9" y="596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1" y="597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3" y="600"/>
                  </a:lnTo>
                  <a:lnTo>
                    <a:pt x="183" y="600"/>
                  </a:lnTo>
                  <a:lnTo>
                    <a:pt x="185" y="601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6" y="603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9" y="605"/>
                  </a:lnTo>
                  <a:lnTo>
                    <a:pt x="189" y="606"/>
                  </a:lnTo>
                  <a:lnTo>
                    <a:pt x="189" y="606"/>
                  </a:lnTo>
                  <a:lnTo>
                    <a:pt x="190" y="606"/>
                  </a:lnTo>
                  <a:lnTo>
                    <a:pt x="190" y="606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2" y="608"/>
                  </a:lnTo>
                  <a:lnTo>
                    <a:pt x="192" y="608"/>
                  </a:lnTo>
                  <a:lnTo>
                    <a:pt x="192" y="609"/>
                  </a:lnTo>
                  <a:lnTo>
                    <a:pt x="193" y="609"/>
                  </a:lnTo>
                  <a:lnTo>
                    <a:pt x="193" y="609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4" y="610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2"/>
                  </a:lnTo>
                  <a:lnTo>
                    <a:pt x="195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3"/>
                  </a:lnTo>
                  <a:lnTo>
                    <a:pt x="196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2" y="617"/>
                  </a:lnTo>
                  <a:lnTo>
                    <a:pt x="202" y="618"/>
                  </a:lnTo>
                  <a:lnTo>
                    <a:pt x="202" y="618"/>
                  </a:lnTo>
                  <a:lnTo>
                    <a:pt x="203" y="619"/>
                  </a:lnTo>
                  <a:lnTo>
                    <a:pt x="204" y="619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5" y="620"/>
                  </a:lnTo>
                  <a:lnTo>
                    <a:pt x="205" y="620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7" y="622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9" y="624"/>
                  </a:lnTo>
                  <a:lnTo>
                    <a:pt x="209" y="624"/>
                  </a:lnTo>
                  <a:lnTo>
                    <a:pt x="210" y="624"/>
                  </a:lnTo>
                  <a:lnTo>
                    <a:pt x="210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6"/>
                  </a:lnTo>
                  <a:lnTo>
                    <a:pt x="211" y="626"/>
                  </a:lnTo>
                  <a:lnTo>
                    <a:pt x="212" y="626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5" y="628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7" y="630"/>
                  </a:lnTo>
                  <a:lnTo>
                    <a:pt x="217" y="630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220" y="633"/>
                  </a:lnTo>
                  <a:lnTo>
                    <a:pt x="220" y="633"/>
                  </a:lnTo>
                  <a:lnTo>
                    <a:pt x="221" y="633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4" y="635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8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30" y="640"/>
                  </a:lnTo>
                  <a:lnTo>
                    <a:pt x="230" y="640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2" y="641"/>
                  </a:lnTo>
                  <a:lnTo>
                    <a:pt x="232" y="641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5" y="643"/>
                  </a:lnTo>
                  <a:lnTo>
                    <a:pt x="235" y="643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6" y="644"/>
                  </a:lnTo>
                  <a:lnTo>
                    <a:pt x="236" y="644"/>
                  </a:lnTo>
                  <a:lnTo>
                    <a:pt x="236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9" y="646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1" y="648"/>
                  </a:lnTo>
                  <a:lnTo>
                    <a:pt x="241" y="648"/>
                  </a:lnTo>
                  <a:lnTo>
                    <a:pt x="242" y="648"/>
                  </a:lnTo>
                  <a:lnTo>
                    <a:pt x="242" y="649"/>
                  </a:lnTo>
                  <a:lnTo>
                    <a:pt x="242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5" y="650"/>
                  </a:lnTo>
                  <a:lnTo>
                    <a:pt x="245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8" y="652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1" y="654"/>
                  </a:lnTo>
                  <a:lnTo>
                    <a:pt x="251" y="654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3" y="656"/>
                  </a:lnTo>
                  <a:lnTo>
                    <a:pt x="253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5" y="657"/>
                  </a:lnTo>
                  <a:lnTo>
                    <a:pt x="255" y="657"/>
                  </a:lnTo>
                  <a:lnTo>
                    <a:pt x="256" y="657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9"/>
                  </a:lnTo>
                  <a:lnTo>
                    <a:pt x="258" y="659"/>
                  </a:lnTo>
                  <a:lnTo>
                    <a:pt x="258" y="659"/>
                  </a:lnTo>
                  <a:lnTo>
                    <a:pt x="259" y="659"/>
                  </a:lnTo>
                  <a:lnTo>
                    <a:pt x="259" y="660"/>
                  </a:lnTo>
                  <a:lnTo>
                    <a:pt x="259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1" y="660"/>
                  </a:lnTo>
                  <a:lnTo>
                    <a:pt x="261" y="660"/>
                  </a:lnTo>
                  <a:lnTo>
                    <a:pt x="261" y="661"/>
                  </a:lnTo>
                  <a:lnTo>
                    <a:pt x="261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5" y="663"/>
                  </a:lnTo>
                  <a:lnTo>
                    <a:pt x="265" y="663"/>
                  </a:lnTo>
                  <a:lnTo>
                    <a:pt x="266" y="663"/>
                  </a:lnTo>
                  <a:lnTo>
                    <a:pt x="266" y="664"/>
                  </a:lnTo>
                  <a:lnTo>
                    <a:pt x="266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9" y="665"/>
                  </a:lnTo>
                  <a:lnTo>
                    <a:pt x="269" y="665"/>
                  </a:lnTo>
                  <a:lnTo>
                    <a:pt x="270" y="666"/>
                  </a:lnTo>
                  <a:lnTo>
                    <a:pt x="270" y="666"/>
                  </a:lnTo>
                  <a:lnTo>
                    <a:pt x="271" y="666"/>
                  </a:lnTo>
                  <a:lnTo>
                    <a:pt x="271" y="667"/>
                  </a:lnTo>
                  <a:lnTo>
                    <a:pt x="271" y="667"/>
                  </a:lnTo>
                  <a:lnTo>
                    <a:pt x="272" y="667"/>
                  </a:lnTo>
                  <a:lnTo>
                    <a:pt x="272" y="667"/>
                  </a:lnTo>
                  <a:lnTo>
                    <a:pt x="273" y="667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6" y="669"/>
                  </a:lnTo>
                  <a:lnTo>
                    <a:pt x="276" y="669"/>
                  </a:lnTo>
                  <a:lnTo>
                    <a:pt x="277" y="670"/>
                  </a:lnTo>
                  <a:lnTo>
                    <a:pt x="277" y="670"/>
                  </a:lnTo>
                  <a:lnTo>
                    <a:pt x="278" y="670"/>
                  </a:lnTo>
                  <a:lnTo>
                    <a:pt x="278" y="670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2" y="672"/>
                  </a:lnTo>
                  <a:lnTo>
                    <a:pt x="283" y="673"/>
                  </a:lnTo>
                  <a:lnTo>
                    <a:pt x="283" y="673"/>
                  </a:lnTo>
                  <a:lnTo>
                    <a:pt x="284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7" y="675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2" y="677"/>
                  </a:lnTo>
                  <a:lnTo>
                    <a:pt x="292" y="678"/>
                  </a:lnTo>
                  <a:lnTo>
                    <a:pt x="292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4" y="679"/>
                  </a:lnTo>
                  <a:lnTo>
                    <a:pt x="295" y="679"/>
                  </a:lnTo>
                  <a:lnTo>
                    <a:pt x="296" y="680"/>
                  </a:lnTo>
                  <a:lnTo>
                    <a:pt x="296" y="680"/>
                  </a:lnTo>
                  <a:lnTo>
                    <a:pt x="297" y="680"/>
                  </a:lnTo>
                  <a:lnTo>
                    <a:pt x="297" y="680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300" y="682"/>
                  </a:lnTo>
                  <a:lnTo>
                    <a:pt x="300" y="682"/>
                  </a:lnTo>
                  <a:lnTo>
                    <a:pt x="301" y="682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4" y="684"/>
                  </a:lnTo>
                  <a:lnTo>
                    <a:pt x="305" y="684"/>
                  </a:lnTo>
                  <a:lnTo>
                    <a:pt x="306" y="684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7" y="685"/>
                  </a:lnTo>
                  <a:lnTo>
                    <a:pt x="307" y="685"/>
                  </a:lnTo>
                  <a:lnTo>
                    <a:pt x="308" y="686"/>
                  </a:lnTo>
                  <a:lnTo>
                    <a:pt x="308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10" y="686"/>
                  </a:lnTo>
                  <a:lnTo>
                    <a:pt x="311" y="687"/>
                  </a:lnTo>
                  <a:lnTo>
                    <a:pt x="311" y="687"/>
                  </a:lnTo>
                  <a:lnTo>
                    <a:pt x="312" y="687"/>
                  </a:lnTo>
                  <a:lnTo>
                    <a:pt x="312" y="687"/>
                  </a:lnTo>
                  <a:lnTo>
                    <a:pt x="313" y="688"/>
                  </a:lnTo>
                  <a:lnTo>
                    <a:pt x="314" y="688"/>
                  </a:lnTo>
                  <a:lnTo>
                    <a:pt x="314" y="688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6" y="689"/>
                  </a:lnTo>
                  <a:lnTo>
                    <a:pt x="317" y="689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9" y="690"/>
                  </a:lnTo>
                  <a:lnTo>
                    <a:pt x="319" y="690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21" y="691"/>
                  </a:lnTo>
                  <a:lnTo>
                    <a:pt x="321" y="691"/>
                  </a:lnTo>
                  <a:lnTo>
                    <a:pt x="321" y="692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5" y="693"/>
                  </a:lnTo>
                  <a:lnTo>
                    <a:pt x="326" y="693"/>
                  </a:lnTo>
                  <a:lnTo>
                    <a:pt x="327" y="694"/>
                  </a:lnTo>
                  <a:lnTo>
                    <a:pt x="327" y="694"/>
                  </a:lnTo>
                  <a:lnTo>
                    <a:pt x="328" y="694"/>
                  </a:lnTo>
                  <a:lnTo>
                    <a:pt x="329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1" y="695"/>
                  </a:lnTo>
                  <a:lnTo>
                    <a:pt x="331" y="695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2" y="696"/>
                  </a:lnTo>
                  <a:lnTo>
                    <a:pt x="332" y="696"/>
                  </a:lnTo>
                  <a:lnTo>
                    <a:pt x="333" y="696"/>
                  </a:lnTo>
                  <a:lnTo>
                    <a:pt x="333" y="696"/>
                  </a:lnTo>
                  <a:lnTo>
                    <a:pt x="333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5" y="697"/>
                  </a:lnTo>
                  <a:lnTo>
                    <a:pt x="335" y="697"/>
                  </a:lnTo>
                  <a:lnTo>
                    <a:pt x="336" y="697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7" y="698"/>
                  </a:lnTo>
                  <a:lnTo>
                    <a:pt x="338" y="698"/>
                  </a:lnTo>
                  <a:lnTo>
                    <a:pt x="338" y="699"/>
                  </a:lnTo>
                  <a:lnTo>
                    <a:pt x="339" y="699"/>
                  </a:lnTo>
                  <a:lnTo>
                    <a:pt x="339" y="699"/>
                  </a:lnTo>
                  <a:lnTo>
                    <a:pt x="340" y="699"/>
                  </a:lnTo>
                  <a:lnTo>
                    <a:pt x="340" y="699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6" y="701"/>
                  </a:lnTo>
                  <a:lnTo>
                    <a:pt x="346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8" y="702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51" y="703"/>
                  </a:lnTo>
                  <a:lnTo>
                    <a:pt x="351" y="704"/>
                  </a:lnTo>
                  <a:lnTo>
                    <a:pt x="353" y="704"/>
                  </a:lnTo>
                  <a:lnTo>
                    <a:pt x="353" y="704"/>
                  </a:lnTo>
                  <a:lnTo>
                    <a:pt x="354" y="705"/>
                  </a:lnTo>
                  <a:lnTo>
                    <a:pt x="354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6" y="705"/>
                  </a:lnTo>
                  <a:lnTo>
                    <a:pt x="356" y="705"/>
                  </a:lnTo>
                  <a:lnTo>
                    <a:pt x="357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0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2" y="707"/>
                  </a:lnTo>
                  <a:lnTo>
                    <a:pt x="362" y="707"/>
                  </a:lnTo>
                  <a:lnTo>
                    <a:pt x="362" y="708"/>
                  </a:lnTo>
                  <a:lnTo>
                    <a:pt x="363" y="708"/>
                  </a:lnTo>
                  <a:lnTo>
                    <a:pt x="363" y="708"/>
                  </a:lnTo>
                  <a:lnTo>
                    <a:pt x="365" y="709"/>
                  </a:lnTo>
                  <a:lnTo>
                    <a:pt x="365" y="709"/>
                  </a:lnTo>
                  <a:lnTo>
                    <a:pt x="366" y="709"/>
                  </a:lnTo>
                  <a:lnTo>
                    <a:pt x="366" y="709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10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3" y="711"/>
                  </a:lnTo>
                  <a:lnTo>
                    <a:pt x="373" y="711"/>
                  </a:lnTo>
                  <a:lnTo>
                    <a:pt x="373" y="712"/>
                  </a:lnTo>
                  <a:lnTo>
                    <a:pt x="374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2" y="714"/>
                  </a:lnTo>
                  <a:lnTo>
                    <a:pt x="384" y="715"/>
                  </a:lnTo>
                  <a:lnTo>
                    <a:pt x="385" y="715"/>
                  </a:lnTo>
                  <a:lnTo>
                    <a:pt x="385" y="715"/>
                  </a:lnTo>
                  <a:lnTo>
                    <a:pt x="386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8" y="716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1" y="717"/>
                  </a:lnTo>
                  <a:lnTo>
                    <a:pt x="392" y="718"/>
                  </a:lnTo>
                  <a:lnTo>
                    <a:pt x="393" y="718"/>
                  </a:lnTo>
                  <a:lnTo>
                    <a:pt x="393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5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7" y="719"/>
                  </a:lnTo>
                  <a:lnTo>
                    <a:pt x="397" y="719"/>
                  </a:lnTo>
                  <a:lnTo>
                    <a:pt x="398" y="719"/>
                  </a:lnTo>
                  <a:lnTo>
                    <a:pt x="398" y="719"/>
                  </a:lnTo>
                  <a:lnTo>
                    <a:pt x="399" y="720"/>
                  </a:lnTo>
                  <a:lnTo>
                    <a:pt x="399" y="720"/>
                  </a:lnTo>
                  <a:lnTo>
                    <a:pt x="400" y="720"/>
                  </a:lnTo>
                  <a:lnTo>
                    <a:pt x="400" y="720"/>
                  </a:lnTo>
                  <a:lnTo>
                    <a:pt x="401" y="720"/>
                  </a:lnTo>
                  <a:lnTo>
                    <a:pt x="401" y="720"/>
                  </a:lnTo>
                  <a:lnTo>
                    <a:pt x="402" y="721"/>
                  </a:lnTo>
                  <a:lnTo>
                    <a:pt x="403" y="721"/>
                  </a:lnTo>
                  <a:lnTo>
                    <a:pt x="405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7" y="722"/>
                  </a:lnTo>
                  <a:lnTo>
                    <a:pt x="408" y="723"/>
                  </a:lnTo>
                  <a:lnTo>
                    <a:pt x="409" y="723"/>
                  </a:lnTo>
                  <a:lnTo>
                    <a:pt x="409" y="723"/>
                  </a:lnTo>
                  <a:lnTo>
                    <a:pt x="410" y="723"/>
                  </a:lnTo>
                  <a:lnTo>
                    <a:pt x="410" y="723"/>
                  </a:lnTo>
                  <a:lnTo>
                    <a:pt x="412" y="724"/>
                  </a:lnTo>
                  <a:lnTo>
                    <a:pt x="413" y="724"/>
                  </a:lnTo>
                  <a:lnTo>
                    <a:pt x="413" y="724"/>
                  </a:lnTo>
                  <a:lnTo>
                    <a:pt x="414" y="724"/>
                  </a:lnTo>
                  <a:lnTo>
                    <a:pt x="415" y="724"/>
                  </a:lnTo>
                  <a:lnTo>
                    <a:pt x="415" y="724"/>
                  </a:lnTo>
                  <a:lnTo>
                    <a:pt x="415" y="725"/>
                  </a:lnTo>
                  <a:lnTo>
                    <a:pt x="416" y="725"/>
                  </a:lnTo>
                  <a:lnTo>
                    <a:pt x="417" y="725"/>
                  </a:lnTo>
                  <a:lnTo>
                    <a:pt x="417" y="725"/>
                  </a:lnTo>
                  <a:lnTo>
                    <a:pt x="418" y="725"/>
                  </a:lnTo>
                  <a:lnTo>
                    <a:pt x="419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25" y="727"/>
                  </a:lnTo>
                  <a:lnTo>
                    <a:pt x="425" y="727"/>
                  </a:lnTo>
                  <a:lnTo>
                    <a:pt x="427" y="728"/>
                  </a:lnTo>
                  <a:lnTo>
                    <a:pt x="427" y="728"/>
                  </a:lnTo>
                  <a:lnTo>
                    <a:pt x="428" y="728"/>
                  </a:lnTo>
                  <a:lnTo>
                    <a:pt x="429" y="728"/>
                  </a:lnTo>
                  <a:lnTo>
                    <a:pt x="429" y="728"/>
                  </a:lnTo>
                  <a:lnTo>
                    <a:pt x="430" y="729"/>
                  </a:lnTo>
                  <a:lnTo>
                    <a:pt x="431" y="729"/>
                  </a:lnTo>
                  <a:lnTo>
                    <a:pt x="431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3" y="729"/>
                  </a:lnTo>
                  <a:lnTo>
                    <a:pt x="434" y="730"/>
                  </a:lnTo>
                  <a:lnTo>
                    <a:pt x="435" y="730"/>
                  </a:lnTo>
                  <a:lnTo>
                    <a:pt x="435" y="730"/>
                  </a:lnTo>
                  <a:lnTo>
                    <a:pt x="437" y="730"/>
                  </a:lnTo>
                  <a:lnTo>
                    <a:pt x="437" y="731"/>
                  </a:lnTo>
                  <a:lnTo>
                    <a:pt x="439" y="731"/>
                  </a:lnTo>
                  <a:lnTo>
                    <a:pt x="439" y="731"/>
                  </a:lnTo>
                  <a:lnTo>
                    <a:pt x="441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3" y="732"/>
                  </a:lnTo>
                  <a:lnTo>
                    <a:pt x="443" y="732"/>
                  </a:lnTo>
                  <a:lnTo>
                    <a:pt x="444" y="732"/>
                  </a:lnTo>
                  <a:lnTo>
                    <a:pt x="444" y="732"/>
                  </a:lnTo>
                  <a:lnTo>
                    <a:pt x="446" y="733"/>
                  </a:lnTo>
                  <a:lnTo>
                    <a:pt x="447" y="733"/>
                  </a:lnTo>
                  <a:lnTo>
                    <a:pt x="448" y="733"/>
                  </a:lnTo>
                  <a:lnTo>
                    <a:pt x="449" y="734"/>
                  </a:lnTo>
                  <a:lnTo>
                    <a:pt x="449" y="734"/>
                  </a:lnTo>
                  <a:lnTo>
                    <a:pt x="451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5" y="735"/>
                  </a:lnTo>
                  <a:lnTo>
                    <a:pt x="455" y="735"/>
                  </a:lnTo>
                  <a:lnTo>
                    <a:pt x="459" y="736"/>
                  </a:lnTo>
                  <a:lnTo>
                    <a:pt x="460" y="736"/>
                  </a:lnTo>
                  <a:lnTo>
                    <a:pt x="462" y="737"/>
                  </a:lnTo>
                  <a:lnTo>
                    <a:pt x="463" y="737"/>
                  </a:lnTo>
                  <a:lnTo>
                    <a:pt x="465" y="737"/>
                  </a:lnTo>
                  <a:lnTo>
                    <a:pt x="465" y="737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7" y="738"/>
                  </a:lnTo>
                  <a:lnTo>
                    <a:pt x="467" y="738"/>
                  </a:lnTo>
                  <a:lnTo>
                    <a:pt x="469" y="738"/>
                  </a:lnTo>
                  <a:lnTo>
                    <a:pt x="469" y="738"/>
                  </a:lnTo>
                  <a:lnTo>
                    <a:pt x="470" y="739"/>
                  </a:lnTo>
                  <a:lnTo>
                    <a:pt x="470" y="739"/>
                  </a:lnTo>
                  <a:lnTo>
                    <a:pt x="472" y="739"/>
                  </a:lnTo>
                  <a:lnTo>
                    <a:pt x="472" y="739"/>
                  </a:lnTo>
                  <a:lnTo>
                    <a:pt x="473" y="739"/>
                  </a:lnTo>
                  <a:lnTo>
                    <a:pt x="473" y="739"/>
                  </a:lnTo>
                  <a:lnTo>
                    <a:pt x="474" y="740"/>
                  </a:lnTo>
                  <a:lnTo>
                    <a:pt x="476" y="740"/>
                  </a:lnTo>
                  <a:lnTo>
                    <a:pt x="477" y="740"/>
                  </a:lnTo>
                  <a:lnTo>
                    <a:pt x="479" y="741"/>
                  </a:lnTo>
                  <a:lnTo>
                    <a:pt x="479" y="741"/>
                  </a:lnTo>
                  <a:lnTo>
                    <a:pt x="480" y="741"/>
                  </a:lnTo>
                  <a:lnTo>
                    <a:pt x="482" y="741"/>
                  </a:lnTo>
                  <a:lnTo>
                    <a:pt x="482" y="741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5" y="742"/>
                  </a:lnTo>
                  <a:lnTo>
                    <a:pt x="486" y="742"/>
                  </a:lnTo>
                  <a:lnTo>
                    <a:pt x="486" y="742"/>
                  </a:lnTo>
                  <a:lnTo>
                    <a:pt x="487" y="742"/>
                  </a:lnTo>
                  <a:lnTo>
                    <a:pt x="487" y="742"/>
                  </a:lnTo>
                  <a:lnTo>
                    <a:pt x="487" y="743"/>
                  </a:lnTo>
                  <a:lnTo>
                    <a:pt x="488" y="743"/>
                  </a:lnTo>
                  <a:lnTo>
                    <a:pt x="489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3" y="744"/>
                  </a:lnTo>
                  <a:lnTo>
                    <a:pt x="494" y="744"/>
                  </a:lnTo>
                  <a:lnTo>
                    <a:pt x="494" y="744"/>
                  </a:lnTo>
                  <a:lnTo>
                    <a:pt x="495" y="744"/>
                  </a:lnTo>
                  <a:lnTo>
                    <a:pt x="495" y="744"/>
                  </a:lnTo>
                  <a:lnTo>
                    <a:pt x="496" y="744"/>
                  </a:lnTo>
                  <a:lnTo>
                    <a:pt x="496" y="744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8" y="745"/>
                  </a:lnTo>
                  <a:lnTo>
                    <a:pt x="498" y="745"/>
                  </a:lnTo>
                  <a:lnTo>
                    <a:pt x="499" y="745"/>
                  </a:lnTo>
                  <a:lnTo>
                    <a:pt x="500" y="745"/>
                  </a:lnTo>
                  <a:lnTo>
                    <a:pt x="501" y="746"/>
                  </a:lnTo>
                  <a:lnTo>
                    <a:pt x="502" y="746"/>
                  </a:lnTo>
                  <a:lnTo>
                    <a:pt x="503" y="746"/>
                  </a:lnTo>
                  <a:lnTo>
                    <a:pt x="504" y="746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10" y="747"/>
                  </a:lnTo>
                  <a:lnTo>
                    <a:pt x="510" y="747"/>
                  </a:lnTo>
                  <a:lnTo>
                    <a:pt x="512" y="748"/>
                  </a:lnTo>
                  <a:lnTo>
                    <a:pt x="512" y="748"/>
                  </a:lnTo>
                  <a:lnTo>
                    <a:pt x="513" y="748"/>
                  </a:lnTo>
                  <a:lnTo>
                    <a:pt x="514" y="748"/>
                  </a:lnTo>
                  <a:lnTo>
                    <a:pt x="516" y="748"/>
                  </a:lnTo>
                  <a:lnTo>
                    <a:pt x="518" y="749"/>
                  </a:lnTo>
                  <a:lnTo>
                    <a:pt x="518" y="749"/>
                  </a:lnTo>
                  <a:lnTo>
                    <a:pt x="521" y="749"/>
                  </a:lnTo>
                  <a:lnTo>
                    <a:pt x="521" y="750"/>
                  </a:lnTo>
                  <a:lnTo>
                    <a:pt x="521" y="750"/>
                  </a:lnTo>
                  <a:lnTo>
                    <a:pt x="525" y="750"/>
                  </a:lnTo>
                  <a:lnTo>
                    <a:pt x="525" y="750"/>
                  </a:lnTo>
                  <a:lnTo>
                    <a:pt x="526" y="750"/>
                  </a:lnTo>
                  <a:lnTo>
                    <a:pt x="526" y="750"/>
                  </a:lnTo>
                  <a:lnTo>
                    <a:pt x="527" y="751"/>
                  </a:lnTo>
                  <a:lnTo>
                    <a:pt x="527" y="751"/>
                  </a:lnTo>
                  <a:lnTo>
                    <a:pt x="531" y="751"/>
                  </a:lnTo>
                  <a:lnTo>
                    <a:pt x="534" y="752"/>
                  </a:lnTo>
                  <a:lnTo>
                    <a:pt x="536" y="752"/>
                  </a:lnTo>
                  <a:lnTo>
                    <a:pt x="536" y="752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2" y="753"/>
                  </a:lnTo>
                  <a:lnTo>
                    <a:pt x="544" y="754"/>
                  </a:lnTo>
                  <a:lnTo>
                    <a:pt x="546" y="754"/>
                  </a:lnTo>
                  <a:lnTo>
                    <a:pt x="546" y="754"/>
                  </a:lnTo>
                  <a:lnTo>
                    <a:pt x="547" y="754"/>
                  </a:lnTo>
                  <a:lnTo>
                    <a:pt x="549" y="755"/>
                  </a:lnTo>
                  <a:lnTo>
                    <a:pt x="549" y="755"/>
                  </a:lnTo>
                  <a:lnTo>
                    <a:pt x="550" y="755"/>
                  </a:lnTo>
                  <a:lnTo>
                    <a:pt x="550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4" y="756"/>
                  </a:lnTo>
                  <a:lnTo>
                    <a:pt x="555" y="756"/>
                  </a:lnTo>
                  <a:lnTo>
                    <a:pt x="555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60" y="757"/>
                  </a:lnTo>
                  <a:lnTo>
                    <a:pt x="561" y="757"/>
                  </a:lnTo>
                  <a:lnTo>
                    <a:pt x="562" y="757"/>
                  </a:lnTo>
                  <a:lnTo>
                    <a:pt x="563" y="757"/>
                  </a:lnTo>
                  <a:lnTo>
                    <a:pt x="564" y="757"/>
                  </a:lnTo>
                  <a:lnTo>
                    <a:pt x="564" y="757"/>
                  </a:lnTo>
                  <a:lnTo>
                    <a:pt x="565" y="757"/>
                  </a:lnTo>
                  <a:lnTo>
                    <a:pt x="565" y="757"/>
                  </a:lnTo>
                  <a:lnTo>
                    <a:pt x="565" y="758"/>
                  </a:lnTo>
                  <a:lnTo>
                    <a:pt x="566" y="758"/>
                  </a:lnTo>
                  <a:lnTo>
                    <a:pt x="567" y="758"/>
                  </a:lnTo>
                  <a:lnTo>
                    <a:pt x="568" y="758"/>
                  </a:lnTo>
                  <a:lnTo>
                    <a:pt x="570" y="758"/>
                  </a:lnTo>
                  <a:lnTo>
                    <a:pt x="570" y="758"/>
                  </a:lnTo>
                  <a:lnTo>
                    <a:pt x="572" y="759"/>
                  </a:lnTo>
                  <a:lnTo>
                    <a:pt x="573" y="759"/>
                  </a:lnTo>
                  <a:lnTo>
                    <a:pt x="573" y="759"/>
                  </a:lnTo>
                  <a:lnTo>
                    <a:pt x="574" y="759"/>
                  </a:lnTo>
                  <a:lnTo>
                    <a:pt x="577" y="759"/>
                  </a:lnTo>
                  <a:lnTo>
                    <a:pt x="580" y="760"/>
                  </a:lnTo>
                  <a:lnTo>
                    <a:pt x="581" y="760"/>
                  </a:lnTo>
                  <a:lnTo>
                    <a:pt x="584" y="761"/>
                  </a:lnTo>
                  <a:lnTo>
                    <a:pt x="587" y="761"/>
                  </a:lnTo>
                  <a:lnTo>
                    <a:pt x="587" y="761"/>
                  </a:lnTo>
                  <a:lnTo>
                    <a:pt x="588" y="761"/>
                  </a:lnTo>
                  <a:lnTo>
                    <a:pt x="589" y="761"/>
                  </a:lnTo>
                  <a:lnTo>
                    <a:pt x="590" y="762"/>
                  </a:lnTo>
                  <a:lnTo>
                    <a:pt x="591" y="762"/>
                  </a:lnTo>
                  <a:lnTo>
                    <a:pt x="591" y="762"/>
                  </a:lnTo>
                  <a:lnTo>
                    <a:pt x="592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2"/>
                  </a:lnTo>
                  <a:lnTo>
                    <a:pt x="604" y="764"/>
                  </a:lnTo>
                  <a:lnTo>
                    <a:pt x="604" y="764"/>
                  </a:lnTo>
                  <a:lnTo>
                    <a:pt x="606" y="764"/>
                  </a:lnTo>
                  <a:lnTo>
                    <a:pt x="606" y="764"/>
                  </a:lnTo>
                  <a:lnTo>
                    <a:pt x="607" y="764"/>
                  </a:lnTo>
                  <a:lnTo>
                    <a:pt x="611" y="765"/>
                  </a:lnTo>
                  <a:lnTo>
                    <a:pt x="616" y="765"/>
                  </a:lnTo>
                  <a:lnTo>
                    <a:pt x="618" y="766"/>
                  </a:lnTo>
                  <a:lnTo>
                    <a:pt x="622" y="766"/>
                  </a:lnTo>
                  <a:lnTo>
                    <a:pt x="623" y="766"/>
                  </a:lnTo>
                  <a:lnTo>
                    <a:pt x="628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30" y="767"/>
                  </a:lnTo>
                  <a:lnTo>
                    <a:pt x="630" y="767"/>
                  </a:lnTo>
                  <a:lnTo>
                    <a:pt x="631" y="768"/>
                  </a:lnTo>
                  <a:lnTo>
                    <a:pt x="632" y="768"/>
                  </a:lnTo>
                  <a:lnTo>
                    <a:pt x="632" y="768"/>
                  </a:lnTo>
                  <a:lnTo>
                    <a:pt x="633" y="768"/>
                  </a:lnTo>
                  <a:lnTo>
                    <a:pt x="633" y="768"/>
                  </a:lnTo>
                  <a:lnTo>
                    <a:pt x="636" y="768"/>
                  </a:lnTo>
                  <a:lnTo>
                    <a:pt x="636" y="768"/>
                  </a:lnTo>
                  <a:lnTo>
                    <a:pt x="638" y="769"/>
                  </a:lnTo>
                  <a:lnTo>
                    <a:pt x="639" y="769"/>
                  </a:lnTo>
                  <a:lnTo>
                    <a:pt x="640" y="769"/>
                  </a:lnTo>
                  <a:lnTo>
                    <a:pt x="640" y="769"/>
                  </a:lnTo>
                  <a:lnTo>
                    <a:pt x="642" y="769"/>
                  </a:lnTo>
                  <a:lnTo>
                    <a:pt x="649" y="770"/>
                  </a:lnTo>
                  <a:lnTo>
                    <a:pt x="650" y="770"/>
                  </a:lnTo>
                  <a:lnTo>
                    <a:pt x="653" y="770"/>
                  </a:lnTo>
                  <a:lnTo>
                    <a:pt x="655" y="771"/>
                  </a:lnTo>
                  <a:lnTo>
                    <a:pt x="655" y="771"/>
                  </a:lnTo>
                  <a:lnTo>
                    <a:pt x="658" y="771"/>
                  </a:lnTo>
                  <a:lnTo>
                    <a:pt x="658" y="771"/>
                  </a:lnTo>
                  <a:lnTo>
                    <a:pt x="659" y="771"/>
                  </a:lnTo>
                  <a:lnTo>
                    <a:pt x="662" y="772"/>
                  </a:lnTo>
                  <a:lnTo>
                    <a:pt x="664" y="772"/>
                  </a:lnTo>
                  <a:lnTo>
                    <a:pt x="669" y="773"/>
                  </a:lnTo>
                  <a:lnTo>
                    <a:pt x="673" y="773"/>
                  </a:lnTo>
                  <a:lnTo>
                    <a:pt x="675" y="773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2" y="774"/>
                  </a:lnTo>
                  <a:lnTo>
                    <a:pt x="685" y="774"/>
                  </a:lnTo>
                  <a:lnTo>
                    <a:pt x="685" y="775"/>
                  </a:lnTo>
                  <a:lnTo>
                    <a:pt x="686" y="775"/>
                  </a:lnTo>
                  <a:lnTo>
                    <a:pt x="688" y="775"/>
                  </a:lnTo>
                  <a:lnTo>
                    <a:pt x="693" y="775"/>
                  </a:lnTo>
                  <a:lnTo>
                    <a:pt x="694" y="776"/>
                  </a:lnTo>
                  <a:lnTo>
                    <a:pt x="698" y="776"/>
                  </a:lnTo>
                  <a:lnTo>
                    <a:pt x="698" y="776"/>
                  </a:lnTo>
                  <a:lnTo>
                    <a:pt x="708" y="777"/>
                  </a:lnTo>
                  <a:lnTo>
                    <a:pt x="708" y="777"/>
                  </a:lnTo>
                  <a:lnTo>
                    <a:pt x="709" y="777"/>
                  </a:lnTo>
                  <a:lnTo>
                    <a:pt x="716" y="778"/>
                  </a:lnTo>
                  <a:lnTo>
                    <a:pt x="716" y="778"/>
                  </a:lnTo>
                  <a:lnTo>
                    <a:pt x="722" y="779"/>
                  </a:lnTo>
                  <a:lnTo>
                    <a:pt x="723" y="779"/>
                  </a:lnTo>
                  <a:lnTo>
                    <a:pt x="724" y="779"/>
                  </a:lnTo>
                  <a:lnTo>
                    <a:pt x="728" y="779"/>
                  </a:lnTo>
                  <a:lnTo>
                    <a:pt x="732" y="780"/>
                  </a:lnTo>
                  <a:lnTo>
                    <a:pt x="739" y="781"/>
                  </a:lnTo>
                  <a:lnTo>
                    <a:pt x="740" y="781"/>
                  </a:lnTo>
                  <a:lnTo>
                    <a:pt x="743" y="781"/>
                  </a:lnTo>
                  <a:lnTo>
                    <a:pt x="744" y="781"/>
                  </a:lnTo>
                  <a:lnTo>
                    <a:pt x="749" y="782"/>
                  </a:lnTo>
                  <a:lnTo>
                    <a:pt x="750" y="782"/>
                  </a:lnTo>
                  <a:lnTo>
                    <a:pt x="758" y="782"/>
                  </a:lnTo>
                  <a:lnTo>
                    <a:pt x="760" y="783"/>
                  </a:lnTo>
                  <a:lnTo>
                    <a:pt x="760" y="783"/>
                  </a:lnTo>
                  <a:lnTo>
                    <a:pt x="764" y="783"/>
                  </a:lnTo>
                  <a:lnTo>
                    <a:pt x="765" y="783"/>
                  </a:lnTo>
                  <a:lnTo>
                    <a:pt x="767" y="783"/>
                  </a:lnTo>
                  <a:lnTo>
                    <a:pt x="767" y="783"/>
                  </a:lnTo>
                  <a:lnTo>
                    <a:pt x="772" y="784"/>
                  </a:lnTo>
                  <a:lnTo>
                    <a:pt x="774" y="784"/>
                  </a:lnTo>
                  <a:lnTo>
                    <a:pt x="776" y="784"/>
                  </a:lnTo>
                  <a:lnTo>
                    <a:pt x="777" y="784"/>
                  </a:lnTo>
                  <a:lnTo>
                    <a:pt x="778" y="785"/>
                  </a:lnTo>
                  <a:lnTo>
                    <a:pt x="779" y="785"/>
                  </a:lnTo>
                  <a:lnTo>
                    <a:pt x="781" y="785"/>
                  </a:lnTo>
                  <a:lnTo>
                    <a:pt x="782" y="785"/>
                  </a:lnTo>
                  <a:lnTo>
                    <a:pt x="784" y="785"/>
                  </a:lnTo>
                  <a:lnTo>
                    <a:pt x="784" y="785"/>
                  </a:lnTo>
                  <a:lnTo>
                    <a:pt x="797" y="786"/>
                  </a:lnTo>
                  <a:lnTo>
                    <a:pt x="804" y="787"/>
                  </a:lnTo>
                  <a:lnTo>
                    <a:pt x="815" y="788"/>
                  </a:lnTo>
                  <a:lnTo>
                    <a:pt x="819" y="788"/>
                  </a:lnTo>
                  <a:lnTo>
                    <a:pt x="820" y="788"/>
                  </a:lnTo>
                  <a:lnTo>
                    <a:pt x="824" y="789"/>
                  </a:lnTo>
                  <a:lnTo>
                    <a:pt x="828" y="789"/>
                  </a:lnTo>
                  <a:lnTo>
                    <a:pt x="830" y="789"/>
                  </a:lnTo>
                  <a:lnTo>
                    <a:pt x="840" y="790"/>
                  </a:lnTo>
                  <a:lnTo>
                    <a:pt x="846" y="790"/>
                  </a:lnTo>
                  <a:lnTo>
                    <a:pt x="861" y="792"/>
                  </a:lnTo>
                  <a:lnTo>
                    <a:pt x="865" y="792"/>
                  </a:lnTo>
                  <a:lnTo>
                    <a:pt x="874" y="793"/>
                  </a:lnTo>
                  <a:lnTo>
                    <a:pt x="875" y="793"/>
                  </a:lnTo>
                  <a:lnTo>
                    <a:pt x="877" y="793"/>
                  </a:lnTo>
                  <a:lnTo>
                    <a:pt x="880" y="793"/>
                  </a:lnTo>
                  <a:lnTo>
                    <a:pt x="884" y="793"/>
                  </a:lnTo>
                  <a:lnTo>
                    <a:pt x="885" y="794"/>
                  </a:lnTo>
                  <a:lnTo>
                    <a:pt x="888" y="794"/>
                  </a:lnTo>
                  <a:lnTo>
                    <a:pt x="897" y="794"/>
                  </a:lnTo>
                  <a:lnTo>
                    <a:pt x="903" y="795"/>
                  </a:lnTo>
                  <a:lnTo>
                    <a:pt x="909" y="795"/>
                  </a:lnTo>
                  <a:lnTo>
                    <a:pt x="919" y="796"/>
                  </a:lnTo>
                  <a:lnTo>
                    <a:pt x="924" y="796"/>
                  </a:lnTo>
                  <a:lnTo>
                    <a:pt x="926" y="797"/>
                  </a:lnTo>
                  <a:lnTo>
                    <a:pt x="929" y="797"/>
                  </a:lnTo>
                  <a:lnTo>
                    <a:pt x="932" y="797"/>
                  </a:lnTo>
                  <a:lnTo>
                    <a:pt x="935" y="797"/>
                  </a:lnTo>
                  <a:lnTo>
                    <a:pt x="938" y="797"/>
                  </a:lnTo>
                  <a:lnTo>
                    <a:pt x="939" y="797"/>
                  </a:lnTo>
                  <a:lnTo>
                    <a:pt x="940" y="797"/>
                  </a:lnTo>
                  <a:lnTo>
                    <a:pt x="956" y="799"/>
                  </a:lnTo>
                  <a:lnTo>
                    <a:pt x="959" y="799"/>
                  </a:lnTo>
                  <a:lnTo>
                    <a:pt x="960" y="799"/>
                  </a:lnTo>
                  <a:lnTo>
                    <a:pt x="982" y="800"/>
                  </a:lnTo>
                  <a:lnTo>
                    <a:pt x="990" y="801"/>
                  </a:lnTo>
                  <a:lnTo>
                    <a:pt x="996" y="801"/>
                  </a:lnTo>
                  <a:lnTo>
                    <a:pt x="1004" y="802"/>
                  </a:lnTo>
                  <a:lnTo>
                    <a:pt x="1009" y="802"/>
                  </a:lnTo>
                  <a:lnTo>
                    <a:pt x="1020" y="802"/>
                  </a:lnTo>
                  <a:lnTo>
                    <a:pt x="1026" y="803"/>
                  </a:lnTo>
                  <a:lnTo>
                    <a:pt x="1087" y="806"/>
                  </a:lnTo>
                  <a:lnTo>
                    <a:pt x="1143" y="809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5" name="Freeform 2224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6" name="Freeform 2225"/>
            <p:cNvSpPr>
              <a:spLocks/>
            </p:cNvSpPr>
            <p:nvPr/>
          </p:nvSpPr>
          <p:spPr bwMode="auto">
            <a:xfrm>
              <a:off x="761" y="1776"/>
              <a:ext cx="4154" cy="1746"/>
            </a:xfrm>
            <a:custGeom>
              <a:avLst/>
              <a:gdLst>
                <a:gd name="T0" fmla="*/ 18 w 1190"/>
                <a:gd name="T1" fmla="*/ 174 h 500"/>
                <a:gd name="T2" fmla="*/ 31 w 1190"/>
                <a:gd name="T3" fmla="*/ 240 h 500"/>
                <a:gd name="T4" fmla="*/ 38 w 1190"/>
                <a:gd name="T5" fmla="*/ 267 h 500"/>
                <a:gd name="T6" fmla="*/ 43 w 1190"/>
                <a:gd name="T7" fmla="*/ 285 h 500"/>
                <a:gd name="T8" fmla="*/ 50 w 1190"/>
                <a:gd name="T9" fmla="*/ 302 h 500"/>
                <a:gd name="T10" fmla="*/ 54 w 1190"/>
                <a:gd name="T11" fmla="*/ 312 h 500"/>
                <a:gd name="T12" fmla="*/ 61 w 1190"/>
                <a:gd name="T13" fmla="*/ 327 h 500"/>
                <a:gd name="T14" fmla="*/ 66 w 1190"/>
                <a:gd name="T15" fmla="*/ 336 h 500"/>
                <a:gd name="T16" fmla="*/ 71 w 1190"/>
                <a:gd name="T17" fmla="*/ 345 h 500"/>
                <a:gd name="T18" fmla="*/ 76 w 1190"/>
                <a:gd name="T19" fmla="*/ 353 h 500"/>
                <a:gd name="T20" fmla="*/ 82 w 1190"/>
                <a:gd name="T21" fmla="*/ 362 h 500"/>
                <a:gd name="T22" fmla="*/ 86 w 1190"/>
                <a:gd name="T23" fmla="*/ 366 h 500"/>
                <a:gd name="T24" fmla="*/ 91 w 1190"/>
                <a:gd name="T25" fmla="*/ 373 h 500"/>
                <a:gd name="T26" fmla="*/ 97 w 1190"/>
                <a:gd name="T27" fmla="*/ 379 h 500"/>
                <a:gd name="T28" fmla="*/ 101 w 1190"/>
                <a:gd name="T29" fmla="*/ 382 h 500"/>
                <a:gd name="T30" fmla="*/ 107 w 1190"/>
                <a:gd name="T31" fmla="*/ 388 h 500"/>
                <a:gd name="T32" fmla="*/ 111 w 1190"/>
                <a:gd name="T33" fmla="*/ 391 h 500"/>
                <a:gd name="T34" fmla="*/ 116 w 1190"/>
                <a:gd name="T35" fmla="*/ 396 h 500"/>
                <a:gd name="T36" fmla="*/ 121 w 1190"/>
                <a:gd name="T37" fmla="*/ 399 h 500"/>
                <a:gd name="T38" fmla="*/ 126 w 1190"/>
                <a:gd name="T39" fmla="*/ 403 h 500"/>
                <a:gd name="T40" fmla="*/ 132 w 1190"/>
                <a:gd name="T41" fmla="*/ 407 h 500"/>
                <a:gd name="T42" fmla="*/ 139 w 1190"/>
                <a:gd name="T43" fmla="*/ 412 h 500"/>
                <a:gd name="T44" fmla="*/ 146 w 1190"/>
                <a:gd name="T45" fmla="*/ 415 h 500"/>
                <a:gd name="T46" fmla="*/ 151 w 1190"/>
                <a:gd name="T47" fmla="*/ 418 h 500"/>
                <a:gd name="T48" fmla="*/ 159 w 1190"/>
                <a:gd name="T49" fmla="*/ 422 h 500"/>
                <a:gd name="T50" fmla="*/ 165 w 1190"/>
                <a:gd name="T51" fmla="*/ 425 h 500"/>
                <a:gd name="T52" fmla="*/ 171 w 1190"/>
                <a:gd name="T53" fmla="*/ 428 h 500"/>
                <a:gd name="T54" fmla="*/ 177 w 1190"/>
                <a:gd name="T55" fmla="*/ 430 h 500"/>
                <a:gd name="T56" fmla="*/ 185 w 1190"/>
                <a:gd name="T57" fmla="*/ 433 h 500"/>
                <a:gd name="T58" fmla="*/ 191 w 1190"/>
                <a:gd name="T59" fmla="*/ 435 h 500"/>
                <a:gd name="T60" fmla="*/ 200 w 1190"/>
                <a:gd name="T61" fmla="*/ 438 h 500"/>
                <a:gd name="T62" fmla="*/ 208 w 1190"/>
                <a:gd name="T63" fmla="*/ 441 h 500"/>
                <a:gd name="T64" fmla="*/ 215 w 1190"/>
                <a:gd name="T65" fmla="*/ 443 h 500"/>
                <a:gd name="T66" fmla="*/ 224 w 1190"/>
                <a:gd name="T67" fmla="*/ 445 h 500"/>
                <a:gd name="T68" fmla="*/ 235 w 1190"/>
                <a:gd name="T69" fmla="*/ 448 h 500"/>
                <a:gd name="T70" fmla="*/ 242 w 1190"/>
                <a:gd name="T71" fmla="*/ 450 h 500"/>
                <a:gd name="T72" fmla="*/ 247 w 1190"/>
                <a:gd name="T73" fmla="*/ 451 h 500"/>
                <a:gd name="T74" fmla="*/ 260 w 1190"/>
                <a:gd name="T75" fmla="*/ 454 h 500"/>
                <a:gd name="T76" fmla="*/ 267 w 1190"/>
                <a:gd name="T77" fmla="*/ 455 h 500"/>
                <a:gd name="T78" fmla="*/ 276 w 1190"/>
                <a:gd name="T79" fmla="*/ 457 h 500"/>
                <a:gd name="T80" fmla="*/ 283 w 1190"/>
                <a:gd name="T81" fmla="*/ 458 h 500"/>
                <a:gd name="T82" fmla="*/ 293 w 1190"/>
                <a:gd name="T83" fmla="*/ 460 h 500"/>
                <a:gd name="T84" fmla="*/ 301 w 1190"/>
                <a:gd name="T85" fmla="*/ 461 h 500"/>
                <a:gd name="T86" fmla="*/ 310 w 1190"/>
                <a:gd name="T87" fmla="*/ 463 h 500"/>
                <a:gd name="T88" fmla="*/ 322 w 1190"/>
                <a:gd name="T89" fmla="*/ 464 h 500"/>
                <a:gd name="T90" fmla="*/ 336 w 1190"/>
                <a:gd name="T91" fmla="*/ 466 h 500"/>
                <a:gd name="T92" fmla="*/ 349 w 1190"/>
                <a:gd name="T93" fmla="*/ 468 h 500"/>
                <a:gd name="T94" fmla="*/ 364 w 1190"/>
                <a:gd name="T95" fmla="*/ 470 h 500"/>
                <a:gd name="T96" fmla="*/ 380 w 1190"/>
                <a:gd name="T97" fmla="*/ 471 h 500"/>
                <a:gd name="T98" fmla="*/ 393 w 1190"/>
                <a:gd name="T99" fmla="*/ 473 h 500"/>
                <a:gd name="T100" fmla="*/ 410 w 1190"/>
                <a:gd name="T101" fmla="*/ 474 h 500"/>
                <a:gd name="T102" fmla="*/ 432 w 1190"/>
                <a:gd name="T103" fmla="*/ 476 h 500"/>
                <a:gd name="T104" fmla="*/ 449 w 1190"/>
                <a:gd name="T105" fmla="*/ 477 h 500"/>
                <a:gd name="T106" fmla="*/ 476 w 1190"/>
                <a:gd name="T107" fmla="*/ 479 h 500"/>
                <a:gd name="T108" fmla="*/ 506 w 1190"/>
                <a:gd name="T109" fmla="*/ 481 h 500"/>
                <a:gd name="T110" fmla="*/ 534 w 1190"/>
                <a:gd name="T111" fmla="*/ 483 h 500"/>
                <a:gd name="T112" fmla="*/ 565 w 1190"/>
                <a:gd name="T113" fmla="*/ 485 h 500"/>
                <a:gd name="T114" fmla="*/ 604 w 1190"/>
                <a:gd name="T115" fmla="*/ 486 h 500"/>
                <a:gd name="T116" fmla="*/ 651 w 1190"/>
                <a:gd name="T117" fmla="*/ 488 h 500"/>
                <a:gd name="T118" fmla="*/ 706 w 1190"/>
                <a:gd name="T119" fmla="*/ 490 h 500"/>
                <a:gd name="T120" fmla="*/ 807 w 1190"/>
                <a:gd name="T121" fmla="*/ 493 h 500"/>
                <a:gd name="T122" fmla="*/ 944 w 1190"/>
                <a:gd name="T123" fmla="*/ 49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0" h="500">
                  <a:moveTo>
                    <a:pt x="0" y="0"/>
                  </a:moveTo>
                  <a:lnTo>
                    <a:pt x="4" y="49"/>
                  </a:lnTo>
                  <a:lnTo>
                    <a:pt x="5" y="62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4"/>
                  </a:lnTo>
                  <a:lnTo>
                    <a:pt x="10" y="108"/>
                  </a:lnTo>
                  <a:lnTo>
                    <a:pt x="11" y="120"/>
                  </a:lnTo>
                  <a:lnTo>
                    <a:pt x="12" y="132"/>
                  </a:lnTo>
                  <a:lnTo>
                    <a:pt x="13" y="140"/>
                  </a:lnTo>
                  <a:lnTo>
                    <a:pt x="13" y="141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8" y="171"/>
                  </a:lnTo>
                  <a:lnTo>
                    <a:pt x="18" y="172"/>
                  </a:lnTo>
                  <a:lnTo>
                    <a:pt x="18" y="174"/>
                  </a:lnTo>
                  <a:lnTo>
                    <a:pt x="19" y="177"/>
                  </a:lnTo>
                  <a:lnTo>
                    <a:pt x="19" y="178"/>
                  </a:lnTo>
                  <a:lnTo>
                    <a:pt x="19" y="179"/>
                  </a:lnTo>
                  <a:lnTo>
                    <a:pt x="20" y="185"/>
                  </a:lnTo>
                  <a:lnTo>
                    <a:pt x="20" y="186"/>
                  </a:lnTo>
                  <a:lnTo>
                    <a:pt x="21" y="189"/>
                  </a:lnTo>
                  <a:lnTo>
                    <a:pt x="22" y="195"/>
                  </a:lnTo>
                  <a:lnTo>
                    <a:pt x="22" y="199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4"/>
                  </a:lnTo>
                  <a:lnTo>
                    <a:pt x="23" y="205"/>
                  </a:lnTo>
                  <a:lnTo>
                    <a:pt x="24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5" y="216"/>
                  </a:lnTo>
                  <a:lnTo>
                    <a:pt x="26" y="218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7" y="221"/>
                  </a:lnTo>
                  <a:lnTo>
                    <a:pt x="27" y="222"/>
                  </a:lnTo>
                  <a:lnTo>
                    <a:pt x="27" y="225"/>
                  </a:lnTo>
                  <a:lnTo>
                    <a:pt x="27" y="226"/>
                  </a:lnTo>
                  <a:lnTo>
                    <a:pt x="28" y="230"/>
                  </a:lnTo>
                  <a:lnTo>
                    <a:pt x="29" y="231"/>
                  </a:lnTo>
                  <a:lnTo>
                    <a:pt x="29" y="231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1"/>
                  </a:lnTo>
                  <a:lnTo>
                    <a:pt x="31" y="243"/>
                  </a:lnTo>
                  <a:lnTo>
                    <a:pt x="32" y="244"/>
                  </a:lnTo>
                  <a:lnTo>
                    <a:pt x="32" y="245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7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0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2"/>
                  </a:lnTo>
                  <a:lnTo>
                    <a:pt x="37" y="264"/>
                  </a:lnTo>
                  <a:lnTo>
                    <a:pt x="37" y="264"/>
                  </a:lnTo>
                  <a:lnTo>
                    <a:pt x="37" y="265"/>
                  </a:lnTo>
                  <a:lnTo>
                    <a:pt x="37" y="266"/>
                  </a:lnTo>
                  <a:lnTo>
                    <a:pt x="37" y="266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9"/>
                  </a:lnTo>
                  <a:lnTo>
                    <a:pt x="39" y="270"/>
                  </a:lnTo>
                  <a:lnTo>
                    <a:pt x="39" y="270"/>
                  </a:lnTo>
                  <a:lnTo>
                    <a:pt x="39" y="271"/>
                  </a:lnTo>
                  <a:lnTo>
                    <a:pt x="39" y="272"/>
                  </a:lnTo>
                  <a:lnTo>
                    <a:pt x="39" y="273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5"/>
                  </a:lnTo>
                  <a:lnTo>
                    <a:pt x="40" y="275"/>
                  </a:lnTo>
                  <a:lnTo>
                    <a:pt x="41" y="276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2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2"/>
                  </a:lnTo>
                  <a:lnTo>
                    <a:pt x="43" y="283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5"/>
                  </a:lnTo>
                  <a:lnTo>
                    <a:pt x="44" y="285"/>
                  </a:lnTo>
                  <a:lnTo>
                    <a:pt x="44" y="286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9"/>
                  </a:lnTo>
                  <a:lnTo>
                    <a:pt x="45" y="290"/>
                  </a:lnTo>
                  <a:lnTo>
                    <a:pt x="45" y="290"/>
                  </a:lnTo>
                  <a:lnTo>
                    <a:pt x="45" y="291"/>
                  </a:lnTo>
                  <a:lnTo>
                    <a:pt x="46" y="291"/>
                  </a:lnTo>
                  <a:lnTo>
                    <a:pt x="46" y="293"/>
                  </a:lnTo>
                  <a:lnTo>
                    <a:pt x="46" y="293"/>
                  </a:lnTo>
                  <a:lnTo>
                    <a:pt x="46" y="294"/>
                  </a:lnTo>
                  <a:lnTo>
                    <a:pt x="47" y="294"/>
                  </a:lnTo>
                  <a:lnTo>
                    <a:pt x="47" y="295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9"/>
                  </a:lnTo>
                  <a:lnTo>
                    <a:pt x="49" y="299"/>
                  </a:lnTo>
                  <a:lnTo>
                    <a:pt x="49" y="300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4"/>
                  </a:lnTo>
                  <a:lnTo>
                    <a:pt x="51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8"/>
                  </a:lnTo>
                  <a:lnTo>
                    <a:pt x="52" y="308"/>
                  </a:lnTo>
                  <a:lnTo>
                    <a:pt x="52" y="309"/>
                  </a:lnTo>
                  <a:lnTo>
                    <a:pt x="53" y="309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2"/>
                  </a:lnTo>
                  <a:lnTo>
                    <a:pt x="54" y="312"/>
                  </a:lnTo>
                  <a:lnTo>
                    <a:pt x="54" y="313"/>
                  </a:lnTo>
                  <a:lnTo>
                    <a:pt x="55" y="314"/>
                  </a:lnTo>
                  <a:lnTo>
                    <a:pt x="55" y="314"/>
                  </a:lnTo>
                  <a:lnTo>
                    <a:pt x="55" y="315"/>
                  </a:lnTo>
                  <a:lnTo>
                    <a:pt x="55" y="315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7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7" y="319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8" y="320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2"/>
                  </a:lnTo>
                  <a:lnTo>
                    <a:pt x="59" y="322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60" y="324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1" y="326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2" y="328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3" y="330"/>
                  </a:lnTo>
                  <a:lnTo>
                    <a:pt x="63" y="330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4" y="332"/>
                  </a:lnTo>
                  <a:lnTo>
                    <a:pt x="64" y="332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7" y="337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9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1"/>
                  </a:lnTo>
                  <a:lnTo>
                    <a:pt x="69" y="341"/>
                  </a:lnTo>
                  <a:lnTo>
                    <a:pt x="69" y="341"/>
                  </a:lnTo>
                  <a:lnTo>
                    <a:pt x="69" y="342"/>
                  </a:lnTo>
                  <a:lnTo>
                    <a:pt x="69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4"/>
                  </a:lnTo>
                  <a:lnTo>
                    <a:pt x="70" y="344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6"/>
                  </a:lnTo>
                  <a:lnTo>
                    <a:pt x="72" y="346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3" y="347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9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2"/>
                  </a:lnTo>
                  <a:lnTo>
                    <a:pt x="75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5"/>
                  </a:lnTo>
                  <a:lnTo>
                    <a:pt x="78" y="355"/>
                  </a:lnTo>
                  <a:lnTo>
                    <a:pt x="78" y="355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9" y="357"/>
                  </a:lnTo>
                  <a:lnTo>
                    <a:pt x="79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9"/>
                  </a:lnTo>
                  <a:lnTo>
                    <a:pt x="80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4" y="363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6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9" y="369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6"/>
                  </a:lnTo>
                  <a:lnTo>
                    <a:pt x="104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3"/>
                  </a:lnTo>
                  <a:lnTo>
                    <a:pt x="113" y="393"/>
                  </a:lnTo>
                  <a:lnTo>
                    <a:pt x="113" y="393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20" y="398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4" y="401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7" y="403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5"/>
                  </a:lnTo>
                  <a:lnTo>
                    <a:pt x="128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1" y="406"/>
                  </a:lnTo>
                  <a:lnTo>
                    <a:pt x="131" y="407"/>
                  </a:lnTo>
                  <a:lnTo>
                    <a:pt x="131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6" y="409"/>
                  </a:lnTo>
                  <a:lnTo>
                    <a:pt x="136" y="410"/>
                  </a:lnTo>
                  <a:lnTo>
                    <a:pt x="136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9" y="411"/>
                  </a:lnTo>
                  <a:lnTo>
                    <a:pt x="139" y="412"/>
                  </a:lnTo>
                  <a:lnTo>
                    <a:pt x="139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1" y="412"/>
                  </a:lnTo>
                  <a:lnTo>
                    <a:pt x="141" y="412"/>
                  </a:lnTo>
                  <a:lnTo>
                    <a:pt x="141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3" y="413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2" y="418"/>
                  </a:lnTo>
                  <a:lnTo>
                    <a:pt x="152" y="418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4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8" y="421"/>
                  </a:lnTo>
                  <a:lnTo>
                    <a:pt x="158" y="421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60" y="422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2" y="423"/>
                  </a:lnTo>
                  <a:lnTo>
                    <a:pt x="162" y="423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195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9" y="438"/>
                  </a:lnTo>
                  <a:lnTo>
                    <a:pt x="199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1" y="438"/>
                  </a:lnTo>
                  <a:lnTo>
                    <a:pt x="201" y="439"/>
                  </a:lnTo>
                  <a:lnTo>
                    <a:pt x="201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4" y="439"/>
                  </a:lnTo>
                  <a:lnTo>
                    <a:pt x="204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1"/>
                  </a:lnTo>
                  <a:lnTo>
                    <a:pt x="207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3" y="442"/>
                  </a:lnTo>
                  <a:lnTo>
                    <a:pt x="213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7" y="443"/>
                  </a:lnTo>
                  <a:lnTo>
                    <a:pt x="217" y="443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3" y="445"/>
                  </a:lnTo>
                  <a:lnTo>
                    <a:pt x="223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6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30" y="447"/>
                  </a:lnTo>
                  <a:lnTo>
                    <a:pt x="230" y="447"/>
                  </a:lnTo>
                  <a:lnTo>
                    <a:pt x="232" y="447"/>
                  </a:lnTo>
                  <a:lnTo>
                    <a:pt x="232" y="447"/>
                  </a:lnTo>
                  <a:lnTo>
                    <a:pt x="233" y="448"/>
                  </a:lnTo>
                  <a:lnTo>
                    <a:pt x="233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1" y="449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50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2" y="452"/>
                  </a:lnTo>
                  <a:lnTo>
                    <a:pt x="252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4" y="452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7" y="453"/>
                  </a:lnTo>
                  <a:lnTo>
                    <a:pt x="257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9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4" y="455"/>
                  </a:lnTo>
                  <a:lnTo>
                    <a:pt x="264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8" y="455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5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7" y="457"/>
                  </a:lnTo>
                  <a:lnTo>
                    <a:pt x="277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6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8" y="459"/>
                  </a:lnTo>
                  <a:lnTo>
                    <a:pt x="288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2" y="460"/>
                  </a:lnTo>
                  <a:lnTo>
                    <a:pt x="292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0"/>
                  </a:lnTo>
                  <a:lnTo>
                    <a:pt x="297" y="460"/>
                  </a:lnTo>
                  <a:lnTo>
                    <a:pt x="297" y="460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8" y="461"/>
                  </a:lnTo>
                  <a:lnTo>
                    <a:pt x="298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300" y="461"/>
                  </a:lnTo>
                  <a:lnTo>
                    <a:pt x="300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2" y="461"/>
                  </a:lnTo>
                  <a:lnTo>
                    <a:pt x="302" y="461"/>
                  </a:lnTo>
                  <a:lnTo>
                    <a:pt x="303" y="461"/>
                  </a:lnTo>
                  <a:lnTo>
                    <a:pt x="303" y="462"/>
                  </a:lnTo>
                  <a:lnTo>
                    <a:pt x="303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5" y="462"/>
                  </a:lnTo>
                  <a:lnTo>
                    <a:pt x="305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10" y="462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6" y="463"/>
                  </a:lnTo>
                  <a:lnTo>
                    <a:pt x="316" y="464"/>
                  </a:lnTo>
                  <a:lnTo>
                    <a:pt x="317" y="464"/>
                  </a:lnTo>
                  <a:lnTo>
                    <a:pt x="317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9" y="464"/>
                  </a:lnTo>
                  <a:lnTo>
                    <a:pt x="319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3" y="464"/>
                  </a:lnTo>
                  <a:lnTo>
                    <a:pt x="323" y="464"/>
                  </a:lnTo>
                  <a:lnTo>
                    <a:pt x="324" y="465"/>
                  </a:lnTo>
                  <a:lnTo>
                    <a:pt x="324" y="465"/>
                  </a:lnTo>
                  <a:lnTo>
                    <a:pt x="325" y="465"/>
                  </a:lnTo>
                  <a:lnTo>
                    <a:pt x="325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9" y="465"/>
                  </a:lnTo>
                  <a:lnTo>
                    <a:pt x="330" y="465"/>
                  </a:lnTo>
                  <a:lnTo>
                    <a:pt x="330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1" y="467"/>
                  </a:lnTo>
                  <a:lnTo>
                    <a:pt x="342" y="467"/>
                  </a:lnTo>
                  <a:lnTo>
                    <a:pt x="343" y="467"/>
                  </a:lnTo>
                  <a:lnTo>
                    <a:pt x="343" y="467"/>
                  </a:lnTo>
                  <a:lnTo>
                    <a:pt x="344" y="467"/>
                  </a:lnTo>
                  <a:lnTo>
                    <a:pt x="344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7" y="468"/>
                  </a:lnTo>
                  <a:lnTo>
                    <a:pt x="347" y="468"/>
                  </a:lnTo>
                  <a:lnTo>
                    <a:pt x="348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1" y="468"/>
                  </a:lnTo>
                  <a:lnTo>
                    <a:pt x="352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4" y="468"/>
                  </a:lnTo>
                  <a:lnTo>
                    <a:pt x="354" y="469"/>
                  </a:lnTo>
                  <a:lnTo>
                    <a:pt x="355" y="469"/>
                  </a:lnTo>
                  <a:lnTo>
                    <a:pt x="355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7" y="469"/>
                  </a:lnTo>
                  <a:lnTo>
                    <a:pt x="358" y="469"/>
                  </a:lnTo>
                  <a:lnTo>
                    <a:pt x="358" y="469"/>
                  </a:lnTo>
                  <a:lnTo>
                    <a:pt x="359" y="469"/>
                  </a:lnTo>
                  <a:lnTo>
                    <a:pt x="359" y="469"/>
                  </a:lnTo>
                  <a:lnTo>
                    <a:pt x="360" y="469"/>
                  </a:lnTo>
                  <a:lnTo>
                    <a:pt x="361" y="469"/>
                  </a:lnTo>
                  <a:lnTo>
                    <a:pt x="361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3" y="470"/>
                  </a:lnTo>
                  <a:lnTo>
                    <a:pt x="363" y="470"/>
                  </a:lnTo>
                  <a:lnTo>
                    <a:pt x="364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7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9" y="470"/>
                  </a:lnTo>
                  <a:lnTo>
                    <a:pt x="369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2" y="470"/>
                  </a:lnTo>
                  <a:lnTo>
                    <a:pt x="373" y="471"/>
                  </a:lnTo>
                  <a:lnTo>
                    <a:pt x="374" y="471"/>
                  </a:lnTo>
                  <a:lnTo>
                    <a:pt x="374" y="471"/>
                  </a:lnTo>
                  <a:lnTo>
                    <a:pt x="375" y="471"/>
                  </a:lnTo>
                  <a:lnTo>
                    <a:pt x="376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9" y="471"/>
                  </a:lnTo>
                  <a:lnTo>
                    <a:pt x="379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4" y="472"/>
                  </a:lnTo>
                  <a:lnTo>
                    <a:pt x="385" y="472"/>
                  </a:lnTo>
                  <a:lnTo>
                    <a:pt x="385" y="472"/>
                  </a:lnTo>
                  <a:lnTo>
                    <a:pt x="386" y="472"/>
                  </a:lnTo>
                  <a:lnTo>
                    <a:pt x="386" y="472"/>
                  </a:lnTo>
                  <a:lnTo>
                    <a:pt x="387" y="472"/>
                  </a:lnTo>
                  <a:lnTo>
                    <a:pt x="387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3" y="473"/>
                  </a:lnTo>
                  <a:lnTo>
                    <a:pt x="393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8" y="473"/>
                  </a:lnTo>
                  <a:lnTo>
                    <a:pt x="398" y="473"/>
                  </a:lnTo>
                  <a:lnTo>
                    <a:pt x="400" y="473"/>
                  </a:lnTo>
                  <a:lnTo>
                    <a:pt x="400" y="473"/>
                  </a:lnTo>
                  <a:lnTo>
                    <a:pt x="401" y="473"/>
                  </a:lnTo>
                  <a:lnTo>
                    <a:pt x="401" y="473"/>
                  </a:lnTo>
                  <a:lnTo>
                    <a:pt x="402" y="473"/>
                  </a:lnTo>
                  <a:lnTo>
                    <a:pt x="402" y="473"/>
                  </a:lnTo>
                  <a:lnTo>
                    <a:pt x="402" y="474"/>
                  </a:lnTo>
                  <a:lnTo>
                    <a:pt x="403" y="474"/>
                  </a:lnTo>
                  <a:lnTo>
                    <a:pt x="403" y="474"/>
                  </a:lnTo>
                  <a:lnTo>
                    <a:pt x="404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6" y="474"/>
                  </a:lnTo>
                  <a:lnTo>
                    <a:pt x="407" y="474"/>
                  </a:lnTo>
                  <a:lnTo>
                    <a:pt x="407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10" y="474"/>
                  </a:lnTo>
                  <a:lnTo>
                    <a:pt x="410" y="474"/>
                  </a:lnTo>
                  <a:lnTo>
                    <a:pt x="412" y="474"/>
                  </a:lnTo>
                  <a:lnTo>
                    <a:pt x="412" y="474"/>
                  </a:lnTo>
                  <a:lnTo>
                    <a:pt x="413" y="474"/>
                  </a:lnTo>
                  <a:lnTo>
                    <a:pt x="413" y="474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7" y="475"/>
                  </a:lnTo>
                  <a:lnTo>
                    <a:pt x="417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1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5" y="476"/>
                  </a:lnTo>
                  <a:lnTo>
                    <a:pt x="426" y="476"/>
                  </a:lnTo>
                  <a:lnTo>
                    <a:pt x="427" y="476"/>
                  </a:lnTo>
                  <a:lnTo>
                    <a:pt x="427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9" y="476"/>
                  </a:lnTo>
                  <a:lnTo>
                    <a:pt x="431" y="476"/>
                  </a:lnTo>
                  <a:lnTo>
                    <a:pt x="432" y="476"/>
                  </a:lnTo>
                  <a:lnTo>
                    <a:pt x="432" y="476"/>
                  </a:lnTo>
                  <a:lnTo>
                    <a:pt x="433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5" y="476"/>
                  </a:lnTo>
                  <a:lnTo>
                    <a:pt x="436" y="476"/>
                  </a:lnTo>
                  <a:lnTo>
                    <a:pt x="436" y="477"/>
                  </a:lnTo>
                  <a:lnTo>
                    <a:pt x="436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8" y="477"/>
                  </a:lnTo>
                  <a:lnTo>
                    <a:pt x="439" y="477"/>
                  </a:lnTo>
                  <a:lnTo>
                    <a:pt x="440" y="477"/>
                  </a:lnTo>
                  <a:lnTo>
                    <a:pt x="440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2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4" y="477"/>
                  </a:lnTo>
                  <a:lnTo>
                    <a:pt x="444" y="477"/>
                  </a:lnTo>
                  <a:lnTo>
                    <a:pt x="445" y="477"/>
                  </a:lnTo>
                  <a:lnTo>
                    <a:pt x="445" y="477"/>
                  </a:lnTo>
                  <a:lnTo>
                    <a:pt x="446" y="477"/>
                  </a:lnTo>
                  <a:lnTo>
                    <a:pt x="446" y="477"/>
                  </a:lnTo>
                  <a:lnTo>
                    <a:pt x="447" y="477"/>
                  </a:lnTo>
                  <a:lnTo>
                    <a:pt x="447" y="477"/>
                  </a:lnTo>
                  <a:lnTo>
                    <a:pt x="448" y="477"/>
                  </a:lnTo>
                  <a:lnTo>
                    <a:pt x="448" y="477"/>
                  </a:lnTo>
                  <a:lnTo>
                    <a:pt x="449" y="477"/>
                  </a:lnTo>
                  <a:lnTo>
                    <a:pt x="450" y="478"/>
                  </a:lnTo>
                  <a:lnTo>
                    <a:pt x="452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4" y="478"/>
                  </a:lnTo>
                  <a:lnTo>
                    <a:pt x="455" y="478"/>
                  </a:lnTo>
                  <a:lnTo>
                    <a:pt x="456" y="478"/>
                  </a:lnTo>
                  <a:lnTo>
                    <a:pt x="456" y="478"/>
                  </a:lnTo>
                  <a:lnTo>
                    <a:pt x="457" y="478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0" y="478"/>
                  </a:lnTo>
                  <a:lnTo>
                    <a:pt x="460" y="478"/>
                  </a:lnTo>
                  <a:lnTo>
                    <a:pt x="461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3" y="479"/>
                  </a:lnTo>
                  <a:lnTo>
                    <a:pt x="464" y="479"/>
                  </a:lnTo>
                  <a:lnTo>
                    <a:pt x="464" y="479"/>
                  </a:lnTo>
                  <a:lnTo>
                    <a:pt x="465" y="479"/>
                  </a:lnTo>
                  <a:lnTo>
                    <a:pt x="466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71" y="479"/>
                  </a:lnTo>
                  <a:lnTo>
                    <a:pt x="471" y="479"/>
                  </a:lnTo>
                  <a:lnTo>
                    <a:pt x="472" y="479"/>
                  </a:lnTo>
                  <a:lnTo>
                    <a:pt x="472" y="479"/>
                  </a:lnTo>
                  <a:lnTo>
                    <a:pt x="474" y="479"/>
                  </a:lnTo>
                  <a:lnTo>
                    <a:pt x="474" y="479"/>
                  </a:lnTo>
                  <a:lnTo>
                    <a:pt x="475" y="479"/>
                  </a:lnTo>
                  <a:lnTo>
                    <a:pt x="476" y="479"/>
                  </a:lnTo>
                  <a:lnTo>
                    <a:pt x="476" y="479"/>
                  </a:lnTo>
                  <a:lnTo>
                    <a:pt x="477" y="479"/>
                  </a:lnTo>
                  <a:lnTo>
                    <a:pt x="478" y="480"/>
                  </a:lnTo>
                  <a:lnTo>
                    <a:pt x="478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80" y="480"/>
                  </a:lnTo>
                  <a:lnTo>
                    <a:pt x="481" y="480"/>
                  </a:lnTo>
                  <a:lnTo>
                    <a:pt x="482" y="480"/>
                  </a:lnTo>
                  <a:lnTo>
                    <a:pt x="482" y="480"/>
                  </a:lnTo>
                  <a:lnTo>
                    <a:pt x="484" y="480"/>
                  </a:lnTo>
                  <a:lnTo>
                    <a:pt x="484" y="480"/>
                  </a:lnTo>
                  <a:lnTo>
                    <a:pt x="486" y="480"/>
                  </a:lnTo>
                  <a:lnTo>
                    <a:pt x="486" y="480"/>
                  </a:lnTo>
                  <a:lnTo>
                    <a:pt x="488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90" y="480"/>
                  </a:lnTo>
                  <a:lnTo>
                    <a:pt x="490" y="480"/>
                  </a:lnTo>
                  <a:lnTo>
                    <a:pt x="491" y="480"/>
                  </a:lnTo>
                  <a:lnTo>
                    <a:pt x="491" y="480"/>
                  </a:lnTo>
                  <a:lnTo>
                    <a:pt x="493" y="481"/>
                  </a:lnTo>
                  <a:lnTo>
                    <a:pt x="494" y="481"/>
                  </a:lnTo>
                  <a:lnTo>
                    <a:pt x="495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502" y="481"/>
                  </a:lnTo>
                  <a:lnTo>
                    <a:pt x="502" y="481"/>
                  </a:lnTo>
                  <a:lnTo>
                    <a:pt x="506" y="481"/>
                  </a:lnTo>
                  <a:lnTo>
                    <a:pt x="507" y="481"/>
                  </a:lnTo>
                  <a:lnTo>
                    <a:pt x="509" y="482"/>
                  </a:lnTo>
                  <a:lnTo>
                    <a:pt x="510" y="482"/>
                  </a:lnTo>
                  <a:lnTo>
                    <a:pt x="512" y="482"/>
                  </a:lnTo>
                  <a:lnTo>
                    <a:pt x="512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4" y="482"/>
                  </a:lnTo>
                  <a:lnTo>
                    <a:pt x="514" y="482"/>
                  </a:lnTo>
                  <a:lnTo>
                    <a:pt x="516" y="482"/>
                  </a:lnTo>
                  <a:lnTo>
                    <a:pt x="516" y="482"/>
                  </a:lnTo>
                  <a:lnTo>
                    <a:pt x="517" y="482"/>
                  </a:lnTo>
                  <a:lnTo>
                    <a:pt x="517" y="482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0" y="482"/>
                  </a:lnTo>
                  <a:lnTo>
                    <a:pt x="520" y="482"/>
                  </a:lnTo>
                  <a:lnTo>
                    <a:pt x="521" y="482"/>
                  </a:lnTo>
                  <a:lnTo>
                    <a:pt x="523" y="482"/>
                  </a:lnTo>
                  <a:lnTo>
                    <a:pt x="524" y="482"/>
                  </a:lnTo>
                  <a:lnTo>
                    <a:pt x="526" y="483"/>
                  </a:lnTo>
                  <a:lnTo>
                    <a:pt x="526" y="483"/>
                  </a:lnTo>
                  <a:lnTo>
                    <a:pt x="527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2" y="483"/>
                  </a:lnTo>
                  <a:lnTo>
                    <a:pt x="533" y="483"/>
                  </a:lnTo>
                  <a:lnTo>
                    <a:pt x="533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5" y="483"/>
                  </a:lnTo>
                  <a:lnTo>
                    <a:pt x="536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40" y="483"/>
                  </a:lnTo>
                  <a:lnTo>
                    <a:pt x="541" y="483"/>
                  </a:lnTo>
                  <a:lnTo>
                    <a:pt x="541" y="483"/>
                  </a:lnTo>
                  <a:lnTo>
                    <a:pt x="542" y="483"/>
                  </a:lnTo>
                  <a:lnTo>
                    <a:pt x="542" y="483"/>
                  </a:lnTo>
                  <a:lnTo>
                    <a:pt x="543" y="484"/>
                  </a:lnTo>
                  <a:lnTo>
                    <a:pt x="543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46" y="484"/>
                  </a:lnTo>
                  <a:lnTo>
                    <a:pt x="547" y="484"/>
                  </a:lnTo>
                  <a:lnTo>
                    <a:pt x="548" y="484"/>
                  </a:lnTo>
                  <a:lnTo>
                    <a:pt x="549" y="484"/>
                  </a:lnTo>
                  <a:lnTo>
                    <a:pt x="550" y="484"/>
                  </a:lnTo>
                  <a:lnTo>
                    <a:pt x="551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7" y="484"/>
                  </a:lnTo>
                  <a:lnTo>
                    <a:pt x="557" y="484"/>
                  </a:lnTo>
                  <a:lnTo>
                    <a:pt x="559" y="484"/>
                  </a:lnTo>
                  <a:lnTo>
                    <a:pt x="559" y="484"/>
                  </a:lnTo>
                  <a:lnTo>
                    <a:pt x="560" y="484"/>
                  </a:lnTo>
                  <a:lnTo>
                    <a:pt x="561" y="484"/>
                  </a:lnTo>
                  <a:lnTo>
                    <a:pt x="563" y="485"/>
                  </a:lnTo>
                  <a:lnTo>
                    <a:pt x="565" y="485"/>
                  </a:lnTo>
                  <a:lnTo>
                    <a:pt x="565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72" y="485"/>
                  </a:lnTo>
                  <a:lnTo>
                    <a:pt x="572" y="485"/>
                  </a:lnTo>
                  <a:lnTo>
                    <a:pt x="573" y="485"/>
                  </a:lnTo>
                  <a:lnTo>
                    <a:pt x="573" y="485"/>
                  </a:lnTo>
                  <a:lnTo>
                    <a:pt x="574" y="485"/>
                  </a:lnTo>
                  <a:lnTo>
                    <a:pt x="574" y="485"/>
                  </a:lnTo>
                  <a:lnTo>
                    <a:pt x="578" y="485"/>
                  </a:lnTo>
                  <a:lnTo>
                    <a:pt x="581" y="485"/>
                  </a:lnTo>
                  <a:lnTo>
                    <a:pt x="583" y="486"/>
                  </a:lnTo>
                  <a:lnTo>
                    <a:pt x="583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9" y="486"/>
                  </a:lnTo>
                  <a:lnTo>
                    <a:pt x="591" y="486"/>
                  </a:lnTo>
                  <a:lnTo>
                    <a:pt x="593" y="486"/>
                  </a:lnTo>
                  <a:lnTo>
                    <a:pt x="593" y="486"/>
                  </a:lnTo>
                  <a:lnTo>
                    <a:pt x="594" y="486"/>
                  </a:lnTo>
                  <a:lnTo>
                    <a:pt x="596" y="486"/>
                  </a:lnTo>
                  <a:lnTo>
                    <a:pt x="596" y="486"/>
                  </a:lnTo>
                  <a:lnTo>
                    <a:pt x="597" y="486"/>
                  </a:lnTo>
                  <a:lnTo>
                    <a:pt x="597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601" y="486"/>
                  </a:lnTo>
                  <a:lnTo>
                    <a:pt x="602" y="486"/>
                  </a:lnTo>
                  <a:lnTo>
                    <a:pt x="602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6" y="487"/>
                  </a:lnTo>
                  <a:lnTo>
                    <a:pt x="607" y="487"/>
                  </a:lnTo>
                  <a:lnTo>
                    <a:pt x="608" y="487"/>
                  </a:lnTo>
                  <a:lnTo>
                    <a:pt x="609" y="487"/>
                  </a:lnTo>
                  <a:lnTo>
                    <a:pt x="610" y="487"/>
                  </a:lnTo>
                  <a:lnTo>
                    <a:pt x="611" y="487"/>
                  </a:lnTo>
                  <a:lnTo>
                    <a:pt x="611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3" y="487"/>
                  </a:lnTo>
                  <a:lnTo>
                    <a:pt x="614" y="487"/>
                  </a:lnTo>
                  <a:lnTo>
                    <a:pt x="615" y="487"/>
                  </a:lnTo>
                  <a:lnTo>
                    <a:pt x="617" y="487"/>
                  </a:lnTo>
                  <a:lnTo>
                    <a:pt x="617" y="487"/>
                  </a:lnTo>
                  <a:lnTo>
                    <a:pt x="619" y="487"/>
                  </a:lnTo>
                  <a:lnTo>
                    <a:pt x="620" y="487"/>
                  </a:lnTo>
                  <a:lnTo>
                    <a:pt x="620" y="487"/>
                  </a:lnTo>
                  <a:lnTo>
                    <a:pt x="621" y="487"/>
                  </a:lnTo>
                  <a:lnTo>
                    <a:pt x="624" y="487"/>
                  </a:lnTo>
                  <a:lnTo>
                    <a:pt x="627" y="487"/>
                  </a:lnTo>
                  <a:lnTo>
                    <a:pt x="628" y="487"/>
                  </a:lnTo>
                  <a:lnTo>
                    <a:pt x="631" y="488"/>
                  </a:lnTo>
                  <a:lnTo>
                    <a:pt x="634" y="488"/>
                  </a:lnTo>
                  <a:lnTo>
                    <a:pt x="634" y="488"/>
                  </a:lnTo>
                  <a:lnTo>
                    <a:pt x="635" y="488"/>
                  </a:lnTo>
                  <a:lnTo>
                    <a:pt x="636" y="488"/>
                  </a:lnTo>
                  <a:lnTo>
                    <a:pt x="637" y="488"/>
                  </a:lnTo>
                  <a:lnTo>
                    <a:pt x="638" y="488"/>
                  </a:lnTo>
                  <a:lnTo>
                    <a:pt x="638" y="488"/>
                  </a:lnTo>
                  <a:lnTo>
                    <a:pt x="639" y="488"/>
                  </a:lnTo>
                  <a:lnTo>
                    <a:pt x="641" y="488"/>
                  </a:lnTo>
                  <a:lnTo>
                    <a:pt x="642" y="488"/>
                  </a:lnTo>
                  <a:lnTo>
                    <a:pt x="642" y="488"/>
                  </a:lnTo>
                  <a:lnTo>
                    <a:pt x="651" y="488"/>
                  </a:lnTo>
                  <a:lnTo>
                    <a:pt x="651" y="488"/>
                  </a:lnTo>
                  <a:lnTo>
                    <a:pt x="653" y="488"/>
                  </a:lnTo>
                  <a:lnTo>
                    <a:pt x="653" y="488"/>
                  </a:lnTo>
                  <a:lnTo>
                    <a:pt x="654" y="489"/>
                  </a:lnTo>
                  <a:lnTo>
                    <a:pt x="658" y="489"/>
                  </a:lnTo>
                  <a:lnTo>
                    <a:pt x="663" y="489"/>
                  </a:lnTo>
                  <a:lnTo>
                    <a:pt x="665" y="489"/>
                  </a:lnTo>
                  <a:lnTo>
                    <a:pt x="669" y="489"/>
                  </a:lnTo>
                  <a:lnTo>
                    <a:pt x="670" y="489"/>
                  </a:lnTo>
                  <a:lnTo>
                    <a:pt x="675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7" y="489"/>
                  </a:lnTo>
                  <a:lnTo>
                    <a:pt x="677" y="489"/>
                  </a:lnTo>
                  <a:lnTo>
                    <a:pt x="678" y="489"/>
                  </a:lnTo>
                  <a:lnTo>
                    <a:pt x="679" y="489"/>
                  </a:lnTo>
                  <a:lnTo>
                    <a:pt x="679" y="489"/>
                  </a:lnTo>
                  <a:lnTo>
                    <a:pt x="680" y="489"/>
                  </a:lnTo>
                  <a:lnTo>
                    <a:pt x="680" y="489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5" y="490"/>
                  </a:lnTo>
                  <a:lnTo>
                    <a:pt x="686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700" y="490"/>
                  </a:lnTo>
                  <a:lnTo>
                    <a:pt x="702" y="490"/>
                  </a:lnTo>
                  <a:lnTo>
                    <a:pt x="702" y="490"/>
                  </a:lnTo>
                  <a:lnTo>
                    <a:pt x="705" y="490"/>
                  </a:lnTo>
                  <a:lnTo>
                    <a:pt x="705" y="490"/>
                  </a:lnTo>
                  <a:lnTo>
                    <a:pt x="706" y="490"/>
                  </a:lnTo>
                  <a:lnTo>
                    <a:pt x="709" y="490"/>
                  </a:lnTo>
                  <a:lnTo>
                    <a:pt x="711" y="491"/>
                  </a:lnTo>
                  <a:lnTo>
                    <a:pt x="716" y="491"/>
                  </a:lnTo>
                  <a:lnTo>
                    <a:pt x="720" y="491"/>
                  </a:lnTo>
                  <a:lnTo>
                    <a:pt x="722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9" y="491"/>
                  </a:lnTo>
                  <a:lnTo>
                    <a:pt x="732" y="491"/>
                  </a:lnTo>
                  <a:lnTo>
                    <a:pt x="732" y="491"/>
                  </a:lnTo>
                  <a:lnTo>
                    <a:pt x="733" y="491"/>
                  </a:lnTo>
                  <a:lnTo>
                    <a:pt x="735" y="491"/>
                  </a:lnTo>
                  <a:lnTo>
                    <a:pt x="740" y="491"/>
                  </a:lnTo>
                  <a:lnTo>
                    <a:pt x="741" y="491"/>
                  </a:lnTo>
                  <a:lnTo>
                    <a:pt x="745" y="492"/>
                  </a:lnTo>
                  <a:lnTo>
                    <a:pt x="745" y="492"/>
                  </a:lnTo>
                  <a:lnTo>
                    <a:pt x="755" y="492"/>
                  </a:lnTo>
                  <a:lnTo>
                    <a:pt x="755" y="492"/>
                  </a:lnTo>
                  <a:lnTo>
                    <a:pt x="756" y="492"/>
                  </a:lnTo>
                  <a:lnTo>
                    <a:pt x="763" y="492"/>
                  </a:lnTo>
                  <a:lnTo>
                    <a:pt x="763" y="492"/>
                  </a:lnTo>
                  <a:lnTo>
                    <a:pt x="769" y="492"/>
                  </a:lnTo>
                  <a:lnTo>
                    <a:pt x="770" y="492"/>
                  </a:lnTo>
                  <a:lnTo>
                    <a:pt x="771" y="492"/>
                  </a:lnTo>
                  <a:lnTo>
                    <a:pt x="775" y="492"/>
                  </a:lnTo>
                  <a:lnTo>
                    <a:pt x="779" y="492"/>
                  </a:lnTo>
                  <a:lnTo>
                    <a:pt x="786" y="493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1" y="493"/>
                  </a:lnTo>
                  <a:lnTo>
                    <a:pt x="796" y="493"/>
                  </a:lnTo>
                  <a:lnTo>
                    <a:pt x="797" y="493"/>
                  </a:lnTo>
                  <a:lnTo>
                    <a:pt x="805" y="493"/>
                  </a:lnTo>
                  <a:lnTo>
                    <a:pt x="807" y="493"/>
                  </a:lnTo>
                  <a:lnTo>
                    <a:pt x="807" y="493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4" y="493"/>
                  </a:lnTo>
                  <a:lnTo>
                    <a:pt x="814" y="493"/>
                  </a:lnTo>
                  <a:lnTo>
                    <a:pt x="819" y="494"/>
                  </a:lnTo>
                  <a:lnTo>
                    <a:pt x="821" y="494"/>
                  </a:lnTo>
                  <a:lnTo>
                    <a:pt x="823" y="494"/>
                  </a:lnTo>
                  <a:lnTo>
                    <a:pt x="824" y="494"/>
                  </a:lnTo>
                  <a:lnTo>
                    <a:pt x="825" y="494"/>
                  </a:lnTo>
                  <a:lnTo>
                    <a:pt x="826" y="494"/>
                  </a:lnTo>
                  <a:lnTo>
                    <a:pt x="828" y="494"/>
                  </a:lnTo>
                  <a:lnTo>
                    <a:pt x="829" y="494"/>
                  </a:lnTo>
                  <a:lnTo>
                    <a:pt x="831" y="494"/>
                  </a:lnTo>
                  <a:lnTo>
                    <a:pt x="831" y="494"/>
                  </a:lnTo>
                  <a:lnTo>
                    <a:pt x="844" y="494"/>
                  </a:lnTo>
                  <a:lnTo>
                    <a:pt x="851" y="494"/>
                  </a:lnTo>
                  <a:lnTo>
                    <a:pt x="862" y="495"/>
                  </a:lnTo>
                  <a:lnTo>
                    <a:pt x="866" y="495"/>
                  </a:lnTo>
                  <a:lnTo>
                    <a:pt x="867" y="495"/>
                  </a:lnTo>
                  <a:lnTo>
                    <a:pt x="871" y="495"/>
                  </a:lnTo>
                  <a:lnTo>
                    <a:pt x="875" y="495"/>
                  </a:lnTo>
                  <a:lnTo>
                    <a:pt x="877" y="495"/>
                  </a:lnTo>
                  <a:lnTo>
                    <a:pt x="887" y="495"/>
                  </a:lnTo>
                  <a:lnTo>
                    <a:pt x="893" y="495"/>
                  </a:lnTo>
                  <a:lnTo>
                    <a:pt x="908" y="496"/>
                  </a:lnTo>
                  <a:lnTo>
                    <a:pt x="912" y="496"/>
                  </a:lnTo>
                  <a:lnTo>
                    <a:pt x="921" y="496"/>
                  </a:lnTo>
                  <a:lnTo>
                    <a:pt x="922" y="496"/>
                  </a:lnTo>
                  <a:lnTo>
                    <a:pt x="924" y="496"/>
                  </a:lnTo>
                  <a:lnTo>
                    <a:pt x="927" y="496"/>
                  </a:lnTo>
                  <a:lnTo>
                    <a:pt x="931" y="496"/>
                  </a:lnTo>
                  <a:lnTo>
                    <a:pt x="932" y="496"/>
                  </a:lnTo>
                  <a:lnTo>
                    <a:pt x="935" y="496"/>
                  </a:lnTo>
                  <a:lnTo>
                    <a:pt x="944" y="496"/>
                  </a:lnTo>
                  <a:lnTo>
                    <a:pt x="950" y="496"/>
                  </a:lnTo>
                  <a:lnTo>
                    <a:pt x="956" y="496"/>
                  </a:lnTo>
                  <a:lnTo>
                    <a:pt x="966" y="497"/>
                  </a:lnTo>
                  <a:lnTo>
                    <a:pt x="971" y="497"/>
                  </a:lnTo>
                  <a:lnTo>
                    <a:pt x="973" y="497"/>
                  </a:lnTo>
                  <a:lnTo>
                    <a:pt x="976" y="497"/>
                  </a:lnTo>
                  <a:lnTo>
                    <a:pt x="979" y="497"/>
                  </a:lnTo>
                  <a:lnTo>
                    <a:pt x="982" y="497"/>
                  </a:lnTo>
                  <a:lnTo>
                    <a:pt x="985" y="497"/>
                  </a:lnTo>
                  <a:lnTo>
                    <a:pt x="986" y="497"/>
                  </a:lnTo>
                  <a:lnTo>
                    <a:pt x="987" y="497"/>
                  </a:lnTo>
                  <a:lnTo>
                    <a:pt x="1003" y="497"/>
                  </a:lnTo>
                  <a:lnTo>
                    <a:pt x="1006" y="497"/>
                  </a:lnTo>
                  <a:lnTo>
                    <a:pt x="1007" y="497"/>
                  </a:lnTo>
                  <a:lnTo>
                    <a:pt x="1029" y="498"/>
                  </a:lnTo>
                  <a:lnTo>
                    <a:pt x="1037" y="498"/>
                  </a:lnTo>
                  <a:lnTo>
                    <a:pt x="1043" y="498"/>
                  </a:lnTo>
                  <a:lnTo>
                    <a:pt x="1051" y="498"/>
                  </a:lnTo>
                  <a:lnTo>
                    <a:pt x="1056" y="498"/>
                  </a:lnTo>
                  <a:lnTo>
                    <a:pt x="1067" y="498"/>
                  </a:lnTo>
                  <a:lnTo>
                    <a:pt x="1073" y="498"/>
                  </a:lnTo>
                  <a:lnTo>
                    <a:pt x="1134" y="499"/>
                  </a:lnTo>
                  <a:lnTo>
                    <a:pt x="1190" y="50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7" name="Oval 2226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9" name="Oval 2228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1" name="Oval 2230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3" name="Oval 2232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Oval 2234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Oval 2236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8" name="Oval 2238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0" name="Oval 2240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2" name="Oval 2242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4" name="Oval 2244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6" name="Oval 2246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8" name="Oval 224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Oval 2250"/>
            <p:cNvSpPr>
              <a:spLocks noChangeArrowheads="1"/>
            </p:cNvSpPr>
            <p:nvPr/>
          </p:nvSpPr>
          <p:spPr bwMode="auto">
            <a:xfrm>
              <a:off x="803" y="2370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Oval 2251"/>
            <p:cNvSpPr>
              <a:spLocks noChangeArrowheads="1"/>
            </p:cNvSpPr>
            <p:nvPr/>
          </p:nvSpPr>
          <p:spPr bwMode="auto">
            <a:xfrm>
              <a:off x="852" y="197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Oval 2252"/>
            <p:cNvSpPr>
              <a:spLocks noChangeArrowheads="1"/>
            </p:cNvSpPr>
            <p:nvPr/>
          </p:nvSpPr>
          <p:spPr bwMode="auto">
            <a:xfrm>
              <a:off x="866" y="202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Oval 2253"/>
            <p:cNvSpPr>
              <a:spLocks noChangeArrowheads="1"/>
            </p:cNvSpPr>
            <p:nvPr/>
          </p:nvSpPr>
          <p:spPr bwMode="auto">
            <a:xfrm>
              <a:off x="866" y="248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4" name="Oval 2254"/>
            <p:cNvSpPr>
              <a:spLocks noChangeArrowheads="1"/>
            </p:cNvSpPr>
            <p:nvPr/>
          </p:nvSpPr>
          <p:spPr bwMode="auto">
            <a:xfrm>
              <a:off x="876" y="257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Oval 2255"/>
            <p:cNvSpPr>
              <a:spLocks noChangeArrowheads="1"/>
            </p:cNvSpPr>
            <p:nvPr/>
          </p:nvSpPr>
          <p:spPr bwMode="auto">
            <a:xfrm>
              <a:off x="887" y="265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6" name="Oval 2256"/>
            <p:cNvSpPr>
              <a:spLocks noChangeArrowheads="1"/>
            </p:cNvSpPr>
            <p:nvPr/>
          </p:nvSpPr>
          <p:spPr bwMode="auto">
            <a:xfrm>
              <a:off x="901" y="2541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Oval 2257"/>
            <p:cNvSpPr>
              <a:spLocks noChangeArrowheads="1"/>
            </p:cNvSpPr>
            <p:nvPr/>
          </p:nvSpPr>
          <p:spPr bwMode="auto">
            <a:xfrm>
              <a:off x="911" y="253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8" name="Oval 2258"/>
            <p:cNvSpPr>
              <a:spLocks noChangeArrowheads="1"/>
            </p:cNvSpPr>
            <p:nvPr/>
          </p:nvSpPr>
          <p:spPr bwMode="auto">
            <a:xfrm>
              <a:off x="918" y="213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Oval 2259"/>
            <p:cNvSpPr>
              <a:spLocks noChangeArrowheads="1"/>
            </p:cNvSpPr>
            <p:nvPr/>
          </p:nvSpPr>
          <p:spPr bwMode="auto">
            <a:xfrm>
              <a:off x="922" y="2621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0" name="Oval 2260"/>
            <p:cNvSpPr>
              <a:spLocks noChangeArrowheads="1"/>
            </p:cNvSpPr>
            <p:nvPr/>
          </p:nvSpPr>
          <p:spPr bwMode="auto">
            <a:xfrm>
              <a:off x="946" y="287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1" name="Oval 2261"/>
            <p:cNvSpPr>
              <a:spLocks noChangeArrowheads="1"/>
            </p:cNvSpPr>
            <p:nvPr/>
          </p:nvSpPr>
          <p:spPr bwMode="auto">
            <a:xfrm>
              <a:off x="953" y="268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2" name="Oval 2262"/>
            <p:cNvSpPr>
              <a:spLocks noChangeArrowheads="1"/>
            </p:cNvSpPr>
            <p:nvPr/>
          </p:nvSpPr>
          <p:spPr bwMode="auto">
            <a:xfrm>
              <a:off x="988" y="249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3" name="Oval 2263"/>
            <p:cNvSpPr>
              <a:spLocks noChangeArrowheads="1"/>
            </p:cNvSpPr>
            <p:nvPr/>
          </p:nvSpPr>
          <p:spPr bwMode="auto">
            <a:xfrm>
              <a:off x="1002" y="252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4" name="Oval 2264"/>
            <p:cNvSpPr>
              <a:spLocks noChangeArrowheads="1"/>
            </p:cNvSpPr>
            <p:nvPr/>
          </p:nvSpPr>
          <p:spPr bwMode="auto">
            <a:xfrm>
              <a:off x="1019" y="267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5" name="Oval 2265"/>
            <p:cNvSpPr>
              <a:spLocks noChangeArrowheads="1"/>
            </p:cNvSpPr>
            <p:nvPr/>
          </p:nvSpPr>
          <p:spPr bwMode="auto">
            <a:xfrm>
              <a:off x="1026" y="263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6" name="Oval 2266"/>
            <p:cNvSpPr>
              <a:spLocks noChangeArrowheads="1"/>
            </p:cNvSpPr>
            <p:nvPr/>
          </p:nvSpPr>
          <p:spPr bwMode="auto">
            <a:xfrm>
              <a:off x="1026" y="220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7" name="Oval 2267"/>
            <p:cNvSpPr>
              <a:spLocks noChangeArrowheads="1"/>
            </p:cNvSpPr>
            <p:nvPr/>
          </p:nvSpPr>
          <p:spPr bwMode="auto">
            <a:xfrm>
              <a:off x="1058" y="217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6" name="Oval 2268"/>
            <p:cNvSpPr>
              <a:spLocks noChangeArrowheads="1"/>
            </p:cNvSpPr>
            <p:nvPr/>
          </p:nvSpPr>
          <p:spPr bwMode="auto">
            <a:xfrm>
              <a:off x="1075" y="302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7" name="Oval 2269"/>
            <p:cNvSpPr>
              <a:spLocks noChangeArrowheads="1"/>
            </p:cNvSpPr>
            <p:nvPr/>
          </p:nvSpPr>
          <p:spPr bwMode="auto">
            <a:xfrm>
              <a:off x="1096" y="263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8" name="Oval 2270"/>
            <p:cNvSpPr>
              <a:spLocks noChangeArrowheads="1"/>
            </p:cNvSpPr>
            <p:nvPr/>
          </p:nvSpPr>
          <p:spPr bwMode="auto">
            <a:xfrm>
              <a:off x="1117" y="225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9" name="Oval 2271"/>
            <p:cNvSpPr>
              <a:spLocks noChangeArrowheads="1"/>
            </p:cNvSpPr>
            <p:nvPr/>
          </p:nvSpPr>
          <p:spPr bwMode="auto">
            <a:xfrm>
              <a:off x="1135" y="2628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0" name="Oval 2272"/>
            <p:cNvSpPr>
              <a:spLocks noChangeArrowheads="1"/>
            </p:cNvSpPr>
            <p:nvPr/>
          </p:nvSpPr>
          <p:spPr bwMode="auto">
            <a:xfrm>
              <a:off x="1145" y="283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1" name="Oval 2273"/>
            <p:cNvSpPr>
              <a:spLocks noChangeArrowheads="1"/>
            </p:cNvSpPr>
            <p:nvPr/>
          </p:nvSpPr>
          <p:spPr bwMode="auto">
            <a:xfrm>
              <a:off x="1149" y="2795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2" name="Oval 2274"/>
            <p:cNvSpPr>
              <a:spLocks noChangeArrowheads="1"/>
            </p:cNvSpPr>
            <p:nvPr/>
          </p:nvSpPr>
          <p:spPr bwMode="auto">
            <a:xfrm>
              <a:off x="1190" y="283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3" name="Oval 2275"/>
            <p:cNvSpPr>
              <a:spLocks noChangeArrowheads="1"/>
            </p:cNvSpPr>
            <p:nvPr/>
          </p:nvSpPr>
          <p:spPr bwMode="auto">
            <a:xfrm>
              <a:off x="1208" y="2562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4" name="Oval 2276"/>
            <p:cNvSpPr>
              <a:spLocks noChangeArrowheads="1"/>
            </p:cNvSpPr>
            <p:nvPr/>
          </p:nvSpPr>
          <p:spPr bwMode="auto">
            <a:xfrm>
              <a:off x="1267" y="211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5" name="Oval 2277"/>
            <p:cNvSpPr>
              <a:spLocks noChangeArrowheads="1"/>
            </p:cNvSpPr>
            <p:nvPr/>
          </p:nvSpPr>
          <p:spPr bwMode="auto">
            <a:xfrm>
              <a:off x="1288" y="226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6" name="Oval 2278"/>
            <p:cNvSpPr>
              <a:spLocks noChangeArrowheads="1"/>
            </p:cNvSpPr>
            <p:nvPr/>
          </p:nvSpPr>
          <p:spPr bwMode="auto">
            <a:xfrm>
              <a:off x="1309" y="308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7" name="Oval 2279"/>
            <p:cNvSpPr>
              <a:spLocks noChangeArrowheads="1"/>
            </p:cNvSpPr>
            <p:nvPr/>
          </p:nvSpPr>
          <p:spPr bwMode="auto">
            <a:xfrm>
              <a:off x="1341" y="1877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8" name="Oval 2280"/>
            <p:cNvSpPr>
              <a:spLocks noChangeArrowheads="1"/>
            </p:cNvSpPr>
            <p:nvPr/>
          </p:nvSpPr>
          <p:spPr bwMode="auto">
            <a:xfrm>
              <a:off x="1725" y="3096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91" name="Oval 2281"/>
            <p:cNvSpPr>
              <a:spLocks noChangeArrowheads="1"/>
            </p:cNvSpPr>
            <p:nvPr/>
          </p:nvSpPr>
          <p:spPr bwMode="auto">
            <a:xfrm>
              <a:off x="866" y="202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0" name="Rectangle 2282"/>
            <p:cNvSpPr>
              <a:spLocks noChangeArrowheads="1"/>
            </p:cNvSpPr>
            <p:nvPr/>
          </p:nvSpPr>
          <p:spPr bwMode="auto">
            <a:xfrm>
              <a:off x="960" y="1977"/>
              <a:ext cx="1850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Michigan - Ann Arbor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34" name="Oval 2283"/>
            <p:cNvSpPr>
              <a:spLocks noChangeArrowheads="1"/>
            </p:cNvSpPr>
            <p:nvPr/>
          </p:nvSpPr>
          <p:spPr bwMode="auto">
            <a:xfrm>
              <a:off x="904" y="2541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5" name="Rectangle 2284"/>
            <p:cNvSpPr>
              <a:spLocks noChangeArrowheads="1"/>
            </p:cNvSpPr>
            <p:nvPr/>
          </p:nvSpPr>
          <p:spPr bwMode="auto">
            <a:xfrm>
              <a:off x="974" y="2499"/>
              <a:ext cx="2161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North Carolina - Chapel Hill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36" name="Oval 2285"/>
            <p:cNvSpPr>
              <a:spLocks noChangeArrowheads="1"/>
            </p:cNvSpPr>
            <p:nvPr/>
          </p:nvSpPr>
          <p:spPr bwMode="auto">
            <a:xfrm>
              <a:off x="1288" y="226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7" name="Rectangle 2286"/>
            <p:cNvSpPr>
              <a:spLocks noChangeArrowheads="1"/>
            </p:cNvSpPr>
            <p:nvPr/>
          </p:nvSpPr>
          <p:spPr bwMode="auto">
            <a:xfrm>
              <a:off x="1358" y="2223"/>
              <a:ext cx="2091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State University Of New York At Buffalo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1" name="Oval 2287"/>
            <p:cNvSpPr>
              <a:spLocks noChangeArrowheads="1"/>
            </p:cNvSpPr>
            <p:nvPr/>
          </p:nvSpPr>
          <p:spPr bwMode="auto">
            <a:xfrm>
              <a:off x="1341" y="1877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2" name="Rectangle 2288"/>
            <p:cNvSpPr>
              <a:spLocks noChangeArrowheads="1"/>
            </p:cNvSpPr>
            <p:nvPr/>
          </p:nvSpPr>
          <p:spPr bwMode="auto">
            <a:xfrm>
              <a:off x="1414" y="1835"/>
              <a:ext cx="1756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California, Berkeley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3" name="Oval 2289"/>
            <p:cNvSpPr>
              <a:spLocks noChangeArrowheads="1"/>
            </p:cNvSpPr>
            <p:nvPr/>
          </p:nvSpPr>
          <p:spPr bwMode="auto">
            <a:xfrm>
              <a:off x="1725" y="3096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4" name="Rectangle 2290"/>
            <p:cNvSpPr>
              <a:spLocks noChangeArrowheads="1"/>
            </p:cNvSpPr>
            <p:nvPr/>
          </p:nvSpPr>
          <p:spPr bwMode="auto">
            <a:xfrm>
              <a:off x="1798" y="3054"/>
              <a:ext cx="1382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New Mexico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5" name="Line 229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6" name="Line 229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7" name="Rectangle 229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8" name="Line 229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9" name="Rectangle 229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0" name="Line 229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1" name="Rectangle 229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2" name="Line 229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3" name="Rectangle 229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4" name="Line 230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5" name="Rectangle 230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6" name="Line 230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7" name="Rectangle 230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8" name="Rectangle 230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9" name="Line 230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0" name="Line 230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1" name="Rectangle 230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2" name="Line 230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3" name="Rectangle 230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4" name="Line 231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5" name="Rectangle 231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6" name="Line 231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7" name="Rectangle 231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8" name="Rectangle 231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72" name="Rectangle 2315"/>
            <p:cNvSpPr>
              <a:spLocks noChangeArrowheads="1"/>
            </p:cNvSpPr>
            <p:nvPr/>
          </p:nvSpPr>
          <p:spPr bwMode="auto">
            <a:xfrm>
              <a:off x="3048" y="1870"/>
              <a:ext cx="2534" cy="374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4" name="Oval 2317"/>
            <p:cNvSpPr>
              <a:spLocks noChangeArrowheads="1"/>
            </p:cNvSpPr>
            <p:nvPr/>
          </p:nvSpPr>
          <p:spPr bwMode="auto">
            <a:xfrm>
              <a:off x="3058" y="1445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6" name="Rectangle 2319"/>
            <p:cNvSpPr>
              <a:spLocks noChangeArrowheads="1"/>
            </p:cNvSpPr>
            <p:nvPr/>
          </p:nvSpPr>
          <p:spPr bwMode="auto">
            <a:xfrm>
              <a:off x="3191" y="1392"/>
              <a:ext cx="2447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Public Flagships (Avg. MR = 1.7%)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3" name="Rectangle 2320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711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  <p:sp>
        <p:nvSpPr>
          <p:cNvPr id="4736" name="Rectangle 2227"/>
          <p:cNvSpPr>
            <a:spLocks noChangeArrowheads="1"/>
          </p:cNvSpPr>
          <p:nvPr/>
        </p:nvSpPr>
        <p:spPr bwMode="auto">
          <a:xfrm>
            <a:off x="990600" y="2184400"/>
            <a:ext cx="7572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Princeton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37" name="Rectangle 2231"/>
          <p:cNvSpPr>
            <a:spLocks noChangeArrowheads="1"/>
          </p:cNvSpPr>
          <p:nvPr/>
        </p:nvSpPr>
        <p:spPr bwMode="auto">
          <a:xfrm>
            <a:off x="1474787" y="3019425"/>
            <a:ext cx="5080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Brown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38" name="Rectangle 2233"/>
          <p:cNvSpPr>
            <a:spLocks noChangeArrowheads="1"/>
          </p:cNvSpPr>
          <p:nvPr/>
        </p:nvSpPr>
        <p:spPr bwMode="auto">
          <a:xfrm>
            <a:off x="1490662" y="2790825"/>
            <a:ext cx="6365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39" name="Rectangle 2235"/>
          <p:cNvSpPr>
            <a:spLocks noChangeArrowheads="1"/>
          </p:cNvSpPr>
          <p:nvPr/>
        </p:nvSpPr>
        <p:spPr bwMode="auto">
          <a:xfrm>
            <a:off x="1009650" y="3306763"/>
            <a:ext cx="41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Duke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0" name="Rectangle 2239"/>
          <p:cNvSpPr>
            <a:spLocks noChangeArrowheads="1"/>
          </p:cNvSpPr>
          <p:nvPr/>
        </p:nvSpPr>
        <p:spPr bwMode="auto">
          <a:xfrm>
            <a:off x="1549400" y="2516188"/>
            <a:ext cx="6762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1" name="Rectangle 2241"/>
          <p:cNvSpPr>
            <a:spLocks noChangeArrowheads="1"/>
          </p:cNvSpPr>
          <p:nvPr/>
        </p:nvSpPr>
        <p:spPr bwMode="auto">
          <a:xfrm>
            <a:off x="1025525" y="2859088"/>
            <a:ext cx="3460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Yale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2" name="Rectangle 2243"/>
          <p:cNvSpPr>
            <a:spLocks noChangeArrowheads="1"/>
          </p:cNvSpPr>
          <p:nvPr/>
        </p:nvSpPr>
        <p:spPr bwMode="auto">
          <a:xfrm>
            <a:off x="1568450" y="3532188"/>
            <a:ext cx="657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Chicago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3" name="Rectangle 2247"/>
          <p:cNvSpPr>
            <a:spLocks noChangeArrowheads="1"/>
          </p:cNvSpPr>
          <p:nvPr/>
        </p:nvSpPr>
        <p:spPr bwMode="auto">
          <a:xfrm>
            <a:off x="1757362" y="2695575"/>
            <a:ext cx="854075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Columbia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4" name="Oval 2317"/>
          <p:cNvSpPr>
            <a:spLocks noChangeArrowheads="1"/>
          </p:cNvSpPr>
          <p:nvPr/>
        </p:nvSpPr>
        <p:spPr bwMode="auto">
          <a:xfrm>
            <a:off x="4854575" y="1987550"/>
            <a:ext cx="66675" cy="66675"/>
          </a:xfrm>
          <a:prstGeom prst="ellipse">
            <a:avLst/>
          </a:prstGeom>
          <a:solidFill>
            <a:srgbClr val="0000FF"/>
          </a:solidFill>
          <a:ln w="22225">
            <a:solidFill>
              <a:srgbClr val="0000F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5" name="Rectangle 2319"/>
          <p:cNvSpPr>
            <a:spLocks noChangeArrowheads="1"/>
          </p:cNvSpPr>
          <p:nvPr/>
        </p:nvSpPr>
        <p:spPr bwMode="auto">
          <a:xfrm>
            <a:off x="5065713" y="1905000"/>
            <a:ext cx="365709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Ivy Plus Colleges (Avg. MR = 2.2%)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6" name="Rectangle 2249"/>
          <p:cNvSpPr>
            <a:spLocks noChangeArrowheads="1"/>
          </p:cNvSpPr>
          <p:nvPr/>
        </p:nvSpPr>
        <p:spPr bwMode="auto">
          <a:xfrm>
            <a:off x="1762125" y="2370138"/>
            <a:ext cx="3079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MIT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625842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5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0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55732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3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4" name="Rectangle 7"/>
              <p:cNvSpPr>
                <a:spLocks noChangeArrowheads="1"/>
              </p:cNvSpPr>
              <p:nvPr/>
            </p:nvSpPr>
            <p:spPr bwMode="auto">
              <a:xfrm>
                <a:off x="562" y="477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5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6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7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8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9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0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1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2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3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4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5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6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7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8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9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0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1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2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3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4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5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6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7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8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9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0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1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2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3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4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5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6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7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8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9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0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1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2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3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4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5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6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7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8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9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0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1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2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3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4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5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6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7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8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9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0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1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2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3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4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5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6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7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8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9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0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1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2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3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4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5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6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7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8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9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0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1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2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3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4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5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6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7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8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9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0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1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2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3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4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5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6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7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8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9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0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1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2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3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4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5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6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7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8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9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0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1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2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3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4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5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6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7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8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9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0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1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2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3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4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5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6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7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8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9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0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1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2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3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4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5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6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7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8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9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0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1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2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3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4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5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6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7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8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9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0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1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2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3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4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5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6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7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8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9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0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1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2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3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4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5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6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7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8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9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0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1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2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3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4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5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6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7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8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9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0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1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2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3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4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5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6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7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8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9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0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1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2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3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4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5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6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7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8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9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0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1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7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55532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3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4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5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6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7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8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9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0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1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2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3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4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5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6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7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8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9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0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1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2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3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4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5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6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7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8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9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0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1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2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3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4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5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6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7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8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9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0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1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2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3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4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5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6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7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8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9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0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1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2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3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4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5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6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7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8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9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0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1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2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3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4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5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6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7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8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9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0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1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2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3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4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5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6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7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8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9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0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1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2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3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4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5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6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7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8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9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0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1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2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3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4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5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6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7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8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9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0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1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2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3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4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5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6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7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8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9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0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1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2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3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4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5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6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7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8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9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0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1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2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3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4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5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6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7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8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9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0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1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2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3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4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5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6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7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8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9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0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1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2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3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4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5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6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7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8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9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0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1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2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3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4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5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6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7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8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9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0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1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2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3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4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5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6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7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8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9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0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1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2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3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4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5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6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7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8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9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0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1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2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3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4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5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6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7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8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9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0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1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2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3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4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5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6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7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8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9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0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1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8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55332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3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4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5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6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7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8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9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0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1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2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3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4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5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6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7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8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9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0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1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2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3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4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5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6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7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8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9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0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1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2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3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4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5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6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7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8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9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0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1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2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3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4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5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6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7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8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9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0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1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2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3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4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5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6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7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8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9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0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1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2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3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4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5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6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7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8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9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0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1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2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3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4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5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6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7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8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9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0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1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2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3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4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5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6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7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8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9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0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1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2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3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4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5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6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7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8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9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0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1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2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3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4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5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6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7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8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9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0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1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2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3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4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5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6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7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8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9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0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1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2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3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4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5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6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7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8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9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0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1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2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3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4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5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6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7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8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9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0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1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2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3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4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5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6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7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8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9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0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1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2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3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4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5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6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7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8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9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0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1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2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3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4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5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6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7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8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9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0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1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2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3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4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5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6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7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8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9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0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1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2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3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4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5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6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7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8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9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0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1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2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3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4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5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6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7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8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9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0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1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49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55132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3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4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5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6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7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8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9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0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1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2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3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4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5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6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7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8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9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0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1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2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3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4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5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6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7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8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9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0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1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2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3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4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5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6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7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8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9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0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1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2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3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4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5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6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7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8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9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0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1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2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3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4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5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6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7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8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9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0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1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2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3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4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5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6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7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8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9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0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1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2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3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4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5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6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7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8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9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0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1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2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3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4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5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6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7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8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9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0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1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2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3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4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5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6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7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8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9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0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1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2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3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4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5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6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7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8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9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0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1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2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3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4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5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6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7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8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9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0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1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2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3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4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5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6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7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8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9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0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1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2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3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4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5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6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7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8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9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0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1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2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3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4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5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6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7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8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9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0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1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2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3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4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5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6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7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8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9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0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1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2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3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4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5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6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7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8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9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0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1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2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3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4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5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6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7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8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9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0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1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2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3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4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5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6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7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8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9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0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1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2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3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4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5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6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7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8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9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0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1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0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54932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3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4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5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6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7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8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9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0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1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2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3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4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5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6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7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8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9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0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1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2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3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4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5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6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7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8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9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0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1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2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3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4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5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6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7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8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9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0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1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2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3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4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5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6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7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8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9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0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1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2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3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4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5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6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7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8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9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0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1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2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3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4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5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6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7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8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9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0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1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2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3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4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5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6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7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8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9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0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1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2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3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4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5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6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7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8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9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0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1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2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3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4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5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6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7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8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9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0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1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2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3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4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5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6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7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8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9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0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1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2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3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4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5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6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7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8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9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0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1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2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3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4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5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6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7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8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9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0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1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2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3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4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5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6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7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8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9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0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1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2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3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4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5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6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7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8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9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0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1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2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3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4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5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6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7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8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9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0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1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2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3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4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5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6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7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8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9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0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1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2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3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4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5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6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7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8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9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0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1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2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3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4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5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6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7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8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9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0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1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2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3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4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5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6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7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8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9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0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1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1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54732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3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4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5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6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7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8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9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0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1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2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3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4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5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6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7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8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9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0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1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2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3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4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5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6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7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8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9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0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1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2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3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4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5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6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7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8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9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0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1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2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3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4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5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6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7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8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9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0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1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2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3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4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5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6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7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8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9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0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1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2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3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4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5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6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7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8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9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0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1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2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3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4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5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6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7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8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9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0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1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2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3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4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5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6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7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8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9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0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1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2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3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4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5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6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7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8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9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0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1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2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3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4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5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6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7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8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9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0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1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2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3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4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5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6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7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8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9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0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1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2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3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4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5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6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7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8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9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0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1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2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3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4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5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6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7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8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9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0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1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2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3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4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5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6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7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8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9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0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1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2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3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4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5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6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7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8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9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0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1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2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3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4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5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6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7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8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9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0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1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2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3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4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5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6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7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8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9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0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1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2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3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4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5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6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7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8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9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0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1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2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3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4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5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6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7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8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9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0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1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2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54532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3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4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5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6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7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8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9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0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1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2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3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4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5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6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7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8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9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0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1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2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3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4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5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6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7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8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9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0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1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2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3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4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5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6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7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8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9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0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1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2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3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4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5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6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7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8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9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0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1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2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3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4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5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6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7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8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9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0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1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2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3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4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5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6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7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8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9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0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1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2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3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4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5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6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7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8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9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0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1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2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3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4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5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6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7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8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9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0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1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2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3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4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5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6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7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8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9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0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1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2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3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4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5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6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7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8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9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0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1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2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3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4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5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6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7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8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9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0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1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2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3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4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5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6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7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8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9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0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1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2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3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4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5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6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7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8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9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0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1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2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3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4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5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6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7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8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9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0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1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2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3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4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5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6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7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8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9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0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1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2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3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4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5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6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7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8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9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0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1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2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3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4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5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6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7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8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9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0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1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2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3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4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5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6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7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8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9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0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1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2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3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4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5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6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7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8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9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0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1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3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54332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3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4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5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6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7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8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9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0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1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2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3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4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5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6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7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8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9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0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1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2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3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4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5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6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7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8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9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0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1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2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3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4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5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6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7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8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9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0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1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2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3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4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5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6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7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8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9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0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1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2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3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4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5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6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7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8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9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0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1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2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3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4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5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6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7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8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9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0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1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2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3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4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5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6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7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8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9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0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1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2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3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4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5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6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7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8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9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0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1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2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3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4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5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6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7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8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9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0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1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2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3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4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5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6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7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8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9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0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1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2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3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4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5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6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7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8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9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0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1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2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3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4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5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6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7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8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9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0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1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2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3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4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5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6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7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8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9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0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1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2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3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4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5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6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7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8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9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0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1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2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3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4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5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6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7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8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9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0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1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2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3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4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5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6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7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8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9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0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1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2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3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4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5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6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7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8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9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0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1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2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3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4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5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6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7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8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9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0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1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2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3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4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5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6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7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8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9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0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1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4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54132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3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4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5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6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7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8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9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0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1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2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3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4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5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6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7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8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9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0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1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2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3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4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5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6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7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8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9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0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1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2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3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4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5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6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7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8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9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0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1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2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3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4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5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6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7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8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9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0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1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2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3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4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5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6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7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8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9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0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1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2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3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4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5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6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7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8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9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0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1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2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3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4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5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6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7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8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9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0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1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2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3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4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5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6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7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8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9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0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1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2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3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4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5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6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7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8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9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0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1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2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3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4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5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6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7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8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9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0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1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2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3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4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5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6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7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8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9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0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1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2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3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4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5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6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7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8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9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0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1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2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3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4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5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6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7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8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9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0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1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2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3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4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5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6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7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8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9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0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1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2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3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4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5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6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7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8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9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0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1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2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3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4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5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6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7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8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9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0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1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2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3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4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5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6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7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8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9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0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1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2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3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4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5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6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7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8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9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0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1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2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3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4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5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6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7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8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9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0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1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5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51904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5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6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7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8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9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0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5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6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7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8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9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0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1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2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3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4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5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6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7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2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3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4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5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6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7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8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9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0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1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2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3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4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5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6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7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8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9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0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1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2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3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4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5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6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7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8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9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0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1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2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3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4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5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6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7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8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9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0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1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2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3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4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5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6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7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8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9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0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1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2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3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4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5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6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7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8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9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0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1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2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3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4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5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6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7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8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9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0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1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2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3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4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5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6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7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8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9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0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1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2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3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4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5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6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7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8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9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0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1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2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3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4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5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6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7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8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9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0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1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2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3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4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5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6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7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8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9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0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1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2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3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4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5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6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7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8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9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0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1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2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3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4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5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6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7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8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9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0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1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2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3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4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5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6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7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8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9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0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1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2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3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4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5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6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7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8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9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0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1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2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3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4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5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6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7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8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9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0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1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2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3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4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5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6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7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8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9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0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1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2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3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4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5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6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7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8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9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0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1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556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4714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6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8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0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1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2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3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4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5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6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7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8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9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0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1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2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3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4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5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6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7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8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9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0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1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2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3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4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5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6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7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4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5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6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7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8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9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0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1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2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3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4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5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6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7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8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9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0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1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2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3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4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6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0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89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0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1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2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3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4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5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6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7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8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9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0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1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2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3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4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5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6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7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8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9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10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11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9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6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7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4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5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6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8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0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2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4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6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8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0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2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60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61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90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0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2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3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4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5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6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7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9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0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1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2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3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4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5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6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7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8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9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0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1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2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3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4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5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6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7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8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9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0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1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2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3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4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5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6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7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2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3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4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5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6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7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8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9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0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1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2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3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4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5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6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1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2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3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1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557" name="Oval 2216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8" name="Oval 2217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59" name="Oval 2218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0" name="Oval 2219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1" name="Oval 2220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2" name="Oval 2221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3" name="Oval 2222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4" name="Freeform 2223"/>
            <p:cNvSpPr>
              <a:spLocks/>
            </p:cNvSpPr>
            <p:nvPr/>
          </p:nvSpPr>
          <p:spPr bwMode="auto">
            <a:xfrm>
              <a:off x="925" y="547"/>
              <a:ext cx="3990" cy="2825"/>
            </a:xfrm>
            <a:custGeom>
              <a:avLst/>
              <a:gdLst>
                <a:gd name="T0" fmla="*/ 4 w 1143"/>
                <a:gd name="T1" fmla="*/ 45 h 809"/>
                <a:gd name="T2" fmla="*/ 9 w 1143"/>
                <a:gd name="T3" fmla="*/ 88 h 809"/>
                <a:gd name="T4" fmla="*/ 15 w 1143"/>
                <a:gd name="T5" fmla="*/ 134 h 809"/>
                <a:gd name="T6" fmla="*/ 19 w 1143"/>
                <a:gd name="T7" fmla="*/ 166 h 809"/>
                <a:gd name="T8" fmla="*/ 24 w 1143"/>
                <a:gd name="T9" fmla="*/ 199 h 809"/>
                <a:gd name="T10" fmla="*/ 29 w 1143"/>
                <a:gd name="T11" fmla="*/ 228 h 809"/>
                <a:gd name="T12" fmla="*/ 35 w 1143"/>
                <a:gd name="T13" fmla="*/ 261 h 809"/>
                <a:gd name="T14" fmla="*/ 38 w 1143"/>
                <a:gd name="T15" fmla="*/ 278 h 809"/>
                <a:gd name="T16" fmla="*/ 43 w 1143"/>
                <a:gd name="T17" fmla="*/ 299 h 809"/>
                <a:gd name="T18" fmla="*/ 48 w 1143"/>
                <a:gd name="T19" fmla="*/ 321 h 809"/>
                <a:gd name="T20" fmla="*/ 52 w 1143"/>
                <a:gd name="T21" fmla="*/ 340 h 809"/>
                <a:gd name="T22" fmla="*/ 56 w 1143"/>
                <a:gd name="T23" fmla="*/ 354 h 809"/>
                <a:gd name="T24" fmla="*/ 61 w 1143"/>
                <a:gd name="T25" fmla="*/ 371 h 809"/>
                <a:gd name="T26" fmla="*/ 65 w 1143"/>
                <a:gd name="T27" fmla="*/ 384 h 809"/>
                <a:gd name="T28" fmla="*/ 70 w 1143"/>
                <a:gd name="T29" fmla="*/ 402 h 809"/>
                <a:gd name="T30" fmla="*/ 74 w 1143"/>
                <a:gd name="T31" fmla="*/ 413 h 809"/>
                <a:gd name="T32" fmla="*/ 79 w 1143"/>
                <a:gd name="T33" fmla="*/ 428 h 809"/>
                <a:gd name="T34" fmla="*/ 85 w 1143"/>
                <a:gd name="T35" fmla="*/ 443 h 809"/>
                <a:gd name="T36" fmla="*/ 91 w 1143"/>
                <a:gd name="T37" fmla="*/ 458 h 809"/>
                <a:gd name="T38" fmla="*/ 97 w 1143"/>
                <a:gd name="T39" fmla="*/ 472 h 809"/>
                <a:gd name="T40" fmla="*/ 101 w 1143"/>
                <a:gd name="T41" fmla="*/ 481 h 809"/>
                <a:gd name="T42" fmla="*/ 109 w 1143"/>
                <a:gd name="T43" fmla="*/ 496 h 809"/>
                <a:gd name="T44" fmla="*/ 116 w 1143"/>
                <a:gd name="T45" fmla="*/ 509 h 809"/>
                <a:gd name="T46" fmla="*/ 121 w 1143"/>
                <a:gd name="T47" fmla="*/ 519 h 809"/>
                <a:gd name="T48" fmla="*/ 126 w 1143"/>
                <a:gd name="T49" fmla="*/ 527 h 809"/>
                <a:gd name="T50" fmla="*/ 132 w 1143"/>
                <a:gd name="T51" fmla="*/ 536 h 809"/>
                <a:gd name="T52" fmla="*/ 138 w 1143"/>
                <a:gd name="T53" fmla="*/ 546 h 809"/>
                <a:gd name="T54" fmla="*/ 144 w 1143"/>
                <a:gd name="T55" fmla="*/ 554 h 809"/>
                <a:gd name="T56" fmla="*/ 153 w 1143"/>
                <a:gd name="T57" fmla="*/ 566 h 809"/>
                <a:gd name="T58" fmla="*/ 161 w 1143"/>
                <a:gd name="T59" fmla="*/ 575 h 809"/>
                <a:gd name="T60" fmla="*/ 167 w 1143"/>
                <a:gd name="T61" fmla="*/ 583 h 809"/>
                <a:gd name="T62" fmla="*/ 174 w 1143"/>
                <a:gd name="T63" fmla="*/ 590 h 809"/>
                <a:gd name="T64" fmla="*/ 182 w 1143"/>
                <a:gd name="T65" fmla="*/ 599 h 809"/>
                <a:gd name="T66" fmla="*/ 191 w 1143"/>
                <a:gd name="T67" fmla="*/ 608 h 809"/>
                <a:gd name="T68" fmla="*/ 198 w 1143"/>
                <a:gd name="T69" fmla="*/ 614 h 809"/>
                <a:gd name="T70" fmla="*/ 204 w 1143"/>
                <a:gd name="T71" fmla="*/ 620 h 809"/>
                <a:gd name="T72" fmla="*/ 215 w 1143"/>
                <a:gd name="T73" fmla="*/ 629 h 809"/>
                <a:gd name="T74" fmla="*/ 223 w 1143"/>
                <a:gd name="T75" fmla="*/ 635 h 809"/>
                <a:gd name="T76" fmla="*/ 231 w 1143"/>
                <a:gd name="T77" fmla="*/ 641 h 809"/>
                <a:gd name="T78" fmla="*/ 236 w 1143"/>
                <a:gd name="T79" fmla="*/ 644 h 809"/>
                <a:gd name="T80" fmla="*/ 246 w 1143"/>
                <a:gd name="T81" fmla="*/ 651 h 809"/>
                <a:gd name="T82" fmla="*/ 254 w 1143"/>
                <a:gd name="T83" fmla="*/ 656 h 809"/>
                <a:gd name="T84" fmla="*/ 262 w 1143"/>
                <a:gd name="T85" fmla="*/ 661 h 809"/>
                <a:gd name="T86" fmla="*/ 272 w 1143"/>
                <a:gd name="T87" fmla="*/ 667 h 809"/>
                <a:gd name="T88" fmla="*/ 281 w 1143"/>
                <a:gd name="T89" fmla="*/ 672 h 809"/>
                <a:gd name="T90" fmla="*/ 294 w 1143"/>
                <a:gd name="T91" fmla="*/ 679 h 809"/>
                <a:gd name="T92" fmla="*/ 307 w 1143"/>
                <a:gd name="T93" fmla="*/ 685 h 809"/>
                <a:gd name="T94" fmla="*/ 322 w 1143"/>
                <a:gd name="T95" fmla="*/ 692 h 809"/>
                <a:gd name="T96" fmla="*/ 336 w 1143"/>
                <a:gd name="T97" fmla="*/ 698 h 809"/>
                <a:gd name="T98" fmla="*/ 348 w 1143"/>
                <a:gd name="T99" fmla="*/ 702 h 809"/>
                <a:gd name="T100" fmla="*/ 365 w 1143"/>
                <a:gd name="T101" fmla="*/ 709 h 809"/>
                <a:gd name="T102" fmla="*/ 385 w 1143"/>
                <a:gd name="T103" fmla="*/ 715 h 809"/>
                <a:gd name="T104" fmla="*/ 400 w 1143"/>
                <a:gd name="T105" fmla="*/ 720 h 809"/>
                <a:gd name="T106" fmla="*/ 424 w 1143"/>
                <a:gd name="T107" fmla="*/ 727 h 809"/>
                <a:gd name="T108" fmla="*/ 448 w 1143"/>
                <a:gd name="T109" fmla="*/ 733 h 809"/>
                <a:gd name="T110" fmla="*/ 479 w 1143"/>
                <a:gd name="T111" fmla="*/ 741 h 809"/>
                <a:gd name="T112" fmla="*/ 500 w 1143"/>
                <a:gd name="T113" fmla="*/ 745 h 809"/>
                <a:gd name="T114" fmla="*/ 541 w 1143"/>
                <a:gd name="T115" fmla="*/ 753 h 809"/>
                <a:gd name="T116" fmla="*/ 570 w 1143"/>
                <a:gd name="T117" fmla="*/ 758 h 809"/>
                <a:gd name="T118" fmla="*/ 629 w 1143"/>
                <a:gd name="T119" fmla="*/ 767 h 809"/>
                <a:gd name="T120" fmla="*/ 680 w 1143"/>
                <a:gd name="T121" fmla="*/ 774 h 809"/>
                <a:gd name="T122" fmla="*/ 767 w 1143"/>
                <a:gd name="T123" fmla="*/ 783 h 809"/>
                <a:gd name="T124" fmla="*/ 909 w 1143"/>
                <a:gd name="T125" fmla="*/ 795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" h="809">
                  <a:moveTo>
                    <a:pt x="0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0" y="93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2" y="109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7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6" y="145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9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3"/>
                  </a:lnTo>
                  <a:lnTo>
                    <a:pt x="17" y="15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8" y="156"/>
                  </a:lnTo>
                  <a:lnTo>
                    <a:pt x="18" y="157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9" y="162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0" y="168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6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90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4" y="196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1"/>
                  </a:lnTo>
                  <a:lnTo>
                    <a:pt x="25" y="202"/>
                  </a:lnTo>
                  <a:lnTo>
                    <a:pt x="25" y="205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8"/>
                  </a:lnTo>
                  <a:lnTo>
                    <a:pt x="26" y="209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1"/>
                  </a:lnTo>
                  <a:lnTo>
                    <a:pt x="26" y="212"/>
                  </a:lnTo>
                  <a:lnTo>
                    <a:pt x="27" y="216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7" y="219"/>
                  </a:lnTo>
                  <a:lnTo>
                    <a:pt x="28" y="220"/>
                  </a:lnTo>
                  <a:lnTo>
                    <a:pt x="28" y="221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28" y="225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7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30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4"/>
                  </a:lnTo>
                  <a:lnTo>
                    <a:pt x="30" y="235"/>
                  </a:lnTo>
                  <a:lnTo>
                    <a:pt x="30" y="237"/>
                  </a:lnTo>
                  <a:lnTo>
                    <a:pt x="31" y="238"/>
                  </a:lnTo>
                  <a:lnTo>
                    <a:pt x="31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2" y="246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3" y="251"/>
                  </a:lnTo>
                  <a:lnTo>
                    <a:pt x="33" y="252"/>
                  </a:lnTo>
                  <a:lnTo>
                    <a:pt x="33" y="252"/>
                  </a:lnTo>
                  <a:lnTo>
                    <a:pt x="34" y="254"/>
                  </a:lnTo>
                  <a:lnTo>
                    <a:pt x="34" y="254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4" y="256"/>
                  </a:lnTo>
                  <a:lnTo>
                    <a:pt x="35" y="260"/>
                  </a:lnTo>
                  <a:lnTo>
                    <a:pt x="35" y="261"/>
                  </a:lnTo>
                  <a:lnTo>
                    <a:pt x="35" y="262"/>
                  </a:lnTo>
                  <a:lnTo>
                    <a:pt x="35" y="263"/>
                  </a:lnTo>
                  <a:lnTo>
                    <a:pt x="35" y="263"/>
                  </a:lnTo>
                  <a:lnTo>
                    <a:pt x="35" y="264"/>
                  </a:lnTo>
                  <a:lnTo>
                    <a:pt x="35" y="264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6"/>
                  </a:lnTo>
                  <a:lnTo>
                    <a:pt x="36" y="266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8"/>
                  </a:lnTo>
                  <a:lnTo>
                    <a:pt x="36" y="268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5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8" y="278"/>
                  </a:lnTo>
                  <a:lnTo>
                    <a:pt x="38" y="279"/>
                  </a:lnTo>
                  <a:lnTo>
                    <a:pt x="39" y="279"/>
                  </a:lnTo>
                  <a:lnTo>
                    <a:pt x="39" y="280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3"/>
                  </a:lnTo>
                  <a:lnTo>
                    <a:pt x="39" y="283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5"/>
                  </a:lnTo>
                  <a:lnTo>
                    <a:pt x="40" y="285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1" y="291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2" y="293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7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2"/>
                  </a:lnTo>
                  <a:lnTo>
                    <a:pt x="43" y="302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6"/>
                  </a:lnTo>
                  <a:lnTo>
                    <a:pt x="44" y="307"/>
                  </a:lnTo>
                  <a:lnTo>
                    <a:pt x="45" y="307"/>
                  </a:lnTo>
                  <a:lnTo>
                    <a:pt x="45" y="308"/>
                  </a:lnTo>
                  <a:lnTo>
                    <a:pt x="45" y="309"/>
                  </a:lnTo>
                  <a:lnTo>
                    <a:pt x="45" y="309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1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46" y="314"/>
                  </a:lnTo>
                  <a:lnTo>
                    <a:pt x="47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8"/>
                  </a:lnTo>
                  <a:lnTo>
                    <a:pt x="47" y="319"/>
                  </a:lnTo>
                  <a:lnTo>
                    <a:pt x="48" y="320"/>
                  </a:lnTo>
                  <a:lnTo>
                    <a:pt x="48" y="320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2"/>
                  </a:lnTo>
                  <a:lnTo>
                    <a:pt x="49" y="324"/>
                  </a:lnTo>
                  <a:lnTo>
                    <a:pt x="49" y="325"/>
                  </a:lnTo>
                  <a:lnTo>
                    <a:pt x="49" y="325"/>
                  </a:lnTo>
                  <a:lnTo>
                    <a:pt x="49" y="326"/>
                  </a:lnTo>
                  <a:lnTo>
                    <a:pt x="49" y="326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50" y="330"/>
                  </a:lnTo>
                  <a:lnTo>
                    <a:pt x="50" y="331"/>
                  </a:lnTo>
                  <a:lnTo>
                    <a:pt x="50" y="332"/>
                  </a:lnTo>
                  <a:lnTo>
                    <a:pt x="51" y="332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5"/>
                  </a:lnTo>
                  <a:lnTo>
                    <a:pt x="51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7"/>
                  </a:lnTo>
                  <a:lnTo>
                    <a:pt x="52" y="337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52" y="340"/>
                  </a:lnTo>
                  <a:lnTo>
                    <a:pt x="52" y="340"/>
                  </a:lnTo>
                  <a:lnTo>
                    <a:pt x="53" y="340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2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4"/>
                  </a:lnTo>
                  <a:lnTo>
                    <a:pt x="54" y="344"/>
                  </a:lnTo>
                  <a:lnTo>
                    <a:pt x="54" y="345"/>
                  </a:lnTo>
                  <a:lnTo>
                    <a:pt x="54" y="345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5" y="349"/>
                  </a:lnTo>
                  <a:lnTo>
                    <a:pt x="55" y="349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4"/>
                  </a:lnTo>
                  <a:lnTo>
                    <a:pt x="56" y="354"/>
                  </a:lnTo>
                  <a:lnTo>
                    <a:pt x="56" y="355"/>
                  </a:lnTo>
                  <a:lnTo>
                    <a:pt x="57" y="356"/>
                  </a:lnTo>
                  <a:lnTo>
                    <a:pt x="57" y="356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2"/>
                  </a:lnTo>
                  <a:lnTo>
                    <a:pt x="59" y="363"/>
                  </a:lnTo>
                  <a:lnTo>
                    <a:pt x="59" y="364"/>
                  </a:lnTo>
                  <a:lnTo>
                    <a:pt x="59" y="364"/>
                  </a:lnTo>
                  <a:lnTo>
                    <a:pt x="59" y="365"/>
                  </a:lnTo>
                  <a:lnTo>
                    <a:pt x="59" y="366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3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5"/>
                  </a:lnTo>
                  <a:lnTo>
                    <a:pt x="62" y="375"/>
                  </a:lnTo>
                  <a:lnTo>
                    <a:pt x="62" y="376"/>
                  </a:lnTo>
                  <a:lnTo>
                    <a:pt x="62" y="376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3" y="378"/>
                  </a:lnTo>
                  <a:lnTo>
                    <a:pt x="63" y="378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3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5"/>
                  </a:lnTo>
                  <a:lnTo>
                    <a:pt x="65" y="385"/>
                  </a:lnTo>
                  <a:lnTo>
                    <a:pt x="65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7" y="390"/>
                  </a:lnTo>
                  <a:lnTo>
                    <a:pt x="67" y="390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8" y="395"/>
                  </a:lnTo>
                  <a:lnTo>
                    <a:pt x="68" y="396"/>
                  </a:lnTo>
                  <a:lnTo>
                    <a:pt x="68" y="396"/>
                  </a:lnTo>
                  <a:lnTo>
                    <a:pt x="69" y="396"/>
                  </a:lnTo>
                  <a:lnTo>
                    <a:pt x="69" y="396"/>
                  </a:lnTo>
                  <a:lnTo>
                    <a:pt x="69" y="397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9"/>
                  </a:lnTo>
                  <a:lnTo>
                    <a:pt x="70" y="400"/>
                  </a:lnTo>
                  <a:lnTo>
                    <a:pt x="70" y="401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71" y="404"/>
                  </a:lnTo>
                  <a:lnTo>
                    <a:pt x="71" y="404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6"/>
                  </a:lnTo>
                  <a:lnTo>
                    <a:pt x="72" y="406"/>
                  </a:lnTo>
                  <a:lnTo>
                    <a:pt x="72" y="406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1"/>
                  </a:lnTo>
                  <a:lnTo>
                    <a:pt x="74" y="412"/>
                  </a:lnTo>
                  <a:lnTo>
                    <a:pt x="74" y="412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4"/>
                  </a:lnTo>
                  <a:lnTo>
                    <a:pt x="74" y="414"/>
                  </a:lnTo>
                  <a:lnTo>
                    <a:pt x="75" y="416"/>
                  </a:lnTo>
                  <a:lnTo>
                    <a:pt x="75" y="416"/>
                  </a:lnTo>
                  <a:lnTo>
                    <a:pt x="75" y="417"/>
                  </a:lnTo>
                  <a:lnTo>
                    <a:pt x="75" y="417"/>
                  </a:lnTo>
                  <a:lnTo>
                    <a:pt x="76" y="417"/>
                  </a:lnTo>
                  <a:lnTo>
                    <a:pt x="76" y="418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7" y="421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5"/>
                  </a:lnTo>
                  <a:lnTo>
                    <a:pt x="78" y="425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79" y="427"/>
                  </a:lnTo>
                  <a:lnTo>
                    <a:pt x="79" y="427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3"/>
                  </a:lnTo>
                  <a:lnTo>
                    <a:pt x="81" y="434"/>
                  </a:lnTo>
                  <a:lnTo>
                    <a:pt x="82" y="434"/>
                  </a:lnTo>
                  <a:lnTo>
                    <a:pt x="82" y="434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3" y="437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9"/>
                  </a:lnTo>
                  <a:lnTo>
                    <a:pt x="88" y="449"/>
                  </a:lnTo>
                  <a:lnTo>
                    <a:pt x="88" y="450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9" y="452"/>
                  </a:lnTo>
                  <a:lnTo>
                    <a:pt x="89" y="453"/>
                  </a:lnTo>
                  <a:lnTo>
                    <a:pt x="89" y="454"/>
                  </a:lnTo>
                  <a:lnTo>
                    <a:pt x="90" y="454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9"/>
                  </a:lnTo>
                  <a:lnTo>
                    <a:pt x="92" y="459"/>
                  </a:lnTo>
                  <a:lnTo>
                    <a:pt x="92" y="460"/>
                  </a:lnTo>
                  <a:lnTo>
                    <a:pt x="92" y="461"/>
                  </a:lnTo>
                  <a:lnTo>
                    <a:pt x="93" y="461"/>
                  </a:lnTo>
                  <a:lnTo>
                    <a:pt x="93" y="462"/>
                  </a:lnTo>
                  <a:lnTo>
                    <a:pt x="93" y="462"/>
                  </a:lnTo>
                  <a:lnTo>
                    <a:pt x="93" y="463"/>
                  </a:lnTo>
                  <a:lnTo>
                    <a:pt x="93" y="463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94" y="465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8"/>
                  </a:lnTo>
                  <a:lnTo>
                    <a:pt x="96" y="468"/>
                  </a:lnTo>
                  <a:lnTo>
                    <a:pt x="96" y="469"/>
                  </a:lnTo>
                  <a:lnTo>
                    <a:pt x="96" y="470"/>
                  </a:lnTo>
                  <a:lnTo>
                    <a:pt x="97" y="470"/>
                  </a:lnTo>
                  <a:lnTo>
                    <a:pt x="97" y="471"/>
                  </a:lnTo>
                  <a:lnTo>
                    <a:pt x="97" y="471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4"/>
                  </a:lnTo>
                  <a:lnTo>
                    <a:pt x="98" y="474"/>
                  </a:lnTo>
                  <a:lnTo>
                    <a:pt x="99" y="475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0" y="478"/>
                  </a:lnTo>
                  <a:lnTo>
                    <a:pt x="100" y="478"/>
                  </a:lnTo>
                  <a:lnTo>
                    <a:pt x="100" y="479"/>
                  </a:lnTo>
                  <a:lnTo>
                    <a:pt x="100" y="479"/>
                  </a:lnTo>
                  <a:lnTo>
                    <a:pt x="101" y="479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3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5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7"/>
                  </a:lnTo>
                  <a:lnTo>
                    <a:pt x="105" y="488"/>
                  </a:lnTo>
                  <a:lnTo>
                    <a:pt x="105" y="488"/>
                  </a:lnTo>
                  <a:lnTo>
                    <a:pt x="105" y="489"/>
                  </a:lnTo>
                  <a:lnTo>
                    <a:pt x="106" y="490"/>
                  </a:lnTo>
                  <a:lnTo>
                    <a:pt x="106" y="490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7" y="493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10" y="497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9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1" y="499"/>
                  </a:lnTo>
                  <a:lnTo>
                    <a:pt x="111" y="500"/>
                  </a:lnTo>
                  <a:lnTo>
                    <a:pt x="111" y="501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3"/>
                  </a:lnTo>
                  <a:lnTo>
                    <a:pt x="112" y="503"/>
                  </a:lnTo>
                  <a:lnTo>
                    <a:pt x="113" y="503"/>
                  </a:lnTo>
                  <a:lnTo>
                    <a:pt x="113" y="504"/>
                  </a:lnTo>
                  <a:lnTo>
                    <a:pt x="113" y="505"/>
                  </a:lnTo>
                  <a:lnTo>
                    <a:pt x="113" y="505"/>
                  </a:lnTo>
                  <a:lnTo>
                    <a:pt x="114" y="505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5" y="507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7" y="510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8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4"/>
                  </a:lnTo>
                  <a:lnTo>
                    <a:pt x="119" y="514"/>
                  </a:lnTo>
                  <a:lnTo>
                    <a:pt x="119" y="514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20" y="516"/>
                  </a:lnTo>
                  <a:lnTo>
                    <a:pt x="120" y="516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1"/>
                  </a:lnTo>
                  <a:lnTo>
                    <a:pt x="123" y="521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6"/>
                  </a:lnTo>
                  <a:lnTo>
                    <a:pt x="126" y="526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9"/>
                  </a:lnTo>
                  <a:lnTo>
                    <a:pt x="128" y="529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4"/>
                  </a:lnTo>
                  <a:lnTo>
                    <a:pt x="131" y="534"/>
                  </a:lnTo>
                  <a:lnTo>
                    <a:pt x="131" y="534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7"/>
                  </a:lnTo>
                  <a:lnTo>
                    <a:pt x="133" y="538"/>
                  </a:lnTo>
                  <a:lnTo>
                    <a:pt x="133" y="538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40"/>
                  </a:lnTo>
                  <a:lnTo>
                    <a:pt x="134" y="540"/>
                  </a:lnTo>
                  <a:lnTo>
                    <a:pt x="135" y="540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7" y="543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9" y="546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9"/>
                  </a:lnTo>
                  <a:lnTo>
                    <a:pt x="141" y="549"/>
                  </a:lnTo>
                  <a:lnTo>
                    <a:pt x="141" y="550"/>
                  </a:lnTo>
                  <a:lnTo>
                    <a:pt x="141" y="550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3" y="552"/>
                  </a:lnTo>
                  <a:lnTo>
                    <a:pt x="143" y="552"/>
                  </a:lnTo>
                  <a:lnTo>
                    <a:pt x="143" y="553"/>
                  </a:lnTo>
                  <a:lnTo>
                    <a:pt x="143" y="553"/>
                  </a:lnTo>
                  <a:lnTo>
                    <a:pt x="144" y="553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5" y="555"/>
                  </a:lnTo>
                  <a:lnTo>
                    <a:pt x="145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7" y="558"/>
                  </a:lnTo>
                  <a:lnTo>
                    <a:pt x="148" y="559"/>
                  </a:lnTo>
                  <a:lnTo>
                    <a:pt x="148" y="559"/>
                  </a:lnTo>
                  <a:lnTo>
                    <a:pt x="148" y="560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50" y="561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4"/>
                  </a:lnTo>
                  <a:lnTo>
                    <a:pt x="152" y="564"/>
                  </a:lnTo>
                  <a:lnTo>
                    <a:pt x="152" y="565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9"/>
                  </a:lnTo>
                  <a:lnTo>
                    <a:pt x="156" y="569"/>
                  </a:lnTo>
                  <a:lnTo>
                    <a:pt x="156" y="569"/>
                  </a:lnTo>
                  <a:lnTo>
                    <a:pt x="156" y="570"/>
                  </a:lnTo>
                  <a:lnTo>
                    <a:pt x="156" y="570"/>
                  </a:lnTo>
                  <a:lnTo>
                    <a:pt x="157" y="570"/>
                  </a:lnTo>
                  <a:lnTo>
                    <a:pt x="157" y="571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2" y="576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80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6" y="582"/>
                  </a:lnTo>
                  <a:lnTo>
                    <a:pt x="166" y="582"/>
                  </a:lnTo>
                  <a:lnTo>
                    <a:pt x="167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70" y="586"/>
                  </a:lnTo>
                  <a:lnTo>
                    <a:pt x="170" y="586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2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3" y="589"/>
                  </a:lnTo>
                  <a:lnTo>
                    <a:pt x="173" y="589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5" y="591"/>
                  </a:lnTo>
                  <a:lnTo>
                    <a:pt x="175" y="592"/>
                  </a:lnTo>
                  <a:lnTo>
                    <a:pt x="175" y="592"/>
                  </a:lnTo>
                  <a:lnTo>
                    <a:pt x="176" y="593"/>
                  </a:lnTo>
                  <a:lnTo>
                    <a:pt x="176" y="593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9" y="596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1" y="597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3" y="600"/>
                  </a:lnTo>
                  <a:lnTo>
                    <a:pt x="183" y="600"/>
                  </a:lnTo>
                  <a:lnTo>
                    <a:pt x="185" y="601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6" y="603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9" y="605"/>
                  </a:lnTo>
                  <a:lnTo>
                    <a:pt x="189" y="606"/>
                  </a:lnTo>
                  <a:lnTo>
                    <a:pt x="189" y="606"/>
                  </a:lnTo>
                  <a:lnTo>
                    <a:pt x="190" y="606"/>
                  </a:lnTo>
                  <a:lnTo>
                    <a:pt x="190" y="606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2" y="608"/>
                  </a:lnTo>
                  <a:lnTo>
                    <a:pt x="192" y="608"/>
                  </a:lnTo>
                  <a:lnTo>
                    <a:pt x="192" y="609"/>
                  </a:lnTo>
                  <a:lnTo>
                    <a:pt x="193" y="609"/>
                  </a:lnTo>
                  <a:lnTo>
                    <a:pt x="193" y="609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4" y="610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2"/>
                  </a:lnTo>
                  <a:lnTo>
                    <a:pt x="195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3"/>
                  </a:lnTo>
                  <a:lnTo>
                    <a:pt x="196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2" y="617"/>
                  </a:lnTo>
                  <a:lnTo>
                    <a:pt x="202" y="618"/>
                  </a:lnTo>
                  <a:lnTo>
                    <a:pt x="202" y="618"/>
                  </a:lnTo>
                  <a:lnTo>
                    <a:pt x="203" y="619"/>
                  </a:lnTo>
                  <a:lnTo>
                    <a:pt x="204" y="619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5" y="620"/>
                  </a:lnTo>
                  <a:lnTo>
                    <a:pt x="205" y="620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7" y="622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9" y="624"/>
                  </a:lnTo>
                  <a:lnTo>
                    <a:pt x="209" y="624"/>
                  </a:lnTo>
                  <a:lnTo>
                    <a:pt x="210" y="624"/>
                  </a:lnTo>
                  <a:lnTo>
                    <a:pt x="210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6"/>
                  </a:lnTo>
                  <a:lnTo>
                    <a:pt x="211" y="626"/>
                  </a:lnTo>
                  <a:lnTo>
                    <a:pt x="212" y="626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5" y="628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7" y="630"/>
                  </a:lnTo>
                  <a:lnTo>
                    <a:pt x="217" y="630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220" y="633"/>
                  </a:lnTo>
                  <a:lnTo>
                    <a:pt x="220" y="633"/>
                  </a:lnTo>
                  <a:lnTo>
                    <a:pt x="221" y="633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4" y="635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8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30" y="640"/>
                  </a:lnTo>
                  <a:lnTo>
                    <a:pt x="230" y="640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2" y="641"/>
                  </a:lnTo>
                  <a:lnTo>
                    <a:pt x="232" y="641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5" y="643"/>
                  </a:lnTo>
                  <a:lnTo>
                    <a:pt x="235" y="643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6" y="644"/>
                  </a:lnTo>
                  <a:lnTo>
                    <a:pt x="236" y="644"/>
                  </a:lnTo>
                  <a:lnTo>
                    <a:pt x="236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9" y="646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1" y="648"/>
                  </a:lnTo>
                  <a:lnTo>
                    <a:pt x="241" y="648"/>
                  </a:lnTo>
                  <a:lnTo>
                    <a:pt x="242" y="648"/>
                  </a:lnTo>
                  <a:lnTo>
                    <a:pt x="242" y="649"/>
                  </a:lnTo>
                  <a:lnTo>
                    <a:pt x="242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5" y="650"/>
                  </a:lnTo>
                  <a:lnTo>
                    <a:pt x="245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8" y="652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1" y="654"/>
                  </a:lnTo>
                  <a:lnTo>
                    <a:pt x="251" y="654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3" y="656"/>
                  </a:lnTo>
                  <a:lnTo>
                    <a:pt x="253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5" y="657"/>
                  </a:lnTo>
                  <a:lnTo>
                    <a:pt x="255" y="657"/>
                  </a:lnTo>
                  <a:lnTo>
                    <a:pt x="256" y="657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9"/>
                  </a:lnTo>
                  <a:lnTo>
                    <a:pt x="258" y="659"/>
                  </a:lnTo>
                  <a:lnTo>
                    <a:pt x="258" y="659"/>
                  </a:lnTo>
                  <a:lnTo>
                    <a:pt x="259" y="659"/>
                  </a:lnTo>
                  <a:lnTo>
                    <a:pt x="259" y="660"/>
                  </a:lnTo>
                  <a:lnTo>
                    <a:pt x="259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1" y="660"/>
                  </a:lnTo>
                  <a:lnTo>
                    <a:pt x="261" y="660"/>
                  </a:lnTo>
                  <a:lnTo>
                    <a:pt x="261" y="661"/>
                  </a:lnTo>
                  <a:lnTo>
                    <a:pt x="261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5" y="663"/>
                  </a:lnTo>
                  <a:lnTo>
                    <a:pt x="265" y="663"/>
                  </a:lnTo>
                  <a:lnTo>
                    <a:pt x="266" y="663"/>
                  </a:lnTo>
                  <a:lnTo>
                    <a:pt x="266" y="664"/>
                  </a:lnTo>
                  <a:lnTo>
                    <a:pt x="266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9" y="665"/>
                  </a:lnTo>
                  <a:lnTo>
                    <a:pt x="269" y="665"/>
                  </a:lnTo>
                  <a:lnTo>
                    <a:pt x="270" y="666"/>
                  </a:lnTo>
                  <a:lnTo>
                    <a:pt x="270" y="666"/>
                  </a:lnTo>
                  <a:lnTo>
                    <a:pt x="271" y="666"/>
                  </a:lnTo>
                  <a:lnTo>
                    <a:pt x="271" y="667"/>
                  </a:lnTo>
                  <a:lnTo>
                    <a:pt x="271" y="667"/>
                  </a:lnTo>
                  <a:lnTo>
                    <a:pt x="272" y="667"/>
                  </a:lnTo>
                  <a:lnTo>
                    <a:pt x="272" y="667"/>
                  </a:lnTo>
                  <a:lnTo>
                    <a:pt x="273" y="667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6" y="669"/>
                  </a:lnTo>
                  <a:lnTo>
                    <a:pt x="276" y="669"/>
                  </a:lnTo>
                  <a:lnTo>
                    <a:pt x="277" y="670"/>
                  </a:lnTo>
                  <a:lnTo>
                    <a:pt x="277" y="670"/>
                  </a:lnTo>
                  <a:lnTo>
                    <a:pt x="278" y="670"/>
                  </a:lnTo>
                  <a:lnTo>
                    <a:pt x="278" y="670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2" y="672"/>
                  </a:lnTo>
                  <a:lnTo>
                    <a:pt x="283" y="673"/>
                  </a:lnTo>
                  <a:lnTo>
                    <a:pt x="283" y="673"/>
                  </a:lnTo>
                  <a:lnTo>
                    <a:pt x="284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7" y="675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2" y="677"/>
                  </a:lnTo>
                  <a:lnTo>
                    <a:pt x="292" y="678"/>
                  </a:lnTo>
                  <a:lnTo>
                    <a:pt x="292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4" y="679"/>
                  </a:lnTo>
                  <a:lnTo>
                    <a:pt x="295" y="679"/>
                  </a:lnTo>
                  <a:lnTo>
                    <a:pt x="296" y="680"/>
                  </a:lnTo>
                  <a:lnTo>
                    <a:pt x="296" y="680"/>
                  </a:lnTo>
                  <a:lnTo>
                    <a:pt x="297" y="680"/>
                  </a:lnTo>
                  <a:lnTo>
                    <a:pt x="297" y="680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300" y="682"/>
                  </a:lnTo>
                  <a:lnTo>
                    <a:pt x="300" y="682"/>
                  </a:lnTo>
                  <a:lnTo>
                    <a:pt x="301" y="682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4" y="684"/>
                  </a:lnTo>
                  <a:lnTo>
                    <a:pt x="305" y="684"/>
                  </a:lnTo>
                  <a:lnTo>
                    <a:pt x="306" y="684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7" y="685"/>
                  </a:lnTo>
                  <a:lnTo>
                    <a:pt x="307" y="685"/>
                  </a:lnTo>
                  <a:lnTo>
                    <a:pt x="308" y="686"/>
                  </a:lnTo>
                  <a:lnTo>
                    <a:pt x="308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10" y="686"/>
                  </a:lnTo>
                  <a:lnTo>
                    <a:pt x="311" y="687"/>
                  </a:lnTo>
                  <a:lnTo>
                    <a:pt x="311" y="687"/>
                  </a:lnTo>
                  <a:lnTo>
                    <a:pt x="312" y="687"/>
                  </a:lnTo>
                  <a:lnTo>
                    <a:pt x="312" y="687"/>
                  </a:lnTo>
                  <a:lnTo>
                    <a:pt x="313" y="688"/>
                  </a:lnTo>
                  <a:lnTo>
                    <a:pt x="314" y="688"/>
                  </a:lnTo>
                  <a:lnTo>
                    <a:pt x="314" y="688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6" y="689"/>
                  </a:lnTo>
                  <a:lnTo>
                    <a:pt x="317" y="689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9" y="690"/>
                  </a:lnTo>
                  <a:lnTo>
                    <a:pt x="319" y="690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21" y="691"/>
                  </a:lnTo>
                  <a:lnTo>
                    <a:pt x="321" y="691"/>
                  </a:lnTo>
                  <a:lnTo>
                    <a:pt x="321" y="692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5" y="693"/>
                  </a:lnTo>
                  <a:lnTo>
                    <a:pt x="326" y="693"/>
                  </a:lnTo>
                  <a:lnTo>
                    <a:pt x="327" y="694"/>
                  </a:lnTo>
                  <a:lnTo>
                    <a:pt x="327" y="694"/>
                  </a:lnTo>
                  <a:lnTo>
                    <a:pt x="328" y="694"/>
                  </a:lnTo>
                  <a:lnTo>
                    <a:pt x="329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1" y="695"/>
                  </a:lnTo>
                  <a:lnTo>
                    <a:pt x="331" y="695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2" y="696"/>
                  </a:lnTo>
                  <a:lnTo>
                    <a:pt x="332" y="696"/>
                  </a:lnTo>
                  <a:lnTo>
                    <a:pt x="333" y="696"/>
                  </a:lnTo>
                  <a:lnTo>
                    <a:pt x="333" y="696"/>
                  </a:lnTo>
                  <a:lnTo>
                    <a:pt x="333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5" y="697"/>
                  </a:lnTo>
                  <a:lnTo>
                    <a:pt x="335" y="697"/>
                  </a:lnTo>
                  <a:lnTo>
                    <a:pt x="336" y="697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7" y="698"/>
                  </a:lnTo>
                  <a:lnTo>
                    <a:pt x="338" y="698"/>
                  </a:lnTo>
                  <a:lnTo>
                    <a:pt x="338" y="699"/>
                  </a:lnTo>
                  <a:lnTo>
                    <a:pt x="339" y="699"/>
                  </a:lnTo>
                  <a:lnTo>
                    <a:pt x="339" y="699"/>
                  </a:lnTo>
                  <a:lnTo>
                    <a:pt x="340" y="699"/>
                  </a:lnTo>
                  <a:lnTo>
                    <a:pt x="340" y="699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6" y="701"/>
                  </a:lnTo>
                  <a:lnTo>
                    <a:pt x="346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8" y="702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51" y="703"/>
                  </a:lnTo>
                  <a:lnTo>
                    <a:pt x="351" y="704"/>
                  </a:lnTo>
                  <a:lnTo>
                    <a:pt x="353" y="704"/>
                  </a:lnTo>
                  <a:lnTo>
                    <a:pt x="353" y="704"/>
                  </a:lnTo>
                  <a:lnTo>
                    <a:pt x="354" y="705"/>
                  </a:lnTo>
                  <a:lnTo>
                    <a:pt x="354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6" y="705"/>
                  </a:lnTo>
                  <a:lnTo>
                    <a:pt x="356" y="705"/>
                  </a:lnTo>
                  <a:lnTo>
                    <a:pt x="357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0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2" y="707"/>
                  </a:lnTo>
                  <a:lnTo>
                    <a:pt x="362" y="707"/>
                  </a:lnTo>
                  <a:lnTo>
                    <a:pt x="362" y="708"/>
                  </a:lnTo>
                  <a:lnTo>
                    <a:pt x="363" y="708"/>
                  </a:lnTo>
                  <a:lnTo>
                    <a:pt x="363" y="708"/>
                  </a:lnTo>
                  <a:lnTo>
                    <a:pt x="365" y="709"/>
                  </a:lnTo>
                  <a:lnTo>
                    <a:pt x="365" y="709"/>
                  </a:lnTo>
                  <a:lnTo>
                    <a:pt x="366" y="709"/>
                  </a:lnTo>
                  <a:lnTo>
                    <a:pt x="366" y="709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10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3" y="711"/>
                  </a:lnTo>
                  <a:lnTo>
                    <a:pt x="373" y="711"/>
                  </a:lnTo>
                  <a:lnTo>
                    <a:pt x="373" y="712"/>
                  </a:lnTo>
                  <a:lnTo>
                    <a:pt x="374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2" y="714"/>
                  </a:lnTo>
                  <a:lnTo>
                    <a:pt x="384" y="715"/>
                  </a:lnTo>
                  <a:lnTo>
                    <a:pt x="385" y="715"/>
                  </a:lnTo>
                  <a:lnTo>
                    <a:pt x="385" y="715"/>
                  </a:lnTo>
                  <a:lnTo>
                    <a:pt x="386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8" y="716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1" y="717"/>
                  </a:lnTo>
                  <a:lnTo>
                    <a:pt x="392" y="718"/>
                  </a:lnTo>
                  <a:lnTo>
                    <a:pt x="393" y="718"/>
                  </a:lnTo>
                  <a:lnTo>
                    <a:pt x="393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5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7" y="719"/>
                  </a:lnTo>
                  <a:lnTo>
                    <a:pt x="397" y="719"/>
                  </a:lnTo>
                  <a:lnTo>
                    <a:pt x="398" y="719"/>
                  </a:lnTo>
                  <a:lnTo>
                    <a:pt x="398" y="719"/>
                  </a:lnTo>
                  <a:lnTo>
                    <a:pt x="399" y="720"/>
                  </a:lnTo>
                  <a:lnTo>
                    <a:pt x="399" y="720"/>
                  </a:lnTo>
                  <a:lnTo>
                    <a:pt x="400" y="720"/>
                  </a:lnTo>
                  <a:lnTo>
                    <a:pt x="400" y="720"/>
                  </a:lnTo>
                  <a:lnTo>
                    <a:pt x="401" y="720"/>
                  </a:lnTo>
                  <a:lnTo>
                    <a:pt x="401" y="720"/>
                  </a:lnTo>
                  <a:lnTo>
                    <a:pt x="402" y="721"/>
                  </a:lnTo>
                  <a:lnTo>
                    <a:pt x="403" y="721"/>
                  </a:lnTo>
                  <a:lnTo>
                    <a:pt x="405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7" y="722"/>
                  </a:lnTo>
                  <a:lnTo>
                    <a:pt x="408" y="723"/>
                  </a:lnTo>
                  <a:lnTo>
                    <a:pt x="409" y="723"/>
                  </a:lnTo>
                  <a:lnTo>
                    <a:pt x="409" y="723"/>
                  </a:lnTo>
                  <a:lnTo>
                    <a:pt x="410" y="723"/>
                  </a:lnTo>
                  <a:lnTo>
                    <a:pt x="410" y="723"/>
                  </a:lnTo>
                  <a:lnTo>
                    <a:pt x="412" y="724"/>
                  </a:lnTo>
                  <a:lnTo>
                    <a:pt x="413" y="724"/>
                  </a:lnTo>
                  <a:lnTo>
                    <a:pt x="413" y="724"/>
                  </a:lnTo>
                  <a:lnTo>
                    <a:pt x="414" y="724"/>
                  </a:lnTo>
                  <a:lnTo>
                    <a:pt x="415" y="724"/>
                  </a:lnTo>
                  <a:lnTo>
                    <a:pt x="415" y="724"/>
                  </a:lnTo>
                  <a:lnTo>
                    <a:pt x="415" y="725"/>
                  </a:lnTo>
                  <a:lnTo>
                    <a:pt x="416" y="725"/>
                  </a:lnTo>
                  <a:lnTo>
                    <a:pt x="417" y="725"/>
                  </a:lnTo>
                  <a:lnTo>
                    <a:pt x="417" y="725"/>
                  </a:lnTo>
                  <a:lnTo>
                    <a:pt x="418" y="725"/>
                  </a:lnTo>
                  <a:lnTo>
                    <a:pt x="419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25" y="727"/>
                  </a:lnTo>
                  <a:lnTo>
                    <a:pt x="425" y="727"/>
                  </a:lnTo>
                  <a:lnTo>
                    <a:pt x="427" y="728"/>
                  </a:lnTo>
                  <a:lnTo>
                    <a:pt x="427" y="728"/>
                  </a:lnTo>
                  <a:lnTo>
                    <a:pt x="428" y="728"/>
                  </a:lnTo>
                  <a:lnTo>
                    <a:pt x="429" y="728"/>
                  </a:lnTo>
                  <a:lnTo>
                    <a:pt x="429" y="728"/>
                  </a:lnTo>
                  <a:lnTo>
                    <a:pt x="430" y="729"/>
                  </a:lnTo>
                  <a:lnTo>
                    <a:pt x="431" y="729"/>
                  </a:lnTo>
                  <a:lnTo>
                    <a:pt x="431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3" y="729"/>
                  </a:lnTo>
                  <a:lnTo>
                    <a:pt x="434" y="730"/>
                  </a:lnTo>
                  <a:lnTo>
                    <a:pt x="435" y="730"/>
                  </a:lnTo>
                  <a:lnTo>
                    <a:pt x="435" y="730"/>
                  </a:lnTo>
                  <a:lnTo>
                    <a:pt x="437" y="730"/>
                  </a:lnTo>
                  <a:lnTo>
                    <a:pt x="437" y="731"/>
                  </a:lnTo>
                  <a:lnTo>
                    <a:pt x="439" y="731"/>
                  </a:lnTo>
                  <a:lnTo>
                    <a:pt x="439" y="731"/>
                  </a:lnTo>
                  <a:lnTo>
                    <a:pt x="441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3" y="732"/>
                  </a:lnTo>
                  <a:lnTo>
                    <a:pt x="443" y="732"/>
                  </a:lnTo>
                  <a:lnTo>
                    <a:pt x="444" y="732"/>
                  </a:lnTo>
                  <a:lnTo>
                    <a:pt x="444" y="732"/>
                  </a:lnTo>
                  <a:lnTo>
                    <a:pt x="446" y="733"/>
                  </a:lnTo>
                  <a:lnTo>
                    <a:pt x="447" y="733"/>
                  </a:lnTo>
                  <a:lnTo>
                    <a:pt x="448" y="733"/>
                  </a:lnTo>
                  <a:lnTo>
                    <a:pt x="449" y="734"/>
                  </a:lnTo>
                  <a:lnTo>
                    <a:pt x="449" y="734"/>
                  </a:lnTo>
                  <a:lnTo>
                    <a:pt x="451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5" y="735"/>
                  </a:lnTo>
                  <a:lnTo>
                    <a:pt x="455" y="735"/>
                  </a:lnTo>
                  <a:lnTo>
                    <a:pt x="459" y="736"/>
                  </a:lnTo>
                  <a:lnTo>
                    <a:pt x="460" y="736"/>
                  </a:lnTo>
                  <a:lnTo>
                    <a:pt x="462" y="737"/>
                  </a:lnTo>
                  <a:lnTo>
                    <a:pt x="463" y="737"/>
                  </a:lnTo>
                  <a:lnTo>
                    <a:pt x="465" y="737"/>
                  </a:lnTo>
                  <a:lnTo>
                    <a:pt x="465" y="737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7" y="738"/>
                  </a:lnTo>
                  <a:lnTo>
                    <a:pt x="467" y="738"/>
                  </a:lnTo>
                  <a:lnTo>
                    <a:pt x="469" y="738"/>
                  </a:lnTo>
                  <a:lnTo>
                    <a:pt x="469" y="738"/>
                  </a:lnTo>
                  <a:lnTo>
                    <a:pt x="470" y="739"/>
                  </a:lnTo>
                  <a:lnTo>
                    <a:pt x="470" y="739"/>
                  </a:lnTo>
                  <a:lnTo>
                    <a:pt x="472" y="739"/>
                  </a:lnTo>
                  <a:lnTo>
                    <a:pt x="472" y="739"/>
                  </a:lnTo>
                  <a:lnTo>
                    <a:pt x="473" y="739"/>
                  </a:lnTo>
                  <a:lnTo>
                    <a:pt x="473" y="739"/>
                  </a:lnTo>
                  <a:lnTo>
                    <a:pt x="474" y="740"/>
                  </a:lnTo>
                  <a:lnTo>
                    <a:pt x="476" y="740"/>
                  </a:lnTo>
                  <a:lnTo>
                    <a:pt x="477" y="740"/>
                  </a:lnTo>
                  <a:lnTo>
                    <a:pt x="479" y="741"/>
                  </a:lnTo>
                  <a:lnTo>
                    <a:pt x="479" y="741"/>
                  </a:lnTo>
                  <a:lnTo>
                    <a:pt x="480" y="741"/>
                  </a:lnTo>
                  <a:lnTo>
                    <a:pt x="482" y="741"/>
                  </a:lnTo>
                  <a:lnTo>
                    <a:pt x="482" y="741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5" y="742"/>
                  </a:lnTo>
                  <a:lnTo>
                    <a:pt x="486" y="742"/>
                  </a:lnTo>
                  <a:lnTo>
                    <a:pt x="486" y="742"/>
                  </a:lnTo>
                  <a:lnTo>
                    <a:pt x="487" y="742"/>
                  </a:lnTo>
                  <a:lnTo>
                    <a:pt x="487" y="742"/>
                  </a:lnTo>
                  <a:lnTo>
                    <a:pt x="487" y="743"/>
                  </a:lnTo>
                  <a:lnTo>
                    <a:pt x="488" y="743"/>
                  </a:lnTo>
                  <a:lnTo>
                    <a:pt x="489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3" y="744"/>
                  </a:lnTo>
                  <a:lnTo>
                    <a:pt x="494" y="744"/>
                  </a:lnTo>
                  <a:lnTo>
                    <a:pt x="494" y="744"/>
                  </a:lnTo>
                  <a:lnTo>
                    <a:pt x="495" y="744"/>
                  </a:lnTo>
                  <a:lnTo>
                    <a:pt x="495" y="744"/>
                  </a:lnTo>
                  <a:lnTo>
                    <a:pt x="496" y="744"/>
                  </a:lnTo>
                  <a:lnTo>
                    <a:pt x="496" y="744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8" y="745"/>
                  </a:lnTo>
                  <a:lnTo>
                    <a:pt x="498" y="745"/>
                  </a:lnTo>
                  <a:lnTo>
                    <a:pt x="499" y="745"/>
                  </a:lnTo>
                  <a:lnTo>
                    <a:pt x="500" y="745"/>
                  </a:lnTo>
                  <a:lnTo>
                    <a:pt x="501" y="746"/>
                  </a:lnTo>
                  <a:lnTo>
                    <a:pt x="502" y="746"/>
                  </a:lnTo>
                  <a:lnTo>
                    <a:pt x="503" y="746"/>
                  </a:lnTo>
                  <a:lnTo>
                    <a:pt x="504" y="746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10" y="747"/>
                  </a:lnTo>
                  <a:lnTo>
                    <a:pt x="510" y="747"/>
                  </a:lnTo>
                  <a:lnTo>
                    <a:pt x="512" y="748"/>
                  </a:lnTo>
                  <a:lnTo>
                    <a:pt x="512" y="748"/>
                  </a:lnTo>
                  <a:lnTo>
                    <a:pt x="513" y="748"/>
                  </a:lnTo>
                  <a:lnTo>
                    <a:pt x="514" y="748"/>
                  </a:lnTo>
                  <a:lnTo>
                    <a:pt x="516" y="748"/>
                  </a:lnTo>
                  <a:lnTo>
                    <a:pt x="518" y="749"/>
                  </a:lnTo>
                  <a:lnTo>
                    <a:pt x="518" y="749"/>
                  </a:lnTo>
                  <a:lnTo>
                    <a:pt x="521" y="749"/>
                  </a:lnTo>
                  <a:lnTo>
                    <a:pt x="521" y="750"/>
                  </a:lnTo>
                  <a:lnTo>
                    <a:pt x="521" y="750"/>
                  </a:lnTo>
                  <a:lnTo>
                    <a:pt x="525" y="750"/>
                  </a:lnTo>
                  <a:lnTo>
                    <a:pt x="525" y="750"/>
                  </a:lnTo>
                  <a:lnTo>
                    <a:pt x="526" y="750"/>
                  </a:lnTo>
                  <a:lnTo>
                    <a:pt x="526" y="750"/>
                  </a:lnTo>
                  <a:lnTo>
                    <a:pt x="527" y="751"/>
                  </a:lnTo>
                  <a:lnTo>
                    <a:pt x="527" y="751"/>
                  </a:lnTo>
                  <a:lnTo>
                    <a:pt x="531" y="751"/>
                  </a:lnTo>
                  <a:lnTo>
                    <a:pt x="534" y="752"/>
                  </a:lnTo>
                  <a:lnTo>
                    <a:pt x="536" y="752"/>
                  </a:lnTo>
                  <a:lnTo>
                    <a:pt x="536" y="752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2" y="753"/>
                  </a:lnTo>
                  <a:lnTo>
                    <a:pt x="544" y="754"/>
                  </a:lnTo>
                  <a:lnTo>
                    <a:pt x="546" y="754"/>
                  </a:lnTo>
                  <a:lnTo>
                    <a:pt x="546" y="754"/>
                  </a:lnTo>
                  <a:lnTo>
                    <a:pt x="547" y="754"/>
                  </a:lnTo>
                  <a:lnTo>
                    <a:pt x="549" y="755"/>
                  </a:lnTo>
                  <a:lnTo>
                    <a:pt x="549" y="755"/>
                  </a:lnTo>
                  <a:lnTo>
                    <a:pt x="550" y="755"/>
                  </a:lnTo>
                  <a:lnTo>
                    <a:pt x="550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4" y="756"/>
                  </a:lnTo>
                  <a:lnTo>
                    <a:pt x="555" y="756"/>
                  </a:lnTo>
                  <a:lnTo>
                    <a:pt x="555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60" y="757"/>
                  </a:lnTo>
                  <a:lnTo>
                    <a:pt x="561" y="757"/>
                  </a:lnTo>
                  <a:lnTo>
                    <a:pt x="562" y="757"/>
                  </a:lnTo>
                  <a:lnTo>
                    <a:pt x="563" y="757"/>
                  </a:lnTo>
                  <a:lnTo>
                    <a:pt x="564" y="757"/>
                  </a:lnTo>
                  <a:lnTo>
                    <a:pt x="564" y="757"/>
                  </a:lnTo>
                  <a:lnTo>
                    <a:pt x="565" y="757"/>
                  </a:lnTo>
                  <a:lnTo>
                    <a:pt x="565" y="757"/>
                  </a:lnTo>
                  <a:lnTo>
                    <a:pt x="565" y="758"/>
                  </a:lnTo>
                  <a:lnTo>
                    <a:pt x="566" y="758"/>
                  </a:lnTo>
                  <a:lnTo>
                    <a:pt x="567" y="758"/>
                  </a:lnTo>
                  <a:lnTo>
                    <a:pt x="568" y="758"/>
                  </a:lnTo>
                  <a:lnTo>
                    <a:pt x="570" y="758"/>
                  </a:lnTo>
                  <a:lnTo>
                    <a:pt x="570" y="758"/>
                  </a:lnTo>
                  <a:lnTo>
                    <a:pt x="572" y="759"/>
                  </a:lnTo>
                  <a:lnTo>
                    <a:pt x="573" y="759"/>
                  </a:lnTo>
                  <a:lnTo>
                    <a:pt x="573" y="759"/>
                  </a:lnTo>
                  <a:lnTo>
                    <a:pt x="574" y="759"/>
                  </a:lnTo>
                  <a:lnTo>
                    <a:pt x="577" y="759"/>
                  </a:lnTo>
                  <a:lnTo>
                    <a:pt x="580" y="760"/>
                  </a:lnTo>
                  <a:lnTo>
                    <a:pt x="581" y="760"/>
                  </a:lnTo>
                  <a:lnTo>
                    <a:pt x="584" y="761"/>
                  </a:lnTo>
                  <a:lnTo>
                    <a:pt x="587" y="761"/>
                  </a:lnTo>
                  <a:lnTo>
                    <a:pt x="587" y="761"/>
                  </a:lnTo>
                  <a:lnTo>
                    <a:pt x="588" y="761"/>
                  </a:lnTo>
                  <a:lnTo>
                    <a:pt x="589" y="761"/>
                  </a:lnTo>
                  <a:lnTo>
                    <a:pt x="590" y="762"/>
                  </a:lnTo>
                  <a:lnTo>
                    <a:pt x="591" y="762"/>
                  </a:lnTo>
                  <a:lnTo>
                    <a:pt x="591" y="762"/>
                  </a:lnTo>
                  <a:lnTo>
                    <a:pt x="592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2"/>
                  </a:lnTo>
                  <a:lnTo>
                    <a:pt x="604" y="764"/>
                  </a:lnTo>
                  <a:lnTo>
                    <a:pt x="604" y="764"/>
                  </a:lnTo>
                  <a:lnTo>
                    <a:pt x="606" y="764"/>
                  </a:lnTo>
                  <a:lnTo>
                    <a:pt x="606" y="764"/>
                  </a:lnTo>
                  <a:lnTo>
                    <a:pt x="607" y="764"/>
                  </a:lnTo>
                  <a:lnTo>
                    <a:pt x="611" y="765"/>
                  </a:lnTo>
                  <a:lnTo>
                    <a:pt x="616" y="765"/>
                  </a:lnTo>
                  <a:lnTo>
                    <a:pt x="618" y="766"/>
                  </a:lnTo>
                  <a:lnTo>
                    <a:pt x="622" y="766"/>
                  </a:lnTo>
                  <a:lnTo>
                    <a:pt x="623" y="766"/>
                  </a:lnTo>
                  <a:lnTo>
                    <a:pt x="628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30" y="767"/>
                  </a:lnTo>
                  <a:lnTo>
                    <a:pt x="630" y="767"/>
                  </a:lnTo>
                  <a:lnTo>
                    <a:pt x="631" y="768"/>
                  </a:lnTo>
                  <a:lnTo>
                    <a:pt x="632" y="768"/>
                  </a:lnTo>
                  <a:lnTo>
                    <a:pt x="632" y="768"/>
                  </a:lnTo>
                  <a:lnTo>
                    <a:pt x="633" y="768"/>
                  </a:lnTo>
                  <a:lnTo>
                    <a:pt x="633" y="768"/>
                  </a:lnTo>
                  <a:lnTo>
                    <a:pt x="636" y="768"/>
                  </a:lnTo>
                  <a:lnTo>
                    <a:pt x="636" y="768"/>
                  </a:lnTo>
                  <a:lnTo>
                    <a:pt x="638" y="769"/>
                  </a:lnTo>
                  <a:lnTo>
                    <a:pt x="639" y="769"/>
                  </a:lnTo>
                  <a:lnTo>
                    <a:pt x="640" y="769"/>
                  </a:lnTo>
                  <a:lnTo>
                    <a:pt x="640" y="769"/>
                  </a:lnTo>
                  <a:lnTo>
                    <a:pt x="642" y="769"/>
                  </a:lnTo>
                  <a:lnTo>
                    <a:pt x="649" y="770"/>
                  </a:lnTo>
                  <a:lnTo>
                    <a:pt x="650" y="770"/>
                  </a:lnTo>
                  <a:lnTo>
                    <a:pt x="653" y="770"/>
                  </a:lnTo>
                  <a:lnTo>
                    <a:pt x="655" y="771"/>
                  </a:lnTo>
                  <a:lnTo>
                    <a:pt x="655" y="771"/>
                  </a:lnTo>
                  <a:lnTo>
                    <a:pt x="658" y="771"/>
                  </a:lnTo>
                  <a:lnTo>
                    <a:pt x="658" y="771"/>
                  </a:lnTo>
                  <a:lnTo>
                    <a:pt x="659" y="771"/>
                  </a:lnTo>
                  <a:lnTo>
                    <a:pt x="662" y="772"/>
                  </a:lnTo>
                  <a:lnTo>
                    <a:pt x="664" y="772"/>
                  </a:lnTo>
                  <a:lnTo>
                    <a:pt x="669" y="773"/>
                  </a:lnTo>
                  <a:lnTo>
                    <a:pt x="673" y="773"/>
                  </a:lnTo>
                  <a:lnTo>
                    <a:pt x="675" y="773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2" y="774"/>
                  </a:lnTo>
                  <a:lnTo>
                    <a:pt x="685" y="774"/>
                  </a:lnTo>
                  <a:lnTo>
                    <a:pt x="685" y="775"/>
                  </a:lnTo>
                  <a:lnTo>
                    <a:pt x="686" y="775"/>
                  </a:lnTo>
                  <a:lnTo>
                    <a:pt x="688" y="775"/>
                  </a:lnTo>
                  <a:lnTo>
                    <a:pt x="693" y="775"/>
                  </a:lnTo>
                  <a:lnTo>
                    <a:pt x="694" y="776"/>
                  </a:lnTo>
                  <a:lnTo>
                    <a:pt x="698" y="776"/>
                  </a:lnTo>
                  <a:lnTo>
                    <a:pt x="698" y="776"/>
                  </a:lnTo>
                  <a:lnTo>
                    <a:pt x="708" y="777"/>
                  </a:lnTo>
                  <a:lnTo>
                    <a:pt x="708" y="777"/>
                  </a:lnTo>
                  <a:lnTo>
                    <a:pt x="709" y="777"/>
                  </a:lnTo>
                  <a:lnTo>
                    <a:pt x="716" y="778"/>
                  </a:lnTo>
                  <a:lnTo>
                    <a:pt x="716" y="778"/>
                  </a:lnTo>
                  <a:lnTo>
                    <a:pt x="722" y="779"/>
                  </a:lnTo>
                  <a:lnTo>
                    <a:pt x="723" y="779"/>
                  </a:lnTo>
                  <a:lnTo>
                    <a:pt x="724" y="779"/>
                  </a:lnTo>
                  <a:lnTo>
                    <a:pt x="728" y="779"/>
                  </a:lnTo>
                  <a:lnTo>
                    <a:pt x="732" y="780"/>
                  </a:lnTo>
                  <a:lnTo>
                    <a:pt x="739" y="781"/>
                  </a:lnTo>
                  <a:lnTo>
                    <a:pt x="740" y="781"/>
                  </a:lnTo>
                  <a:lnTo>
                    <a:pt x="743" y="781"/>
                  </a:lnTo>
                  <a:lnTo>
                    <a:pt x="744" y="781"/>
                  </a:lnTo>
                  <a:lnTo>
                    <a:pt x="749" y="782"/>
                  </a:lnTo>
                  <a:lnTo>
                    <a:pt x="750" y="782"/>
                  </a:lnTo>
                  <a:lnTo>
                    <a:pt x="758" y="782"/>
                  </a:lnTo>
                  <a:lnTo>
                    <a:pt x="760" y="783"/>
                  </a:lnTo>
                  <a:lnTo>
                    <a:pt x="760" y="783"/>
                  </a:lnTo>
                  <a:lnTo>
                    <a:pt x="764" y="783"/>
                  </a:lnTo>
                  <a:lnTo>
                    <a:pt x="765" y="783"/>
                  </a:lnTo>
                  <a:lnTo>
                    <a:pt x="767" y="783"/>
                  </a:lnTo>
                  <a:lnTo>
                    <a:pt x="767" y="783"/>
                  </a:lnTo>
                  <a:lnTo>
                    <a:pt x="772" y="784"/>
                  </a:lnTo>
                  <a:lnTo>
                    <a:pt x="774" y="784"/>
                  </a:lnTo>
                  <a:lnTo>
                    <a:pt x="776" y="784"/>
                  </a:lnTo>
                  <a:lnTo>
                    <a:pt x="777" y="784"/>
                  </a:lnTo>
                  <a:lnTo>
                    <a:pt x="778" y="785"/>
                  </a:lnTo>
                  <a:lnTo>
                    <a:pt x="779" y="785"/>
                  </a:lnTo>
                  <a:lnTo>
                    <a:pt x="781" y="785"/>
                  </a:lnTo>
                  <a:lnTo>
                    <a:pt x="782" y="785"/>
                  </a:lnTo>
                  <a:lnTo>
                    <a:pt x="784" y="785"/>
                  </a:lnTo>
                  <a:lnTo>
                    <a:pt x="784" y="785"/>
                  </a:lnTo>
                  <a:lnTo>
                    <a:pt x="797" y="786"/>
                  </a:lnTo>
                  <a:lnTo>
                    <a:pt x="804" y="787"/>
                  </a:lnTo>
                  <a:lnTo>
                    <a:pt x="815" y="788"/>
                  </a:lnTo>
                  <a:lnTo>
                    <a:pt x="819" y="788"/>
                  </a:lnTo>
                  <a:lnTo>
                    <a:pt x="820" y="788"/>
                  </a:lnTo>
                  <a:lnTo>
                    <a:pt x="824" y="789"/>
                  </a:lnTo>
                  <a:lnTo>
                    <a:pt x="828" y="789"/>
                  </a:lnTo>
                  <a:lnTo>
                    <a:pt x="830" y="789"/>
                  </a:lnTo>
                  <a:lnTo>
                    <a:pt x="840" y="790"/>
                  </a:lnTo>
                  <a:lnTo>
                    <a:pt x="846" y="790"/>
                  </a:lnTo>
                  <a:lnTo>
                    <a:pt x="861" y="792"/>
                  </a:lnTo>
                  <a:lnTo>
                    <a:pt x="865" y="792"/>
                  </a:lnTo>
                  <a:lnTo>
                    <a:pt x="874" y="793"/>
                  </a:lnTo>
                  <a:lnTo>
                    <a:pt x="875" y="793"/>
                  </a:lnTo>
                  <a:lnTo>
                    <a:pt x="877" y="793"/>
                  </a:lnTo>
                  <a:lnTo>
                    <a:pt x="880" y="793"/>
                  </a:lnTo>
                  <a:lnTo>
                    <a:pt x="884" y="793"/>
                  </a:lnTo>
                  <a:lnTo>
                    <a:pt x="885" y="794"/>
                  </a:lnTo>
                  <a:lnTo>
                    <a:pt x="888" y="794"/>
                  </a:lnTo>
                  <a:lnTo>
                    <a:pt x="897" y="794"/>
                  </a:lnTo>
                  <a:lnTo>
                    <a:pt x="903" y="795"/>
                  </a:lnTo>
                  <a:lnTo>
                    <a:pt x="909" y="795"/>
                  </a:lnTo>
                  <a:lnTo>
                    <a:pt x="919" y="796"/>
                  </a:lnTo>
                  <a:lnTo>
                    <a:pt x="924" y="796"/>
                  </a:lnTo>
                  <a:lnTo>
                    <a:pt x="926" y="797"/>
                  </a:lnTo>
                  <a:lnTo>
                    <a:pt x="929" y="797"/>
                  </a:lnTo>
                  <a:lnTo>
                    <a:pt x="932" y="797"/>
                  </a:lnTo>
                  <a:lnTo>
                    <a:pt x="935" y="797"/>
                  </a:lnTo>
                  <a:lnTo>
                    <a:pt x="938" y="797"/>
                  </a:lnTo>
                  <a:lnTo>
                    <a:pt x="939" y="797"/>
                  </a:lnTo>
                  <a:lnTo>
                    <a:pt x="940" y="797"/>
                  </a:lnTo>
                  <a:lnTo>
                    <a:pt x="956" y="799"/>
                  </a:lnTo>
                  <a:lnTo>
                    <a:pt x="959" y="799"/>
                  </a:lnTo>
                  <a:lnTo>
                    <a:pt x="960" y="799"/>
                  </a:lnTo>
                  <a:lnTo>
                    <a:pt x="982" y="800"/>
                  </a:lnTo>
                  <a:lnTo>
                    <a:pt x="990" y="801"/>
                  </a:lnTo>
                  <a:lnTo>
                    <a:pt x="996" y="801"/>
                  </a:lnTo>
                  <a:lnTo>
                    <a:pt x="1004" y="802"/>
                  </a:lnTo>
                  <a:lnTo>
                    <a:pt x="1009" y="802"/>
                  </a:lnTo>
                  <a:lnTo>
                    <a:pt x="1020" y="802"/>
                  </a:lnTo>
                  <a:lnTo>
                    <a:pt x="1026" y="803"/>
                  </a:lnTo>
                  <a:lnTo>
                    <a:pt x="1087" y="806"/>
                  </a:lnTo>
                  <a:lnTo>
                    <a:pt x="1143" y="809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5" name="Freeform 2224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6" name="Freeform 2225"/>
            <p:cNvSpPr>
              <a:spLocks/>
            </p:cNvSpPr>
            <p:nvPr/>
          </p:nvSpPr>
          <p:spPr bwMode="auto">
            <a:xfrm>
              <a:off x="761" y="1776"/>
              <a:ext cx="4154" cy="1746"/>
            </a:xfrm>
            <a:custGeom>
              <a:avLst/>
              <a:gdLst>
                <a:gd name="T0" fmla="*/ 18 w 1190"/>
                <a:gd name="T1" fmla="*/ 174 h 500"/>
                <a:gd name="T2" fmla="*/ 31 w 1190"/>
                <a:gd name="T3" fmla="*/ 240 h 500"/>
                <a:gd name="T4" fmla="*/ 38 w 1190"/>
                <a:gd name="T5" fmla="*/ 267 h 500"/>
                <a:gd name="T6" fmla="*/ 43 w 1190"/>
                <a:gd name="T7" fmla="*/ 285 h 500"/>
                <a:gd name="T8" fmla="*/ 50 w 1190"/>
                <a:gd name="T9" fmla="*/ 302 h 500"/>
                <a:gd name="T10" fmla="*/ 54 w 1190"/>
                <a:gd name="T11" fmla="*/ 312 h 500"/>
                <a:gd name="T12" fmla="*/ 61 w 1190"/>
                <a:gd name="T13" fmla="*/ 327 h 500"/>
                <a:gd name="T14" fmla="*/ 66 w 1190"/>
                <a:gd name="T15" fmla="*/ 336 h 500"/>
                <a:gd name="T16" fmla="*/ 71 w 1190"/>
                <a:gd name="T17" fmla="*/ 345 h 500"/>
                <a:gd name="T18" fmla="*/ 76 w 1190"/>
                <a:gd name="T19" fmla="*/ 353 h 500"/>
                <a:gd name="T20" fmla="*/ 82 w 1190"/>
                <a:gd name="T21" fmla="*/ 362 h 500"/>
                <a:gd name="T22" fmla="*/ 86 w 1190"/>
                <a:gd name="T23" fmla="*/ 366 h 500"/>
                <a:gd name="T24" fmla="*/ 91 w 1190"/>
                <a:gd name="T25" fmla="*/ 373 h 500"/>
                <a:gd name="T26" fmla="*/ 97 w 1190"/>
                <a:gd name="T27" fmla="*/ 379 h 500"/>
                <a:gd name="T28" fmla="*/ 101 w 1190"/>
                <a:gd name="T29" fmla="*/ 382 h 500"/>
                <a:gd name="T30" fmla="*/ 107 w 1190"/>
                <a:gd name="T31" fmla="*/ 388 h 500"/>
                <a:gd name="T32" fmla="*/ 111 w 1190"/>
                <a:gd name="T33" fmla="*/ 391 h 500"/>
                <a:gd name="T34" fmla="*/ 116 w 1190"/>
                <a:gd name="T35" fmla="*/ 396 h 500"/>
                <a:gd name="T36" fmla="*/ 121 w 1190"/>
                <a:gd name="T37" fmla="*/ 399 h 500"/>
                <a:gd name="T38" fmla="*/ 126 w 1190"/>
                <a:gd name="T39" fmla="*/ 403 h 500"/>
                <a:gd name="T40" fmla="*/ 132 w 1190"/>
                <a:gd name="T41" fmla="*/ 407 h 500"/>
                <a:gd name="T42" fmla="*/ 139 w 1190"/>
                <a:gd name="T43" fmla="*/ 412 h 500"/>
                <a:gd name="T44" fmla="*/ 146 w 1190"/>
                <a:gd name="T45" fmla="*/ 415 h 500"/>
                <a:gd name="T46" fmla="*/ 151 w 1190"/>
                <a:gd name="T47" fmla="*/ 418 h 500"/>
                <a:gd name="T48" fmla="*/ 159 w 1190"/>
                <a:gd name="T49" fmla="*/ 422 h 500"/>
                <a:gd name="T50" fmla="*/ 165 w 1190"/>
                <a:gd name="T51" fmla="*/ 425 h 500"/>
                <a:gd name="T52" fmla="*/ 171 w 1190"/>
                <a:gd name="T53" fmla="*/ 428 h 500"/>
                <a:gd name="T54" fmla="*/ 177 w 1190"/>
                <a:gd name="T55" fmla="*/ 430 h 500"/>
                <a:gd name="T56" fmla="*/ 185 w 1190"/>
                <a:gd name="T57" fmla="*/ 433 h 500"/>
                <a:gd name="T58" fmla="*/ 191 w 1190"/>
                <a:gd name="T59" fmla="*/ 435 h 500"/>
                <a:gd name="T60" fmla="*/ 200 w 1190"/>
                <a:gd name="T61" fmla="*/ 438 h 500"/>
                <a:gd name="T62" fmla="*/ 208 w 1190"/>
                <a:gd name="T63" fmla="*/ 441 h 500"/>
                <a:gd name="T64" fmla="*/ 215 w 1190"/>
                <a:gd name="T65" fmla="*/ 443 h 500"/>
                <a:gd name="T66" fmla="*/ 224 w 1190"/>
                <a:gd name="T67" fmla="*/ 445 h 500"/>
                <a:gd name="T68" fmla="*/ 235 w 1190"/>
                <a:gd name="T69" fmla="*/ 448 h 500"/>
                <a:gd name="T70" fmla="*/ 242 w 1190"/>
                <a:gd name="T71" fmla="*/ 450 h 500"/>
                <a:gd name="T72" fmla="*/ 247 w 1190"/>
                <a:gd name="T73" fmla="*/ 451 h 500"/>
                <a:gd name="T74" fmla="*/ 260 w 1190"/>
                <a:gd name="T75" fmla="*/ 454 h 500"/>
                <a:gd name="T76" fmla="*/ 267 w 1190"/>
                <a:gd name="T77" fmla="*/ 455 h 500"/>
                <a:gd name="T78" fmla="*/ 276 w 1190"/>
                <a:gd name="T79" fmla="*/ 457 h 500"/>
                <a:gd name="T80" fmla="*/ 283 w 1190"/>
                <a:gd name="T81" fmla="*/ 458 h 500"/>
                <a:gd name="T82" fmla="*/ 293 w 1190"/>
                <a:gd name="T83" fmla="*/ 460 h 500"/>
                <a:gd name="T84" fmla="*/ 301 w 1190"/>
                <a:gd name="T85" fmla="*/ 461 h 500"/>
                <a:gd name="T86" fmla="*/ 310 w 1190"/>
                <a:gd name="T87" fmla="*/ 463 h 500"/>
                <a:gd name="T88" fmla="*/ 322 w 1190"/>
                <a:gd name="T89" fmla="*/ 464 h 500"/>
                <a:gd name="T90" fmla="*/ 336 w 1190"/>
                <a:gd name="T91" fmla="*/ 466 h 500"/>
                <a:gd name="T92" fmla="*/ 349 w 1190"/>
                <a:gd name="T93" fmla="*/ 468 h 500"/>
                <a:gd name="T94" fmla="*/ 364 w 1190"/>
                <a:gd name="T95" fmla="*/ 470 h 500"/>
                <a:gd name="T96" fmla="*/ 380 w 1190"/>
                <a:gd name="T97" fmla="*/ 471 h 500"/>
                <a:gd name="T98" fmla="*/ 393 w 1190"/>
                <a:gd name="T99" fmla="*/ 473 h 500"/>
                <a:gd name="T100" fmla="*/ 410 w 1190"/>
                <a:gd name="T101" fmla="*/ 474 h 500"/>
                <a:gd name="T102" fmla="*/ 432 w 1190"/>
                <a:gd name="T103" fmla="*/ 476 h 500"/>
                <a:gd name="T104" fmla="*/ 449 w 1190"/>
                <a:gd name="T105" fmla="*/ 477 h 500"/>
                <a:gd name="T106" fmla="*/ 476 w 1190"/>
                <a:gd name="T107" fmla="*/ 479 h 500"/>
                <a:gd name="T108" fmla="*/ 506 w 1190"/>
                <a:gd name="T109" fmla="*/ 481 h 500"/>
                <a:gd name="T110" fmla="*/ 534 w 1190"/>
                <a:gd name="T111" fmla="*/ 483 h 500"/>
                <a:gd name="T112" fmla="*/ 565 w 1190"/>
                <a:gd name="T113" fmla="*/ 485 h 500"/>
                <a:gd name="T114" fmla="*/ 604 w 1190"/>
                <a:gd name="T115" fmla="*/ 486 h 500"/>
                <a:gd name="T116" fmla="*/ 651 w 1190"/>
                <a:gd name="T117" fmla="*/ 488 h 500"/>
                <a:gd name="T118" fmla="*/ 706 w 1190"/>
                <a:gd name="T119" fmla="*/ 490 h 500"/>
                <a:gd name="T120" fmla="*/ 807 w 1190"/>
                <a:gd name="T121" fmla="*/ 493 h 500"/>
                <a:gd name="T122" fmla="*/ 944 w 1190"/>
                <a:gd name="T123" fmla="*/ 49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0" h="500">
                  <a:moveTo>
                    <a:pt x="0" y="0"/>
                  </a:moveTo>
                  <a:lnTo>
                    <a:pt x="4" y="49"/>
                  </a:lnTo>
                  <a:lnTo>
                    <a:pt x="5" y="62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4"/>
                  </a:lnTo>
                  <a:lnTo>
                    <a:pt x="10" y="108"/>
                  </a:lnTo>
                  <a:lnTo>
                    <a:pt x="11" y="120"/>
                  </a:lnTo>
                  <a:lnTo>
                    <a:pt x="12" y="132"/>
                  </a:lnTo>
                  <a:lnTo>
                    <a:pt x="13" y="140"/>
                  </a:lnTo>
                  <a:lnTo>
                    <a:pt x="13" y="141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8" y="171"/>
                  </a:lnTo>
                  <a:lnTo>
                    <a:pt x="18" y="172"/>
                  </a:lnTo>
                  <a:lnTo>
                    <a:pt x="18" y="174"/>
                  </a:lnTo>
                  <a:lnTo>
                    <a:pt x="19" y="177"/>
                  </a:lnTo>
                  <a:lnTo>
                    <a:pt x="19" y="178"/>
                  </a:lnTo>
                  <a:lnTo>
                    <a:pt x="19" y="179"/>
                  </a:lnTo>
                  <a:lnTo>
                    <a:pt x="20" y="185"/>
                  </a:lnTo>
                  <a:lnTo>
                    <a:pt x="20" y="186"/>
                  </a:lnTo>
                  <a:lnTo>
                    <a:pt x="21" y="189"/>
                  </a:lnTo>
                  <a:lnTo>
                    <a:pt x="22" y="195"/>
                  </a:lnTo>
                  <a:lnTo>
                    <a:pt x="22" y="199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4"/>
                  </a:lnTo>
                  <a:lnTo>
                    <a:pt x="23" y="205"/>
                  </a:lnTo>
                  <a:lnTo>
                    <a:pt x="24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5" y="216"/>
                  </a:lnTo>
                  <a:lnTo>
                    <a:pt x="26" y="218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7" y="221"/>
                  </a:lnTo>
                  <a:lnTo>
                    <a:pt x="27" y="222"/>
                  </a:lnTo>
                  <a:lnTo>
                    <a:pt x="27" y="225"/>
                  </a:lnTo>
                  <a:lnTo>
                    <a:pt x="27" y="226"/>
                  </a:lnTo>
                  <a:lnTo>
                    <a:pt x="28" y="230"/>
                  </a:lnTo>
                  <a:lnTo>
                    <a:pt x="29" y="231"/>
                  </a:lnTo>
                  <a:lnTo>
                    <a:pt x="29" y="231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1"/>
                  </a:lnTo>
                  <a:lnTo>
                    <a:pt x="31" y="243"/>
                  </a:lnTo>
                  <a:lnTo>
                    <a:pt x="32" y="244"/>
                  </a:lnTo>
                  <a:lnTo>
                    <a:pt x="32" y="245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7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0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2"/>
                  </a:lnTo>
                  <a:lnTo>
                    <a:pt x="37" y="264"/>
                  </a:lnTo>
                  <a:lnTo>
                    <a:pt x="37" y="264"/>
                  </a:lnTo>
                  <a:lnTo>
                    <a:pt x="37" y="265"/>
                  </a:lnTo>
                  <a:lnTo>
                    <a:pt x="37" y="266"/>
                  </a:lnTo>
                  <a:lnTo>
                    <a:pt x="37" y="266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9"/>
                  </a:lnTo>
                  <a:lnTo>
                    <a:pt x="39" y="270"/>
                  </a:lnTo>
                  <a:lnTo>
                    <a:pt x="39" y="270"/>
                  </a:lnTo>
                  <a:lnTo>
                    <a:pt x="39" y="271"/>
                  </a:lnTo>
                  <a:lnTo>
                    <a:pt x="39" y="272"/>
                  </a:lnTo>
                  <a:lnTo>
                    <a:pt x="39" y="273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5"/>
                  </a:lnTo>
                  <a:lnTo>
                    <a:pt x="40" y="275"/>
                  </a:lnTo>
                  <a:lnTo>
                    <a:pt x="41" y="276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2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2"/>
                  </a:lnTo>
                  <a:lnTo>
                    <a:pt x="43" y="283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5"/>
                  </a:lnTo>
                  <a:lnTo>
                    <a:pt x="44" y="285"/>
                  </a:lnTo>
                  <a:lnTo>
                    <a:pt x="44" y="286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9"/>
                  </a:lnTo>
                  <a:lnTo>
                    <a:pt x="45" y="290"/>
                  </a:lnTo>
                  <a:lnTo>
                    <a:pt x="45" y="290"/>
                  </a:lnTo>
                  <a:lnTo>
                    <a:pt x="45" y="291"/>
                  </a:lnTo>
                  <a:lnTo>
                    <a:pt x="46" y="291"/>
                  </a:lnTo>
                  <a:lnTo>
                    <a:pt x="46" y="293"/>
                  </a:lnTo>
                  <a:lnTo>
                    <a:pt x="46" y="293"/>
                  </a:lnTo>
                  <a:lnTo>
                    <a:pt x="46" y="294"/>
                  </a:lnTo>
                  <a:lnTo>
                    <a:pt x="47" y="294"/>
                  </a:lnTo>
                  <a:lnTo>
                    <a:pt x="47" y="295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9"/>
                  </a:lnTo>
                  <a:lnTo>
                    <a:pt x="49" y="299"/>
                  </a:lnTo>
                  <a:lnTo>
                    <a:pt x="49" y="300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4"/>
                  </a:lnTo>
                  <a:lnTo>
                    <a:pt x="51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8"/>
                  </a:lnTo>
                  <a:lnTo>
                    <a:pt x="52" y="308"/>
                  </a:lnTo>
                  <a:lnTo>
                    <a:pt x="52" y="309"/>
                  </a:lnTo>
                  <a:lnTo>
                    <a:pt x="53" y="309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2"/>
                  </a:lnTo>
                  <a:lnTo>
                    <a:pt x="54" y="312"/>
                  </a:lnTo>
                  <a:lnTo>
                    <a:pt x="54" y="313"/>
                  </a:lnTo>
                  <a:lnTo>
                    <a:pt x="55" y="314"/>
                  </a:lnTo>
                  <a:lnTo>
                    <a:pt x="55" y="314"/>
                  </a:lnTo>
                  <a:lnTo>
                    <a:pt x="55" y="315"/>
                  </a:lnTo>
                  <a:lnTo>
                    <a:pt x="55" y="315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7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7" y="319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8" y="320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2"/>
                  </a:lnTo>
                  <a:lnTo>
                    <a:pt x="59" y="322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60" y="324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1" y="326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2" y="328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3" y="330"/>
                  </a:lnTo>
                  <a:lnTo>
                    <a:pt x="63" y="330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4" y="332"/>
                  </a:lnTo>
                  <a:lnTo>
                    <a:pt x="64" y="332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7" y="337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9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1"/>
                  </a:lnTo>
                  <a:lnTo>
                    <a:pt x="69" y="341"/>
                  </a:lnTo>
                  <a:lnTo>
                    <a:pt x="69" y="341"/>
                  </a:lnTo>
                  <a:lnTo>
                    <a:pt x="69" y="342"/>
                  </a:lnTo>
                  <a:lnTo>
                    <a:pt x="69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4"/>
                  </a:lnTo>
                  <a:lnTo>
                    <a:pt x="70" y="344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6"/>
                  </a:lnTo>
                  <a:lnTo>
                    <a:pt x="72" y="346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3" y="347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9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2"/>
                  </a:lnTo>
                  <a:lnTo>
                    <a:pt x="75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5"/>
                  </a:lnTo>
                  <a:lnTo>
                    <a:pt x="78" y="355"/>
                  </a:lnTo>
                  <a:lnTo>
                    <a:pt x="78" y="355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9" y="357"/>
                  </a:lnTo>
                  <a:lnTo>
                    <a:pt x="79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9"/>
                  </a:lnTo>
                  <a:lnTo>
                    <a:pt x="80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4" y="363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6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9" y="369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6"/>
                  </a:lnTo>
                  <a:lnTo>
                    <a:pt x="104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3"/>
                  </a:lnTo>
                  <a:lnTo>
                    <a:pt x="113" y="393"/>
                  </a:lnTo>
                  <a:lnTo>
                    <a:pt x="113" y="393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20" y="398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4" y="401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7" y="403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5"/>
                  </a:lnTo>
                  <a:lnTo>
                    <a:pt x="128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1" y="406"/>
                  </a:lnTo>
                  <a:lnTo>
                    <a:pt x="131" y="407"/>
                  </a:lnTo>
                  <a:lnTo>
                    <a:pt x="131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6" y="409"/>
                  </a:lnTo>
                  <a:lnTo>
                    <a:pt x="136" y="410"/>
                  </a:lnTo>
                  <a:lnTo>
                    <a:pt x="136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9" y="411"/>
                  </a:lnTo>
                  <a:lnTo>
                    <a:pt x="139" y="412"/>
                  </a:lnTo>
                  <a:lnTo>
                    <a:pt x="139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1" y="412"/>
                  </a:lnTo>
                  <a:lnTo>
                    <a:pt x="141" y="412"/>
                  </a:lnTo>
                  <a:lnTo>
                    <a:pt x="141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3" y="413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2" y="418"/>
                  </a:lnTo>
                  <a:lnTo>
                    <a:pt x="152" y="418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4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8" y="421"/>
                  </a:lnTo>
                  <a:lnTo>
                    <a:pt x="158" y="421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60" y="422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2" y="423"/>
                  </a:lnTo>
                  <a:lnTo>
                    <a:pt x="162" y="423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195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9" y="438"/>
                  </a:lnTo>
                  <a:lnTo>
                    <a:pt x="199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1" y="438"/>
                  </a:lnTo>
                  <a:lnTo>
                    <a:pt x="201" y="439"/>
                  </a:lnTo>
                  <a:lnTo>
                    <a:pt x="201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4" y="439"/>
                  </a:lnTo>
                  <a:lnTo>
                    <a:pt x="204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1"/>
                  </a:lnTo>
                  <a:lnTo>
                    <a:pt x="207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3" y="442"/>
                  </a:lnTo>
                  <a:lnTo>
                    <a:pt x="213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7" y="443"/>
                  </a:lnTo>
                  <a:lnTo>
                    <a:pt x="217" y="443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3" y="445"/>
                  </a:lnTo>
                  <a:lnTo>
                    <a:pt x="223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6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30" y="447"/>
                  </a:lnTo>
                  <a:lnTo>
                    <a:pt x="230" y="447"/>
                  </a:lnTo>
                  <a:lnTo>
                    <a:pt x="232" y="447"/>
                  </a:lnTo>
                  <a:lnTo>
                    <a:pt x="232" y="447"/>
                  </a:lnTo>
                  <a:lnTo>
                    <a:pt x="233" y="448"/>
                  </a:lnTo>
                  <a:lnTo>
                    <a:pt x="233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1" y="449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50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2" y="452"/>
                  </a:lnTo>
                  <a:lnTo>
                    <a:pt x="252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4" y="452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7" y="453"/>
                  </a:lnTo>
                  <a:lnTo>
                    <a:pt x="257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9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4" y="455"/>
                  </a:lnTo>
                  <a:lnTo>
                    <a:pt x="264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8" y="455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5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7" y="457"/>
                  </a:lnTo>
                  <a:lnTo>
                    <a:pt x="277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6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8" y="459"/>
                  </a:lnTo>
                  <a:lnTo>
                    <a:pt x="288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2" y="460"/>
                  </a:lnTo>
                  <a:lnTo>
                    <a:pt x="292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0"/>
                  </a:lnTo>
                  <a:lnTo>
                    <a:pt x="297" y="460"/>
                  </a:lnTo>
                  <a:lnTo>
                    <a:pt x="297" y="460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8" y="461"/>
                  </a:lnTo>
                  <a:lnTo>
                    <a:pt x="298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300" y="461"/>
                  </a:lnTo>
                  <a:lnTo>
                    <a:pt x="300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2" y="461"/>
                  </a:lnTo>
                  <a:lnTo>
                    <a:pt x="302" y="461"/>
                  </a:lnTo>
                  <a:lnTo>
                    <a:pt x="303" y="461"/>
                  </a:lnTo>
                  <a:lnTo>
                    <a:pt x="303" y="462"/>
                  </a:lnTo>
                  <a:lnTo>
                    <a:pt x="303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5" y="462"/>
                  </a:lnTo>
                  <a:lnTo>
                    <a:pt x="305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10" y="462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6" y="463"/>
                  </a:lnTo>
                  <a:lnTo>
                    <a:pt x="316" y="464"/>
                  </a:lnTo>
                  <a:lnTo>
                    <a:pt x="317" y="464"/>
                  </a:lnTo>
                  <a:lnTo>
                    <a:pt x="317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9" y="464"/>
                  </a:lnTo>
                  <a:lnTo>
                    <a:pt x="319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3" y="464"/>
                  </a:lnTo>
                  <a:lnTo>
                    <a:pt x="323" y="464"/>
                  </a:lnTo>
                  <a:lnTo>
                    <a:pt x="324" y="465"/>
                  </a:lnTo>
                  <a:lnTo>
                    <a:pt x="324" y="465"/>
                  </a:lnTo>
                  <a:lnTo>
                    <a:pt x="325" y="465"/>
                  </a:lnTo>
                  <a:lnTo>
                    <a:pt x="325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9" y="465"/>
                  </a:lnTo>
                  <a:lnTo>
                    <a:pt x="330" y="465"/>
                  </a:lnTo>
                  <a:lnTo>
                    <a:pt x="330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1" y="467"/>
                  </a:lnTo>
                  <a:lnTo>
                    <a:pt x="342" y="467"/>
                  </a:lnTo>
                  <a:lnTo>
                    <a:pt x="343" y="467"/>
                  </a:lnTo>
                  <a:lnTo>
                    <a:pt x="343" y="467"/>
                  </a:lnTo>
                  <a:lnTo>
                    <a:pt x="344" y="467"/>
                  </a:lnTo>
                  <a:lnTo>
                    <a:pt x="344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7" y="468"/>
                  </a:lnTo>
                  <a:lnTo>
                    <a:pt x="347" y="468"/>
                  </a:lnTo>
                  <a:lnTo>
                    <a:pt x="348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1" y="468"/>
                  </a:lnTo>
                  <a:lnTo>
                    <a:pt x="352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4" y="468"/>
                  </a:lnTo>
                  <a:lnTo>
                    <a:pt x="354" y="469"/>
                  </a:lnTo>
                  <a:lnTo>
                    <a:pt x="355" y="469"/>
                  </a:lnTo>
                  <a:lnTo>
                    <a:pt x="355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7" y="469"/>
                  </a:lnTo>
                  <a:lnTo>
                    <a:pt x="358" y="469"/>
                  </a:lnTo>
                  <a:lnTo>
                    <a:pt x="358" y="469"/>
                  </a:lnTo>
                  <a:lnTo>
                    <a:pt x="359" y="469"/>
                  </a:lnTo>
                  <a:lnTo>
                    <a:pt x="359" y="469"/>
                  </a:lnTo>
                  <a:lnTo>
                    <a:pt x="360" y="469"/>
                  </a:lnTo>
                  <a:lnTo>
                    <a:pt x="361" y="469"/>
                  </a:lnTo>
                  <a:lnTo>
                    <a:pt x="361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3" y="470"/>
                  </a:lnTo>
                  <a:lnTo>
                    <a:pt x="363" y="470"/>
                  </a:lnTo>
                  <a:lnTo>
                    <a:pt x="364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7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9" y="470"/>
                  </a:lnTo>
                  <a:lnTo>
                    <a:pt x="369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2" y="470"/>
                  </a:lnTo>
                  <a:lnTo>
                    <a:pt x="373" y="471"/>
                  </a:lnTo>
                  <a:lnTo>
                    <a:pt x="374" y="471"/>
                  </a:lnTo>
                  <a:lnTo>
                    <a:pt x="374" y="471"/>
                  </a:lnTo>
                  <a:lnTo>
                    <a:pt x="375" y="471"/>
                  </a:lnTo>
                  <a:lnTo>
                    <a:pt x="376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9" y="471"/>
                  </a:lnTo>
                  <a:lnTo>
                    <a:pt x="379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4" y="472"/>
                  </a:lnTo>
                  <a:lnTo>
                    <a:pt x="385" y="472"/>
                  </a:lnTo>
                  <a:lnTo>
                    <a:pt x="385" y="472"/>
                  </a:lnTo>
                  <a:lnTo>
                    <a:pt x="386" y="472"/>
                  </a:lnTo>
                  <a:lnTo>
                    <a:pt x="386" y="472"/>
                  </a:lnTo>
                  <a:lnTo>
                    <a:pt x="387" y="472"/>
                  </a:lnTo>
                  <a:lnTo>
                    <a:pt x="387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3" y="473"/>
                  </a:lnTo>
                  <a:lnTo>
                    <a:pt x="393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8" y="473"/>
                  </a:lnTo>
                  <a:lnTo>
                    <a:pt x="398" y="473"/>
                  </a:lnTo>
                  <a:lnTo>
                    <a:pt x="400" y="473"/>
                  </a:lnTo>
                  <a:lnTo>
                    <a:pt x="400" y="473"/>
                  </a:lnTo>
                  <a:lnTo>
                    <a:pt x="401" y="473"/>
                  </a:lnTo>
                  <a:lnTo>
                    <a:pt x="401" y="473"/>
                  </a:lnTo>
                  <a:lnTo>
                    <a:pt x="402" y="473"/>
                  </a:lnTo>
                  <a:lnTo>
                    <a:pt x="402" y="473"/>
                  </a:lnTo>
                  <a:lnTo>
                    <a:pt x="402" y="474"/>
                  </a:lnTo>
                  <a:lnTo>
                    <a:pt x="403" y="474"/>
                  </a:lnTo>
                  <a:lnTo>
                    <a:pt x="403" y="474"/>
                  </a:lnTo>
                  <a:lnTo>
                    <a:pt x="404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6" y="474"/>
                  </a:lnTo>
                  <a:lnTo>
                    <a:pt x="407" y="474"/>
                  </a:lnTo>
                  <a:lnTo>
                    <a:pt x="407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10" y="474"/>
                  </a:lnTo>
                  <a:lnTo>
                    <a:pt x="410" y="474"/>
                  </a:lnTo>
                  <a:lnTo>
                    <a:pt x="412" y="474"/>
                  </a:lnTo>
                  <a:lnTo>
                    <a:pt x="412" y="474"/>
                  </a:lnTo>
                  <a:lnTo>
                    <a:pt x="413" y="474"/>
                  </a:lnTo>
                  <a:lnTo>
                    <a:pt x="413" y="474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7" y="475"/>
                  </a:lnTo>
                  <a:lnTo>
                    <a:pt x="417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1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5" y="476"/>
                  </a:lnTo>
                  <a:lnTo>
                    <a:pt x="426" y="476"/>
                  </a:lnTo>
                  <a:lnTo>
                    <a:pt x="427" y="476"/>
                  </a:lnTo>
                  <a:lnTo>
                    <a:pt x="427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9" y="476"/>
                  </a:lnTo>
                  <a:lnTo>
                    <a:pt x="431" y="476"/>
                  </a:lnTo>
                  <a:lnTo>
                    <a:pt x="432" y="476"/>
                  </a:lnTo>
                  <a:lnTo>
                    <a:pt x="432" y="476"/>
                  </a:lnTo>
                  <a:lnTo>
                    <a:pt x="433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5" y="476"/>
                  </a:lnTo>
                  <a:lnTo>
                    <a:pt x="436" y="476"/>
                  </a:lnTo>
                  <a:lnTo>
                    <a:pt x="436" y="477"/>
                  </a:lnTo>
                  <a:lnTo>
                    <a:pt x="436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8" y="477"/>
                  </a:lnTo>
                  <a:lnTo>
                    <a:pt x="439" y="477"/>
                  </a:lnTo>
                  <a:lnTo>
                    <a:pt x="440" y="477"/>
                  </a:lnTo>
                  <a:lnTo>
                    <a:pt x="440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2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4" y="477"/>
                  </a:lnTo>
                  <a:lnTo>
                    <a:pt x="444" y="477"/>
                  </a:lnTo>
                  <a:lnTo>
                    <a:pt x="445" y="477"/>
                  </a:lnTo>
                  <a:lnTo>
                    <a:pt x="445" y="477"/>
                  </a:lnTo>
                  <a:lnTo>
                    <a:pt x="446" y="477"/>
                  </a:lnTo>
                  <a:lnTo>
                    <a:pt x="446" y="477"/>
                  </a:lnTo>
                  <a:lnTo>
                    <a:pt x="447" y="477"/>
                  </a:lnTo>
                  <a:lnTo>
                    <a:pt x="447" y="477"/>
                  </a:lnTo>
                  <a:lnTo>
                    <a:pt x="448" y="477"/>
                  </a:lnTo>
                  <a:lnTo>
                    <a:pt x="448" y="477"/>
                  </a:lnTo>
                  <a:lnTo>
                    <a:pt x="449" y="477"/>
                  </a:lnTo>
                  <a:lnTo>
                    <a:pt x="450" y="478"/>
                  </a:lnTo>
                  <a:lnTo>
                    <a:pt x="452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4" y="478"/>
                  </a:lnTo>
                  <a:lnTo>
                    <a:pt x="455" y="478"/>
                  </a:lnTo>
                  <a:lnTo>
                    <a:pt x="456" y="478"/>
                  </a:lnTo>
                  <a:lnTo>
                    <a:pt x="456" y="478"/>
                  </a:lnTo>
                  <a:lnTo>
                    <a:pt x="457" y="478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0" y="478"/>
                  </a:lnTo>
                  <a:lnTo>
                    <a:pt x="460" y="478"/>
                  </a:lnTo>
                  <a:lnTo>
                    <a:pt x="461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3" y="479"/>
                  </a:lnTo>
                  <a:lnTo>
                    <a:pt x="464" y="479"/>
                  </a:lnTo>
                  <a:lnTo>
                    <a:pt x="464" y="479"/>
                  </a:lnTo>
                  <a:lnTo>
                    <a:pt x="465" y="479"/>
                  </a:lnTo>
                  <a:lnTo>
                    <a:pt x="466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71" y="479"/>
                  </a:lnTo>
                  <a:lnTo>
                    <a:pt x="471" y="479"/>
                  </a:lnTo>
                  <a:lnTo>
                    <a:pt x="472" y="479"/>
                  </a:lnTo>
                  <a:lnTo>
                    <a:pt x="472" y="479"/>
                  </a:lnTo>
                  <a:lnTo>
                    <a:pt x="474" y="479"/>
                  </a:lnTo>
                  <a:lnTo>
                    <a:pt x="474" y="479"/>
                  </a:lnTo>
                  <a:lnTo>
                    <a:pt x="475" y="479"/>
                  </a:lnTo>
                  <a:lnTo>
                    <a:pt x="476" y="479"/>
                  </a:lnTo>
                  <a:lnTo>
                    <a:pt x="476" y="479"/>
                  </a:lnTo>
                  <a:lnTo>
                    <a:pt x="477" y="479"/>
                  </a:lnTo>
                  <a:lnTo>
                    <a:pt x="478" y="480"/>
                  </a:lnTo>
                  <a:lnTo>
                    <a:pt x="478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80" y="480"/>
                  </a:lnTo>
                  <a:lnTo>
                    <a:pt x="481" y="480"/>
                  </a:lnTo>
                  <a:lnTo>
                    <a:pt x="482" y="480"/>
                  </a:lnTo>
                  <a:lnTo>
                    <a:pt x="482" y="480"/>
                  </a:lnTo>
                  <a:lnTo>
                    <a:pt x="484" y="480"/>
                  </a:lnTo>
                  <a:lnTo>
                    <a:pt x="484" y="480"/>
                  </a:lnTo>
                  <a:lnTo>
                    <a:pt x="486" y="480"/>
                  </a:lnTo>
                  <a:lnTo>
                    <a:pt x="486" y="480"/>
                  </a:lnTo>
                  <a:lnTo>
                    <a:pt x="488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90" y="480"/>
                  </a:lnTo>
                  <a:lnTo>
                    <a:pt x="490" y="480"/>
                  </a:lnTo>
                  <a:lnTo>
                    <a:pt x="491" y="480"/>
                  </a:lnTo>
                  <a:lnTo>
                    <a:pt x="491" y="480"/>
                  </a:lnTo>
                  <a:lnTo>
                    <a:pt x="493" y="481"/>
                  </a:lnTo>
                  <a:lnTo>
                    <a:pt x="494" y="481"/>
                  </a:lnTo>
                  <a:lnTo>
                    <a:pt x="495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502" y="481"/>
                  </a:lnTo>
                  <a:lnTo>
                    <a:pt x="502" y="481"/>
                  </a:lnTo>
                  <a:lnTo>
                    <a:pt x="506" y="481"/>
                  </a:lnTo>
                  <a:lnTo>
                    <a:pt x="507" y="481"/>
                  </a:lnTo>
                  <a:lnTo>
                    <a:pt x="509" y="482"/>
                  </a:lnTo>
                  <a:lnTo>
                    <a:pt x="510" y="482"/>
                  </a:lnTo>
                  <a:lnTo>
                    <a:pt x="512" y="482"/>
                  </a:lnTo>
                  <a:lnTo>
                    <a:pt x="512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4" y="482"/>
                  </a:lnTo>
                  <a:lnTo>
                    <a:pt x="514" y="482"/>
                  </a:lnTo>
                  <a:lnTo>
                    <a:pt x="516" y="482"/>
                  </a:lnTo>
                  <a:lnTo>
                    <a:pt x="516" y="482"/>
                  </a:lnTo>
                  <a:lnTo>
                    <a:pt x="517" y="482"/>
                  </a:lnTo>
                  <a:lnTo>
                    <a:pt x="517" y="482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0" y="482"/>
                  </a:lnTo>
                  <a:lnTo>
                    <a:pt x="520" y="482"/>
                  </a:lnTo>
                  <a:lnTo>
                    <a:pt x="521" y="482"/>
                  </a:lnTo>
                  <a:lnTo>
                    <a:pt x="523" y="482"/>
                  </a:lnTo>
                  <a:lnTo>
                    <a:pt x="524" y="482"/>
                  </a:lnTo>
                  <a:lnTo>
                    <a:pt x="526" y="483"/>
                  </a:lnTo>
                  <a:lnTo>
                    <a:pt x="526" y="483"/>
                  </a:lnTo>
                  <a:lnTo>
                    <a:pt x="527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2" y="483"/>
                  </a:lnTo>
                  <a:lnTo>
                    <a:pt x="533" y="483"/>
                  </a:lnTo>
                  <a:lnTo>
                    <a:pt x="533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5" y="483"/>
                  </a:lnTo>
                  <a:lnTo>
                    <a:pt x="536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40" y="483"/>
                  </a:lnTo>
                  <a:lnTo>
                    <a:pt x="541" y="483"/>
                  </a:lnTo>
                  <a:lnTo>
                    <a:pt x="541" y="483"/>
                  </a:lnTo>
                  <a:lnTo>
                    <a:pt x="542" y="483"/>
                  </a:lnTo>
                  <a:lnTo>
                    <a:pt x="542" y="483"/>
                  </a:lnTo>
                  <a:lnTo>
                    <a:pt x="543" y="484"/>
                  </a:lnTo>
                  <a:lnTo>
                    <a:pt x="543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46" y="484"/>
                  </a:lnTo>
                  <a:lnTo>
                    <a:pt x="547" y="484"/>
                  </a:lnTo>
                  <a:lnTo>
                    <a:pt x="548" y="484"/>
                  </a:lnTo>
                  <a:lnTo>
                    <a:pt x="549" y="484"/>
                  </a:lnTo>
                  <a:lnTo>
                    <a:pt x="550" y="484"/>
                  </a:lnTo>
                  <a:lnTo>
                    <a:pt x="551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7" y="484"/>
                  </a:lnTo>
                  <a:lnTo>
                    <a:pt x="557" y="484"/>
                  </a:lnTo>
                  <a:lnTo>
                    <a:pt x="559" y="484"/>
                  </a:lnTo>
                  <a:lnTo>
                    <a:pt x="559" y="484"/>
                  </a:lnTo>
                  <a:lnTo>
                    <a:pt x="560" y="484"/>
                  </a:lnTo>
                  <a:lnTo>
                    <a:pt x="561" y="484"/>
                  </a:lnTo>
                  <a:lnTo>
                    <a:pt x="563" y="485"/>
                  </a:lnTo>
                  <a:lnTo>
                    <a:pt x="565" y="485"/>
                  </a:lnTo>
                  <a:lnTo>
                    <a:pt x="565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72" y="485"/>
                  </a:lnTo>
                  <a:lnTo>
                    <a:pt x="572" y="485"/>
                  </a:lnTo>
                  <a:lnTo>
                    <a:pt x="573" y="485"/>
                  </a:lnTo>
                  <a:lnTo>
                    <a:pt x="573" y="485"/>
                  </a:lnTo>
                  <a:lnTo>
                    <a:pt x="574" y="485"/>
                  </a:lnTo>
                  <a:lnTo>
                    <a:pt x="574" y="485"/>
                  </a:lnTo>
                  <a:lnTo>
                    <a:pt x="578" y="485"/>
                  </a:lnTo>
                  <a:lnTo>
                    <a:pt x="581" y="485"/>
                  </a:lnTo>
                  <a:lnTo>
                    <a:pt x="583" y="486"/>
                  </a:lnTo>
                  <a:lnTo>
                    <a:pt x="583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9" y="486"/>
                  </a:lnTo>
                  <a:lnTo>
                    <a:pt x="591" y="486"/>
                  </a:lnTo>
                  <a:lnTo>
                    <a:pt x="593" y="486"/>
                  </a:lnTo>
                  <a:lnTo>
                    <a:pt x="593" y="486"/>
                  </a:lnTo>
                  <a:lnTo>
                    <a:pt x="594" y="486"/>
                  </a:lnTo>
                  <a:lnTo>
                    <a:pt x="596" y="486"/>
                  </a:lnTo>
                  <a:lnTo>
                    <a:pt x="596" y="486"/>
                  </a:lnTo>
                  <a:lnTo>
                    <a:pt x="597" y="486"/>
                  </a:lnTo>
                  <a:lnTo>
                    <a:pt x="597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601" y="486"/>
                  </a:lnTo>
                  <a:lnTo>
                    <a:pt x="602" y="486"/>
                  </a:lnTo>
                  <a:lnTo>
                    <a:pt x="602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6" y="487"/>
                  </a:lnTo>
                  <a:lnTo>
                    <a:pt x="607" y="487"/>
                  </a:lnTo>
                  <a:lnTo>
                    <a:pt x="608" y="487"/>
                  </a:lnTo>
                  <a:lnTo>
                    <a:pt x="609" y="487"/>
                  </a:lnTo>
                  <a:lnTo>
                    <a:pt x="610" y="487"/>
                  </a:lnTo>
                  <a:lnTo>
                    <a:pt x="611" y="487"/>
                  </a:lnTo>
                  <a:lnTo>
                    <a:pt x="611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3" y="487"/>
                  </a:lnTo>
                  <a:lnTo>
                    <a:pt x="614" y="487"/>
                  </a:lnTo>
                  <a:lnTo>
                    <a:pt x="615" y="487"/>
                  </a:lnTo>
                  <a:lnTo>
                    <a:pt x="617" y="487"/>
                  </a:lnTo>
                  <a:lnTo>
                    <a:pt x="617" y="487"/>
                  </a:lnTo>
                  <a:lnTo>
                    <a:pt x="619" y="487"/>
                  </a:lnTo>
                  <a:lnTo>
                    <a:pt x="620" y="487"/>
                  </a:lnTo>
                  <a:lnTo>
                    <a:pt x="620" y="487"/>
                  </a:lnTo>
                  <a:lnTo>
                    <a:pt x="621" y="487"/>
                  </a:lnTo>
                  <a:lnTo>
                    <a:pt x="624" y="487"/>
                  </a:lnTo>
                  <a:lnTo>
                    <a:pt x="627" y="487"/>
                  </a:lnTo>
                  <a:lnTo>
                    <a:pt x="628" y="487"/>
                  </a:lnTo>
                  <a:lnTo>
                    <a:pt x="631" y="488"/>
                  </a:lnTo>
                  <a:lnTo>
                    <a:pt x="634" y="488"/>
                  </a:lnTo>
                  <a:lnTo>
                    <a:pt x="634" y="488"/>
                  </a:lnTo>
                  <a:lnTo>
                    <a:pt x="635" y="488"/>
                  </a:lnTo>
                  <a:lnTo>
                    <a:pt x="636" y="488"/>
                  </a:lnTo>
                  <a:lnTo>
                    <a:pt x="637" y="488"/>
                  </a:lnTo>
                  <a:lnTo>
                    <a:pt x="638" y="488"/>
                  </a:lnTo>
                  <a:lnTo>
                    <a:pt x="638" y="488"/>
                  </a:lnTo>
                  <a:lnTo>
                    <a:pt x="639" y="488"/>
                  </a:lnTo>
                  <a:lnTo>
                    <a:pt x="641" y="488"/>
                  </a:lnTo>
                  <a:lnTo>
                    <a:pt x="642" y="488"/>
                  </a:lnTo>
                  <a:lnTo>
                    <a:pt x="642" y="488"/>
                  </a:lnTo>
                  <a:lnTo>
                    <a:pt x="651" y="488"/>
                  </a:lnTo>
                  <a:lnTo>
                    <a:pt x="651" y="488"/>
                  </a:lnTo>
                  <a:lnTo>
                    <a:pt x="653" y="488"/>
                  </a:lnTo>
                  <a:lnTo>
                    <a:pt x="653" y="488"/>
                  </a:lnTo>
                  <a:lnTo>
                    <a:pt x="654" y="489"/>
                  </a:lnTo>
                  <a:lnTo>
                    <a:pt x="658" y="489"/>
                  </a:lnTo>
                  <a:lnTo>
                    <a:pt x="663" y="489"/>
                  </a:lnTo>
                  <a:lnTo>
                    <a:pt x="665" y="489"/>
                  </a:lnTo>
                  <a:lnTo>
                    <a:pt x="669" y="489"/>
                  </a:lnTo>
                  <a:lnTo>
                    <a:pt x="670" y="489"/>
                  </a:lnTo>
                  <a:lnTo>
                    <a:pt x="675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7" y="489"/>
                  </a:lnTo>
                  <a:lnTo>
                    <a:pt x="677" y="489"/>
                  </a:lnTo>
                  <a:lnTo>
                    <a:pt x="678" y="489"/>
                  </a:lnTo>
                  <a:lnTo>
                    <a:pt x="679" y="489"/>
                  </a:lnTo>
                  <a:lnTo>
                    <a:pt x="679" y="489"/>
                  </a:lnTo>
                  <a:lnTo>
                    <a:pt x="680" y="489"/>
                  </a:lnTo>
                  <a:lnTo>
                    <a:pt x="680" y="489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5" y="490"/>
                  </a:lnTo>
                  <a:lnTo>
                    <a:pt x="686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700" y="490"/>
                  </a:lnTo>
                  <a:lnTo>
                    <a:pt x="702" y="490"/>
                  </a:lnTo>
                  <a:lnTo>
                    <a:pt x="702" y="490"/>
                  </a:lnTo>
                  <a:lnTo>
                    <a:pt x="705" y="490"/>
                  </a:lnTo>
                  <a:lnTo>
                    <a:pt x="705" y="490"/>
                  </a:lnTo>
                  <a:lnTo>
                    <a:pt x="706" y="490"/>
                  </a:lnTo>
                  <a:lnTo>
                    <a:pt x="709" y="490"/>
                  </a:lnTo>
                  <a:lnTo>
                    <a:pt x="711" y="491"/>
                  </a:lnTo>
                  <a:lnTo>
                    <a:pt x="716" y="491"/>
                  </a:lnTo>
                  <a:lnTo>
                    <a:pt x="720" y="491"/>
                  </a:lnTo>
                  <a:lnTo>
                    <a:pt x="722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9" y="491"/>
                  </a:lnTo>
                  <a:lnTo>
                    <a:pt x="732" y="491"/>
                  </a:lnTo>
                  <a:lnTo>
                    <a:pt x="732" y="491"/>
                  </a:lnTo>
                  <a:lnTo>
                    <a:pt x="733" y="491"/>
                  </a:lnTo>
                  <a:lnTo>
                    <a:pt x="735" y="491"/>
                  </a:lnTo>
                  <a:lnTo>
                    <a:pt x="740" y="491"/>
                  </a:lnTo>
                  <a:lnTo>
                    <a:pt x="741" y="491"/>
                  </a:lnTo>
                  <a:lnTo>
                    <a:pt x="745" y="492"/>
                  </a:lnTo>
                  <a:lnTo>
                    <a:pt x="745" y="492"/>
                  </a:lnTo>
                  <a:lnTo>
                    <a:pt x="755" y="492"/>
                  </a:lnTo>
                  <a:lnTo>
                    <a:pt x="755" y="492"/>
                  </a:lnTo>
                  <a:lnTo>
                    <a:pt x="756" y="492"/>
                  </a:lnTo>
                  <a:lnTo>
                    <a:pt x="763" y="492"/>
                  </a:lnTo>
                  <a:lnTo>
                    <a:pt x="763" y="492"/>
                  </a:lnTo>
                  <a:lnTo>
                    <a:pt x="769" y="492"/>
                  </a:lnTo>
                  <a:lnTo>
                    <a:pt x="770" y="492"/>
                  </a:lnTo>
                  <a:lnTo>
                    <a:pt x="771" y="492"/>
                  </a:lnTo>
                  <a:lnTo>
                    <a:pt x="775" y="492"/>
                  </a:lnTo>
                  <a:lnTo>
                    <a:pt x="779" y="492"/>
                  </a:lnTo>
                  <a:lnTo>
                    <a:pt x="786" y="493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1" y="493"/>
                  </a:lnTo>
                  <a:lnTo>
                    <a:pt x="796" y="493"/>
                  </a:lnTo>
                  <a:lnTo>
                    <a:pt x="797" y="493"/>
                  </a:lnTo>
                  <a:lnTo>
                    <a:pt x="805" y="493"/>
                  </a:lnTo>
                  <a:lnTo>
                    <a:pt x="807" y="493"/>
                  </a:lnTo>
                  <a:lnTo>
                    <a:pt x="807" y="493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4" y="493"/>
                  </a:lnTo>
                  <a:lnTo>
                    <a:pt x="814" y="493"/>
                  </a:lnTo>
                  <a:lnTo>
                    <a:pt x="819" y="494"/>
                  </a:lnTo>
                  <a:lnTo>
                    <a:pt x="821" y="494"/>
                  </a:lnTo>
                  <a:lnTo>
                    <a:pt x="823" y="494"/>
                  </a:lnTo>
                  <a:lnTo>
                    <a:pt x="824" y="494"/>
                  </a:lnTo>
                  <a:lnTo>
                    <a:pt x="825" y="494"/>
                  </a:lnTo>
                  <a:lnTo>
                    <a:pt x="826" y="494"/>
                  </a:lnTo>
                  <a:lnTo>
                    <a:pt x="828" y="494"/>
                  </a:lnTo>
                  <a:lnTo>
                    <a:pt x="829" y="494"/>
                  </a:lnTo>
                  <a:lnTo>
                    <a:pt x="831" y="494"/>
                  </a:lnTo>
                  <a:lnTo>
                    <a:pt x="831" y="494"/>
                  </a:lnTo>
                  <a:lnTo>
                    <a:pt x="844" y="494"/>
                  </a:lnTo>
                  <a:lnTo>
                    <a:pt x="851" y="494"/>
                  </a:lnTo>
                  <a:lnTo>
                    <a:pt x="862" y="495"/>
                  </a:lnTo>
                  <a:lnTo>
                    <a:pt x="866" y="495"/>
                  </a:lnTo>
                  <a:lnTo>
                    <a:pt x="867" y="495"/>
                  </a:lnTo>
                  <a:lnTo>
                    <a:pt x="871" y="495"/>
                  </a:lnTo>
                  <a:lnTo>
                    <a:pt x="875" y="495"/>
                  </a:lnTo>
                  <a:lnTo>
                    <a:pt x="877" y="495"/>
                  </a:lnTo>
                  <a:lnTo>
                    <a:pt x="887" y="495"/>
                  </a:lnTo>
                  <a:lnTo>
                    <a:pt x="893" y="495"/>
                  </a:lnTo>
                  <a:lnTo>
                    <a:pt x="908" y="496"/>
                  </a:lnTo>
                  <a:lnTo>
                    <a:pt x="912" y="496"/>
                  </a:lnTo>
                  <a:lnTo>
                    <a:pt x="921" y="496"/>
                  </a:lnTo>
                  <a:lnTo>
                    <a:pt x="922" y="496"/>
                  </a:lnTo>
                  <a:lnTo>
                    <a:pt x="924" y="496"/>
                  </a:lnTo>
                  <a:lnTo>
                    <a:pt x="927" y="496"/>
                  </a:lnTo>
                  <a:lnTo>
                    <a:pt x="931" y="496"/>
                  </a:lnTo>
                  <a:lnTo>
                    <a:pt x="932" y="496"/>
                  </a:lnTo>
                  <a:lnTo>
                    <a:pt x="935" y="496"/>
                  </a:lnTo>
                  <a:lnTo>
                    <a:pt x="944" y="496"/>
                  </a:lnTo>
                  <a:lnTo>
                    <a:pt x="950" y="496"/>
                  </a:lnTo>
                  <a:lnTo>
                    <a:pt x="956" y="496"/>
                  </a:lnTo>
                  <a:lnTo>
                    <a:pt x="966" y="497"/>
                  </a:lnTo>
                  <a:lnTo>
                    <a:pt x="971" y="497"/>
                  </a:lnTo>
                  <a:lnTo>
                    <a:pt x="973" y="497"/>
                  </a:lnTo>
                  <a:lnTo>
                    <a:pt x="976" y="497"/>
                  </a:lnTo>
                  <a:lnTo>
                    <a:pt x="979" y="497"/>
                  </a:lnTo>
                  <a:lnTo>
                    <a:pt x="982" y="497"/>
                  </a:lnTo>
                  <a:lnTo>
                    <a:pt x="985" y="497"/>
                  </a:lnTo>
                  <a:lnTo>
                    <a:pt x="986" y="497"/>
                  </a:lnTo>
                  <a:lnTo>
                    <a:pt x="987" y="497"/>
                  </a:lnTo>
                  <a:lnTo>
                    <a:pt x="1003" y="497"/>
                  </a:lnTo>
                  <a:lnTo>
                    <a:pt x="1006" y="497"/>
                  </a:lnTo>
                  <a:lnTo>
                    <a:pt x="1007" y="497"/>
                  </a:lnTo>
                  <a:lnTo>
                    <a:pt x="1029" y="498"/>
                  </a:lnTo>
                  <a:lnTo>
                    <a:pt x="1037" y="498"/>
                  </a:lnTo>
                  <a:lnTo>
                    <a:pt x="1043" y="498"/>
                  </a:lnTo>
                  <a:lnTo>
                    <a:pt x="1051" y="498"/>
                  </a:lnTo>
                  <a:lnTo>
                    <a:pt x="1056" y="498"/>
                  </a:lnTo>
                  <a:lnTo>
                    <a:pt x="1067" y="498"/>
                  </a:lnTo>
                  <a:lnTo>
                    <a:pt x="1073" y="498"/>
                  </a:lnTo>
                  <a:lnTo>
                    <a:pt x="1134" y="499"/>
                  </a:lnTo>
                  <a:lnTo>
                    <a:pt x="1190" y="50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7" name="Oval 2226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69" name="Oval 2228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1" name="Oval 2230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3" name="Oval 2232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Oval 2234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Oval 2236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78" name="Oval 2238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0" name="Oval 2240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2" name="Oval 2242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4" name="Oval 2244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6" name="Oval 2246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8" name="Oval 224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Oval 2250"/>
            <p:cNvSpPr>
              <a:spLocks noChangeArrowheads="1"/>
            </p:cNvSpPr>
            <p:nvPr/>
          </p:nvSpPr>
          <p:spPr bwMode="auto">
            <a:xfrm>
              <a:off x="803" y="2370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Oval 2251"/>
            <p:cNvSpPr>
              <a:spLocks noChangeArrowheads="1"/>
            </p:cNvSpPr>
            <p:nvPr/>
          </p:nvSpPr>
          <p:spPr bwMode="auto">
            <a:xfrm>
              <a:off x="852" y="197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Oval 2252"/>
            <p:cNvSpPr>
              <a:spLocks noChangeArrowheads="1"/>
            </p:cNvSpPr>
            <p:nvPr/>
          </p:nvSpPr>
          <p:spPr bwMode="auto">
            <a:xfrm>
              <a:off x="866" y="202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Oval 2253"/>
            <p:cNvSpPr>
              <a:spLocks noChangeArrowheads="1"/>
            </p:cNvSpPr>
            <p:nvPr/>
          </p:nvSpPr>
          <p:spPr bwMode="auto">
            <a:xfrm>
              <a:off x="866" y="2481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4" name="Oval 2254"/>
            <p:cNvSpPr>
              <a:spLocks noChangeArrowheads="1"/>
            </p:cNvSpPr>
            <p:nvPr/>
          </p:nvSpPr>
          <p:spPr bwMode="auto">
            <a:xfrm>
              <a:off x="876" y="257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Oval 2255"/>
            <p:cNvSpPr>
              <a:spLocks noChangeArrowheads="1"/>
            </p:cNvSpPr>
            <p:nvPr/>
          </p:nvSpPr>
          <p:spPr bwMode="auto">
            <a:xfrm>
              <a:off x="887" y="265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6" name="Oval 2256"/>
            <p:cNvSpPr>
              <a:spLocks noChangeArrowheads="1"/>
            </p:cNvSpPr>
            <p:nvPr/>
          </p:nvSpPr>
          <p:spPr bwMode="auto">
            <a:xfrm>
              <a:off x="901" y="2541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Oval 2257"/>
            <p:cNvSpPr>
              <a:spLocks noChangeArrowheads="1"/>
            </p:cNvSpPr>
            <p:nvPr/>
          </p:nvSpPr>
          <p:spPr bwMode="auto">
            <a:xfrm>
              <a:off x="911" y="253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8" name="Oval 2258"/>
            <p:cNvSpPr>
              <a:spLocks noChangeArrowheads="1"/>
            </p:cNvSpPr>
            <p:nvPr/>
          </p:nvSpPr>
          <p:spPr bwMode="auto">
            <a:xfrm>
              <a:off x="918" y="213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Oval 2259"/>
            <p:cNvSpPr>
              <a:spLocks noChangeArrowheads="1"/>
            </p:cNvSpPr>
            <p:nvPr/>
          </p:nvSpPr>
          <p:spPr bwMode="auto">
            <a:xfrm>
              <a:off x="922" y="2621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0" name="Oval 2260"/>
            <p:cNvSpPr>
              <a:spLocks noChangeArrowheads="1"/>
            </p:cNvSpPr>
            <p:nvPr/>
          </p:nvSpPr>
          <p:spPr bwMode="auto">
            <a:xfrm>
              <a:off x="946" y="287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1" name="Oval 2261"/>
            <p:cNvSpPr>
              <a:spLocks noChangeArrowheads="1"/>
            </p:cNvSpPr>
            <p:nvPr/>
          </p:nvSpPr>
          <p:spPr bwMode="auto">
            <a:xfrm>
              <a:off x="953" y="268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2" name="Oval 2262"/>
            <p:cNvSpPr>
              <a:spLocks noChangeArrowheads="1"/>
            </p:cNvSpPr>
            <p:nvPr/>
          </p:nvSpPr>
          <p:spPr bwMode="auto">
            <a:xfrm>
              <a:off x="988" y="249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3" name="Oval 2263"/>
            <p:cNvSpPr>
              <a:spLocks noChangeArrowheads="1"/>
            </p:cNvSpPr>
            <p:nvPr/>
          </p:nvSpPr>
          <p:spPr bwMode="auto">
            <a:xfrm>
              <a:off x="1002" y="2527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4" name="Oval 2264"/>
            <p:cNvSpPr>
              <a:spLocks noChangeArrowheads="1"/>
            </p:cNvSpPr>
            <p:nvPr/>
          </p:nvSpPr>
          <p:spPr bwMode="auto">
            <a:xfrm>
              <a:off x="1019" y="267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5" name="Oval 2265"/>
            <p:cNvSpPr>
              <a:spLocks noChangeArrowheads="1"/>
            </p:cNvSpPr>
            <p:nvPr/>
          </p:nvSpPr>
          <p:spPr bwMode="auto">
            <a:xfrm>
              <a:off x="1026" y="263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6" name="Oval 2266"/>
            <p:cNvSpPr>
              <a:spLocks noChangeArrowheads="1"/>
            </p:cNvSpPr>
            <p:nvPr/>
          </p:nvSpPr>
          <p:spPr bwMode="auto">
            <a:xfrm>
              <a:off x="1026" y="220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7" name="Oval 2267"/>
            <p:cNvSpPr>
              <a:spLocks noChangeArrowheads="1"/>
            </p:cNvSpPr>
            <p:nvPr/>
          </p:nvSpPr>
          <p:spPr bwMode="auto">
            <a:xfrm>
              <a:off x="1058" y="217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6" name="Oval 2268"/>
            <p:cNvSpPr>
              <a:spLocks noChangeArrowheads="1"/>
            </p:cNvSpPr>
            <p:nvPr/>
          </p:nvSpPr>
          <p:spPr bwMode="auto">
            <a:xfrm>
              <a:off x="1075" y="3029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7" name="Oval 2269"/>
            <p:cNvSpPr>
              <a:spLocks noChangeArrowheads="1"/>
            </p:cNvSpPr>
            <p:nvPr/>
          </p:nvSpPr>
          <p:spPr bwMode="auto">
            <a:xfrm>
              <a:off x="1096" y="263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8" name="Oval 2270"/>
            <p:cNvSpPr>
              <a:spLocks noChangeArrowheads="1"/>
            </p:cNvSpPr>
            <p:nvPr/>
          </p:nvSpPr>
          <p:spPr bwMode="auto">
            <a:xfrm>
              <a:off x="1117" y="225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9" name="Oval 2271"/>
            <p:cNvSpPr>
              <a:spLocks noChangeArrowheads="1"/>
            </p:cNvSpPr>
            <p:nvPr/>
          </p:nvSpPr>
          <p:spPr bwMode="auto">
            <a:xfrm>
              <a:off x="1135" y="2628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0" name="Oval 2272"/>
            <p:cNvSpPr>
              <a:spLocks noChangeArrowheads="1"/>
            </p:cNvSpPr>
            <p:nvPr/>
          </p:nvSpPr>
          <p:spPr bwMode="auto">
            <a:xfrm>
              <a:off x="1145" y="2830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1" name="Oval 2273"/>
            <p:cNvSpPr>
              <a:spLocks noChangeArrowheads="1"/>
            </p:cNvSpPr>
            <p:nvPr/>
          </p:nvSpPr>
          <p:spPr bwMode="auto">
            <a:xfrm>
              <a:off x="1149" y="2795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2" name="Oval 2274"/>
            <p:cNvSpPr>
              <a:spLocks noChangeArrowheads="1"/>
            </p:cNvSpPr>
            <p:nvPr/>
          </p:nvSpPr>
          <p:spPr bwMode="auto">
            <a:xfrm>
              <a:off x="1190" y="283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3" name="Oval 2275"/>
            <p:cNvSpPr>
              <a:spLocks noChangeArrowheads="1"/>
            </p:cNvSpPr>
            <p:nvPr/>
          </p:nvSpPr>
          <p:spPr bwMode="auto">
            <a:xfrm>
              <a:off x="1208" y="2562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4" name="Oval 2276"/>
            <p:cNvSpPr>
              <a:spLocks noChangeArrowheads="1"/>
            </p:cNvSpPr>
            <p:nvPr/>
          </p:nvSpPr>
          <p:spPr bwMode="auto">
            <a:xfrm>
              <a:off x="1267" y="2118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5" name="Oval 2277"/>
            <p:cNvSpPr>
              <a:spLocks noChangeArrowheads="1"/>
            </p:cNvSpPr>
            <p:nvPr/>
          </p:nvSpPr>
          <p:spPr bwMode="auto">
            <a:xfrm>
              <a:off x="1288" y="226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6" name="Oval 2278"/>
            <p:cNvSpPr>
              <a:spLocks noChangeArrowheads="1"/>
            </p:cNvSpPr>
            <p:nvPr/>
          </p:nvSpPr>
          <p:spPr bwMode="auto">
            <a:xfrm>
              <a:off x="1309" y="3082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7" name="Oval 2279"/>
            <p:cNvSpPr>
              <a:spLocks noChangeArrowheads="1"/>
            </p:cNvSpPr>
            <p:nvPr/>
          </p:nvSpPr>
          <p:spPr bwMode="auto">
            <a:xfrm>
              <a:off x="1341" y="1877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8" name="Oval 2280"/>
            <p:cNvSpPr>
              <a:spLocks noChangeArrowheads="1"/>
            </p:cNvSpPr>
            <p:nvPr/>
          </p:nvSpPr>
          <p:spPr bwMode="auto">
            <a:xfrm>
              <a:off x="1725" y="3096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91" name="Oval 2281"/>
            <p:cNvSpPr>
              <a:spLocks noChangeArrowheads="1"/>
            </p:cNvSpPr>
            <p:nvPr/>
          </p:nvSpPr>
          <p:spPr bwMode="auto">
            <a:xfrm>
              <a:off x="866" y="2024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0" name="Rectangle 2282"/>
            <p:cNvSpPr>
              <a:spLocks noChangeArrowheads="1"/>
            </p:cNvSpPr>
            <p:nvPr/>
          </p:nvSpPr>
          <p:spPr bwMode="auto">
            <a:xfrm>
              <a:off x="960" y="1977"/>
              <a:ext cx="1850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Michigan - Ann Arbor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34" name="Oval 2283"/>
            <p:cNvSpPr>
              <a:spLocks noChangeArrowheads="1"/>
            </p:cNvSpPr>
            <p:nvPr/>
          </p:nvSpPr>
          <p:spPr bwMode="auto">
            <a:xfrm>
              <a:off x="904" y="2541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5" name="Rectangle 2284"/>
            <p:cNvSpPr>
              <a:spLocks noChangeArrowheads="1"/>
            </p:cNvSpPr>
            <p:nvPr/>
          </p:nvSpPr>
          <p:spPr bwMode="auto">
            <a:xfrm>
              <a:off x="974" y="2499"/>
              <a:ext cx="2161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North Carolina - Chapel Hill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36" name="Oval 2285"/>
            <p:cNvSpPr>
              <a:spLocks noChangeArrowheads="1"/>
            </p:cNvSpPr>
            <p:nvPr/>
          </p:nvSpPr>
          <p:spPr bwMode="auto">
            <a:xfrm>
              <a:off x="1288" y="2265"/>
              <a:ext cx="42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7" name="Rectangle 2286"/>
            <p:cNvSpPr>
              <a:spLocks noChangeArrowheads="1"/>
            </p:cNvSpPr>
            <p:nvPr/>
          </p:nvSpPr>
          <p:spPr bwMode="auto">
            <a:xfrm>
              <a:off x="1358" y="2223"/>
              <a:ext cx="2091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State University Of New York At Buffalo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1" name="Oval 2287"/>
            <p:cNvSpPr>
              <a:spLocks noChangeArrowheads="1"/>
            </p:cNvSpPr>
            <p:nvPr/>
          </p:nvSpPr>
          <p:spPr bwMode="auto">
            <a:xfrm>
              <a:off x="1341" y="1877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2" name="Rectangle 2288"/>
            <p:cNvSpPr>
              <a:spLocks noChangeArrowheads="1"/>
            </p:cNvSpPr>
            <p:nvPr/>
          </p:nvSpPr>
          <p:spPr bwMode="auto">
            <a:xfrm>
              <a:off x="1414" y="1835"/>
              <a:ext cx="1756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California, Berkeley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3" name="Oval 2289"/>
            <p:cNvSpPr>
              <a:spLocks noChangeArrowheads="1"/>
            </p:cNvSpPr>
            <p:nvPr/>
          </p:nvSpPr>
          <p:spPr bwMode="auto">
            <a:xfrm>
              <a:off x="1725" y="3096"/>
              <a:ext cx="41" cy="42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4" name="Rectangle 2290"/>
            <p:cNvSpPr>
              <a:spLocks noChangeArrowheads="1"/>
            </p:cNvSpPr>
            <p:nvPr/>
          </p:nvSpPr>
          <p:spPr bwMode="auto">
            <a:xfrm>
              <a:off x="1798" y="3054"/>
              <a:ext cx="1382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90353B"/>
                  </a:solidFill>
                  <a:effectLst/>
                  <a:latin typeface="Arial" panose="020B0604020202020204" pitchFamily="34" charset="0"/>
                </a:rPr>
                <a:t>University Of New Mexico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5" name="Line 2291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6" name="Line 2292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7" name="Rectangle 2293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48" name="Line 2294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9" name="Rectangle 2295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0" name="Line 2296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1" name="Rectangle 2297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2" name="Line 2298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3" name="Rectangle 2299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4" name="Line 2300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5" name="Rectangle 2301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6" name="Line 2302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7" name="Rectangle 2303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8" name="Rectangle 2304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59" name="Line 2305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0" name="Line 2306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1" name="Rectangle 2307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2" name="Line 2308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3" name="Rectangle 2309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4" name="Line 2310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5" name="Rectangle 2311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6" name="Line 2312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7" name="Rectangle 2313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68" name="Rectangle 2314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72" name="Rectangle 2315"/>
            <p:cNvSpPr>
              <a:spLocks noChangeArrowheads="1"/>
            </p:cNvSpPr>
            <p:nvPr/>
          </p:nvSpPr>
          <p:spPr bwMode="auto">
            <a:xfrm>
              <a:off x="3048" y="1870"/>
              <a:ext cx="2534" cy="374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4" name="Oval 2317"/>
            <p:cNvSpPr>
              <a:spLocks noChangeArrowheads="1"/>
            </p:cNvSpPr>
            <p:nvPr/>
          </p:nvSpPr>
          <p:spPr bwMode="auto">
            <a:xfrm>
              <a:off x="3058" y="1445"/>
              <a:ext cx="42" cy="4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6" name="Rectangle 2319"/>
            <p:cNvSpPr>
              <a:spLocks noChangeArrowheads="1"/>
            </p:cNvSpPr>
            <p:nvPr/>
          </p:nvSpPr>
          <p:spPr bwMode="auto">
            <a:xfrm>
              <a:off x="3191" y="1392"/>
              <a:ext cx="2447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Public Flagships (Avg. MR = 1.7%)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3" name="Rectangle 2320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711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  <p:sp>
        <p:nvSpPr>
          <p:cNvPr id="4736" name="Rectangle 2227"/>
          <p:cNvSpPr>
            <a:spLocks noChangeArrowheads="1"/>
          </p:cNvSpPr>
          <p:nvPr/>
        </p:nvSpPr>
        <p:spPr bwMode="auto">
          <a:xfrm>
            <a:off x="990600" y="2184400"/>
            <a:ext cx="7572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Princeton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37" name="Rectangle 2231"/>
          <p:cNvSpPr>
            <a:spLocks noChangeArrowheads="1"/>
          </p:cNvSpPr>
          <p:nvPr/>
        </p:nvSpPr>
        <p:spPr bwMode="auto">
          <a:xfrm>
            <a:off x="1474787" y="3019425"/>
            <a:ext cx="5080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Brown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38" name="Rectangle 2233"/>
          <p:cNvSpPr>
            <a:spLocks noChangeArrowheads="1"/>
          </p:cNvSpPr>
          <p:nvPr/>
        </p:nvSpPr>
        <p:spPr bwMode="auto">
          <a:xfrm>
            <a:off x="1490662" y="2790825"/>
            <a:ext cx="6365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39" name="Rectangle 2235"/>
          <p:cNvSpPr>
            <a:spLocks noChangeArrowheads="1"/>
          </p:cNvSpPr>
          <p:nvPr/>
        </p:nvSpPr>
        <p:spPr bwMode="auto">
          <a:xfrm>
            <a:off x="1009650" y="3306763"/>
            <a:ext cx="419100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Duke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0" name="Rectangle 2239"/>
          <p:cNvSpPr>
            <a:spLocks noChangeArrowheads="1"/>
          </p:cNvSpPr>
          <p:nvPr/>
        </p:nvSpPr>
        <p:spPr bwMode="auto">
          <a:xfrm>
            <a:off x="1549400" y="2516188"/>
            <a:ext cx="6762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1" name="Rectangle 2241"/>
          <p:cNvSpPr>
            <a:spLocks noChangeArrowheads="1"/>
          </p:cNvSpPr>
          <p:nvPr/>
        </p:nvSpPr>
        <p:spPr bwMode="auto">
          <a:xfrm>
            <a:off x="1025525" y="2859088"/>
            <a:ext cx="3460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Yale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2" name="Rectangle 2243"/>
          <p:cNvSpPr>
            <a:spLocks noChangeArrowheads="1"/>
          </p:cNvSpPr>
          <p:nvPr/>
        </p:nvSpPr>
        <p:spPr bwMode="auto">
          <a:xfrm>
            <a:off x="1568450" y="3532188"/>
            <a:ext cx="65722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Chicago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3" name="Rectangle 2247"/>
          <p:cNvSpPr>
            <a:spLocks noChangeArrowheads="1"/>
          </p:cNvSpPr>
          <p:nvPr/>
        </p:nvSpPr>
        <p:spPr bwMode="auto">
          <a:xfrm>
            <a:off x="1757362" y="2695575"/>
            <a:ext cx="854075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Columbia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4" name="Oval 2317"/>
          <p:cNvSpPr>
            <a:spLocks noChangeArrowheads="1"/>
          </p:cNvSpPr>
          <p:nvPr/>
        </p:nvSpPr>
        <p:spPr bwMode="auto">
          <a:xfrm>
            <a:off x="4854575" y="1987550"/>
            <a:ext cx="66675" cy="66675"/>
          </a:xfrm>
          <a:prstGeom prst="ellipse">
            <a:avLst/>
          </a:prstGeom>
          <a:solidFill>
            <a:srgbClr val="0000FF"/>
          </a:solidFill>
          <a:ln w="22225">
            <a:solidFill>
              <a:srgbClr val="0000F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45" name="Rectangle 2319"/>
          <p:cNvSpPr>
            <a:spLocks noChangeArrowheads="1"/>
          </p:cNvSpPr>
          <p:nvPr/>
        </p:nvSpPr>
        <p:spPr bwMode="auto">
          <a:xfrm>
            <a:off x="5065713" y="1905000"/>
            <a:ext cx="3657091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Ivy Plus Colleges (Avg. MR = 2.2%)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46" name="Rectangle 2249"/>
          <p:cNvSpPr>
            <a:spLocks noChangeArrowheads="1"/>
          </p:cNvSpPr>
          <p:nvPr/>
        </p:nvSpPr>
        <p:spPr bwMode="auto">
          <a:xfrm>
            <a:off x="1762125" y="2370138"/>
            <a:ext cx="3079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dirty="0">
                <a:ln>
                  <a:noFill/>
                </a:ln>
                <a:solidFill>
                  <a:srgbClr val="0000FF"/>
                </a:solidFill>
                <a:effectLst/>
                <a:latin typeface="Arial" panose="020B0604020202020204" pitchFamily="34" charset="0"/>
              </a:rPr>
              <a:t>MIT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18" name="Rectangle 2272"/>
          <p:cNvSpPr>
            <a:spLocks noChangeArrowheads="1"/>
          </p:cNvSpPr>
          <p:nvPr/>
        </p:nvSpPr>
        <p:spPr bwMode="auto">
          <a:xfrm>
            <a:off x="981075" y="5551488"/>
            <a:ext cx="30067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1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MR = 0.9% (10th Percentile)</a:t>
            </a:r>
            <a:endParaRPr kumimoji="0" lang="en-US" altLang="en-US" sz="1800" b="1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2319" name="Straight Arrow Connector 2318"/>
          <p:cNvCxnSpPr/>
          <p:nvPr/>
        </p:nvCxnSpPr>
        <p:spPr>
          <a:xfrm flipV="1">
            <a:off x="1700042" y="5198941"/>
            <a:ext cx="266267" cy="368856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0" name="Rectangle 2271"/>
          <p:cNvSpPr>
            <a:spLocks noChangeArrowheads="1"/>
          </p:cNvSpPr>
          <p:nvPr/>
        </p:nvSpPr>
        <p:spPr bwMode="auto">
          <a:xfrm>
            <a:off x="981075" y="1604963"/>
            <a:ext cx="30067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MR = 1.6% (50th Percentile)</a:t>
            </a:r>
            <a:endParaRPr kumimoji="0" lang="en-US" altLang="en-US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21" name="Rectangle 2270"/>
          <p:cNvSpPr>
            <a:spLocks noChangeArrowheads="1"/>
          </p:cNvSpPr>
          <p:nvPr/>
        </p:nvSpPr>
        <p:spPr bwMode="auto">
          <a:xfrm>
            <a:off x="1497012" y="979488"/>
            <a:ext cx="30067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MR = 3.5% (90th Percentile)</a:t>
            </a:r>
            <a:endParaRPr kumimoji="0" lang="en-US" altLang="en-US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22" name="Rectangle 2272"/>
          <p:cNvSpPr>
            <a:spLocks noChangeArrowheads="1"/>
          </p:cNvSpPr>
          <p:nvPr/>
        </p:nvSpPr>
        <p:spPr bwMode="auto">
          <a:xfrm>
            <a:off x="5907088" y="2836861"/>
            <a:ext cx="3292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MR = Success Rate x Access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23" name="Rectangle 2273"/>
          <p:cNvSpPr>
            <a:spLocks noChangeArrowheads="1"/>
          </p:cNvSpPr>
          <p:nvPr/>
        </p:nvSpPr>
        <p:spPr bwMode="auto">
          <a:xfrm>
            <a:off x="6861176" y="3190875"/>
            <a:ext cx="19177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SD of MR =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1.30%</a:t>
            </a:r>
            <a:endParaRPr kumimoji="0" lang="en-US" altLang="en-US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5160951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5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67739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0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1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2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3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4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5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6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7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8" name="Oval 1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9" name="Oval 1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0" name="Oval 1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1" name="Oval 1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2" name="Oval 1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3" name="Oval 1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4" name="Oval 2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5" name="Oval 2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6" name="Oval 2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7" name="Oval 2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8" name="Oval 2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9" name="Oval 2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0" name="Oval 2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1" name="Oval 2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2" name="Oval 2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3" name="Oval 2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4" name="Oval 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5" name="Oval 3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6" name="Oval 3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7" name="Oval 3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8" name="Oval 3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9" name="Oval 3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0" name="Oval 3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1" name="Oval 3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2" name="Oval 3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3" name="Oval 3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4" name="Oval 4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5" name="Oval 4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6" name="Oval 4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7" name="Oval 4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8" name="Oval 4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9" name="Oval 4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0" name="Oval 4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1" name="Oval 4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2" name="Oval 4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3" name="Oval 4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4" name="Oval 5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5" name="Oval 5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6" name="Oval 5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7" name="Oval 5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8" name="Oval 5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9" name="Oval 5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0" name="Oval 5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1" name="Oval 5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2" name="Oval 5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3" name="Oval 5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4" name="Oval 6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5" name="Oval 6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6" name="Oval 6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7" name="Oval 6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8" name="Oval 6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9" name="Oval 6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0" name="Oval 6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1" name="Oval 6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2" name="Oval 6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3" name="Oval 6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4" name="Oval 7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5" name="Oval 7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6" name="Oval 7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7" name="Oval 7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8" name="Oval 7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9" name="Oval 7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0" name="Oval 7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1" name="Oval 7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2" name="Oval 78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3" name="Oval 79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4" name="Oval 80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5" name="Oval 81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6" name="Oval 82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7" name="Oval 8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8" name="Oval 84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9" name="Oval 85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0" name="Oval 86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1" name="Oval 87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2" name="Oval 88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3" name="Oval 89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4" name="Oval 90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5" name="Oval 9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6" name="Oval 92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7" name="Oval 93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8" name="Oval 9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9" name="Oval 95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0" name="Oval 96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1" name="Oval 97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2" name="Oval 9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3" name="Oval 99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4" name="Oval 10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5" name="Oval 10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6" name="Oval 102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7" name="Oval 103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8" name="Oval 104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9" name="Oval 105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0" name="Oval 106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1" name="Oval 10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2" name="Oval 108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3" name="Oval 109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4" name="Oval 110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5" name="Oval 11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6" name="Oval 112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7" name="Oval 113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8" name="Oval 11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9" name="Oval 11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0" name="Oval 116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1" name="Oval 11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2" name="Oval 118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3" name="Oval 119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4" name="Oval 120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5" name="Oval 121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6" name="Oval 122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7" name="Oval 123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8" name="Oval 12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9" name="Oval 125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0" name="Oval 126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1" name="Oval 127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2" name="Oval 1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3" name="Oval 129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4" name="Oval 130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5" name="Oval 131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6" name="Oval 132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7" name="Oval 133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8" name="Oval 134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9" name="Oval 135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0" name="Oval 136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1" name="Oval 137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2" name="Oval 138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3" name="Oval 139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4" name="Oval 14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5" name="Oval 141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6" name="Oval 142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7" name="Oval 143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8" name="Oval 144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9" name="Oval 14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0" name="Oval 146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1" name="Oval 147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2" name="Oval 148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3" name="Oval 14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4" name="Oval 150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5" name="Oval 151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6" name="Oval 152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7" name="Oval 15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8" name="Oval 154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9" name="Oval 155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0" name="Oval 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1" name="Oval 157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2" name="Oval 158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3" name="Oval 159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4" name="Oval 160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5" name="Oval 161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6" name="Oval 162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7" name="Oval 163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8" name="Oval 164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9" name="Oval 165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0" name="Oval 166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1" name="Oval 167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2" name="Oval 168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3" name="Oval 169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4" name="Oval 170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5" name="Oval 17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6" name="Oval 172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7" name="Oval 1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8" name="Oval 17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9" name="Oval 17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0" name="Oval 176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1" name="Oval 177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2" name="Oval 178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3" name="Oval 179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4" name="Oval 180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5" name="Oval 181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6" name="Oval 182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7" name="Oval 183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8" name="Oval 184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9" name="Oval 185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0" name="Oval 186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1" name="Oval 187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2" name="Oval 188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3" name="Oval 189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4" name="Oval 190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5" name="Oval 191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6" name="Oval 192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7" name="Oval 193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8" name="Oval 19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9" name="Oval 195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0" name="Oval 196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1" name="Oval 197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2" name="Oval 198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3" name="Oval 199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4" name="Oval 200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5" name="Oval 201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6" name="Oval 20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7" name="Oval 203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8" name="Oval 204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406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67539" name="Oval 20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0" name="Oval 207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1" name="Oval 208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2" name="Oval 209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3" name="Oval 210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4" name="Oval 211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5" name="Oval 212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6" name="Oval 213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7" name="Oval 21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8" name="Oval 215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9" name="Oval 216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0" name="Oval 217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1" name="Oval 218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2" name="Oval 219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3" name="Oval 220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4" name="Oval 22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5" name="Oval 222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6" name="Oval 223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7" name="Oval 22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8" name="Oval 225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9" name="Oval 226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0" name="Oval 227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1" name="Oval 22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2" name="Oval 229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3" name="Oval 230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4" name="Oval 231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5" name="Oval 232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6" name="Oval 233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7" name="Oval 23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8" name="Oval 235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9" name="Oval 23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0" name="Oval 237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1" name="Oval 238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2" name="Oval 239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3" name="Oval 240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4" name="Oval 241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5" name="Oval 242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6" name="Oval 243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7" name="Oval 244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8" name="Oval 245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9" name="Oval 246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0" name="Oval 247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1" name="Oval 24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2" name="Oval 24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3" name="Oval 250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4" name="Oval 251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5" name="Oval 252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6" name="Oval 253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7" name="Oval 25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8" name="Oval 25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9" name="Oval 256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0" name="Oval 257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1" name="Oval 2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2" name="Oval 259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3" name="Oval 26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4" name="Oval 261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5" name="Oval 262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6" name="Oval 2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7" name="Oval 2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8" name="Oval 2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9" name="Oval 2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0" name="Oval 2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1" name="Oval 2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2" name="Oval 2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3" name="Oval 2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4" name="Oval 2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5" name="Oval 2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6" name="Oval 2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7" name="Oval 274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8" name="Oval 275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9" name="Oval 276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0" name="Oval 277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1" name="Oval 278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2" name="Oval 279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3" name="Oval 28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4" name="Oval 281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5" name="Oval 2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6" name="Oval 283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7" name="Oval 284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8" name="Oval 285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9" name="Oval 28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0" name="Oval 287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1" name="Oval 288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2" name="Oval 28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3" name="Oval 290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4" name="Oval 291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5" name="Oval 292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6" name="Oval 293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7" name="Oval 294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8" name="Oval 295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9" name="Oval 29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0" name="Oval 29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1" name="Oval 298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2" name="Oval 299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3" name="Oval 300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4" name="Oval 30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5" name="Oval 30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6" name="Oval 303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7" name="Oval 304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8" name="Oval 305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9" name="Oval 306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0" name="Oval 307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1" name="Oval 308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2" name="Oval 309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3" name="Oval 310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4" name="Oval 311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5" name="Oval 312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6" name="Oval 313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7" name="Oval 31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8" name="Oval 315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9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0" name="Oval 317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1" name="Oval 318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2" name="Oval 319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3" name="Oval 320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4" name="Oval 321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5" name="Oval 322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6" name="Oval 32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7" name="Oval 324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8" name="Oval 325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9" name="Oval 32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0" name="Oval 32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1" name="Oval 328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2" name="Oval 329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3" name="Oval 330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4" name="Oval 331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5" name="Oval 332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6" name="Oval 333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7" name="Oval 334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8" name="Oval 335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9" name="Oval 33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0" name="Oval 337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1" name="Oval 338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2" name="Oval 339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3" name="Oval 340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4" name="Oval 341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5" name="Oval 342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6" name="Oval 343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7" name="Oval 344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8" name="Oval 34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9" name="Oval 346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0" name="Oval 347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1" name="Oval 34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2" name="Oval 349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3" name="Oval 350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4" name="Oval 351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5" name="Oval 35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6" name="Oval 353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7" name="Oval 354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8" name="Oval 355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9" name="Oval 35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0" name="Oval 357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1" name="Oval 358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2" name="Oval 359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3" name="Oval 36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4" name="Oval 361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5" name="Oval 362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6" name="Oval 363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7" name="Oval 3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8" name="Oval 36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9" name="Oval 366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0" name="Oval 36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1" name="Oval 368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2" name="Oval 369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3" name="Oval 37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4" name="Oval 371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5" name="Oval 372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6" name="Oval 37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7" name="Oval 374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8" name="Oval 375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9" name="Oval 376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0" name="Oval 3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1" name="Oval 378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2" name="Oval 37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3" name="Oval 38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4" name="Oval 38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5" name="Oval 38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6" name="Oval 38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7" name="Oval 38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8" name="Oval 38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9" name="Oval 38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0" name="Oval 387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1" name="Oval 388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2" name="Oval 389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3" name="Oval 390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4" name="Oval 39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5" name="Oval 392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6" name="Oval 393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7" name="Oval 394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8" name="Oval 39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9" name="Oval 39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0" name="Oval 397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1" name="Oval 398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2" name="Oval 39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3" name="Oval 400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4" name="Oval 40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5" name="Oval 402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6" name="Oval 403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7" name="Oval 404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8" name="Oval 40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0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67339" name="Oval 407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0" name="Oval 408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1" name="Oval 409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2" name="Oval 410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3" name="Oval 411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4" name="Oval 412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5" name="Oval 413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6" name="Oval 414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7" name="Oval 4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8" name="Oval 416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9" name="Oval 417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0" name="Oval 418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1" name="Oval 419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2" name="Oval 420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3" name="Oval 421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4" name="Oval 422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5" name="Oval 42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6" name="Oval 424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7" name="Oval 425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8" name="Oval 426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9" name="Oval 427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0" name="Oval 428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1" name="Oval 429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2" name="Oval 430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3" name="Oval 431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4" name="Oval 432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5" name="Oval 433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6" name="Oval 434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7" name="Oval 43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8" name="Oval 43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9" name="Oval 437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0" name="Oval 438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1" name="Oval 439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2" name="Oval 440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3" name="Oval 44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4" name="Oval 442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5" name="Oval 44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6" name="Oval 444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7" name="Oval 445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8" name="Oval 446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9" name="Oval 447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0" name="Oval 448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1" name="Oval 44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2" name="Oval 45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3" name="Oval 45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4" name="Oval 45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5" name="Oval 453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6" name="Oval 454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7" name="Oval 455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8" name="Oval 45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9" name="Oval 457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0" name="Oval 45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1" name="Oval 45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2" name="Oval 460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3" name="Oval 46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4" name="Oval 462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5" name="Oval 463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6" name="Oval 464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7" name="Oval 465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8" name="Oval 466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9" name="Oval 467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0" name="Oval 468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1" name="Oval 469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2" name="Oval 470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3" name="Oval 471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4" name="Oval 472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5" name="Oval 473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6" name="Oval 474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7" name="Oval 475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8" name="Oval 476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9" name="Oval 477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0" name="Oval 478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1" name="Oval 479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2" name="Oval 480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3" name="Oval 481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4" name="Oval 48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5" name="Oval 483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6" name="Oval 484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7" name="Oval 485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8" name="Oval 486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9" name="Oval 487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0" name="Oval 488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1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2" name="Oval 490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3" name="Oval 491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4" name="Oval 492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5" name="Oval 49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6" name="Oval 494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7" name="Oval 495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8" name="Oval 49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9" name="Oval 49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0" name="Oval 49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1" name="Oval 49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2" name="Oval 50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3" name="Oval 50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4" name="Oval 50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5" name="Oval 503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6" name="Oval 504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7" name="Oval 505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8" name="Oval 506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9" name="Oval 507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0" name="Oval 508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1" name="Oval 509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2" name="Oval 510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3" name="Oval 511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4" name="Oval 512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5" name="Oval 513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6" name="Oval 514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7" name="Oval 515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8" name="Oval 516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9" name="Oval 517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0" name="Oval 518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1" name="Oval 519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2" name="Oval 520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3" name="Oval 521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4" name="Oval 52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5" name="Oval 5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6" name="Oval 524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7" name="Oval 525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8" name="Oval 526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9" name="Oval 527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0" name="Oval 528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1" name="Oval 529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2" name="Oval 530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3" name="Oval 531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4" name="Oval 53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5" name="Oval 533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6" name="Oval 53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7" name="Oval 53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8" name="Oval 536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9" name="Oval 537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0" name="Oval 538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1" name="Oval 53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2" name="Oval 540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3" name="Oval 541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4" name="Oval 54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5" name="Oval 543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6" name="Oval 544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7" name="Oval 545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8" name="Oval 546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9" name="Oval 547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0" name="Oval 548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1" name="Oval 549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2" name="Oval 550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3" name="Oval 55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4" name="Oval 552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5" name="Oval 553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6" name="Oval 554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7" name="Oval 555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8" name="Oval 55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9" name="Oval 557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0" name="Oval 558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1" name="Oval 5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2" name="Oval 560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3" name="Oval 561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4" name="Oval 562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5" name="Oval 56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6" name="Oval 564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7" name="Oval 56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8" name="Oval 56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9" name="Oval 56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0" name="Oval 56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1" name="Oval 56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2" name="Oval 57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3" name="Oval 57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4" name="Oval 57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5" name="Oval 573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6" name="Oval 574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7" name="Oval 575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8" name="Oval 576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9" name="Oval 577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0" name="Oval 578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1" name="Oval 579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2" name="Oval 580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3" name="Oval 581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4" name="Oval 582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5" name="Oval 583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6" name="Oval 584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7" name="Oval 585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8" name="Oval 586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9" name="Oval 587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0" name="Oval 588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1" name="Oval 58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2" name="Oval 590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3" name="Oval 591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4" name="Oval 592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5" name="Oval 59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6" name="Oval 594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7" name="Oval 5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8" name="Oval 59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9" name="Oval 597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0" name="Oval 59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1" name="Oval 599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2" name="Oval 600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3" name="Oval 601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4" name="Oval 602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5" name="Oval 603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6" name="Oval 604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7" name="Oval 605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8" name="Oval 606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" name="Group 808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67139" name="Oval 608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0" name="Oval 60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1" name="Oval 61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2" name="Oval 611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3" name="Oval 61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4" name="Oval 61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5" name="Oval 61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6" name="Oval 61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7" name="Oval 616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8" name="Oval 617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9" name="Oval 618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0" name="Oval 619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1" name="Oval 620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2" name="Oval 621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3" name="Oval 622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4" name="Oval 623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5" name="Oval 624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6" name="Oval 62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7" name="Oval 62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8" name="Oval 627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9" name="Oval 62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0" name="Oval 629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1" name="Oval 630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2" name="Oval 63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3" name="Oval 632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4" name="Oval 633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5" name="Oval 634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6" name="Oval 635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7" name="Oval 636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8" name="Oval 6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9" name="Oval 638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0" name="Oval 639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1" name="Oval 64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2" name="Oval 641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3" name="Oval 642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4" name="Oval 643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5" name="Oval 644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6" name="Oval 645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7" name="Oval 646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8" name="Oval 647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9" name="Oval 648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0" name="Oval 649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1" name="Oval 65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2" name="Oval 651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3" name="Oval 652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4" name="Oval 653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5" name="Oval 654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6" name="Oval 655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7" name="Oval 656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8" name="Oval 657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9" name="Oval 658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0" name="Oval 659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1" name="Oval 660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2" name="Oval 661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3" name="Oval 66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4" name="Oval 663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5" name="Oval 664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6" name="Oval 665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7" name="Oval 666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8" name="Oval 667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9" name="Oval 668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0" name="Oval 669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1" name="Oval 67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2" name="Oval 671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3" name="Oval 67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4" name="Oval 673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5" name="Oval 674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6" name="Oval 67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7" name="Oval 676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8" name="Oval 677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9" name="Oval 678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0" name="Oval 679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1" name="Oval 680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2" name="Oval 681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3" name="Oval 682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4" name="Oval 683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5" name="Oval 68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6" name="Oval 685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7" name="Oval 686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8" name="Oval 68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9" name="Oval 688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0" name="Oval 68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1" name="Oval 690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2" name="Oval 691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3" name="Oval 692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4" name="Oval 69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5" name="Oval 69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6" name="Oval 69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7" name="Oval 69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8" name="Oval 69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9" name="Oval 698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0" name="Oval 69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1" name="Oval 70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2" name="Oval 701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3" name="Oval 70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4" name="Oval 703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5" name="Oval 70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6" name="Oval 705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7" name="Oval 706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8" name="Oval 707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9" name="Oval 708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0" name="Oval 709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1" name="Oval 710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2" name="Oval 711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3" name="Oval 71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4" name="Oval 7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5" name="Oval 714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6" name="Oval 715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7" name="Oval 716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8" name="Oval 717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9" name="Oval 718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0" name="Oval 719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1" name="Oval 720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2" name="Oval 721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3" name="Oval 722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4" name="Oval 723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5" name="Oval 724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6" name="Oval 725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7" name="Oval 726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8" name="Oval 727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9" name="Oval 728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0" name="Oval 729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1" name="Oval 73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2" name="Oval 73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3" name="Oval 73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4" name="Oval 733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5" name="Oval 734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6" name="Oval 735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7" name="Oval 736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8" name="Oval 73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9" name="Oval 738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0" name="Oval 739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1" name="Oval 740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2" name="Oval 741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3" name="Oval 742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4" name="Oval 743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5" name="Oval 744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6" name="Oval 74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7" name="Oval 746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8" name="Oval 747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9" name="Oval 748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0" name="Oval 749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1" name="Oval 750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2" name="Oval 751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3" name="Oval 752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4" name="Oval 75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5" name="Oval 754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6" name="Oval 755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7" name="Oval 756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8" name="Oval 757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9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0" name="Oval 759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1" name="Oval 760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2" name="Oval 761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3" name="Oval 762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4" name="Oval 763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5" name="Oval 764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6" name="Oval 76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7" name="Oval 766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8" name="Oval 767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9" name="Oval 768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0" name="Oval 769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1" name="Oval 77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2" name="Oval 77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3" name="Oval 77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4" name="Oval 77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5" name="Oval 77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6" name="Oval 775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7" name="Oval 776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8" name="Oval 777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9" name="Oval 778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0" name="Oval 779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1" name="Oval 780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2" name="Oval 781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3" name="Oval 782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4" name="Oval 783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5" name="Oval 784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6" name="Oval 785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7" name="Oval 786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8" name="Oval 787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9" name="Oval 78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0" name="Oval 789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1" name="Oval 790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2" name="Oval 791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3" name="Oval 792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4" name="Oval 79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5" name="Oval 79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6" name="Oval 79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7" name="Oval 7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8" name="Oval 797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9" name="Oval 798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0" name="Oval 799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1" name="Oval 800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2" name="Oval 80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3" name="Oval 802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4" name="Oval 803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5" name="Oval 804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6" name="Oval 80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7" name="Oval 806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8" name="Oval 80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009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66939" name="Oval 809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0" name="Oval 810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1" name="Oval 811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2" name="Oval 81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3" name="Oval 813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4" name="Oval 8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5" name="Oval 8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6" name="Oval 8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7" name="Oval 8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8" name="Oval 8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9" name="Oval 8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0" name="Oval 8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1" name="Oval 8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2" name="Oval 8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3" name="Oval 82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4" name="Oval 82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5" name="Oval 825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6" name="Oval 8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7" name="Oval 827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8" name="Oval 828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9" name="Oval 82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0" name="Oval 830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1" name="Oval 831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2" name="Oval 832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3" name="Oval 833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4" name="Oval 83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5" name="Oval 835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6" name="Oval 836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7" name="Oval 83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8" name="Oval 838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9" name="Oval 83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0" name="Oval 84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1" name="Oval 841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2" name="Oval 84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3" name="Oval 84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4" name="Oval 84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5" name="Oval 84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6" name="Oval 84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7" name="Oval 84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8" name="Oval 848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9" name="Oval 849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0" name="Oval 850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1" name="Oval 851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2" name="Oval 852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3" name="Oval 853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4" name="Oval 854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5" name="Oval 855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6" name="Oval 856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7" name="Oval 857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8" name="Oval 85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9" name="Oval 859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0" name="Oval 860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1" name="Oval 861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2" name="Oval 862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3" name="Oval 863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4" name="Oval 86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5" name="Oval 86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6" name="Oval 866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7" name="Oval 867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8" name="Oval 868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9" name="Oval 869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0" name="Oval 870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1" name="Oval 871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2" name="Oval 87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3" name="Oval 873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4" name="Oval 874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5" name="Oval 875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6" name="Oval 87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7" name="Oval 877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8" name="Oval 878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9" name="Oval 8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0" name="Oval 88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1" name="Oval 881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2" name="Oval 882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3" name="Oval 883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4" name="Oval 884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5" name="Oval 885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6" name="Oval 886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7" name="Oval 887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8" name="Oval 8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9" name="Oval 889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0" name="Oval 89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1" name="Oval 891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2" name="Oval 8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3" name="Oval 893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4" name="Oval 894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5" name="Oval 895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6" name="Oval 89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7" name="Oval 897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8" name="Oval 89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9" name="Oval 899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0" name="Oval 900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1" name="Oval 90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2" name="Oval 902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3" name="Oval 90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4" name="Oval 90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5" name="Oval 90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6" name="Oval 906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7" name="Oval 907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8" name="Oval 90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9" name="Oval 909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0" name="Oval 910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1" name="Oval 911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2" name="Oval 91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3" name="Oval 913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4" name="Oval 914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5" name="Oval 915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6" name="Oval 916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7" name="Oval 917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8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9" name="Oval 919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0" name="Oval 920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1" name="Oval 921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2" name="Oval 922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3" name="Oval 92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4" name="Oval 924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5" name="Oval 925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6" name="Oval 92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7" name="Oval 92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8" name="Oval 92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9" name="Oval 929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0" name="Oval 930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1" name="Oval 931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2" name="Oval 932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3" name="Oval 93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4" name="Oval 93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5" name="Oval 935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6" name="Oval 936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7" name="Oval 937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8" name="Oval 938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9" name="Oval 939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0" name="Oval 940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1" name="Oval 941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2" name="Oval 942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3" name="Oval 943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4" name="Oval 944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5" name="Oval 945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6" name="Oval 9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7" name="Oval 947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8" name="Oval 94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9" name="Oval 949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0" name="Oval 950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1" name="Oval 951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2" name="Oval 952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3" name="Oval 953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4" name="Oval 954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5" name="Oval 955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6" name="Oval 956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7" name="Oval 957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8" name="Oval 958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9" name="Oval 959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0" name="Oval 960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1" name="Oval 96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2" name="Oval 96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3" name="Oval 96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4" name="Oval 96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5" name="Oval 96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6" name="Oval 96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7" name="Oval 96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8" name="Oval 96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9" name="Oval 969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0" name="Oval 97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1" name="Oval 971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2" name="Oval 972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3" name="Oval 973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4" name="Oval 97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5" name="Oval 97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6" name="Oval 976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7" name="Oval 977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8" name="Oval 978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9" name="Oval 979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0" name="Oval 980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1" name="Oval 98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2" name="Oval 982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3" name="Oval 983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4" name="Oval 984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5" name="Oval 985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6" name="Oval 986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7" name="Oval 987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8" name="Oval 988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9" name="Oval 9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0" name="Oval 990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1" name="Oval 991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2" name="Oval 992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3" name="Oval 99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4" name="Oval 994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5" name="Oval 995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6" name="Oval 996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7" name="Oval 997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8" name="Oval 998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9" name="Oval 999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0" name="Oval 1000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1" name="Oval 100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2" name="Oval 1002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3" name="Oval 1003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4" name="Oval 1004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5" name="Oval 1005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6" name="Oval 100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7" name="Oval 1007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8" name="Oval 1008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" name="Group 1210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66739" name="Oval 101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0" name="Oval 1011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1" name="Oval 1012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2" name="Oval 1013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3" name="Oval 1014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4" name="Oval 1015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5" name="Oval 1016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6" name="Oval 1017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7" name="Oval 10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8" name="Oval 10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9" name="Oval 1020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0" name="Oval 1021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1" name="Oval 1022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2" name="Oval 1023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3" name="Oval 10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4" name="Oval 1025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5" name="Oval 1026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6" name="Oval 1027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7" name="Oval 102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8" name="Oval 10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9" name="Oval 1030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0" name="Oval 1031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1" name="Oval 1032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2" name="Oval 103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3" name="Oval 1034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4" name="Oval 1035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5" name="Oval 1036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6" name="Oval 1037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7" name="Oval 1038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8" name="Oval 1039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9" name="Oval 104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0" name="Oval 104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1" name="Oval 1042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2" name="Oval 1043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3" name="Oval 1044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4" name="Oval 104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5" name="Oval 104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6" name="Oval 1047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7" name="Oval 1048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8" name="Oval 1049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9" name="Oval 1050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0" name="Oval 1051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1" name="Oval 105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2" name="Oval 105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3" name="Oval 105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4" name="Oval 1055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5" name="Oval 1056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6" name="Oval 1057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7" name="Oval 1058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8" name="Oval 1059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9" name="Oval 106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0" name="Oval 106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1" name="Oval 106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2" name="Oval 1063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3" name="Oval 106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4" name="Oval 106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5" name="Oval 106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6" name="Oval 106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7" name="Oval 106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8" name="Oval 1069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9" name="Oval 107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0" name="Oval 1071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1" name="Oval 107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2" name="Oval 10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3" name="Oval 1074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4" name="Oval 1075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5" name="Oval 1076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6" name="Oval 1077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7" name="Oval 1078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8" name="Oval 1079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9" name="Oval 1080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0" name="Oval 1081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1" name="Oval 1082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2" name="Oval 108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3" name="Oval 1084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4" name="Oval 1085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5" name="Oval 1086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6" name="Oval 1087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7" name="Oval 108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8" name="Oval 10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9" name="Oval 1090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0" name="Oval 1091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1" name="Oval 1092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2" name="Oval 1093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3" name="Oval 1094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4" name="Oval 1095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5" name="Oval 1096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6" name="Oval 109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7" name="Oval 1098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8" name="Oval 1099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9" name="Oval 1100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0" name="Oval 1101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1" name="Oval 1102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2" name="Oval 1103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3" name="Oval 1104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4" name="Oval 1105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5" name="Oval 1106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6" name="Oval 1107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7" name="Oval 1108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8" name="Oval 1109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9" name="Oval 1110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0" name="Oval 1111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1" name="Oval 1112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2" name="Oval 1113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3" name="Oval 1114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4" name="Oval 1115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5" name="Oval 111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6" name="Oval 111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7" name="Oval 1118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8" name="Oval 1119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9" name="Oval 1120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0" name="Oval 1121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1" name="Oval 1122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2" name="Oval 1123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3" name="Oval 1124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4" name="Oval 1125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5" name="Oval 1126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6" name="Oval 112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7" name="Oval 1128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8" name="Oval 1129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9" name="Oval 1130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0" name="Oval 1131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1" name="Oval 1132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2" name="Oval 113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3" name="Oval 113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4" name="Oval 113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5" name="Oval 113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6" name="Oval 1137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7" name="Oval 1138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8" name="Oval 1139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9" name="Oval 1140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0" name="Oval 1141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1" name="Oval 1142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2" name="Oval 1143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3" name="Oval 1144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4" name="Oval 1145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5" name="Oval 1146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6" name="Oval 1147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7" name="Oval 1148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8" name="Oval 1149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9" name="Oval 1150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0" name="Oval 1151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1" name="Oval 115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2" name="Oval 115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3" name="Oval 115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4" name="Oval 1155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5" name="Oval 115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6" name="Oval 1157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7" name="Oval 1158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8" name="Oval 115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9" name="Oval 1160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0" name="Oval 1161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1" name="Oval 1162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2" name="Oval 116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3" name="Oval 1164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4" name="Oval 116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5" name="Oval 1166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6" name="Oval 116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7" name="Oval 1168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8" name="Oval 1169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9" name="Oval 1170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0" name="Oval 1171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1" name="Oval 117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2" name="Oval 117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3" name="Oval 117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4" name="Oval 117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5" name="Oval 1176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6" name="Oval 1177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7" name="Oval 1178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8" name="Oval 1179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9" name="Oval 1180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0" name="Oval 118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1" name="Oval 1182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2" name="Oval 1183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3" name="Oval 118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4" name="Oval 1185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5" name="Oval 1186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6" name="Oval 11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7" name="Oval 1188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8" name="Oval 1189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9" name="Oval 119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0" name="Oval 1191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1" name="Oval 1192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2" name="Oval 1193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3" name="Oval 119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4" name="Oval 1195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5" name="Oval 1196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6" name="Oval 1197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7" name="Oval 1198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8" name="Oval 119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9" name="Oval 120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0" name="Oval 1201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1" name="Oval 1202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2" name="Oval 1203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3" name="Oval 1204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4" name="Oval 1205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5" name="Oval 1206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6" name="Oval 1207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7" name="Oval 1208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8" name="Oval 1209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4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66539" name="Oval 1211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0" name="Oval 1212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1" name="Oval 1213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2" name="Oval 1214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3" name="Oval 1215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4" name="Oval 1216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5" name="Oval 1217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6" name="Oval 1218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7" name="Oval 1219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8" name="Oval 1220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9" name="Oval 1221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0" name="Oval 1222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1" name="Oval 1223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2" name="Oval 1224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3" name="Oval 1225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4" name="Oval 1226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5" name="Oval 1227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6" name="Oval 1228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7" name="Oval 1229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8" name="Oval 123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9" name="Oval 1231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0" name="Oval 1232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1" name="Oval 1233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2" name="Oval 1234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3" name="Oval 123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4" name="Oval 123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5" name="Oval 1237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6" name="Oval 123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7" name="Oval 123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8" name="Oval 1240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9" name="Oval 1241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0" name="Oval 1242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1" name="Oval 1243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2" name="Oval 1244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3" name="Oval 124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4" name="Oval 1246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5" name="Oval 1247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6" name="Oval 1248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7" name="Oval 1249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8" name="Oval 1250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9" name="Oval 1251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0" name="Oval 125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1" name="Oval 1253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2" name="Oval 1254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3" name="Oval 1255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4" name="Oval 1256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5" name="Oval 1257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6" name="Oval 1258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7" name="Oval 12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8" name="Oval 1260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9" name="Oval 126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0" name="Oval 126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1" name="Oval 1263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2" name="Oval 1264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3" name="Oval 1265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4" name="Oval 1266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5" name="Oval 1267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6" name="Oval 1268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7" name="Oval 1269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8" name="Oval 1270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9" name="Oval 1271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0" name="Oval 1272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1" name="Oval 1273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2" name="Oval 1274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3" name="Oval 1275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4" name="Oval 1276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5" name="Oval 1277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6" name="Oval 1278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7" name="Oval 12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8" name="Oval 12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9" name="Oval 1281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0" name="Oval 1282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1" name="Oval 1283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2" name="Oval 1284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3" name="Oval 1285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4" name="Oval 1286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5" name="Oval 128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6" name="Oval 128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7" name="Oval 128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8" name="Oval 1290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9" name="Oval 1291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0" name="Oval 1292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1" name="Oval 1293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2" name="Oval 1294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3" name="Oval 1295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4" name="Oval 129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5" name="Oval 1297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6" name="Oval 1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7" name="Oval 1299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8" name="Oval 130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9" name="Oval 1301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0" name="Oval 1302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1" name="Oval 1303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2" name="Oval 1304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3" name="Oval 1305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4" name="Oval 1306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5" name="Oval 1307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6" name="Oval 1308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7" name="Oval 1309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8" name="Oval 1310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9" name="Oval 1311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0" name="Oval 131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1" name="Oval 1313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2" name="Oval 13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3" name="Oval 131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4" name="Oval 131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5" name="Oval 1317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6" name="Oval 1318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7" name="Oval 1319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8" name="Oval 1320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9" name="Oval 132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0" name="Oval 1322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1" name="Oval 1323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2" name="Oval 1324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3" name="Oval 1325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4" name="Oval 1326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5" name="Oval 132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6" name="Oval 1328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7" name="Oval 1329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8" name="Oval 133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9" name="Oval 1331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0" name="Oval 1332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1" name="Oval 133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2" name="Oval 1334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3" name="Oval 1335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4" name="Oval 1336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5" name="Oval 133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6" name="Oval 133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7" name="Oval 13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8" name="Oval 1340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9" name="Oval 134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0" name="Oval 1342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1" name="Oval 1343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2" name="Oval 1344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3" name="Oval 1345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4" name="Oval 1346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5" name="Oval 1347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6" name="Oval 1348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7" name="Oval 1349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8" name="Oval 135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9" name="Oval 1351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0" name="Oval 1352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1" name="Oval 1353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2" name="Oval 135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3" name="Oval 1355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4" name="Oval 1356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5" name="Oval 1357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6" name="Oval 1358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7" name="Oval 135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8" name="Oval 1360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9" name="Oval 1361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0" name="Oval 1362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1" name="Oval 136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2" name="Oval 1364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3" name="Oval 1365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4" name="Oval 1366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5" name="Oval 1367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6" name="Oval 136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7" name="Oval 136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8" name="Oval 137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9" name="Oval 137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0" name="Oval 1372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1" name="Oval 1373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2" name="Oval 13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3" name="Oval 1375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4" name="Oval 137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5" name="Oval 1377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6" name="Oval 1378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7" name="Oval 1379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8" name="Oval 1380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9" name="Oval 138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0" name="Oval 1382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1" name="Oval 1383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2" name="Oval 138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3" name="Oval 1385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4" name="Oval 1386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5" name="Oval 1387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6" name="Oval 1388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7" name="Oval 1389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8" name="Oval 1390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9" name="Oval 13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0" name="Oval 139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1" name="Oval 1393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2" name="Oval 1394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3" name="Oval 1395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4" name="Oval 1396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5" name="Oval 1397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6" name="Oval 1398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7" name="Oval 139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8" name="Oval 1400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9" name="Oval 1401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0" name="Oval 1402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1" name="Oval 1403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2" name="Oval 1404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3" name="Oval 1405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4" name="Oval 1406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5" name="Oval 140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6" name="Oval 1408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7" name="Oval 140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8" name="Oval 1410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5" name="Group 1612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66339" name="Oval 141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0" name="Oval 1413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1" name="Oval 1414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2" name="Oval 1415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3" name="Oval 141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4" name="Oval 141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5" name="Oval 141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6" name="Oval 141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7" name="Oval 142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8" name="Oval 142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9" name="Oval 142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0" name="Oval 142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1" name="Oval 142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2" name="Oval 1425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3" name="Oval 1426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4" name="Oval 1427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5" name="Oval 1428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6" name="Oval 1429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7" name="Oval 1430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8" name="Oval 1431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9" name="Oval 1432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0" name="Oval 1433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1" name="Oval 143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2" name="Oval 1435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3" name="Oval 1436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4" name="Oval 1437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5" name="Oval 1438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6" name="Oval 1439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7" name="Oval 144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8" name="Oval 1441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9" name="Oval 1442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0" name="Oval 1443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1" name="Oval 1444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2" name="Oval 1445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3" name="Oval 144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4" name="Oval 14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5" name="Oval 1448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6" name="Oval 144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7" name="Oval 145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8" name="Oval 1451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9" name="Oval 1452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0" name="Oval 1453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1" name="Oval 1454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2" name="Oval 1455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3" name="Oval 145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4" name="Oval 1457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5" name="Oval 1458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6" name="Oval 145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7" name="Oval 1460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8" name="Oval 1461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9" name="Oval 146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0" name="Oval 1463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1" name="Oval 146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2" name="Oval 1465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3" name="Oval 1466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4" name="Oval 1467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5" name="Oval 1468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6" name="Oval 1469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7" name="Oval 147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8" name="Oval 14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9" name="Oval 1472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0" name="Oval 1473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1" name="Oval 1474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2" name="Oval 1475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3" name="Oval 147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4" name="Oval 1477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5" name="Oval 147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6" name="Oval 147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7" name="Oval 1480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8" name="Oval 1481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9" name="Oval 1482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0" name="Oval 1483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1" name="Oval 1484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2" name="Oval 148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3" name="Oval 148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4" name="Oval 148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5" name="Oval 1488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6" name="Oval 1489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7" name="Oval 149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8" name="Oval 149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9" name="Oval 1492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0" name="Oval 1493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1" name="Oval 1494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2" name="Oval 1495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3" name="Oval 149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4" name="Oval 1497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5" name="Oval 1498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6" name="Oval 1499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7" name="Oval 1500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8" name="Oval 1501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9" name="Oval 1502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0" name="Oval 1503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1" name="Oval 150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2" name="Oval 150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3" name="Oval 150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4" name="Oval 1507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5" name="Oval 1508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6" name="Oval 1509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7" name="Oval 1510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8" name="Oval 1511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9" name="Oval 1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0" name="Oval 1513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1" name="Oval 1514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2" name="Oval 1515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3" name="Oval 1516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4" name="Oval 1517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5" name="Oval 1518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6" name="Oval 1519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7" name="Oval 1520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8" name="Oval 1521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9" name="Oval 1522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0" name="Oval 1523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1" name="Oval 1524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2" name="Oval 1525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3" name="Oval 152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4" name="Oval 1527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5" name="Oval 1528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6" name="Oval 1529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7" name="Oval 1530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8" name="Oval 1531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9" name="Oval 1532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0" name="Oval 1533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1" name="Oval 1534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2" name="Oval 1535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3" name="Oval 1536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4" name="Oval 1537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5" name="Oval 1538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6" name="Oval 1539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7" name="Oval 154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8" name="Oval 1541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9" name="Oval 1542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0" name="Oval 154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1" name="Oval 1544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2" name="Oval 1545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3" name="Oval 1546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4" name="Oval 1547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5" name="Oval 1548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6" name="Oval 154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7" name="Oval 155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8" name="Oval 155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9" name="Oval 1552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0" name="Oval 1553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1" name="Oval 155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2" name="Oval 1555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3" name="Oval 1556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4" name="Oval 1557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5" name="Oval 1558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6" name="Oval 1559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7" name="Oval 1560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8" name="Oval 1561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9" name="Oval 156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0" name="Oval 1563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1" name="Oval 1564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2" name="Oval 156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3" name="Oval 156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4" name="Oval 1567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5" name="Oval 156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6" name="Oval 156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7" name="Oval 1570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8" name="Oval 1571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9" name="Oval 1572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0" name="Oval 1573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1" name="Oval 1574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2" name="Oval 1575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3" name="Oval 1576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4" name="Oval 1577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5" name="Oval 157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6" name="Oval 1579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7" name="Oval 1580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8" name="Oval 1581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9" name="Oval 1582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0" name="Oval 1583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1" name="Oval 158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2" name="Oval 1585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3" name="Oval 1586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4" name="Oval 1587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5" name="Oval 1588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6" name="Oval 1589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7" name="Oval 1590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8" name="Oval 1591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9" name="Oval 1592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0" name="Oval 159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1" name="Oval 1594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2" name="Oval 1595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3" name="Oval 1596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4" name="Oval 159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5" name="Oval 1598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6" name="Oval 1599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7" name="Oval 1600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8" name="Oval 1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9" name="Oval 1602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0" name="Oval 1603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1" name="Oval 1604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2" name="Oval 1605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3" name="Oval 1606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4" name="Oval 1607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5" name="Oval 160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6" name="Oval 160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7" name="Oval 1610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8" name="Oval 1611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6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66139" name="Oval 1613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0" name="Oval 1614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1" name="Oval 1615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2" name="Oval 1616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3" name="Oval 1617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4" name="Oval 1618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5" name="Oval 161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6" name="Oval 1620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7" name="Oval 1621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8" name="Oval 1622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9" name="Oval 1623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0" name="Oval 162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1" name="Oval 1625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2" name="Oval 1626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3" name="Oval 1627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4" name="Oval 162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5" name="Oval 1629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6" name="Oval 1630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7" name="Oval 1631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8" name="Oval 1632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9" name="Oval 1633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0" name="Oval 1634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1" name="Oval 1635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2" name="Oval 163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3" name="Oval 1637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4" name="Oval 1638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5" name="Oval 163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6" name="Oval 1640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7" name="Oval 164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8" name="Oval 1642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9" name="Oval 16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0" name="Oval 1644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1" name="Oval 1645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2" name="Oval 1646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3" name="Oval 164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4" name="Oval 1648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5" name="Oval 164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6" name="Oval 165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7" name="Oval 165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8" name="Oval 165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9" name="Oval 165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0" name="Oval 165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1" name="Oval 165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2" name="Oval 165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3" name="Oval 165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4" name="Oval 165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5" name="Oval 165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6" name="Oval 1660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7" name="Oval 1661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8" name="Oval 1662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9" name="Oval 1663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0" name="Oval 1664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1" name="Oval 166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2" name="Oval 1666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3" name="Oval 1667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4" name="Oval 1668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5" name="Oval 1669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6" name="Oval 1670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7" name="Oval 1671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8" name="Oval 167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9" name="Oval 1673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0" name="Oval 1674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1" name="Oval 1675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2" name="Oval 167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3" name="Oval 1677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4" name="Oval 1678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5" name="Oval 1679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6" name="Oval 168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7" name="Oval 1681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8" name="Oval 1682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9" name="Oval 1683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0" name="Oval 1684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1" name="Oval 1685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2" name="Oval 1686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3" name="Oval 1687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4" name="Oval 1688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5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6" name="Oval 1690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7" name="Oval 169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8" name="Oval 169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9" name="Oval 1693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0" name="Oval 1694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1" name="Oval 169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2" name="Oval 169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3" name="Oval 1697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4" name="Oval 1698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5" name="Oval 1699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6" name="Oval 1700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7" name="Oval 170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8" name="Oval 1702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9" name="Oval 170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0" name="Oval 1704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1" name="Oval 170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2" name="Oval 1706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3" name="Oval 170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4" name="Oval 170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5" name="Oval 1709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6" name="Oval 1710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7" name="Oval 1711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8" name="Oval 1712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9" name="Oval 171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0" name="Oval 171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1" name="Oval 1715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2" name="Oval 1716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3" name="Oval 1717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4" name="Oval 171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5" name="Oval 171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6" name="Oval 172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7" name="Oval 1721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8" name="Oval 1722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9" name="Oval 1723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0" name="Oval 1724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1" name="Oval 17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2" name="Oval 1726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3" name="Oval 1727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4" name="Oval 1728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5" name="Oval 1729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6" name="Oval 1730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7" name="Oval 1731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8" name="Oval 1732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9" name="Oval 17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0" name="Oval 17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1" name="Oval 17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2" name="Oval 1736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3" name="Oval 173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4" name="Oval 173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5" name="Oval 1739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6" name="Oval 1740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7" name="Oval 1741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8" name="Oval 1742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9" name="Oval 1743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0" name="Oval 1744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1" name="Oval 1745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2" name="Oval 1746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3" name="Oval 1747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4" name="Oval 1748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5" name="Oval 1749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6" name="Oval 175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7" name="Oval 17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8" name="Oval 1752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9" name="Oval 1753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0" name="Oval 1754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1" name="Oval 1755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2" name="Oval 1756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3" name="Oval 1757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4" name="Oval 1758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5" name="Oval 1759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6" name="Oval 1760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7" name="Oval 176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8" name="Oval 1762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9" name="Oval 1763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0" name="Oval 1764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1" name="Oval 176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2" name="Oval 1766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3" name="Oval 17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4" name="Oval 176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5" name="Oval 1769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6" name="Oval 1770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7" name="Oval 1771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8" name="Oval 1772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9" name="Oval 1773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0" name="Oval 1774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1" name="Oval 1775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2" name="Oval 1776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3" name="Oval 1777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4" name="Oval 177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5" name="Oval 1779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6" name="Oval 1780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7" name="Oval 1781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8" name="Oval 1782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9" name="Oval 1783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0" name="Oval 178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1" name="Oval 178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2" name="Oval 178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3" name="Oval 1787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4" name="Oval 1788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5" name="Oval 1789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6" name="Oval 1790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7" name="Oval 1791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8" name="Oval 1792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9" name="Oval 1793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0" name="Oval 1794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1" name="Oval 1795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2" name="Oval 1796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3" name="Oval 1797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4" name="Oval 1798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5" name="Oval 1799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6" name="Oval 1800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7" name="Oval 1801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8" name="Oval 1802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9" name="Oval 1803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0" name="Oval 1804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1" name="Oval 1805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2" name="Oval 1806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3" name="Oval 1807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4" name="Oval 1808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5" name="Oval 1809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6" name="Oval 1810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7" name="Oval 181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8" name="Oval 181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2014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65939" name="Oval 1814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0" name="Oval 1815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1" name="Oval 1816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2" name="Oval 1817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3" name="Oval 181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4" name="Oval 181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5" name="Oval 1820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6" name="Oval 1821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7" name="Oval 182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8" name="Oval 182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9" name="Oval 1824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0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1" name="Oval 1826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2" name="Oval 1827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3" name="Oval 1828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4" name="Oval 18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5" name="Oval 183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6" name="Oval 1831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7" name="Oval 183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8" name="Oval 183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9" name="Oval 183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0" name="Oval 183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1" name="Oval 183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2" name="Oval 1837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3" name="Oval 1838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4" name="Oval 1839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5" name="Oval 1840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6" name="Oval 1841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7" name="Oval 1842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8" name="Oval 1843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9" name="Oval 184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0" name="Oval 1845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1" name="Oval 1846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2" name="Oval 1847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3" name="Oval 1848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4" name="Oval 1849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5" name="Oval 1850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6" name="Oval 1851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7" name="Oval 185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8" name="Oval 1853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9" name="Oval 1854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0" name="Oval 1855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1" name="Oval 1856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2" name="Oval 1857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3" name="Oval 1858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4" name="Oval 185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5" name="Oval 186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6" name="Oval 186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7" name="Oval 1862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8" name="Oval 1863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9" name="Oval 186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0" name="Oval 1865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1" name="Oval 186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2" name="Oval 1867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3" name="Oval 1868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4" name="Oval 186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5" name="Oval 1870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6" name="Oval 1871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7" name="Oval 1872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8" name="Oval 1873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9" name="Oval 1874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0" name="Oval 1875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1" name="Oval 187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2" name="Oval 1877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3" name="Oval 1878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4" name="Oval 1879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5" name="Oval 1880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6" name="Oval 188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7" name="Oval 188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8" name="Oval 1883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9" name="Oval 1884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0" name="Oval 1885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1" name="Oval 188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2" name="Oval 188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3" name="Oval 188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4" name="Oval 1889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5" name="Oval 189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6" name="Oval 189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7" name="Oval 189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8" name="Oval 1893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9" name="Oval 18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0" name="Oval 189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1" name="Oval 1896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2" name="Oval 1897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3" name="Oval 1898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4" name="Oval 1899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5" name="Oval 1900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6" name="Oval 1901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7" name="Oval 1902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8" name="Oval 1903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9" name="Oval 1904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0" name="Oval 1905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1" name="Oval 1906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2" name="Oval 1907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3" name="Oval 1908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4" name="Oval 1909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5" name="Oval 1910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6" name="Oval 1911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7" name="Oval 1912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8" name="Oval 1913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9" name="Oval 1914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0" name="Oval 191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1" name="Oval 1916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2" name="Oval 1917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3" name="Oval 191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4" name="Oval 1919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5" name="Oval 1920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6" name="Oval 1921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7" name="Oval 1922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8" name="Oval 1923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9" name="Oval 1924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0" name="Oval 1925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1" name="Oval 192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2" name="Oval 1927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3" name="Oval 192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4" name="Oval 192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5" name="Oval 1930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6" name="Oval 193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7" name="Oval 193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8" name="Oval 1933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9" name="Oval 1934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0" name="Oval 1935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1" name="Oval 1936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2" name="Oval 1937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3" name="Oval 1938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4" name="Oval 193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5" name="Oval 194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6" name="Oval 1941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7" name="Oval 1942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8" name="Oval 1943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9" name="Oval 1944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0" name="Oval 1945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1" name="Oval 1946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2" name="Oval 1947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3" name="Oval 1948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4" name="Oval 1949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5" name="Oval 1950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6" name="Oval 195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7" name="Oval 1952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8" name="Oval 1953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9" name="Oval 1954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0" name="Oval 1955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1" name="Oval 1956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2" name="Oval 195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3" name="Oval 195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4" name="Oval 1959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5" name="Oval 196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6" name="Oval 1961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7" name="Oval 1962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8" name="Oval 1963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9" name="Oval 1964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0" name="Oval 1965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1" name="Oval 1966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2" name="Oval 1967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3" name="Oval 1968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4" name="Oval 196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5" name="Oval 1970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6" name="Oval 197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7" name="Oval 1972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8" name="Oval 197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9" name="Oval 1974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0" name="Oval 1975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1" name="Oval 197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2" name="Oval 197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3" name="Oval 1978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4" name="Oval 1979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5" name="Oval 1980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6" name="Oval 1981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7" name="Oval 1982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8" name="Oval 1983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9" name="Oval 1984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0" name="Oval 198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1" name="Oval 1986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2" name="Oval 198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3" name="Oval 1988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4" name="Oval 1989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5" name="Oval 1990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6" name="Oval 1991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7" name="Oval 1992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8" name="Oval 1993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9" name="Oval 1994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0" name="Oval 1995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1" name="Oval 1996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2" name="Oval 1997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3" name="Oval 1998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4" name="Oval 1999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5" name="Oval 2000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6" name="Oval 200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7" name="Oval 2002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8" name="Oval 2003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9" name="Oval 200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0" name="Oval 20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1" name="Oval 200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2" name="Oval 2007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3" name="Oval 2008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4" name="Oval 2009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5" name="Oval 2010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6" name="Oval 2011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7" name="Oval 2012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8" name="Oval 2013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8" name="Group 2215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65739" name="Oval 2015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0" name="Oval 2016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1" name="Oval 2017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2" name="Oval 2018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3" name="Oval 2019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4" name="Oval 2020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5" name="Oval 2021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6" name="Oval 2022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7" name="Oval 2023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8" name="Oval 2024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9" name="Oval 2025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0" name="Oval 2026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1" name="Oval 2027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2" name="Oval 2028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3" name="Oval 20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4" name="Oval 2030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5" name="Oval 2031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6" name="Oval 2032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7" name="Oval 2033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8" name="Oval 2034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9" name="Oval 203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0" name="Oval 203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1" name="Oval 2037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2" name="Oval 2038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3" name="Oval 2039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4" name="Oval 2040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5" name="Oval 2041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6" name="Oval 2042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7" name="Oval 2043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8" name="Oval 204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9" name="Oval 2045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0" name="Oval 2046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1" name="Oval 2047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2" name="Oval 2048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3" name="Oval 2049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4" name="Oval 2050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5" name="Oval 205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6" name="Oval 205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7" name="Oval 2053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8" name="Oval 2054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9" name="Oval 2055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0" name="Oval 205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1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2" name="Oval 2058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3" name="Oval 2059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4" name="Oval 2060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5" name="Oval 2061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6" name="Oval 2062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7" name="Oval 2063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8" name="Oval 2064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9" name="Oval 206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0" name="Oval 206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1" name="Oval 2067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2" name="Oval 2068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3" name="Oval 2069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4" name="Oval 2070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5" name="Oval 207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6" name="Oval 2072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7" name="Oval 2073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8" name="Oval 2074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9" name="Oval 20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0" name="Oval 207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1" name="Oval 2077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2" name="Oval 2078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3" name="Oval 2079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4" name="Oval 2080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5" name="Oval 2081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6" name="Oval 2082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7" name="Oval 2083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8" name="Oval 2084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9" name="Oval 2085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0" name="Oval 208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1" name="Oval 2087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2" name="Oval 2088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3" name="Oval 2089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4" name="Oval 2090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5" name="Oval 209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6" name="Oval 2092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7" name="Oval 2093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8" name="Oval 209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9" name="Oval 2095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0" name="Oval 2096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1" name="Oval 2097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2" name="Oval 209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3" name="Oval 209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4" name="Oval 2100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5" name="Oval 2101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6" name="Oval 2102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7" name="Oval 2103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8" name="Oval 2104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9" name="Oval 2105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0" name="Oval 2106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1" name="Oval 210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2" name="Oval 2108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3" name="Oval 2109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4" name="Oval 2110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5" name="Oval 211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6" name="Oval 211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7" name="Oval 2113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8" name="Oval 211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9" name="Oval 211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0" name="Oval 211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1" name="Oval 211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2" name="Oval 2118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3" name="Oval 2119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4" name="Oval 2120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5" name="Oval 212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6" name="Oval 2122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7" name="Oval 212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8" name="Oval 2124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9" name="Oval 2125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0" name="Oval 2126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1" name="Oval 2127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2" name="Oval 2128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3" name="Oval 2129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4" name="Oval 2130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5" name="Oval 2131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6" name="Oval 2132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7" name="Oval 2133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8" name="Oval 213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9" name="Oval 2135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0" name="Oval 2136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1" name="Oval 2137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2" name="Oval 2138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3" name="Oval 2139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4" name="Oval 2140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5" name="Oval 2141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6" name="Oval 2142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7" name="Oval 2143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8" name="Oval 2144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9" name="Oval 2145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0" name="Oval 2146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1" name="Oval 2147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2" name="Oval 2148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3" name="Oval 2149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4" name="Oval 215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5" name="Oval 2151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6" name="Oval 215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7" name="Oval 2153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8" name="Oval 215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9" name="Oval 2155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0" name="Oval 2156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1" name="Oval 2157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2" name="Oval 2158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3" name="Oval 2159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4" name="Oval 2160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5" name="Oval 2161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6" name="Oval 2162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7" name="Oval 2163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8" name="Oval 2164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9" name="Oval 2165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0" name="Oval 2166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1" name="Oval 2167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2" name="Oval 2168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3" name="Oval 2169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4" name="Oval 2170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5" name="Oval 2171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6" name="Oval 2172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7" name="Oval 2173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8" name="Oval 2174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9" name="Oval 2175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0" name="Oval 2176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1" name="Oval 2177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2" name="Oval 2178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3" name="Oval 2179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4" name="Oval 2180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5" name="Oval 2181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6" name="Oval 218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7" name="Oval 2183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8" name="Oval 2184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9" name="Oval 2185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0" name="Oval 2186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1" name="Oval 2187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2" name="Oval 2188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3" name="Oval 2189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4" name="Oval 219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5" name="Oval 2191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6" name="Oval 2192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7" name="Oval 2193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8" name="Oval 2194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9" name="Oval 2195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0" name="Oval 219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1" name="Oval 2197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2" name="Oval 2198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3" name="Oval 2199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4" name="Oval 2200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5" name="Oval 2201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6" name="Oval 2202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7" name="Oval 2203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8" name="Oval 2204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9" name="Oval 2205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0" name="Oval 2206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1" name="Oval 2207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2" name="Oval 2208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3" name="Oval 2209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4" name="Oval 221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5" name="Oval 2211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6" name="Oval 221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7" name="Oval 2213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8" name="Oval 2214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9" name="Group 2416"/>
            <p:cNvGrpSpPr>
              <a:grpSpLocks/>
            </p:cNvGrpSpPr>
            <p:nvPr/>
          </p:nvGrpSpPr>
          <p:grpSpPr bwMode="auto">
            <a:xfrm>
              <a:off x="761" y="547"/>
              <a:ext cx="4165" cy="3027"/>
              <a:chOff x="761" y="547"/>
              <a:chExt cx="4165" cy="3027"/>
            </a:xfrm>
          </p:grpSpPr>
          <p:sp>
            <p:nvSpPr>
              <p:cNvPr id="65539" name="Oval 2216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0" name="Oval 2217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1" name="Oval 2218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2" name="Oval 2219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3" name="Oval 2220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4" name="Oval 2221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5" name="Oval 2222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6" name="Freeform 2223"/>
              <p:cNvSpPr>
                <a:spLocks/>
              </p:cNvSpPr>
              <p:nvPr/>
            </p:nvSpPr>
            <p:spPr bwMode="auto">
              <a:xfrm>
                <a:off x="925" y="547"/>
                <a:ext cx="3990" cy="2825"/>
              </a:xfrm>
              <a:custGeom>
                <a:avLst/>
                <a:gdLst>
                  <a:gd name="T0" fmla="*/ 4 w 1143"/>
                  <a:gd name="T1" fmla="*/ 45 h 809"/>
                  <a:gd name="T2" fmla="*/ 9 w 1143"/>
                  <a:gd name="T3" fmla="*/ 88 h 809"/>
                  <a:gd name="T4" fmla="*/ 15 w 1143"/>
                  <a:gd name="T5" fmla="*/ 134 h 809"/>
                  <a:gd name="T6" fmla="*/ 19 w 1143"/>
                  <a:gd name="T7" fmla="*/ 166 h 809"/>
                  <a:gd name="T8" fmla="*/ 24 w 1143"/>
                  <a:gd name="T9" fmla="*/ 199 h 809"/>
                  <a:gd name="T10" fmla="*/ 29 w 1143"/>
                  <a:gd name="T11" fmla="*/ 228 h 809"/>
                  <a:gd name="T12" fmla="*/ 35 w 1143"/>
                  <a:gd name="T13" fmla="*/ 261 h 809"/>
                  <a:gd name="T14" fmla="*/ 38 w 1143"/>
                  <a:gd name="T15" fmla="*/ 278 h 809"/>
                  <a:gd name="T16" fmla="*/ 43 w 1143"/>
                  <a:gd name="T17" fmla="*/ 299 h 809"/>
                  <a:gd name="T18" fmla="*/ 48 w 1143"/>
                  <a:gd name="T19" fmla="*/ 321 h 809"/>
                  <a:gd name="T20" fmla="*/ 52 w 1143"/>
                  <a:gd name="T21" fmla="*/ 340 h 809"/>
                  <a:gd name="T22" fmla="*/ 56 w 1143"/>
                  <a:gd name="T23" fmla="*/ 354 h 809"/>
                  <a:gd name="T24" fmla="*/ 61 w 1143"/>
                  <a:gd name="T25" fmla="*/ 371 h 809"/>
                  <a:gd name="T26" fmla="*/ 65 w 1143"/>
                  <a:gd name="T27" fmla="*/ 384 h 809"/>
                  <a:gd name="T28" fmla="*/ 70 w 1143"/>
                  <a:gd name="T29" fmla="*/ 402 h 809"/>
                  <a:gd name="T30" fmla="*/ 74 w 1143"/>
                  <a:gd name="T31" fmla="*/ 413 h 809"/>
                  <a:gd name="T32" fmla="*/ 79 w 1143"/>
                  <a:gd name="T33" fmla="*/ 428 h 809"/>
                  <a:gd name="T34" fmla="*/ 85 w 1143"/>
                  <a:gd name="T35" fmla="*/ 443 h 809"/>
                  <a:gd name="T36" fmla="*/ 91 w 1143"/>
                  <a:gd name="T37" fmla="*/ 458 h 809"/>
                  <a:gd name="T38" fmla="*/ 97 w 1143"/>
                  <a:gd name="T39" fmla="*/ 472 h 809"/>
                  <a:gd name="T40" fmla="*/ 101 w 1143"/>
                  <a:gd name="T41" fmla="*/ 481 h 809"/>
                  <a:gd name="T42" fmla="*/ 109 w 1143"/>
                  <a:gd name="T43" fmla="*/ 496 h 809"/>
                  <a:gd name="T44" fmla="*/ 116 w 1143"/>
                  <a:gd name="T45" fmla="*/ 509 h 809"/>
                  <a:gd name="T46" fmla="*/ 121 w 1143"/>
                  <a:gd name="T47" fmla="*/ 519 h 809"/>
                  <a:gd name="T48" fmla="*/ 126 w 1143"/>
                  <a:gd name="T49" fmla="*/ 527 h 809"/>
                  <a:gd name="T50" fmla="*/ 132 w 1143"/>
                  <a:gd name="T51" fmla="*/ 536 h 809"/>
                  <a:gd name="T52" fmla="*/ 138 w 1143"/>
                  <a:gd name="T53" fmla="*/ 546 h 809"/>
                  <a:gd name="T54" fmla="*/ 144 w 1143"/>
                  <a:gd name="T55" fmla="*/ 554 h 809"/>
                  <a:gd name="T56" fmla="*/ 153 w 1143"/>
                  <a:gd name="T57" fmla="*/ 566 h 809"/>
                  <a:gd name="T58" fmla="*/ 161 w 1143"/>
                  <a:gd name="T59" fmla="*/ 575 h 809"/>
                  <a:gd name="T60" fmla="*/ 167 w 1143"/>
                  <a:gd name="T61" fmla="*/ 583 h 809"/>
                  <a:gd name="T62" fmla="*/ 174 w 1143"/>
                  <a:gd name="T63" fmla="*/ 590 h 809"/>
                  <a:gd name="T64" fmla="*/ 182 w 1143"/>
                  <a:gd name="T65" fmla="*/ 599 h 809"/>
                  <a:gd name="T66" fmla="*/ 191 w 1143"/>
                  <a:gd name="T67" fmla="*/ 608 h 809"/>
                  <a:gd name="T68" fmla="*/ 198 w 1143"/>
                  <a:gd name="T69" fmla="*/ 614 h 809"/>
                  <a:gd name="T70" fmla="*/ 204 w 1143"/>
                  <a:gd name="T71" fmla="*/ 620 h 809"/>
                  <a:gd name="T72" fmla="*/ 215 w 1143"/>
                  <a:gd name="T73" fmla="*/ 629 h 809"/>
                  <a:gd name="T74" fmla="*/ 223 w 1143"/>
                  <a:gd name="T75" fmla="*/ 635 h 809"/>
                  <a:gd name="T76" fmla="*/ 231 w 1143"/>
                  <a:gd name="T77" fmla="*/ 641 h 809"/>
                  <a:gd name="T78" fmla="*/ 236 w 1143"/>
                  <a:gd name="T79" fmla="*/ 644 h 809"/>
                  <a:gd name="T80" fmla="*/ 246 w 1143"/>
                  <a:gd name="T81" fmla="*/ 651 h 809"/>
                  <a:gd name="T82" fmla="*/ 254 w 1143"/>
                  <a:gd name="T83" fmla="*/ 656 h 809"/>
                  <a:gd name="T84" fmla="*/ 262 w 1143"/>
                  <a:gd name="T85" fmla="*/ 661 h 809"/>
                  <a:gd name="T86" fmla="*/ 272 w 1143"/>
                  <a:gd name="T87" fmla="*/ 667 h 809"/>
                  <a:gd name="T88" fmla="*/ 281 w 1143"/>
                  <a:gd name="T89" fmla="*/ 672 h 809"/>
                  <a:gd name="T90" fmla="*/ 294 w 1143"/>
                  <a:gd name="T91" fmla="*/ 679 h 809"/>
                  <a:gd name="T92" fmla="*/ 307 w 1143"/>
                  <a:gd name="T93" fmla="*/ 685 h 809"/>
                  <a:gd name="T94" fmla="*/ 322 w 1143"/>
                  <a:gd name="T95" fmla="*/ 692 h 809"/>
                  <a:gd name="T96" fmla="*/ 336 w 1143"/>
                  <a:gd name="T97" fmla="*/ 698 h 809"/>
                  <a:gd name="T98" fmla="*/ 348 w 1143"/>
                  <a:gd name="T99" fmla="*/ 702 h 809"/>
                  <a:gd name="T100" fmla="*/ 365 w 1143"/>
                  <a:gd name="T101" fmla="*/ 709 h 809"/>
                  <a:gd name="T102" fmla="*/ 385 w 1143"/>
                  <a:gd name="T103" fmla="*/ 715 h 809"/>
                  <a:gd name="T104" fmla="*/ 400 w 1143"/>
                  <a:gd name="T105" fmla="*/ 720 h 809"/>
                  <a:gd name="T106" fmla="*/ 424 w 1143"/>
                  <a:gd name="T107" fmla="*/ 727 h 809"/>
                  <a:gd name="T108" fmla="*/ 448 w 1143"/>
                  <a:gd name="T109" fmla="*/ 733 h 809"/>
                  <a:gd name="T110" fmla="*/ 479 w 1143"/>
                  <a:gd name="T111" fmla="*/ 741 h 809"/>
                  <a:gd name="T112" fmla="*/ 500 w 1143"/>
                  <a:gd name="T113" fmla="*/ 745 h 809"/>
                  <a:gd name="T114" fmla="*/ 541 w 1143"/>
                  <a:gd name="T115" fmla="*/ 753 h 809"/>
                  <a:gd name="T116" fmla="*/ 570 w 1143"/>
                  <a:gd name="T117" fmla="*/ 758 h 809"/>
                  <a:gd name="T118" fmla="*/ 629 w 1143"/>
                  <a:gd name="T119" fmla="*/ 767 h 809"/>
                  <a:gd name="T120" fmla="*/ 680 w 1143"/>
                  <a:gd name="T121" fmla="*/ 774 h 809"/>
                  <a:gd name="T122" fmla="*/ 767 w 1143"/>
                  <a:gd name="T123" fmla="*/ 783 h 809"/>
                  <a:gd name="T124" fmla="*/ 909 w 1143"/>
                  <a:gd name="T125" fmla="*/ 795 h 8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43" h="809">
                    <a:moveTo>
                      <a:pt x="0" y="0"/>
                    </a:moveTo>
                    <a:lnTo>
                      <a:pt x="0" y="6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1" y="8"/>
                    </a:lnTo>
                    <a:lnTo>
                      <a:pt x="1" y="8"/>
                    </a:lnTo>
                    <a:lnTo>
                      <a:pt x="1" y="9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1" y="16"/>
                    </a:lnTo>
                    <a:lnTo>
                      <a:pt x="2" y="18"/>
                    </a:lnTo>
                    <a:lnTo>
                      <a:pt x="2" y="20"/>
                    </a:lnTo>
                    <a:lnTo>
                      <a:pt x="2" y="25"/>
                    </a:lnTo>
                    <a:lnTo>
                      <a:pt x="2" y="25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3" y="30"/>
                    </a:lnTo>
                    <a:lnTo>
                      <a:pt x="3" y="31"/>
                    </a:lnTo>
                    <a:lnTo>
                      <a:pt x="3" y="31"/>
                    </a:lnTo>
                    <a:lnTo>
                      <a:pt x="3" y="32"/>
                    </a:lnTo>
                    <a:lnTo>
                      <a:pt x="3" y="34"/>
                    </a:lnTo>
                    <a:lnTo>
                      <a:pt x="3" y="36"/>
                    </a:lnTo>
                    <a:lnTo>
                      <a:pt x="4" y="37"/>
                    </a:lnTo>
                    <a:lnTo>
                      <a:pt x="4" y="39"/>
                    </a:lnTo>
                    <a:lnTo>
                      <a:pt x="4" y="40"/>
                    </a:lnTo>
                    <a:lnTo>
                      <a:pt x="4" y="41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3"/>
                    </a:lnTo>
                    <a:lnTo>
                      <a:pt x="4" y="45"/>
                    </a:lnTo>
                    <a:lnTo>
                      <a:pt x="4" y="45"/>
                    </a:lnTo>
                    <a:lnTo>
                      <a:pt x="5" y="47"/>
                    </a:lnTo>
                    <a:lnTo>
                      <a:pt x="5" y="48"/>
                    </a:lnTo>
                    <a:lnTo>
                      <a:pt x="5" y="48"/>
                    </a:lnTo>
                    <a:lnTo>
                      <a:pt x="5" y="49"/>
                    </a:lnTo>
                    <a:lnTo>
                      <a:pt x="5" y="49"/>
                    </a:lnTo>
                    <a:lnTo>
                      <a:pt x="5" y="52"/>
                    </a:lnTo>
                    <a:lnTo>
                      <a:pt x="5" y="52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6" y="59"/>
                    </a:lnTo>
                    <a:lnTo>
                      <a:pt x="6" y="60"/>
                    </a:lnTo>
                    <a:lnTo>
                      <a:pt x="6" y="61"/>
                    </a:lnTo>
                    <a:lnTo>
                      <a:pt x="6" y="61"/>
                    </a:lnTo>
                    <a:lnTo>
                      <a:pt x="6" y="63"/>
                    </a:lnTo>
                    <a:lnTo>
                      <a:pt x="6" y="64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7" y="65"/>
                    </a:lnTo>
                    <a:lnTo>
                      <a:pt x="7" y="66"/>
                    </a:lnTo>
                    <a:lnTo>
                      <a:pt x="7" y="66"/>
                    </a:lnTo>
                    <a:lnTo>
                      <a:pt x="7" y="67"/>
                    </a:lnTo>
                    <a:lnTo>
                      <a:pt x="7" y="71"/>
                    </a:lnTo>
                    <a:lnTo>
                      <a:pt x="8" y="76"/>
                    </a:lnTo>
                    <a:lnTo>
                      <a:pt x="8" y="77"/>
                    </a:lnTo>
                    <a:lnTo>
                      <a:pt x="8" y="79"/>
                    </a:lnTo>
                    <a:lnTo>
                      <a:pt x="8" y="80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9" y="85"/>
                    </a:lnTo>
                    <a:lnTo>
                      <a:pt x="9" y="85"/>
                    </a:lnTo>
                    <a:lnTo>
                      <a:pt x="9" y="88"/>
                    </a:lnTo>
                    <a:lnTo>
                      <a:pt x="10" y="92"/>
                    </a:lnTo>
                    <a:lnTo>
                      <a:pt x="10" y="93"/>
                    </a:lnTo>
                    <a:lnTo>
                      <a:pt x="10" y="97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10" y="99"/>
                    </a:lnTo>
                    <a:lnTo>
                      <a:pt x="11" y="100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4"/>
                    </a:lnTo>
                    <a:lnTo>
                      <a:pt x="11" y="104"/>
                    </a:lnTo>
                    <a:lnTo>
                      <a:pt x="11" y="107"/>
                    </a:lnTo>
                    <a:lnTo>
                      <a:pt x="12" y="109"/>
                    </a:lnTo>
                    <a:lnTo>
                      <a:pt x="12" y="113"/>
                    </a:lnTo>
                    <a:lnTo>
                      <a:pt x="12" y="113"/>
                    </a:lnTo>
                    <a:lnTo>
                      <a:pt x="12" y="113"/>
                    </a:lnTo>
                    <a:lnTo>
                      <a:pt x="13" y="117"/>
                    </a:lnTo>
                    <a:lnTo>
                      <a:pt x="13" y="118"/>
                    </a:lnTo>
                    <a:lnTo>
                      <a:pt x="13" y="120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4" y="126"/>
                    </a:lnTo>
                    <a:lnTo>
                      <a:pt x="14" y="126"/>
                    </a:lnTo>
                    <a:lnTo>
                      <a:pt x="14" y="127"/>
                    </a:lnTo>
                    <a:lnTo>
                      <a:pt x="14" y="128"/>
                    </a:lnTo>
                    <a:lnTo>
                      <a:pt x="14" y="129"/>
                    </a:lnTo>
                    <a:lnTo>
                      <a:pt x="14" y="130"/>
                    </a:lnTo>
                    <a:lnTo>
                      <a:pt x="14" y="130"/>
                    </a:lnTo>
                    <a:lnTo>
                      <a:pt x="15" y="133"/>
                    </a:lnTo>
                    <a:lnTo>
                      <a:pt x="15" y="133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5" y="134"/>
                    </a:lnTo>
                    <a:lnTo>
                      <a:pt x="15" y="135"/>
                    </a:lnTo>
                    <a:lnTo>
                      <a:pt x="15" y="138"/>
                    </a:lnTo>
                    <a:lnTo>
                      <a:pt x="15" y="138"/>
                    </a:lnTo>
                    <a:lnTo>
                      <a:pt x="16" y="139"/>
                    </a:lnTo>
                    <a:lnTo>
                      <a:pt x="16" y="141"/>
                    </a:lnTo>
                    <a:lnTo>
                      <a:pt x="16" y="141"/>
                    </a:lnTo>
                    <a:lnTo>
                      <a:pt x="16" y="143"/>
                    </a:lnTo>
                    <a:lnTo>
                      <a:pt x="16" y="143"/>
                    </a:lnTo>
                    <a:lnTo>
                      <a:pt x="16" y="145"/>
                    </a:lnTo>
                    <a:lnTo>
                      <a:pt x="17" y="148"/>
                    </a:lnTo>
                    <a:lnTo>
                      <a:pt x="17" y="148"/>
                    </a:lnTo>
                    <a:lnTo>
                      <a:pt x="17" y="149"/>
                    </a:lnTo>
                    <a:lnTo>
                      <a:pt x="17" y="150"/>
                    </a:lnTo>
                    <a:lnTo>
                      <a:pt x="17" y="150"/>
                    </a:lnTo>
                    <a:lnTo>
                      <a:pt x="17" y="151"/>
                    </a:lnTo>
                    <a:lnTo>
                      <a:pt x="17" y="151"/>
                    </a:lnTo>
                    <a:lnTo>
                      <a:pt x="17" y="153"/>
                    </a:lnTo>
                    <a:lnTo>
                      <a:pt x="17" y="154"/>
                    </a:lnTo>
                    <a:lnTo>
                      <a:pt x="18" y="155"/>
                    </a:lnTo>
                    <a:lnTo>
                      <a:pt x="18" y="155"/>
                    </a:lnTo>
                    <a:lnTo>
                      <a:pt x="18" y="156"/>
                    </a:lnTo>
                    <a:lnTo>
                      <a:pt x="18" y="157"/>
                    </a:lnTo>
                    <a:lnTo>
                      <a:pt x="18" y="158"/>
                    </a:lnTo>
                    <a:lnTo>
                      <a:pt x="18" y="160"/>
                    </a:lnTo>
                    <a:lnTo>
                      <a:pt x="18" y="160"/>
                    </a:lnTo>
                    <a:lnTo>
                      <a:pt x="19" y="162"/>
                    </a:lnTo>
                    <a:lnTo>
                      <a:pt x="19" y="163"/>
                    </a:lnTo>
                    <a:lnTo>
                      <a:pt x="19" y="164"/>
                    </a:lnTo>
                    <a:lnTo>
                      <a:pt x="19" y="165"/>
                    </a:lnTo>
                    <a:lnTo>
                      <a:pt x="19" y="166"/>
                    </a:lnTo>
                    <a:lnTo>
                      <a:pt x="19" y="166"/>
                    </a:lnTo>
                    <a:lnTo>
                      <a:pt x="19" y="167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0" y="168"/>
                    </a:lnTo>
                    <a:lnTo>
                      <a:pt x="20" y="171"/>
                    </a:lnTo>
                    <a:lnTo>
                      <a:pt x="20" y="171"/>
                    </a:lnTo>
                    <a:lnTo>
                      <a:pt x="20" y="172"/>
                    </a:lnTo>
                    <a:lnTo>
                      <a:pt x="20" y="174"/>
                    </a:lnTo>
                    <a:lnTo>
                      <a:pt x="21" y="175"/>
                    </a:lnTo>
                    <a:lnTo>
                      <a:pt x="21" y="176"/>
                    </a:lnTo>
                    <a:lnTo>
                      <a:pt x="21" y="177"/>
                    </a:lnTo>
                    <a:lnTo>
                      <a:pt x="21" y="177"/>
                    </a:lnTo>
                    <a:lnTo>
                      <a:pt x="21" y="178"/>
                    </a:lnTo>
                    <a:lnTo>
                      <a:pt x="21" y="180"/>
                    </a:lnTo>
                    <a:lnTo>
                      <a:pt x="21" y="180"/>
                    </a:lnTo>
                    <a:lnTo>
                      <a:pt x="21" y="181"/>
                    </a:lnTo>
                    <a:lnTo>
                      <a:pt x="22" y="182"/>
                    </a:lnTo>
                    <a:lnTo>
                      <a:pt x="22" y="184"/>
                    </a:lnTo>
                    <a:lnTo>
                      <a:pt x="22" y="187"/>
                    </a:lnTo>
                    <a:lnTo>
                      <a:pt x="22" y="188"/>
                    </a:lnTo>
                    <a:lnTo>
                      <a:pt x="23" y="189"/>
                    </a:lnTo>
                    <a:lnTo>
                      <a:pt x="23" y="189"/>
                    </a:lnTo>
                    <a:lnTo>
                      <a:pt x="23" y="190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4"/>
                    </a:lnTo>
                    <a:lnTo>
                      <a:pt x="23" y="194"/>
                    </a:lnTo>
                    <a:lnTo>
                      <a:pt x="24" y="196"/>
                    </a:lnTo>
                    <a:lnTo>
                      <a:pt x="24" y="197"/>
                    </a:lnTo>
                    <a:lnTo>
                      <a:pt x="24" y="199"/>
                    </a:lnTo>
                    <a:lnTo>
                      <a:pt x="24" y="199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4" y="200"/>
                    </a:lnTo>
                    <a:lnTo>
                      <a:pt x="24" y="201"/>
                    </a:lnTo>
                    <a:lnTo>
                      <a:pt x="25" y="202"/>
                    </a:lnTo>
                    <a:lnTo>
                      <a:pt x="25" y="205"/>
                    </a:lnTo>
                    <a:lnTo>
                      <a:pt x="25" y="206"/>
                    </a:lnTo>
                    <a:lnTo>
                      <a:pt x="25" y="207"/>
                    </a:lnTo>
                    <a:lnTo>
                      <a:pt x="25" y="207"/>
                    </a:lnTo>
                    <a:lnTo>
                      <a:pt x="26" y="208"/>
                    </a:lnTo>
                    <a:lnTo>
                      <a:pt x="26" y="209"/>
                    </a:lnTo>
                    <a:lnTo>
                      <a:pt x="26" y="210"/>
                    </a:lnTo>
                    <a:lnTo>
                      <a:pt x="26" y="210"/>
                    </a:lnTo>
                    <a:lnTo>
                      <a:pt x="26" y="210"/>
                    </a:lnTo>
                    <a:lnTo>
                      <a:pt x="26" y="211"/>
                    </a:lnTo>
                    <a:lnTo>
                      <a:pt x="26" y="212"/>
                    </a:lnTo>
                    <a:lnTo>
                      <a:pt x="27" y="216"/>
                    </a:lnTo>
                    <a:lnTo>
                      <a:pt x="27" y="217"/>
                    </a:lnTo>
                    <a:lnTo>
                      <a:pt x="27" y="217"/>
                    </a:lnTo>
                    <a:lnTo>
                      <a:pt x="27" y="218"/>
                    </a:lnTo>
                    <a:lnTo>
                      <a:pt x="27" y="218"/>
                    </a:lnTo>
                    <a:lnTo>
                      <a:pt x="27" y="219"/>
                    </a:lnTo>
                    <a:lnTo>
                      <a:pt x="28" y="220"/>
                    </a:lnTo>
                    <a:lnTo>
                      <a:pt x="28" y="221"/>
                    </a:lnTo>
                    <a:lnTo>
                      <a:pt x="28" y="223"/>
                    </a:lnTo>
                    <a:lnTo>
                      <a:pt x="28" y="224"/>
                    </a:lnTo>
                    <a:lnTo>
                      <a:pt x="28" y="225"/>
                    </a:lnTo>
                    <a:lnTo>
                      <a:pt x="29" y="226"/>
                    </a:lnTo>
                    <a:lnTo>
                      <a:pt x="29" y="226"/>
                    </a:lnTo>
                    <a:lnTo>
                      <a:pt x="29" y="226"/>
                    </a:lnTo>
                    <a:lnTo>
                      <a:pt x="29" y="227"/>
                    </a:lnTo>
                    <a:lnTo>
                      <a:pt x="29" y="228"/>
                    </a:lnTo>
                    <a:lnTo>
                      <a:pt x="29" y="228"/>
                    </a:lnTo>
                    <a:lnTo>
                      <a:pt x="29" y="228"/>
                    </a:lnTo>
                    <a:lnTo>
                      <a:pt x="29" y="230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33"/>
                    </a:lnTo>
                    <a:lnTo>
                      <a:pt x="30" y="234"/>
                    </a:lnTo>
                    <a:lnTo>
                      <a:pt x="30" y="235"/>
                    </a:lnTo>
                    <a:lnTo>
                      <a:pt x="30" y="237"/>
                    </a:lnTo>
                    <a:lnTo>
                      <a:pt x="31" y="238"/>
                    </a:lnTo>
                    <a:lnTo>
                      <a:pt x="31" y="239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2" y="246"/>
                    </a:lnTo>
                    <a:lnTo>
                      <a:pt x="32" y="248"/>
                    </a:lnTo>
                    <a:lnTo>
                      <a:pt x="33" y="248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50"/>
                    </a:lnTo>
                    <a:lnTo>
                      <a:pt x="33" y="250"/>
                    </a:lnTo>
                    <a:lnTo>
                      <a:pt x="33" y="251"/>
                    </a:lnTo>
                    <a:lnTo>
                      <a:pt x="33" y="251"/>
                    </a:lnTo>
                    <a:lnTo>
                      <a:pt x="33" y="252"/>
                    </a:lnTo>
                    <a:lnTo>
                      <a:pt x="33" y="252"/>
                    </a:lnTo>
                    <a:lnTo>
                      <a:pt x="34" y="254"/>
                    </a:lnTo>
                    <a:lnTo>
                      <a:pt x="34" y="254"/>
                    </a:lnTo>
                    <a:lnTo>
                      <a:pt x="34" y="255"/>
                    </a:lnTo>
                    <a:lnTo>
                      <a:pt x="34" y="255"/>
                    </a:lnTo>
                    <a:lnTo>
                      <a:pt x="34" y="256"/>
                    </a:lnTo>
                    <a:lnTo>
                      <a:pt x="35" y="260"/>
                    </a:lnTo>
                    <a:lnTo>
                      <a:pt x="35" y="261"/>
                    </a:lnTo>
                    <a:lnTo>
                      <a:pt x="35" y="262"/>
                    </a:lnTo>
                    <a:lnTo>
                      <a:pt x="35" y="263"/>
                    </a:lnTo>
                    <a:lnTo>
                      <a:pt x="35" y="263"/>
                    </a:lnTo>
                    <a:lnTo>
                      <a:pt x="35" y="264"/>
                    </a:lnTo>
                    <a:lnTo>
                      <a:pt x="35" y="264"/>
                    </a:lnTo>
                    <a:lnTo>
                      <a:pt x="36" y="265"/>
                    </a:lnTo>
                    <a:lnTo>
                      <a:pt x="36" y="265"/>
                    </a:lnTo>
                    <a:lnTo>
                      <a:pt x="36" y="265"/>
                    </a:lnTo>
                    <a:lnTo>
                      <a:pt x="36" y="266"/>
                    </a:lnTo>
                    <a:lnTo>
                      <a:pt x="36" y="266"/>
                    </a:lnTo>
                    <a:lnTo>
                      <a:pt x="36" y="267"/>
                    </a:lnTo>
                    <a:lnTo>
                      <a:pt x="36" y="267"/>
                    </a:lnTo>
                    <a:lnTo>
                      <a:pt x="36" y="267"/>
                    </a:lnTo>
                    <a:lnTo>
                      <a:pt x="36" y="267"/>
                    </a:lnTo>
                    <a:lnTo>
                      <a:pt x="36" y="268"/>
                    </a:lnTo>
                    <a:lnTo>
                      <a:pt x="36" y="268"/>
                    </a:lnTo>
                    <a:lnTo>
                      <a:pt x="37" y="271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2"/>
                    </a:lnTo>
                    <a:lnTo>
                      <a:pt x="37" y="273"/>
                    </a:lnTo>
                    <a:lnTo>
                      <a:pt x="37" y="274"/>
                    </a:lnTo>
                    <a:lnTo>
                      <a:pt x="37" y="274"/>
                    </a:lnTo>
                    <a:lnTo>
                      <a:pt x="38" y="275"/>
                    </a:lnTo>
                    <a:lnTo>
                      <a:pt x="38" y="276"/>
                    </a:lnTo>
                    <a:lnTo>
                      <a:pt x="38" y="276"/>
                    </a:lnTo>
                    <a:lnTo>
                      <a:pt x="38" y="276"/>
                    </a:lnTo>
                    <a:lnTo>
                      <a:pt x="38" y="276"/>
                    </a:lnTo>
                    <a:lnTo>
                      <a:pt x="38" y="277"/>
                    </a:lnTo>
                    <a:lnTo>
                      <a:pt x="38" y="277"/>
                    </a:lnTo>
                    <a:lnTo>
                      <a:pt x="38" y="278"/>
                    </a:lnTo>
                    <a:lnTo>
                      <a:pt x="38" y="279"/>
                    </a:lnTo>
                    <a:lnTo>
                      <a:pt x="39" y="279"/>
                    </a:lnTo>
                    <a:lnTo>
                      <a:pt x="39" y="280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2"/>
                    </a:lnTo>
                    <a:lnTo>
                      <a:pt x="39" y="282"/>
                    </a:lnTo>
                    <a:lnTo>
                      <a:pt x="39" y="282"/>
                    </a:lnTo>
                    <a:lnTo>
                      <a:pt x="39" y="283"/>
                    </a:lnTo>
                    <a:lnTo>
                      <a:pt x="39" y="283"/>
                    </a:lnTo>
                    <a:lnTo>
                      <a:pt x="40" y="284"/>
                    </a:lnTo>
                    <a:lnTo>
                      <a:pt x="40" y="284"/>
                    </a:lnTo>
                    <a:lnTo>
                      <a:pt x="40" y="285"/>
                    </a:lnTo>
                    <a:lnTo>
                      <a:pt x="40" y="285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89"/>
                    </a:lnTo>
                    <a:lnTo>
                      <a:pt x="41" y="290"/>
                    </a:lnTo>
                    <a:lnTo>
                      <a:pt x="41" y="291"/>
                    </a:lnTo>
                    <a:lnTo>
                      <a:pt x="41" y="292"/>
                    </a:lnTo>
                    <a:lnTo>
                      <a:pt x="41" y="292"/>
                    </a:lnTo>
                    <a:lnTo>
                      <a:pt x="42" y="293"/>
                    </a:lnTo>
                    <a:lnTo>
                      <a:pt x="42" y="295"/>
                    </a:lnTo>
                    <a:lnTo>
                      <a:pt x="42" y="295"/>
                    </a:lnTo>
                    <a:lnTo>
                      <a:pt x="42" y="295"/>
                    </a:lnTo>
                    <a:lnTo>
                      <a:pt x="42" y="296"/>
                    </a:lnTo>
                    <a:lnTo>
                      <a:pt x="42" y="296"/>
                    </a:lnTo>
                    <a:lnTo>
                      <a:pt x="42" y="296"/>
                    </a:lnTo>
                    <a:lnTo>
                      <a:pt x="42" y="297"/>
                    </a:lnTo>
                    <a:lnTo>
                      <a:pt x="43" y="299"/>
                    </a:lnTo>
                    <a:lnTo>
                      <a:pt x="43" y="299"/>
                    </a:lnTo>
                    <a:lnTo>
                      <a:pt x="43" y="299"/>
                    </a:lnTo>
                    <a:lnTo>
                      <a:pt x="43" y="301"/>
                    </a:lnTo>
                    <a:lnTo>
                      <a:pt x="43" y="301"/>
                    </a:lnTo>
                    <a:lnTo>
                      <a:pt x="43" y="302"/>
                    </a:lnTo>
                    <a:lnTo>
                      <a:pt x="43" y="302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4" y="304"/>
                    </a:lnTo>
                    <a:lnTo>
                      <a:pt x="44" y="306"/>
                    </a:lnTo>
                    <a:lnTo>
                      <a:pt x="44" y="307"/>
                    </a:lnTo>
                    <a:lnTo>
                      <a:pt x="45" y="307"/>
                    </a:lnTo>
                    <a:lnTo>
                      <a:pt x="45" y="308"/>
                    </a:lnTo>
                    <a:lnTo>
                      <a:pt x="45" y="309"/>
                    </a:lnTo>
                    <a:lnTo>
                      <a:pt x="45" y="309"/>
                    </a:lnTo>
                    <a:lnTo>
                      <a:pt x="45" y="310"/>
                    </a:lnTo>
                    <a:lnTo>
                      <a:pt x="45" y="310"/>
                    </a:lnTo>
                    <a:lnTo>
                      <a:pt x="45" y="311"/>
                    </a:lnTo>
                    <a:lnTo>
                      <a:pt x="46" y="313"/>
                    </a:lnTo>
                    <a:lnTo>
                      <a:pt x="46" y="313"/>
                    </a:lnTo>
                    <a:lnTo>
                      <a:pt x="46" y="314"/>
                    </a:lnTo>
                    <a:lnTo>
                      <a:pt x="46" y="314"/>
                    </a:lnTo>
                    <a:lnTo>
                      <a:pt x="47" y="316"/>
                    </a:lnTo>
                    <a:lnTo>
                      <a:pt x="47" y="317"/>
                    </a:lnTo>
                    <a:lnTo>
                      <a:pt x="47" y="317"/>
                    </a:lnTo>
                    <a:lnTo>
                      <a:pt x="47" y="317"/>
                    </a:lnTo>
                    <a:lnTo>
                      <a:pt x="47" y="318"/>
                    </a:lnTo>
                    <a:lnTo>
                      <a:pt x="47" y="319"/>
                    </a:lnTo>
                    <a:lnTo>
                      <a:pt x="48" y="320"/>
                    </a:lnTo>
                    <a:lnTo>
                      <a:pt x="48" y="320"/>
                    </a:lnTo>
                    <a:lnTo>
                      <a:pt x="48" y="321"/>
                    </a:lnTo>
                    <a:lnTo>
                      <a:pt x="48" y="321"/>
                    </a:lnTo>
                    <a:lnTo>
                      <a:pt x="48" y="322"/>
                    </a:lnTo>
                    <a:lnTo>
                      <a:pt x="49" y="324"/>
                    </a:lnTo>
                    <a:lnTo>
                      <a:pt x="49" y="325"/>
                    </a:lnTo>
                    <a:lnTo>
                      <a:pt x="49" y="325"/>
                    </a:lnTo>
                    <a:lnTo>
                      <a:pt x="49" y="326"/>
                    </a:lnTo>
                    <a:lnTo>
                      <a:pt x="49" y="326"/>
                    </a:lnTo>
                    <a:lnTo>
                      <a:pt x="49" y="327"/>
                    </a:lnTo>
                    <a:lnTo>
                      <a:pt x="49" y="327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49" y="328"/>
                    </a:lnTo>
                    <a:lnTo>
                      <a:pt x="50" y="330"/>
                    </a:lnTo>
                    <a:lnTo>
                      <a:pt x="50" y="331"/>
                    </a:lnTo>
                    <a:lnTo>
                      <a:pt x="50" y="332"/>
                    </a:lnTo>
                    <a:lnTo>
                      <a:pt x="51" y="332"/>
                    </a:lnTo>
                    <a:lnTo>
                      <a:pt x="51" y="333"/>
                    </a:lnTo>
                    <a:lnTo>
                      <a:pt x="51" y="334"/>
                    </a:lnTo>
                    <a:lnTo>
                      <a:pt x="51" y="334"/>
                    </a:lnTo>
                    <a:lnTo>
                      <a:pt x="51" y="334"/>
                    </a:lnTo>
                    <a:lnTo>
                      <a:pt x="51" y="335"/>
                    </a:lnTo>
                    <a:lnTo>
                      <a:pt x="51" y="336"/>
                    </a:lnTo>
                    <a:lnTo>
                      <a:pt x="52" y="336"/>
                    </a:lnTo>
                    <a:lnTo>
                      <a:pt x="52" y="336"/>
                    </a:lnTo>
                    <a:lnTo>
                      <a:pt x="52" y="336"/>
                    </a:lnTo>
                    <a:lnTo>
                      <a:pt x="52" y="337"/>
                    </a:lnTo>
                    <a:lnTo>
                      <a:pt x="52" y="337"/>
                    </a:lnTo>
                    <a:lnTo>
                      <a:pt x="52" y="338"/>
                    </a:lnTo>
                    <a:lnTo>
                      <a:pt x="52" y="339"/>
                    </a:lnTo>
                    <a:lnTo>
                      <a:pt x="52" y="339"/>
                    </a:lnTo>
                    <a:lnTo>
                      <a:pt x="52" y="340"/>
                    </a:lnTo>
                    <a:lnTo>
                      <a:pt x="52" y="340"/>
                    </a:lnTo>
                    <a:lnTo>
                      <a:pt x="53" y="340"/>
                    </a:lnTo>
                    <a:lnTo>
                      <a:pt x="53" y="341"/>
                    </a:lnTo>
                    <a:lnTo>
                      <a:pt x="53" y="341"/>
                    </a:lnTo>
                    <a:lnTo>
                      <a:pt x="53" y="341"/>
                    </a:lnTo>
                    <a:lnTo>
                      <a:pt x="53" y="341"/>
                    </a:lnTo>
                    <a:lnTo>
                      <a:pt x="53" y="342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3"/>
                    </a:lnTo>
                    <a:lnTo>
                      <a:pt x="53" y="344"/>
                    </a:lnTo>
                    <a:lnTo>
                      <a:pt x="54" y="344"/>
                    </a:lnTo>
                    <a:lnTo>
                      <a:pt x="54" y="345"/>
                    </a:lnTo>
                    <a:lnTo>
                      <a:pt x="54" y="345"/>
                    </a:lnTo>
                    <a:lnTo>
                      <a:pt x="54" y="346"/>
                    </a:lnTo>
                    <a:lnTo>
                      <a:pt x="54" y="346"/>
                    </a:lnTo>
                    <a:lnTo>
                      <a:pt x="54" y="346"/>
                    </a:lnTo>
                    <a:lnTo>
                      <a:pt x="54" y="346"/>
                    </a:lnTo>
                    <a:lnTo>
                      <a:pt x="55" y="349"/>
                    </a:lnTo>
                    <a:lnTo>
                      <a:pt x="55" y="349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5" y="350"/>
                    </a:lnTo>
                    <a:lnTo>
                      <a:pt x="56" y="353"/>
                    </a:lnTo>
                    <a:lnTo>
                      <a:pt x="56" y="353"/>
                    </a:lnTo>
                    <a:lnTo>
                      <a:pt x="56" y="353"/>
                    </a:lnTo>
                    <a:lnTo>
                      <a:pt x="56" y="353"/>
                    </a:lnTo>
                    <a:lnTo>
                      <a:pt x="56" y="354"/>
                    </a:lnTo>
                    <a:lnTo>
                      <a:pt x="56" y="354"/>
                    </a:lnTo>
                    <a:lnTo>
                      <a:pt x="56" y="355"/>
                    </a:lnTo>
                    <a:lnTo>
                      <a:pt x="57" y="356"/>
                    </a:lnTo>
                    <a:lnTo>
                      <a:pt x="57" y="356"/>
                    </a:lnTo>
                    <a:lnTo>
                      <a:pt x="57" y="357"/>
                    </a:lnTo>
                    <a:lnTo>
                      <a:pt x="57" y="357"/>
                    </a:lnTo>
                    <a:lnTo>
                      <a:pt x="57" y="357"/>
                    </a:lnTo>
                    <a:lnTo>
                      <a:pt x="57" y="358"/>
                    </a:lnTo>
                    <a:lnTo>
                      <a:pt x="57" y="358"/>
                    </a:lnTo>
                    <a:lnTo>
                      <a:pt x="57" y="358"/>
                    </a:lnTo>
                    <a:lnTo>
                      <a:pt x="58" y="361"/>
                    </a:lnTo>
                    <a:lnTo>
                      <a:pt x="58" y="361"/>
                    </a:lnTo>
                    <a:lnTo>
                      <a:pt x="58" y="361"/>
                    </a:lnTo>
                    <a:lnTo>
                      <a:pt x="58" y="362"/>
                    </a:lnTo>
                    <a:lnTo>
                      <a:pt x="59" y="363"/>
                    </a:lnTo>
                    <a:lnTo>
                      <a:pt x="59" y="364"/>
                    </a:lnTo>
                    <a:lnTo>
                      <a:pt x="59" y="364"/>
                    </a:lnTo>
                    <a:lnTo>
                      <a:pt x="59" y="365"/>
                    </a:lnTo>
                    <a:lnTo>
                      <a:pt x="59" y="366"/>
                    </a:lnTo>
                    <a:lnTo>
                      <a:pt x="60" y="367"/>
                    </a:lnTo>
                    <a:lnTo>
                      <a:pt x="60" y="369"/>
                    </a:lnTo>
                    <a:lnTo>
                      <a:pt x="60" y="369"/>
                    </a:lnTo>
                    <a:lnTo>
                      <a:pt x="60" y="370"/>
                    </a:lnTo>
                    <a:lnTo>
                      <a:pt x="60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0"/>
                    </a:lnTo>
                    <a:lnTo>
                      <a:pt x="61" y="371"/>
                    </a:lnTo>
                    <a:lnTo>
                      <a:pt x="61" y="371"/>
                    </a:lnTo>
                    <a:lnTo>
                      <a:pt x="61" y="371"/>
                    </a:lnTo>
                    <a:lnTo>
                      <a:pt x="61" y="372"/>
                    </a:lnTo>
                    <a:lnTo>
                      <a:pt x="61" y="372"/>
                    </a:lnTo>
                    <a:lnTo>
                      <a:pt x="61" y="372"/>
                    </a:lnTo>
                    <a:lnTo>
                      <a:pt x="61" y="372"/>
                    </a:lnTo>
                    <a:lnTo>
                      <a:pt x="61" y="373"/>
                    </a:lnTo>
                    <a:lnTo>
                      <a:pt x="62" y="374"/>
                    </a:lnTo>
                    <a:lnTo>
                      <a:pt x="62" y="374"/>
                    </a:lnTo>
                    <a:lnTo>
                      <a:pt x="62" y="374"/>
                    </a:lnTo>
                    <a:lnTo>
                      <a:pt x="62" y="375"/>
                    </a:lnTo>
                    <a:lnTo>
                      <a:pt x="62" y="375"/>
                    </a:lnTo>
                    <a:lnTo>
                      <a:pt x="62" y="376"/>
                    </a:lnTo>
                    <a:lnTo>
                      <a:pt x="62" y="376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2" y="377"/>
                    </a:lnTo>
                    <a:lnTo>
                      <a:pt x="63" y="378"/>
                    </a:lnTo>
                    <a:lnTo>
                      <a:pt x="63" y="378"/>
                    </a:lnTo>
                    <a:lnTo>
                      <a:pt x="63" y="379"/>
                    </a:lnTo>
                    <a:lnTo>
                      <a:pt x="63" y="379"/>
                    </a:lnTo>
                    <a:lnTo>
                      <a:pt x="63" y="379"/>
                    </a:lnTo>
                    <a:lnTo>
                      <a:pt x="64" y="381"/>
                    </a:lnTo>
                    <a:lnTo>
                      <a:pt x="64" y="381"/>
                    </a:lnTo>
                    <a:lnTo>
                      <a:pt x="64" y="381"/>
                    </a:lnTo>
                    <a:lnTo>
                      <a:pt x="64" y="381"/>
                    </a:lnTo>
                    <a:lnTo>
                      <a:pt x="64" y="382"/>
                    </a:lnTo>
                    <a:lnTo>
                      <a:pt x="64" y="382"/>
                    </a:lnTo>
                    <a:lnTo>
                      <a:pt x="64" y="382"/>
                    </a:lnTo>
                    <a:lnTo>
                      <a:pt x="64" y="383"/>
                    </a:lnTo>
                    <a:lnTo>
                      <a:pt x="65" y="384"/>
                    </a:lnTo>
                    <a:lnTo>
                      <a:pt x="65" y="384"/>
                    </a:lnTo>
                    <a:lnTo>
                      <a:pt x="65" y="384"/>
                    </a:lnTo>
                    <a:lnTo>
                      <a:pt x="65" y="384"/>
                    </a:lnTo>
                    <a:lnTo>
                      <a:pt x="65" y="385"/>
                    </a:lnTo>
                    <a:lnTo>
                      <a:pt x="65" y="385"/>
                    </a:lnTo>
                    <a:lnTo>
                      <a:pt x="65" y="386"/>
                    </a:lnTo>
                    <a:lnTo>
                      <a:pt x="66" y="388"/>
                    </a:lnTo>
                    <a:lnTo>
                      <a:pt x="66" y="389"/>
                    </a:lnTo>
                    <a:lnTo>
                      <a:pt x="66" y="389"/>
                    </a:lnTo>
                    <a:lnTo>
                      <a:pt x="66" y="389"/>
                    </a:lnTo>
                    <a:lnTo>
                      <a:pt x="67" y="390"/>
                    </a:lnTo>
                    <a:lnTo>
                      <a:pt x="67" y="390"/>
                    </a:lnTo>
                    <a:lnTo>
                      <a:pt x="67" y="391"/>
                    </a:lnTo>
                    <a:lnTo>
                      <a:pt x="67" y="391"/>
                    </a:lnTo>
                    <a:lnTo>
                      <a:pt x="67" y="391"/>
                    </a:lnTo>
                    <a:lnTo>
                      <a:pt x="67" y="391"/>
                    </a:lnTo>
                    <a:lnTo>
                      <a:pt x="67" y="392"/>
                    </a:lnTo>
                    <a:lnTo>
                      <a:pt x="68" y="395"/>
                    </a:lnTo>
                    <a:lnTo>
                      <a:pt x="68" y="396"/>
                    </a:lnTo>
                    <a:lnTo>
                      <a:pt x="68" y="396"/>
                    </a:lnTo>
                    <a:lnTo>
                      <a:pt x="69" y="396"/>
                    </a:lnTo>
                    <a:lnTo>
                      <a:pt x="69" y="396"/>
                    </a:lnTo>
                    <a:lnTo>
                      <a:pt x="69" y="397"/>
                    </a:lnTo>
                    <a:lnTo>
                      <a:pt x="69" y="398"/>
                    </a:lnTo>
                    <a:lnTo>
                      <a:pt x="69" y="398"/>
                    </a:lnTo>
                    <a:lnTo>
                      <a:pt x="69" y="398"/>
                    </a:lnTo>
                    <a:lnTo>
                      <a:pt x="69" y="398"/>
                    </a:lnTo>
                    <a:lnTo>
                      <a:pt x="69" y="399"/>
                    </a:lnTo>
                    <a:lnTo>
                      <a:pt x="70" y="400"/>
                    </a:lnTo>
                    <a:lnTo>
                      <a:pt x="70" y="401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2"/>
                    </a:lnTo>
                    <a:lnTo>
                      <a:pt x="70" y="403"/>
                    </a:lnTo>
                    <a:lnTo>
                      <a:pt x="71" y="404"/>
                    </a:lnTo>
                    <a:lnTo>
                      <a:pt x="71" y="404"/>
                    </a:lnTo>
                    <a:lnTo>
                      <a:pt x="71" y="405"/>
                    </a:lnTo>
                    <a:lnTo>
                      <a:pt x="71" y="405"/>
                    </a:lnTo>
                    <a:lnTo>
                      <a:pt x="71" y="405"/>
                    </a:lnTo>
                    <a:lnTo>
                      <a:pt x="71" y="405"/>
                    </a:lnTo>
                    <a:lnTo>
                      <a:pt x="71" y="406"/>
                    </a:lnTo>
                    <a:lnTo>
                      <a:pt x="72" y="406"/>
                    </a:lnTo>
                    <a:lnTo>
                      <a:pt x="72" y="406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7"/>
                    </a:lnTo>
                    <a:lnTo>
                      <a:pt x="72" y="408"/>
                    </a:lnTo>
                    <a:lnTo>
                      <a:pt x="72" y="408"/>
                    </a:lnTo>
                    <a:lnTo>
                      <a:pt x="72" y="408"/>
                    </a:lnTo>
                    <a:lnTo>
                      <a:pt x="73" y="409"/>
                    </a:lnTo>
                    <a:lnTo>
                      <a:pt x="73" y="409"/>
                    </a:lnTo>
                    <a:lnTo>
                      <a:pt x="73" y="410"/>
                    </a:lnTo>
                    <a:lnTo>
                      <a:pt x="73" y="410"/>
                    </a:lnTo>
                    <a:lnTo>
                      <a:pt x="73" y="410"/>
                    </a:lnTo>
                    <a:lnTo>
                      <a:pt x="73" y="411"/>
                    </a:lnTo>
                    <a:lnTo>
                      <a:pt x="74" y="412"/>
                    </a:lnTo>
                    <a:lnTo>
                      <a:pt x="74" y="412"/>
                    </a:lnTo>
                    <a:lnTo>
                      <a:pt x="74" y="413"/>
                    </a:lnTo>
                    <a:lnTo>
                      <a:pt x="74" y="413"/>
                    </a:lnTo>
                    <a:lnTo>
                      <a:pt x="74" y="413"/>
                    </a:lnTo>
                    <a:lnTo>
                      <a:pt x="74" y="413"/>
                    </a:lnTo>
                    <a:lnTo>
                      <a:pt x="74" y="414"/>
                    </a:lnTo>
                    <a:lnTo>
                      <a:pt x="74" y="414"/>
                    </a:lnTo>
                    <a:lnTo>
                      <a:pt x="75" y="416"/>
                    </a:lnTo>
                    <a:lnTo>
                      <a:pt x="75" y="416"/>
                    </a:lnTo>
                    <a:lnTo>
                      <a:pt x="75" y="417"/>
                    </a:lnTo>
                    <a:lnTo>
                      <a:pt x="75" y="417"/>
                    </a:lnTo>
                    <a:lnTo>
                      <a:pt x="76" y="417"/>
                    </a:lnTo>
                    <a:lnTo>
                      <a:pt x="76" y="418"/>
                    </a:lnTo>
                    <a:lnTo>
                      <a:pt x="76" y="419"/>
                    </a:lnTo>
                    <a:lnTo>
                      <a:pt x="76" y="419"/>
                    </a:lnTo>
                    <a:lnTo>
                      <a:pt x="76" y="419"/>
                    </a:lnTo>
                    <a:lnTo>
                      <a:pt x="76" y="420"/>
                    </a:lnTo>
                    <a:lnTo>
                      <a:pt x="76" y="420"/>
                    </a:lnTo>
                    <a:lnTo>
                      <a:pt x="76" y="420"/>
                    </a:lnTo>
                    <a:lnTo>
                      <a:pt x="76" y="420"/>
                    </a:lnTo>
                    <a:lnTo>
                      <a:pt x="77" y="421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7" y="422"/>
                    </a:lnTo>
                    <a:lnTo>
                      <a:pt x="78" y="424"/>
                    </a:lnTo>
                    <a:lnTo>
                      <a:pt x="78" y="424"/>
                    </a:lnTo>
                    <a:lnTo>
                      <a:pt x="78" y="424"/>
                    </a:lnTo>
                    <a:lnTo>
                      <a:pt x="78" y="424"/>
                    </a:lnTo>
                    <a:lnTo>
                      <a:pt x="78" y="425"/>
                    </a:lnTo>
                    <a:lnTo>
                      <a:pt x="78" y="425"/>
                    </a:lnTo>
                    <a:lnTo>
                      <a:pt x="79" y="426"/>
                    </a:lnTo>
                    <a:lnTo>
                      <a:pt x="79" y="426"/>
                    </a:lnTo>
                    <a:lnTo>
                      <a:pt x="79" y="427"/>
                    </a:lnTo>
                    <a:lnTo>
                      <a:pt x="79" y="427"/>
                    </a:lnTo>
                    <a:lnTo>
                      <a:pt x="79" y="428"/>
                    </a:lnTo>
                    <a:lnTo>
                      <a:pt x="79" y="428"/>
                    </a:lnTo>
                    <a:lnTo>
                      <a:pt x="79" y="428"/>
                    </a:lnTo>
                    <a:lnTo>
                      <a:pt x="80" y="429"/>
                    </a:lnTo>
                    <a:lnTo>
                      <a:pt x="80" y="429"/>
                    </a:lnTo>
                    <a:lnTo>
                      <a:pt x="80" y="430"/>
                    </a:lnTo>
                    <a:lnTo>
                      <a:pt x="80" y="430"/>
                    </a:lnTo>
                    <a:lnTo>
                      <a:pt x="80" y="431"/>
                    </a:lnTo>
                    <a:lnTo>
                      <a:pt x="80" y="431"/>
                    </a:lnTo>
                    <a:lnTo>
                      <a:pt x="81" y="432"/>
                    </a:lnTo>
                    <a:lnTo>
                      <a:pt x="81" y="432"/>
                    </a:lnTo>
                    <a:lnTo>
                      <a:pt x="81" y="432"/>
                    </a:lnTo>
                    <a:lnTo>
                      <a:pt x="81" y="433"/>
                    </a:lnTo>
                    <a:lnTo>
                      <a:pt x="81" y="434"/>
                    </a:lnTo>
                    <a:lnTo>
                      <a:pt x="82" y="434"/>
                    </a:lnTo>
                    <a:lnTo>
                      <a:pt x="82" y="434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2" y="435"/>
                    </a:lnTo>
                    <a:lnTo>
                      <a:pt x="83" y="437"/>
                    </a:lnTo>
                    <a:lnTo>
                      <a:pt x="83" y="437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4" y="440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5" y="442"/>
                    </a:lnTo>
                    <a:lnTo>
                      <a:pt x="85" y="442"/>
                    </a:lnTo>
                    <a:lnTo>
                      <a:pt x="85" y="442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5" y="444"/>
                    </a:lnTo>
                    <a:lnTo>
                      <a:pt x="86" y="445"/>
                    </a:lnTo>
                    <a:lnTo>
                      <a:pt x="86" y="445"/>
                    </a:lnTo>
                    <a:lnTo>
                      <a:pt x="86" y="446"/>
                    </a:lnTo>
                    <a:lnTo>
                      <a:pt x="86" y="446"/>
                    </a:lnTo>
                    <a:lnTo>
                      <a:pt x="86" y="446"/>
                    </a:lnTo>
                    <a:lnTo>
                      <a:pt x="86" y="447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7" y="448"/>
                    </a:lnTo>
                    <a:lnTo>
                      <a:pt x="87" y="448"/>
                    </a:lnTo>
                    <a:lnTo>
                      <a:pt x="87" y="448"/>
                    </a:lnTo>
                    <a:lnTo>
                      <a:pt x="87" y="449"/>
                    </a:lnTo>
                    <a:lnTo>
                      <a:pt x="88" y="449"/>
                    </a:lnTo>
                    <a:lnTo>
                      <a:pt x="88" y="450"/>
                    </a:lnTo>
                    <a:lnTo>
                      <a:pt x="88" y="451"/>
                    </a:lnTo>
                    <a:lnTo>
                      <a:pt x="88" y="451"/>
                    </a:lnTo>
                    <a:lnTo>
                      <a:pt x="88" y="451"/>
                    </a:lnTo>
                    <a:lnTo>
                      <a:pt x="89" y="452"/>
                    </a:lnTo>
                    <a:lnTo>
                      <a:pt x="89" y="453"/>
                    </a:lnTo>
                    <a:lnTo>
                      <a:pt x="89" y="454"/>
                    </a:lnTo>
                    <a:lnTo>
                      <a:pt x="90" y="454"/>
                    </a:lnTo>
                    <a:lnTo>
                      <a:pt x="90" y="455"/>
                    </a:lnTo>
                    <a:lnTo>
                      <a:pt x="90" y="455"/>
                    </a:lnTo>
                    <a:lnTo>
                      <a:pt x="90" y="455"/>
                    </a:lnTo>
                    <a:lnTo>
                      <a:pt x="91" y="457"/>
                    </a:lnTo>
                    <a:lnTo>
                      <a:pt x="91" y="457"/>
                    </a:lnTo>
                    <a:lnTo>
                      <a:pt x="91" y="457"/>
                    </a:lnTo>
                    <a:lnTo>
                      <a:pt x="91" y="458"/>
                    </a:lnTo>
                    <a:lnTo>
                      <a:pt x="91" y="458"/>
                    </a:lnTo>
                    <a:lnTo>
                      <a:pt x="91" y="458"/>
                    </a:lnTo>
                    <a:lnTo>
                      <a:pt x="91" y="458"/>
                    </a:lnTo>
                    <a:lnTo>
                      <a:pt x="91" y="459"/>
                    </a:lnTo>
                    <a:lnTo>
                      <a:pt x="92" y="459"/>
                    </a:lnTo>
                    <a:lnTo>
                      <a:pt x="92" y="460"/>
                    </a:lnTo>
                    <a:lnTo>
                      <a:pt x="92" y="461"/>
                    </a:lnTo>
                    <a:lnTo>
                      <a:pt x="93" y="461"/>
                    </a:lnTo>
                    <a:lnTo>
                      <a:pt x="93" y="462"/>
                    </a:lnTo>
                    <a:lnTo>
                      <a:pt x="93" y="462"/>
                    </a:lnTo>
                    <a:lnTo>
                      <a:pt x="93" y="463"/>
                    </a:lnTo>
                    <a:lnTo>
                      <a:pt x="93" y="463"/>
                    </a:lnTo>
                    <a:lnTo>
                      <a:pt x="93" y="464"/>
                    </a:lnTo>
                    <a:lnTo>
                      <a:pt x="94" y="464"/>
                    </a:lnTo>
                    <a:lnTo>
                      <a:pt x="94" y="464"/>
                    </a:lnTo>
                    <a:lnTo>
                      <a:pt x="94" y="465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7"/>
                    </a:lnTo>
                    <a:lnTo>
                      <a:pt x="95" y="468"/>
                    </a:lnTo>
                    <a:lnTo>
                      <a:pt x="96" y="468"/>
                    </a:lnTo>
                    <a:lnTo>
                      <a:pt x="96" y="469"/>
                    </a:lnTo>
                    <a:lnTo>
                      <a:pt x="96" y="470"/>
                    </a:lnTo>
                    <a:lnTo>
                      <a:pt x="97" y="470"/>
                    </a:lnTo>
                    <a:lnTo>
                      <a:pt x="97" y="471"/>
                    </a:lnTo>
                    <a:lnTo>
                      <a:pt x="97" y="471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7" y="472"/>
                    </a:lnTo>
                    <a:lnTo>
                      <a:pt x="98" y="473"/>
                    </a:lnTo>
                    <a:lnTo>
                      <a:pt x="98" y="473"/>
                    </a:lnTo>
                    <a:lnTo>
                      <a:pt x="98" y="473"/>
                    </a:lnTo>
                    <a:lnTo>
                      <a:pt x="98" y="474"/>
                    </a:lnTo>
                    <a:lnTo>
                      <a:pt x="98" y="474"/>
                    </a:lnTo>
                    <a:lnTo>
                      <a:pt x="99" y="475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6"/>
                    </a:lnTo>
                    <a:lnTo>
                      <a:pt x="99" y="477"/>
                    </a:lnTo>
                    <a:lnTo>
                      <a:pt x="99" y="477"/>
                    </a:lnTo>
                    <a:lnTo>
                      <a:pt x="99" y="477"/>
                    </a:lnTo>
                    <a:lnTo>
                      <a:pt x="100" y="477"/>
                    </a:lnTo>
                    <a:lnTo>
                      <a:pt x="100" y="478"/>
                    </a:lnTo>
                    <a:lnTo>
                      <a:pt x="100" y="478"/>
                    </a:lnTo>
                    <a:lnTo>
                      <a:pt x="100" y="479"/>
                    </a:lnTo>
                    <a:lnTo>
                      <a:pt x="100" y="479"/>
                    </a:lnTo>
                    <a:lnTo>
                      <a:pt x="101" y="479"/>
                    </a:lnTo>
                    <a:lnTo>
                      <a:pt x="101" y="480"/>
                    </a:lnTo>
                    <a:lnTo>
                      <a:pt x="101" y="480"/>
                    </a:lnTo>
                    <a:lnTo>
                      <a:pt x="101" y="480"/>
                    </a:lnTo>
                    <a:lnTo>
                      <a:pt x="101" y="480"/>
                    </a:lnTo>
                    <a:lnTo>
                      <a:pt x="101" y="481"/>
                    </a:lnTo>
                    <a:lnTo>
                      <a:pt x="101" y="481"/>
                    </a:lnTo>
                    <a:lnTo>
                      <a:pt x="101" y="481"/>
                    </a:lnTo>
                    <a:lnTo>
                      <a:pt x="101" y="481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2"/>
                    </a:lnTo>
                    <a:lnTo>
                      <a:pt x="102" y="483"/>
                    </a:lnTo>
                    <a:lnTo>
                      <a:pt x="103" y="484"/>
                    </a:lnTo>
                    <a:lnTo>
                      <a:pt x="103" y="484"/>
                    </a:lnTo>
                    <a:lnTo>
                      <a:pt x="103" y="484"/>
                    </a:lnTo>
                    <a:lnTo>
                      <a:pt x="103" y="484"/>
                    </a:lnTo>
                    <a:lnTo>
                      <a:pt x="103" y="485"/>
                    </a:lnTo>
                    <a:lnTo>
                      <a:pt x="104" y="485"/>
                    </a:lnTo>
                    <a:lnTo>
                      <a:pt x="104" y="486"/>
                    </a:lnTo>
                    <a:lnTo>
                      <a:pt x="104" y="486"/>
                    </a:lnTo>
                    <a:lnTo>
                      <a:pt x="104" y="486"/>
                    </a:lnTo>
                    <a:lnTo>
                      <a:pt x="104" y="487"/>
                    </a:lnTo>
                    <a:lnTo>
                      <a:pt x="105" y="488"/>
                    </a:lnTo>
                    <a:lnTo>
                      <a:pt x="105" y="488"/>
                    </a:lnTo>
                    <a:lnTo>
                      <a:pt x="105" y="489"/>
                    </a:lnTo>
                    <a:lnTo>
                      <a:pt x="106" y="490"/>
                    </a:lnTo>
                    <a:lnTo>
                      <a:pt x="106" y="490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6" y="491"/>
                    </a:lnTo>
                    <a:lnTo>
                      <a:pt x="107" y="493"/>
                    </a:lnTo>
                    <a:lnTo>
                      <a:pt x="108" y="494"/>
                    </a:lnTo>
                    <a:lnTo>
                      <a:pt x="108" y="494"/>
                    </a:lnTo>
                    <a:lnTo>
                      <a:pt x="108" y="494"/>
                    </a:lnTo>
                    <a:lnTo>
                      <a:pt x="109" y="496"/>
                    </a:lnTo>
                    <a:lnTo>
                      <a:pt x="109" y="496"/>
                    </a:lnTo>
                    <a:lnTo>
                      <a:pt x="109" y="496"/>
                    </a:lnTo>
                    <a:lnTo>
                      <a:pt x="110" y="497"/>
                    </a:lnTo>
                    <a:lnTo>
                      <a:pt x="110" y="498"/>
                    </a:lnTo>
                    <a:lnTo>
                      <a:pt x="110" y="498"/>
                    </a:lnTo>
                    <a:lnTo>
                      <a:pt x="110" y="498"/>
                    </a:lnTo>
                    <a:lnTo>
                      <a:pt x="110" y="499"/>
                    </a:lnTo>
                    <a:lnTo>
                      <a:pt x="110" y="499"/>
                    </a:lnTo>
                    <a:lnTo>
                      <a:pt x="111" y="499"/>
                    </a:lnTo>
                    <a:lnTo>
                      <a:pt x="111" y="499"/>
                    </a:lnTo>
                    <a:lnTo>
                      <a:pt x="111" y="500"/>
                    </a:lnTo>
                    <a:lnTo>
                      <a:pt x="111" y="501"/>
                    </a:lnTo>
                    <a:lnTo>
                      <a:pt x="112" y="502"/>
                    </a:lnTo>
                    <a:lnTo>
                      <a:pt x="112" y="502"/>
                    </a:lnTo>
                    <a:lnTo>
                      <a:pt x="112" y="502"/>
                    </a:lnTo>
                    <a:lnTo>
                      <a:pt x="112" y="502"/>
                    </a:lnTo>
                    <a:lnTo>
                      <a:pt x="112" y="503"/>
                    </a:lnTo>
                    <a:lnTo>
                      <a:pt x="112" y="503"/>
                    </a:lnTo>
                    <a:lnTo>
                      <a:pt x="113" y="503"/>
                    </a:lnTo>
                    <a:lnTo>
                      <a:pt x="113" y="504"/>
                    </a:lnTo>
                    <a:lnTo>
                      <a:pt x="113" y="505"/>
                    </a:lnTo>
                    <a:lnTo>
                      <a:pt x="113" y="505"/>
                    </a:lnTo>
                    <a:lnTo>
                      <a:pt x="114" y="505"/>
                    </a:lnTo>
                    <a:lnTo>
                      <a:pt x="114" y="506"/>
                    </a:lnTo>
                    <a:lnTo>
                      <a:pt x="114" y="506"/>
                    </a:lnTo>
                    <a:lnTo>
                      <a:pt x="114" y="506"/>
                    </a:lnTo>
                    <a:lnTo>
                      <a:pt x="115" y="507"/>
                    </a:lnTo>
                    <a:lnTo>
                      <a:pt x="115" y="508"/>
                    </a:lnTo>
                    <a:lnTo>
                      <a:pt x="115" y="508"/>
                    </a:lnTo>
                    <a:lnTo>
                      <a:pt x="115" y="508"/>
                    </a:lnTo>
                    <a:lnTo>
                      <a:pt x="115" y="508"/>
                    </a:lnTo>
                    <a:lnTo>
                      <a:pt x="116" y="509"/>
                    </a:lnTo>
                    <a:lnTo>
                      <a:pt x="116" y="509"/>
                    </a:lnTo>
                    <a:lnTo>
                      <a:pt x="116" y="509"/>
                    </a:lnTo>
                    <a:lnTo>
                      <a:pt x="116" y="509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6" y="510"/>
                    </a:lnTo>
                    <a:lnTo>
                      <a:pt x="117" y="510"/>
                    </a:lnTo>
                    <a:lnTo>
                      <a:pt x="117" y="511"/>
                    </a:lnTo>
                    <a:lnTo>
                      <a:pt x="117" y="511"/>
                    </a:lnTo>
                    <a:lnTo>
                      <a:pt x="117" y="512"/>
                    </a:lnTo>
                    <a:lnTo>
                      <a:pt x="117" y="512"/>
                    </a:lnTo>
                    <a:lnTo>
                      <a:pt x="117" y="512"/>
                    </a:lnTo>
                    <a:lnTo>
                      <a:pt x="118" y="512"/>
                    </a:lnTo>
                    <a:lnTo>
                      <a:pt x="118" y="512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3"/>
                    </a:lnTo>
                    <a:lnTo>
                      <a:pt x="118" y="514"/>
                    </a:lnTo>
                    <a:lnTo>
                      <a:pt x="119" y="514"/>
                    </a:lnTo>
                    <a:lnTo>
                      <a:pt x="119" y="514"/>
                    </a:lnTo>
                    <a:lnTo>
                      <a:pt x="119" y="515"/>
                    </a:lnTo>
                    <a:lnTo>
                      <a:pt x="119" y="515"/>
                    </a:lnTo>
                    <a:lnTo>
                      <a:pt x="119" y="515"/>
                    </a:lnTo>
                    <a:lnTo>
                      <a:pt x="120" y="516"/>
                    </a:lnTo>
                    <a:lnTo>
                      <a:pt x="120" y="516"/>
                    </a:lnTo>
                    <a:lnTo>
                      <a:pt x="121" y="518"/>
                    </a:lnTo>
                    <a:lnTo>
                      <a:pt x="121" y="518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1" y="519"/>
                    </a:lnTo>
                    <a:lnTo>
                      <a:pt x="122" y="520"/>
                    </a:lnTo>
                    <a:lnTo>
                      <a:pt x="122" y="520"/>
                    </a:lnTo>
                    <a:lnTo>
                      <a:pt x="122" y="520"/>
                    </a:lnTo>
                    <a:lnTo>
                      <a:pt x="122" y="521"/>
                    </a:lnTo>
                    <a:lnTo>
                      <a:pt x="123" y="521"/>
                    </a:lnTo>
                    <a:lnTo>
                      <a:pt x="123" y="522"/>
                    </a:lnTo>
                    <a:lnTo>
                      <a:pt x="123" y="522"/>
                    </a:lnTo>
                    <a:lnTo>
                      <a:pt x="123" y="522"/>
                    </a:lnTo>
                    <a:lnTo>
                      <a:pt x="123" y="523"/>
                    </a:lnTo>
                    <a:lnTo>
                      <a:pt x="124" y="523"/>
                    </a:lnTo>
                    <a:lnTo>
                      <a:pt x="124" y="523"/>
                    </a:lnTo>
                    <a:lnTo>
                      <a:pt x="124" y="523"/>
                    </a:lnTo>
                    <a:lnTo>
                      <a:pt x="124" y="523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4" y="524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5"/>
                    </a:lnTo>
                    <a:lnTo>
                      <a:pt x="125" y="526"/>
                    </a:lnTo>
                    <a:lnTo>
                      <a:pt x="126" y="526"/>
                    </a:lnTo>
                    <a:lnTo>
                      <a:pt x="126" y="527"/>
                    </a:lnTo>
                    <a:lnTo>
                      <a:pt x="126" y="527"/>
                    </a:lnTo>
                    <a:lnTo>
                      <a:pt x="126" y="527"/>
                    </a:lnTo>
                    <a:lnTo>
                      <a:pt x="126" y="527"/>
                    </a:lnTo>
                    <a:lnTo>
                      <a:pt x="127" y="528"/>
                    </a:lnTo>
                    <a:lnTo>
                      <a:pt x="127" y="528"/>
                    </a:lnTo>
                    <a:lnTo>
                      <a:pt x="127" y="528"/>
                    </a:lnTo>
                    <a:lnTo>
                      <a:pt x="127" y="528"/>
                    </a:lnTo>
                    <a:lnTo>
                      <a:pt x="127" y="529"/>
                    </a:lnTo>
                    <a:lnTo>
                      <a:pt x="128" y="529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8" y="530"/>
                    </a:lnTo>
                    <a:lnTo>
                      <a:pt x="129" y="531"/>
                    </a:lnTo>
                    <a:lnTo>
                      <a:pt x="129" y="531"/>
                    </a:lnTo>
                    <a:lnTo>
                      <a:pt x="129" y="531"/>
                    </a:lnTo>
                    <a:lnTo>
                      <a:pt x="129" y="532"/>
                    </a:lnTo>
                    <a:lnTo>
                      <a:pt x="129" y="532"/>
                    </a:lnTo>
                    <a:lnTo>
                      <a:pt x="129" y="532"/>
                    </a:lnTo>
                    <a:lnTo>
                      <a:pt x="130" y="533"/>
                    </a:lnTo>
                    <a:lnTo>
                      <a:pt x="130" y="533"/>
                    </a:lnTo>
                    <a:lnTo>
                      <a:pt x="130" y="533"/>
                    </a:lnTo>
                    <a:lnTo>
                      <a:pt x="130" y="534"/>
                    </a:lnTo>
                    <a:lnTo>
                      <a:pt x="131" y="534"/>
                    </a:lnTo>
                    <a:lnTo>
                      <a:pt x="131" y="534"/>
                    </a:lnTo>
                    <a:lnTo>
                      <a:pt x="131" y="535"/>
                    </a:lnTo>
                    <a:lnTo>
                      <a:pt x="131" y="535"/>
                    </a:lnTo>
                    <a:lnTo>
                      <a:pt x="131" y="535"/>
                    </a:lnTo>
                    <a:lnTo>
                      <a:pt x="132" y="536"/>
                    </a:lnTo>
                    <a:lnTo>
                      <a:pt x="132" y="536"/>
                    </a:lnTo>
                    <a:lnTo>
                      <a:pt x="132" y="536"/>
                    </a:lnTo>
                    <a:lnTo>
                      <a:pt x="132" y="536"/>
                    </a:lnTo>
                    <a:lnTo>
                      <a:pt x="132" y="537"/>
                    </a:lnTo>
                    <a:lnTo>
                      <a:pt x="133" y="538"/>
                    </a:lnTo>
                    <a:lnTo>
                      <a:pt x="133" y="538"/>
                    </a:lnTo>
                    <a:lnTo>
                      <a:pt x="134" y="539"/>
                    </a:lnTo>
                    <a:lnTo>
                      <a:pt x="134" y="539"/>
                    </a:lnTo>
                    <a:lnTo>
                      <a:pt x="134" y="539"/>
                    </a:lnTo>
                    <a:lnTo>
                      <a:pt x="134" y="540"/>
                    </a:lnTo>
                    <a:lnTo>
                      <a:pt x="134" y="540"/>
                    </a:lnTo>
                    <a:lnTo>
                      <a:pt x="135" y="540"/>
                    </a:lnTo>
                    <a:lnTo>
                      <a:pt x="135" y="541"/>
                    </a:lnTo>
                    <a:lnTo>
                      <a:pt x="135" y="541"/>
                    </a:lnTo>
                    <a:lnTo>
                      <a:pt x="136" y="542"/>
                    </a:lnTo>
                    <a:lnTo>
                      <a:pt x="136" y="542"/>
                    </a:lnTo>
                    <a:lnTo>
                      <a:pt x="136" y="542"/>
                    </a:lnTo>
                    <a:lnTo>
                      <a:pt x="136" y="542"/>
                    </a:lnTo>
                    <a:lnTo>
                      <a:pt x="136" y="543"/>
                    </a:lnTo>
                    <a:lnTo>
                      <a:pt x="136" y="543"/>
                    </a:lnTo>
                    <a:lnTo>
                      <a:pt x="136" y="543"/>
                    </a:lnTo>
                    <a:lnTo>
                      <a:pt x="136" y="543"/>
                    </a:lnTo>
                    <a:lnTo>
                      <a:pt x="137" y="543"/>
                    </a:lnTo>
                    <a:lnTo>
                      <a:pt x="137" y="544"/>
                    </a:lnTo>
                    <a:lnTo>
                      <a:pt x="137" y="544"/>
                    </a:lnTo>
                    <a:lnTo>
                      <a:pt x="137" y="544"/>
                    </a:lnTo>
                    <a:lnTo>
                      <a:pt x="137" y="544"/>
                    </a:lnTo>
                    <a:lnTo>
                      <a:pt x="138" y="545"/>
                    </a:lnTo>
                    <a:lnTo>
                      <a:pt x="138" y="545"/>
                    </a:lnTo>
                    <a:lnTo>
                      <a:pt x="138" y="545"/>
                    </a:lnTo>
                    <a:lnTo>
                      <a:pt x="138" y="545"/>
                    </a:lnTo>
                    <a:lnTo>
                      <a:pt x="138" y="546"/>
                    </a:lnTo>
                    <a:lnTo>
                      <a:pt x="138" y="546"/>
                    </a:lnTo>
                    <a:lnTo>
                      <a:pt x="138" y="546"/>
                    </a:lnTo>
                    <a:lnTo>
                      <a:pt x="138" y="546"/>
                    </a:lnTo>
                    <a:lnTo>
                      <a:pt x="139" y="546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39" y="547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8"/>
                    </a:lnTo>
                    <a:lnTo>
                      <a:pt x="140" y="549"/>
                    </a:lnTo>
                    <a:lnTo>
                      <a:pt x="141" y="549"/>
                    </a:lnTo>
                    <a:lnTo>
                      <a:pt x="141" y="550"/>
                    </a:lnTo>
                    <a:lnTo>
                      <a:pt x="141" y="550"/>
                    </a:lnTo>
                    <a:lnTo>
                      <a:pt x="142" y="551"/>
                    </a:lnTo>
                    <a:lnTo>
                      <a:pt x="142" y="551"/>
                    </a:lnTo>
                    <a:lnTo>
                      <a:pt x="143" y="552"/>
                    </a:lnTo>
                    <a:lnTo>
                      <a:pt x="143" y="552"/>
                    </a:lnTo>
                    <a:lnTo>
                      <a:pt x="143" y="553"/>
                    </a:lnTo>
                    <a:lnTo>
                      <a:pt x="143" y="553"/>
                    </a:lnTo>
                    <a:lnTo>
                      <a:pt x="144" y="553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4" y="554"/>
                    </a:lnTo>
                    <a:lnTo>
                      <a:pt x="145" y="555"/>
                    </a:lnTo>
                    <a:lnTo>
                      <a:pt x="145" y="556"/>
                    </a:lnTo>
                    <a:lnTo>
                      <a:pt x="146" y="556"/>
                    </a:lnTo>
                    <a:lnTo>
                      <a:pt x="146" y="556"/>
                    </a:lnTo>
                    <a:lnTo>
                      <a:pt x="146" y="556"/>
                    </a:lnTo>
                    <a:lnTo>
                      <a:pt x="146" y="557"/>
                    </a:lnTo>
                    <a:lnTo>
                      <a:pt x="146" y="557"/>
                    </a:lnTo>
                    <a:lnTo>
                      <a:pt x="146" y="557"/>
                    </a:lnTo>
                    <a:lnTo>
                      <a:pt x="147" y="558"/>
                    </a:lnTo>
                    <a:lnTo>
                      <a:pt x="148" y="559"/>
                    </a:lnTo>
                    <a:lnTo>
                      <a:pt x="148" y="559"/>
                    </a:lnTo>
                    <a:lnTo>
                      <a:pt x="148" y="560"/>
                    </a:lnTo>
                    <a:lnTo>
                      <a:pt x="149" y="561"/>
                    </a:lnTo>
                    <a:lnTo>
                      <a:pt x="149" y="561"/>
                    </a:lnTo>
                    <a:lnTo>
                      <a:pt x="149" y="561"/>
                    </a:lnTo>
                    <a:lnTo>
                      <a:pt x="150" y="561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0" y="562"/>
                    </a:lnTo>
                    <a:lnTo>
                      <a:pt x="151" y="563"/>
                    </a:lnTo>
                    <a:lnTo>
                      <a:pt x="151" y="563"/>
                    </a:lnTo>
                    <a:lnTo>
                      <a:pt x="151" y="563"/>
                    </a:lnTo>
                    <a:lnTo>
                      <a:pt x="151" y="564"/>
                    </a:lnTo>
                    <a:lnTo>
                      <a:pt x="152" y="564"/>
                    </a:lnTo>
                    <a:lnTo>
                      <a:pt x="152" y="565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3" y="566"/>
                    </a:lnTo>
                    <a:lnTo>
                      <a:pt x="154" y="567"/>
                    </a:lnTo>
                    <a:lnTo>
                      <a:pt x="154" y="567"/>
                    </a:lnTo>
                    <a:lnTo>
                      <a:pt x="154" y="567"/>
                    </a:lnTo>
                    <a:lnTo>
                      <a:pt x="155" y="568"/>
                    </a:lnTo>
                    <a:lnTo>
                      <a:pt x="155" y="568"/>
                    </a:lnTo>
                    <a:lnTo>
                      <a:pt x="155" y="568"/>
                    </a:lnTo>
                    <a:lnTo>
                      <a:pt x="155" y="569"/>
                    </a:lnTo>
                    <a:lnTo>
                      <a:pt x="156" y="569"/>
                    </a:lnTo>
                    <a:lnTo>
                      <a:pt x="156" y="569"/>
                    </a:lnTo>
                    <a:lnTo>
                      <a:pt x="156" y="570"/>
                    </a:lnTo>
                    <a:lnTo>
                      <a:pt x="156" y="570"/>
                    </a:lnTo>
                    <a:lnTo>
                      <a:pt x="157" y="570"/>
                    </a:lnTo>
                    <a:lnTo>
                      <a:pt x="157" y="571"/>
                    </a:lnTo>
                    <a:lnTo>
                      <a:pt x="158" y="572"/>
                    </a:lnTo>
                    <a:lnTo>
                      <a:pt x="158" y="572"/>
                    </a:lnTo>
                    <a:lnTo>
                      <a:pt x="158" y="572"/>
                    </a:lnTo>
                    <a:lnTo>
                      <a:pt x="158" y="573"/>
                    </a:lnTo>
                    <a:lnTo>
                      <a:pt x="159" y="573"/>
                    </a:lnTo>
                    <a:lnTo>
                      <a:pt x="159" y="573"/>
                    </a:lnTo>
                    <a:lnTo>
                      <a:pt x="159" y="573"/>
                    </a:lnTo>
                    <a:lnTo>
                      <a:pt x="159" y="574"/>
                    </a:lnTo>
                    <a:lnTo>
                      <a:pt x="159" y="574"/>
                    </a:lnTo>
                    <a:lnTo>
                      <a:pt x="160" y="574"/>
                    </a:lnTo>
                    <a:lnTo>
                      <a:pt x="160" y="574"/>
                    </a:lnTo>
                    <a:lnTo>
                      <a:pt x="160" y="574"/>
                    </a:lnTo>
                    <a:lnTo>
                      <a:pt x="160" y="575"/>
                    </a:lnTo>
                    <a:lnTo>
                      <a:pt x="160" y="575"/>
                    </a:lnTo>
                    <a:lnTo>
                      <a:pt x="160" y="575"/>
                    </a:lnTo>
                    <a:lnTo>
                      <a:pt x="160" y="575"/>
                    </a:lnTo>
                    <a:lnTo>
                      <a:pt x="161" y="575"/>
                    </a:lnTo>
                    <a:lnTo>
                      <a:pt x="161" y="575"/>
                    </a:lnTo>
                    <a:lnTo>
                      <a:pt x="161" y="575"/>
                    </a:lnTo>
                    <a:lnTo>
                      <a:pt x="161" y="576"/>
                    </a:lnTo>
                    <a:lnTo>
                      <a:pt x="161" y="576"/>
                    </a:lnTo>
                    <a:lnTo>
                      <a:pt x="161" y="576"/>
                    </a:lnTo>
                    <a:lnTo>
                      <a:pt x="162" y="576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2" y="577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3" y="578"/>
                    </a:lnTo>
                    <a:lnTo>
                      <a:pt x="164" y="579"/>
                    </a:lnTo>
                    <a:lnTo>
                      <a:pt x="164" y="579"/>
                    </a:lnTo>
                    <a:lnTo>
                      <a:pt x="164" y="579"/>
                    </a:lnTo>
                    <a:lnTo>
                      <a:pt x="164" y="579"/>
                    </a:lnTo>
                    <a:lnTo>
                      <a:pt x="164" y="580"/>
                    </a:lnTo>
                    <a:lnTo>
                      <a:pt x="165" y="581"/>
                    </a:lnTo>
                    <a:lnTo>
                      <a:pt x="165" y="581"/>
                    </a:lnTo>
                    <a:lnTo>
                      <a:pt x="165" y="581"/>
                    </a:lnTo>
                    <a:lnTo>
                      <a:pt x="166" y="582"/>
                    </a:lnTo>
                    <a:lnTo>
                      <a:pt x="166" y="582"/>
                    </a:lnTo>
                    <a:lnTo>
                      <a:pt x="167" y="582"/>
                    </a:lnTo>
                    <a:lnTo>
                      <a:pt x="167" y="582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7" y="583"/>
                    </a:lnTo>
                    <a:lnTo>
                      <a:pt x="168" y="584"/>
                    </a:lnTo>
                    <a:lnTo>
                      <a:pt x="168" y="584"/>
                    </a:lnTo>
                    <a:lnTo>
                      <a:pt x="168" y="584"/>
                    </a:lnTo>
                    <a:lnTo>
                      <a:pt x="169" y="585"/>
                    </a:lnTo>
                    <a:lnTo>
                      <a:pt x="169" y="585"/>
                    </a:lnTo>
                    <a:lnTo>
                      <a:pt x="169" y="585"/>
                    </a:lnTo>
                    <a:lnTo>
                      <a:pt x="170" y="586"/>
                    </a:lnTo>
                    <a:lnTo>
                      <a:pt x="170" y="586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1" y="587"/>
                    </a:lnTo>
                    <a:lnTo>
                      <a:pt x="172" y="588"/>
                    </a:lnTo>
                    <a:lnTo>
                      <a:pt x="172" y="589"/>
                    </a:lnTo>
                    <a:lnTo>
                      <a:pt x="172" y="589"/>
                    </a:lnTo>
                    <a:lnTo>
                      <a:pt x="172" y="589"/>
                    </a:lnTo>
                    <a:lnTo>
                      <a:pt x="173" y="589"/>
                    </a:lnTo>
                    <a:lnTo>
                      <a:pt x="173" y="589"/>
                    </a:lnTo>
                    <a:lnTo>
                      <a:pt x="173" y="590"/>
                    </a:lnTo>
                    <a:lnTo>
                      <a:pt x="173" y="590"/>
                    </a:lnTo>
                    <a:lnTo>
                      <a:pt x="173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4" y="590"/>
                    </a:lnTo>
                    <a:lnTo>
                      <a:pt x="175" y="591"/>
                    </a:lnTo>
                    <a:lnTo>
                      <a:pt x="175" y="592"/>
                    </a:lnTo>
                    <a:lnTo>
                      <a:pt x="175" y="592"/>
                    </a:lnTo>
                    <a:lnTo>
                      <a:pt x="176" y="593"/>
                    </a:lnTo>
                    <a:lnTo>
                      <a:pt x="176" y="593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7" y="594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8" y="595"/>
                    </a:lnTo>
                    <a:lnTo>
                      <a:pt x="179" y="596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0" y="597"/>
                    </a:lnTo>
                    <a:lnTo>
                      <a:pt x="181" y="597"/>
                    </a:lnTo>
                    <a:lnTo>
                      <a:pt x="181" y="598"/>
                    </a:lnTo>
                    <a:lnTo>
                      <a:pt x="181" y="598"/>
                    </a:lnTo>
                    <a:lnTo>
                      <a:pt x="181" y="598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2" y="599"/>
                    </a:lnTo>
                    <a:lnTo>
                      <a:pt x="183" y="600"/>
                    </a:lnTo>
                    <a:lnTo>
                      <a:pt x="183" y="600"/>
                    </a:lnTo>
                    <a:lnTo>
                      <a:pt x="185" y="601"/>
                    </a:lnTo>
                    <a:lnTo>
                      <a:pt x="185" y="602"/>
                    </a:lnTo>
                    <a:lnTo>
                      <a:pt x="186" y="603"/>
                    </a:lnTo>
                    <a:lnTo>
                      <a:pt x="186" y="603"/>
                    </a:lnTo>
                    <a:lnTo>
                      <a:pt x="187" y="604"/>
                    </a:lnTo>
                    <a:lnTo>
                      <a:pt x="187" y="604"/>
                    </a:lnTo>
                    <a:lnTo>
                      <a:pt x="187" y="604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8" y="605"/>
                    </a:lnTo>
                    <a:lnTo>
                      <a:pt x="189" y="605"/>
                    </a:lnTo>
                    <a:lnTo>
                      <a:pt x="189" y="606"/>
                    </a:lnTo>
                    <a:lnTo>
                      <a:pt x="189" y="606"/>
                    </a:lnTo>
                    <a:lnTo>
                      <a:pt x="190" y="606"/>
                    </a:lnTo>
                    <a:lnTo>
                      <a:pt x="190" y="606"/>
                    </a:lnTo>
                    <a:lnTo>
                      <a:pt x="190" y="607"/>
                    </a:lnTo>
                    <a:lnTo>
                      <a:pt x="190" y="607"/>
                    </a:lnTo>
                    <a:lnTo>
                      <a:pt x="190" y="607"/>
                    </a:lnTo>
                    <a:lnTo>
                      <a:pt x="190" y="607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1" y="608"/>
                    </a:lnTo>
                    <a:lnTo>
                      <a:pt x="192" y="608"/>
                    </a:lnTo>
                    <a:lnTo>
                      <a:pt x="192" y="608"/>
                    </a:lnTo>
                    <a:lnTo>
                      <a:pt x="192" y="609"/>
                    </a:lnTo>
                    <a:lnTo>
                      <a:pt x="193" y="609"/>
                    </a:lnTo>
                    <a:lnTo>
                      <a:pt x="193" y="609"/>
                    </a:lnTo>
                    <a:lnTo>
                      <a:pt x="193" y="610"/>
                    </a:lnTo>
                    <a:lnTo>
                      <a:pt x="193" y="610"/>
                    </a:lnTo>
                    <a:lnTo>
                      <a:pt x="193" y="610"/>
                    </a:lnTo>
                    <a:lnTo>
                      <a:pt x="193" y="610"/>
                    </a:lnTo>
                    <a:lnTo>
                      <a:pt x="194" y="610"/>
                    </a:lnTo>
                    <a:lnTo>
                      <a:pt x="194" y="611"/>
                    </a:lnTo>
                    <a:lnTo>
                      <a:pt x="194" y="611"/>
                    </a:lnTo>
                    <a:lnTo>
                      <a:pt x="194" y="611"/>
                    </a:lnTo>
                    <a:lnTo>
                      <a:pt x="195" y="611"/>
                    </a:lnTo>
                    <a:lnTo>
                      <a:pt x="195" y="611"/>
                    </a:lnTo>
                    <a:lnTo>
                      <a:pt x="195" y="611"/>
                    </a:lnTo>
                    <a:lnTo>
                      <a:pt x="195" y="612"/>
                    </a:lnTo>
                    <a:lnTo>
                      <a:pt x="195" y="612"/>
                    </a:lnTo>
                    <a:lnTo>
                      <a:pt x="196" y="612"/>
                    </a:lnTo>
                    <a:lnTo>
                      <a:pt x="196" y="612"/>
                    </a:lnTo>
                    <a:lnTo>
                      <a:pt x="196" y="612"/>
                    </a:lnTo>
                    <a:lnTo>
                      <a:pt x="196" y="612"/>
                    </a:lnTo>
                    <a:lnTo>
                      <a:pt x="196" y="613"/>
                    </a:lnTo>
                    <a:lnTo>
                      <a:pt x="196" y="613"/>
                    </a:lnTo>
                    <a:lnTo>
                      <a:pt x="197" y="613"/>
                    </a:lnTo>
                    <a:lnTo>
                      <a:pt x="197" y="613"/>
                    </a:lnTo>
                    <a:lnTo>
                      <a:pt x="197" y="613"/>
                    </a:lnTo>
                    <a:lnTo>
                      <a:pt x="197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4"/>
                    </a:lnTo>
                    <a:lnTo>
                      <a:pt x="198" y="615"/>
                    </a:lnTo>
                    <a:lnTo>
                      <a:pt x="198" y="615"/>
                    </a:lnTo>
                    <a:lnTo>
                      <a:pt x="198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199" y="615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0" y="616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1" y="617"/>
                    </a:lnTo>
                    <a:lnTo>
                      <a:pt x="202" y="617"/>
                    </a:lnTo>
                    <a:lnTo>
                      <a:pt x="202" y="618"/>
                    </a:lnTo>
                    <a:lnTo>
                      <a:pt x="202" y="618"/>
                    </a:lnTo>
                    <a:lnTo>
                      <a:pt x="203" y="619"/>
                    </a:lnTo>
                    <a:lnTo>
                      <a:pt x="204" y="619"/>
                    </a:lnTo>
                    <a:lnTo>
                      <a:pt x="204" y="620"/>
                    </a:lnTo>
                    <a:lnTo>
                      <a:pt x="204" y="620"/>
                    </a:lnTo>
                    <a:lnTo>
                      <a:pt x="204" y="620"/>
                    </a:lnTo>
                    <a:lnTo>
                      <a:pt x="205" y="620"/>
                    </a:lnTo>
                    <a:lnTo>
                      <a:pt x="205" y="620"/>
                    </a:lnTo>
                    <a:lnTo>
                      <a:pt x="206" y="621"/>
                    </a:lnTo>
                    <a:lnTo>
                      <a:pt x="206" y="621"/>
                    </a:lnTo>
                    <a:lnTo>
                      <a:pt x="206" y="621"/>
                    </a:lnTo>
                    <a:lnTo>
                      <a:pt x="207" y="622"/>
                    </a:lnTo>
                    <a:lnTo>
                      <a:pt x="208" y="623"/>
                    </a:lnTo>
                    <a:lnTo>
                      <a:pt x="208" y="623"/>
                    </a:lnTo>
                    <a:lnTo>
                      <a:pt x="208" y="623"/>
                    </a:lnTo>
                    <a:lnTo>
                      <a:pt x="209" y="624"/>
                    </a:lnTo>
                    <a:lnTo>
                      <a:pt x="209" y="624"/>
                    </a:lnTo>
                    <a:lnTo>
                      <a:pt x="210" y="624"/>
                    </a:lnTo>
                    <a:lnTo>
                      <a:pt x="210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5"/>
                    </a:lnTo>
                    <a:lnTo>
                      <a:pt x="211" y="626"/>
                    </a:lnTo>
                    <a:lnTo>
                      <a:pt x="211" y="626"/>
                    </a:lnTo>
                    <a:lnTo>
                      <a:pt x="212" y="626"/>
                    </a:lnTo>
                    <a:lnTo>
                      <a:pt x="213" y="627"/>
                    </a:lnTo>
                    <a:lnTo>
                      <a:pt x="213" y="627"/>
                    </a:lnTo>
                    <a:lnTo>
                      <a:pt x="213" y="627"/>
                    </a:lnTo>
                    <a:lnTo>
                      <a:pt x="214" y="628"/>
                    </a:lnTo>
                    <a:lnTo>
                      <a:pt x="214" y="628"/>
                    </a:lnTo>
                    <a:lnTo>
                      <a:pt x="214" y="628"/>
                    </a:lnTo>
                    <a:lnTo>
                      <a:pt x="215" y="628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5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29"/>
                    </a:lnTo>
                    <a:lnTo>
                      <a:pt x="216" y="630"/>
                    </a:lnTo>
                    <a:lnTo>
                      <a:pt x="216" y="630"/>
                    </a:lnTo>
                    <a:lnTo>
                      <a:pt x="216" y="630"/>
                    </a:lnTo>
                    <a:lnTo>
                      <a:pt x="216" y="630"/>
                    </a:lnTo>
                    <a:lnTo>
                      <a:pt x="217" y="630"/>
                    </a:lnTo>
                    <a:lnTo>
                      <a:pt x="217" y="630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8" y="631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19" y="632"/>
                    </a:lnTo>
                    <a:lnTo>
                      <a:pt x="220" y="632"/>
                    </a:lnTo>
                    <a:lnTo>
                      <a:pt x="220" y="632"/>
                    </a:lnTo>
                    <a:lnTo>
                      <a:pt x="220" y="633"/>
                    </a:lnTo>
                    <a:lnTo>
                      <a:pt x="220" y="633"/>
                    </a:lnTo>
                    <a:lnTo>
                      <a:pt x="221" y="633"/>
                    </a:lnTo>
                    <a:lnTo>
                      <a:pt x="222" y="634"/>
                    </a:lnTo>
                    <a:lnTo>
                      <a:pt x="222" y="634"/>
                    </a:lnTo>
                    <a:lnTo>
                      <a:pt x="222" y="634"/>
                    </a:lnTo>
                    <a:lnTo>
                      <a:pt x="223" y="635"/>
                    </a:lnTo>
                    <a:lnTo>
                      <a:pt x="223" y="635"/>
                    </a:lnTo>
                    <a:lnTo>
                      <a:pt x="223" y="635"/>
                    </a:lnTo>
                    <a:lnTo>
                      <a:pt x="223" y="635"/>
                    </a:lnTo>
                    <a:lnTo>
                      <a:pt x="224" y="635"/>
                    </a:lnTo>
                    <a:lnTo>
                      <a:pt x="224" y="636"/>
                    </a:lnTo>
                    <a:lnTo>
                      <a:pt x="224" y="636"/>
                    </a:lnTo>
                    <a:lnTo>
                      <a:pt x="224" y="636"/>
                    </a:lnTo>
                    <a:lnTo>
                      <a:pt x="225" y="636"/>
                    </a:lnTo>
                    <a:lnTo>
                      <a:pt x="225" y="636"/>
                    </a:lnTo>
                    <a:lnTo>
                      <a:pt x="225" y="636"/>
                    </a:lnTo>
                    <a:lnTo>
                      <a:pt x="225" y="636"/>
                    </a:lnTo>
                    <a:lnTo>
                      <a:pt x="225" y="637"/>
                    </a:lnTo>
                    <a:lnTo>
                      <a:pt x="225" y="637"/>
                    </a:lnTo>
                    <a:lnTo>
                      <a:pt x="225" y="637"/>
                    </a:lnTo>
                    <a:lnTo>
                      <a:pt x="226" y="637"/>
                    </a:lnTo>
                    <a:lnTo>
                      <a:pt x="226" y="637"/>
                    </a:lnTo>
                    <a:lnTo>
                      <a:pt x="226" y="637"/>
                    </a:lnTo>
                    <a:lnTo>
                      <a:pt x="226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7" y="638"/>
                    </a:lnTo>
                    <a:lnTo>
                      <a:pt x="228" y="639"/>
                    </a:lnTo>
                    <a:lnTo>
                      <a:pt x="229" y="639"/>
                    </a:lnTo>
                    <a:lnTo>
                      <a:pt x="229" y="639"/>
                    </a:lnTo>
                    <a:lnTo>
                      <a:pt x="229" y="639"/>
                    </a:lnTo>
                    <a:lnTo>
                      <a:pt x="229" y="640"/>
                    </a:lnTo>
                    <a:lnTo>
                      <a:pt x="230" y="640"/>
                    </a:lnTo>
                    <a:lnTo>
                      <a:pt x="230" y="640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1" y="641"/>
                    </a:lnTo>
                    <a:lnTo>
                      <a:pt x="232" y="641"/>
                    </a:lnTo>
                    <a:lnTo>
                      <a:pt x="232" y="641"/>
                    </a:lnTo>
                    <a:lnTo>
                      <a:pt x="232" y="642"/>
                    </a:lnTo>
                    <a:lnTo>
                      <a:pt x="232" y="642"/>
                    </a:lnTo>
                    <a:lnTo>
                      <a:pt x="232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2"/>
                    </a:lnTo>
                    <a:lnTo>
                      <a:pt x="233" y="643"/>
                    </a:lnTo>
                    <a:lnTo>
                      <a:pt x="233" y="643"/>
                    </a:lnTo>
                    <a:lnTo>
                      <a:pt x="233" y="643"/>
                    </a:lnTo>
                    <a:lnTo>
                      <a:pt x="233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4" y="643"/>
                    </a:lnTo>
                    <a:lnTo>
                      <a:pt x="235" y="643"/>
                    </a:lnTo>
                    <a:lnTo>
                      <a:pt x="235" y="643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5" y="644"/>
                    </a:lnTo>
                    <a:lnTo>
                      <a:pt x="236" y="644"/>
                    </a:lnTo>
                    <a:lnTo>
                      <a:pt x="236" y="644"/>
                    </a:lnTo>
                    <a:lnTo>
                      <a:pt x="236" y="645"/>
                    </a:lnTo>
                    <a:lnTo>
                      <a:pt x="237" y="645"/>
                    </a:lnTo>
                    <a:lnTo>
                      <a:pt x="237" y="645"/>
                    </a:lnTo>
                    <a:lnTo>
                      <a:pt x="237" y="645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8" y="646"/>
                    </a:lnTo>
                    <a:lnTo>
                      <a:pt x="239" y="646"/>
                    </a:lnTo>
                    <a:lnTo>
                      <a:pt x="240" y="647"/>
                    </a:lnTo>
                    <a:lnTo>
                      <a:pt x="240" y="647"/>
                    </a:lnTo>
                    <a:lnTo>
                      <a:pt x="240" y="647"/>
                    </a:lnTo>
                    <a:lnTo>
                      <a:pt x="241" y="648"/>
                    </a:lnTo>
                    <a:lnTo>
                      <a:pt x="241" y="648"/>
                    </a:lnTo>
                    <a:lnTo>
                      <a:pt x="242" y="648"/>
                    </a:lnTo>
                    <a:lnTo>
                      <a:pt x="242" y="649"/>
                    </a:lnTo>
                    <a:lnTo>
                      <a:pt x="242" y="649"/>
                    </a:lnTo>
                    <a:lnTo>
                      <a:pt x="243" y="649"/>
                    </a:lnTo>
                    <a:lnTo>
                      <a:pt x="243" y="649"/>
                    </a:lnTo>
                    <a:lnTo>
                      <a:pt x="243" y="649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4" y="650"/>
                    </a:lnTo>
                    <a:lnTo>
                      <a:pt x="245" y="650"/>
                    </a:lnTo>
                    <a:lnTo>
                      <a:pt x="245" y="651"/>
                    </a:lnTo>
                    <a:lnTo>
                      <a:pt x="246" y="651"/>
                    </a:lnTo>
                    <a:lnTo>
                      <a:pt x="246" y="651"/>
                    </a:lnTo>
                    <a:lnTo>
                      <a:pt x="246" y="651"/>
                    </a:lnTo>
                    <a:lnTo>
                      <a:pt x="246" y="651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7" y="652"/>
                    </a:lnTo>
                    <a:lnTo>
                      <a:pt x="248" y="652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8" y="653"/>
                    </a:lnTo>
                    <a:lnTo>
                      <a:pt x="249" y="653"/>
                    </a:lnTo>
                    <a:lnTo>
                      <a:pt x="249" y="653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0" y="654"/>
                    </a:lnTo>
                    <a:lnTo>
                      <a:pt x="251" y="654"/>
                    </a:lnTo>
                    <a:lnTo>
                      <a:pt x="251" y="654"/>
                    </a:lnTo>
                    <a:lnTo>
                      <a:pt x="252" y="655"/>
                    </a:lnTo>
                    <a:lnTo>
                      <a:pt x="252" y="655"/>
                    </a:lnTo>
                    <a:lnTo>
                      <a:pt x="252" y="655"/>
                    </a:lnTo>
                    <a:lnTo>
                      <a:pt x="252" y="655"/>
                    </a:lnTo>
                    <a:lnTo>
                      <a:pt x="253" y="656"/>
                    </a:lnTo>
                    <a:lnTo>
                      <a:pt x="253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4" y="656"/>
                    </a:lnTo>
                    <a:lnTo>
                      <a:pt x="255" y="657"/>
                    </a:lnTo>
                    <a:lnTo>
                      <a:pt x="255" y="657"/>
                    </a:lnTo>
                    <a:lnTo>
                      <a:pt x="256" y="657"/>
                    </a:lnTo>
                    <a:lnTo>
                      <a:pt x="256" y="658"/>
                    </a:lnTo>
                    <a:lnTo>
                      <a:pt x="256" y="658"/>
                    </a:lnTo>
                    <a:lnTo>
                      <a:pt x="257" y="658"/>
                    </a:lnTo>
                    <a:lnTo>
                      <a:pt x="257" y="658"/>
                    </a:lnTo>
                    <a:lnTo>
                      <a:pt x="257" y="658"/>
                    </a:lnTo>
                    <a:lnTo>
                      <a:pt x="257" y="658"/>
                    </a:lnTo>
                    <a:lnTo>
                      <a:pt x="257" y="659"/>
                    </a:lnTo>
                    <a:lnTo>
                      <a:pt x="258" y="659"/>
                    </a:lnTo>
                    <a:lnTo>
                      <a:pt x="258" y="659"/>
                    </a:lnTo>
                    <a:lnTo>
                      <a:pt x="259" y="659"/>
                    </a:lnTo>
                    <a:lnTo>
                      <a:pt x="259" y="660"/>
                    </a:lnTo>
                    <a:lnTo>
                      <a:pt x="259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0" y="660"/>
                    </a:lnTo>
                    <a:lnTo>
                      <a:pt x="261" y="660"/>
                    </a:lnTo>
                    <a:lnTo>
                      <a:pt x="261" y="660"/>
                    </a:lnTo>
                    <a:lnTo>
                      <a:pt x="261" y="661"/>
                    </a:lnTo>
                    <a:lnTo>
                      <a:pt x="261" y="661"/>
                    </a:lnTo>
                    <a:lnTo>
                      <a:pt x="262" y="661"/>
                    </a:lnTo>
                    <a:lnTo>
                      <a:pt x="262" y="661"/>
                    </a:lnTo>
                    <a:lnTo>
                      <a:pt x="262" y="661"/>
                    </a:lnTo>
                    <a:lnTo>
                      <a:pt x="262" y="661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3" y="662"/>
                    </a:lnTo>
                    <a:lnTo>
                      <a:pt x="264" y="663"/>
                    </a:lnTo>
                    <a:lnTo>
                      <a:pt x="264" y="663"/>
                    </a:lnTo>
                    <a:lnTo>
                      <a:pt x="264" y="663"/>
                    </a:lnTo>
                    <a:lnTo>
                      <a:pt x="265" y="663"/>
                    </a:lnTo>
                    <a:lnTo>
                      <a:pt x="265" y="663"/>
                    </a:lnTo>
                    <a:lnTo>
                      <a:pt x="266" y="663"/>
                    </a:lnTo>
                    <a:lnTo>
                      <a:pt x="266" y="664"/>
                    </a:lnTo>
                    <a:lnTo>
                      <a:pt x="266" y="664"/>
                    </a:lnTo>
                    <a:lnTo>
                      <a:pt x="267" y="664"/>
                    </a:lnTo>
                    <a:lnTo>
                      <a:pt x="267" y="664"/>
                    </a:lnTo>
                    <a:lnTo>
                      <a:pt x="267" y="664"/>
                    </a:lnTo>
                    <a:lnTo>
                      <a:pt x="267" y="664"/>
                    </a:lnTo>
                    <a:lnTo>
                      <a:pt x="268" y="665"/>
                    </a:lnTo>
                    <a:lnTo>
                      <a:pt x="268" y="665"/>
                    </a:lnTo>
                    <a:lnTo>
                      <a:pt x="268" y="665"/>
                    </a:lnTo>
                    <a:lnTo>
                      <a:pt x="268" y="665"/>
                    </a:lnTo>
                    <a:lnTo>
                      <a:pt x="269" y="665"/>
                    </a:lnTo>
                    <a:lnTo>
                      <a:pt x="269" y="665"/>
                    </a:lnTo>
                    <a:lnTo>
                      <a:pt x="270" y="666"/>
                    </a:lnTo>
                    <a:lnTo>
                      <a:pt x="270" y="666"/>
                    </a:lnTo>
                    <a:lnTo>
                      <a:pt x="271" y="666"/>
                    </a:lnTo>
                    <a:lnTo>
                      <a:pt x="271" y="667"/>
                    </a:lnTo>
                    <a:lnTo>
                      <a:pt x="271" y="667"/>
                    </a:lnTo>
                    <a:lnTo>
                      <a:pt x="272" y="667"/>
                    </a:lnTo>
                    <a:lnTo>
                      <a:pt x="272" y="667"/>
                    </a:lnTo>
                    <a:lnTo>
                      <a:pt x="273" y="667"/>
                    </a:lnTo>
                    <a:lnTo>
                      <a:pt x="273" y="668"/>
                    </a:lnTo>
                    <a:lnTo>
                      <a:pt x="273" y="668"/>
                    </a:lnTo>
                    <a:lnTo>
                      <a:pt x="273" y="668"/>
                    </a:lnTo>
                    <a:lnTo>
                      <a:pt x="273" y="668"/>
                    </a:lnTo>
                    <a:lnTo>
                      <a:pt x="274" y="668"/>
                    </a:lnTo>
                    <a:lnTo>
                      <a:pt x="274" y="668"/>
                    </a:lnTo>
                    <a:lnTo>
                      <a:pt x="274" y="668"/>
                    </a:lnTo>
                    <a:lnTo>
                      <a:pt x="275" y="669"/>
                    </a:lnTo>
                    <a:lnTo>
                      <a:pt x="275" y="669"/>
                    </a:lnTo>
                    <a:lnTo>
                      <a:pt x="275" y="669"/>
                    </a:lnTo>
                    <a:lnTo>
                      <a:pt x="276" y="669"/>
                    </a:lnTo>
                    <a:lnTo>
                      <a:pt x="276" y="669"/>
                    </a:lnTo>
                    <a:lnTo>
                      <a:pt x="277" y="670"/>
                    </a:lnTo>
                    <a:lnTo>
                      <a:pt x="277" y="670"/>
                    </a:lnTo>
                    <a:lnTo>
                      <a:pt x="278" y="670"/>
                    </a:lnTo>
                    <a:lnTo>
                      <a:pt x="278" y="670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79" y="671"/>
                    </a:lnTo>
                    <a:lnTo>
                      <a:pt x="280" y="671"/>
                    </a:lnTo>
                    <a:lnTo>
                      <a:pt x="280" y="671"/>
                    </a:lnTo>
                    <a:lnTo>
                      <a:pt x="280" y="671"/>
                    </a:lnTo>
                    <a:lnTo>
                      <a:pt x="280" y="671"/>
                    </a:lnTo>
                    <a:lnTo>
                      <a:pt x="280" y="672"/>
                    </a:lnTo>
                    <a:lnTo>
                      <a:pt x="281" y="672"/>
                    </a:lnTo>
                    <a:lnTo>
                      <a:pt x="281" y="672"/>
                    </a:lnTo>
                    <a:lnTo>
                      <a:pt x="281" y="672"/>
                    </a:lnTo>
                    <a:lnTo>
                      <a:pt x="282" y="672"/>
                    </a:lnTo>
                    <a:lnTo>
                      <a:pt x="283" y="673"/>
                    </a:lnTo>
                    <a:lnTo>
                      <a:pt x="283" y="673"/>
                    </a:lnTo>
                    <a:lnTo>
                      <a:pt x="284" y="674"/>
                    </a:lnTo>
                    <a:lnTo>
                      <a:pt x="285" y="674"/>
                    </a:lnTo>
                    <a:lnTo>
                      <a:pt x="285" y="674"/>
                    </a:lnTo>
                    <a:lnTo>
                      <a:pt x="285" y="674"/>
                    </a:lnTo>
                    <a:lnTo>
                      <a:pt x="286" y="675"/>
                    </a:lnTo>
                    <a:lnTo>
                      <a:pt x="286" y="675"/>
                    </a:lnTo>
                    <a:lnTo>
                      <a:pt x="286" y="675"/>
                    </a:lnTo>
                    <a:lnTo>
                      <a:pt x="286" y="675"/>
                    </a:lnTo>
                    <a:lnTo>
                      <a:pt x="287" y="675"/>
                    </a:lnTo>
                    <a:lnTo>
                      <a:pt x="289" y="676"/>
                    </a:lnTo>
                    <a:lnTo>
                      <a:pt x="289" y="676"/>
                    </a:lnTo>
                    <a:lnTo>
                      <a:pt x="289" y="676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0" y="677"/>
                    </a:lnTo>
                    <a:lnTo>
                      <a:pt x="291" y="677"/>
                    </a:lnTo>
                    <a:lnTo>
                      <a:pt x="291" y="677"/>
                    </a:lnTo>
                    <a:lnTo>
                      <a:pt x="291" y="677"/>
                    </a:lnTo>
                    <a:lnTo>
                      <a:pt x="292" y="677"/>
                    </a:lnTo>
                    <a:lnTo>
                      <a:pt x="292" y="678"/>
                    </a:lnTo>
                    <a:lnTo>
                      <a:pt x="292" y="678"/>
                    </a:lnTo>
                    <a:lnTo>
                      <a:pt x="293" y="678"/>
                    </a:lnTo>
                    <a:lnTo>
                      <a:pt x="293" y="678"/>
                    </a:lnTo>
                    <a:lnTo>
                      <a:pt x="293" y="678"/>
                    </a:lnTo>
                    <a:lnTo>
                      <a:pt x="293" y="678"/>
                    </a:lnTo>
                    <a:lnTo>
                      <a:pt x="294" y="679"/>
                    </a:lnTo>
                    <a:lnTo>
                      <a:pt x="295" y="679"/>
                    </a:lnTo>
                    <a:lnTo>
                      <a:pt x="296" y="680"/>
                    </a:lnTo>
                    <a:lnTo>
                      <a:pt x="296" y="680"/>
                    </a:lnTo>
                    <a:lnTo>
                      <a:pt x="297" y="680"/>
                    </a:lnTo>
                    <a:lnTo>
                      <a:pt x="297" y="680"/>
                    </a:lnTo>
                    <a:lnTo>
                      <a:pt x="298" y="681"/>
                    </a:lnTo>
                    <a:lnTo>
                      <a:pt x="298" y="681"/>
                    </a:lnTo>
                    <a:lnTo>
                      <a:pt x="298" y="681"/>
                    </a:lnTo>
                    <a:lnTo>
                      <a:pt x="298" y="681"/>
                    </a:lnTo>
                    <a:lnTo>
                      <a:pt x="299" y="681"/>
                    </a:lnTo>
                    <a:lnTo>
                      <a:pt x="299" y="681"/>
                    </a:lnTo>
                    <a:lnTo>
                      <a:pt x="299" y="681"/>
                    </a:lnTo>
                    <a:lnTo>
                      <a:pt x="300" y="682"/>
                    </a:lnTo>
                    <a:lnTo>
                      <a:pt x="300" y="682"/>
                    </a:lnTo>
                    <a:lnTo>
                      <a:pt x="301" y="682"/>
                    </a:lnTo>
                    <a:lnTo>
                      <a:pt x="302" y="683"/>
                    </a:lnTo>
                    <a:lnTo>
                      <a:pt x="302" y="683"/>
                    </a:lnTo>
                    <a:lnTo>
                      <a:pt x="302" y="683"/>
                    </a:lnTo>
                    <a:lnTo>
                      <a:pt x="302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3" y="683"/>
                    </a:lnTo>
                    <a:lnTo>
                      <a:pt x="304" y="684"/>
                    </a:lnTo>
                    <a:lnTo>
                      <a:pt x="305" y="684"/>
                    </a:lnTo>
                    <a:lnTo>
                      <a:pt x="306" y="684"/>
                    </a:lnTo>
                    <a:lnTo>
                      <a:pt x="306" y="685"/>
                    </a:lnTo>
                    <a:lnTo>
                      <a:pt x="306" y="685"/>
                    </a:lnTo>
                    <a:lnTo>
                      <a:pt x="306" y="685"/>
                    </a:lnTo>
                    <a:lnTo>
                      <a:pt x="307" y="685"/>
                    </a:lnTo>
                    <a:lnTo>
                      <a:pt x="307" y="685"/>
                    </a:lnTo>
                    <a:lnTo>
                      <a:pt x="308" y="686"/>
                    </a:lnTo>
                    <a:lnTo>
                      <a:pt x="308" y="686"/>
                    </a:lnTo>
                    <a:lnTo>
                      <a:pt x="309" y="686"/>
                    </a:lnTo>
                    <a:lnTo>
                      <a:pt x="309" y="686"/>
                    </a:lnTo>
                    <a:lnTo>
                      <a:pt x="309" y="686"/>
                    </a:lnTo>
                    <a:lnTo>
                      <a:pt x="310" y="686"/>
                    </a:lnTo>
                    <a:lnTo>
                      <a:pt x="311" y="687"/>
                    </a:lnTo>
                    <a:lnTo>
                      <a:pt x="311" y="687"/>
                    </a:lnTo>
                    <a:lnTo>
                      <a:pt x="312" y="687"/>
                    </a:lnTo>
                    <a:lnTo>
                      <a:pt x="312" y="687"/>
                    </a:lnTo>
                    <a:lnTo>
                      <a:pt x="313" y="688"/>
                    </a:lnTo>
                    <a:lnTo>
                      <a:pt x="314" y="688"/>
                    </a:lnTo>
                    <a:lnTo>
                      <a:pt x="314" y="688"/>
                    </a:lnTo>
                    <a:lnTo>
                      <a:pt x="315" y="689"/>
                    </a:lnTo>
                    <a:lnTo>
                      <a:pt x="315" y="689"/>
                    </a:lnTo>
                    <a:lnTo>
                      <a:pt x="315" y="689"/>
                    </a:lnTo>
                    <a:lnTo>
                      <a:pt x="316" y="689"/>
                    </a:lnTo>
                    <a:lnTo>
                      <a:pt x="316" y="689"/>
                    </a:lnTo>
                    <a:lnTo>
                      <a:pt x="317" y="689"/>
                    </a:lnTo>
                    <a:lnTo>
                      <a:pt x="318" y="690"/>
                    </a:lnTo>
                    <a:lnTo>
                      <a:pt x="318" y="690"/>
                    </a:lnTo>
                    <a:lnTo>
                      <a:pt x="318" y="690"/>
                    </a:lnTo>
                    <a:lnTo>
                      <a:pt x="319" y="690"/>
                    </a:lnTo>
                    <a:lnTo>
                      <a:pt x="319" y="690"/>
                    </a:lnTo>
                    <a:lnTo>
                      <a:pt x="319" y="691"/>
                    </a:lnTo>
                    <a:lnTo>
                      <a:pt x="320" y="691"/>
                    </a:lnTo>
                    <a:lnTo>
                      <a:pt x="321" y="691"/>
                    </a:lnTo>
                    <a:lnTo>
                      <a:pt x="321" y="691"/>
                    </a:lnTo>
                    <a:lnTo>
                      <a:pt x="321" y="692"/>
                    </a:lnTo>
                    <a:lnTo>
                      <a:pt x="322" y="692"/>
                    </a:lnTo>
                    <a:lnTo>
                      <a:pt x="322" y="692"/>
                    </a:lnTo>
                    <a:lnTo>
                      <a:pt x="323" y="692"/>
                    </a:lnTo>
                    <a:lnTo>
                      <a:pt x="323" y="692"/>
                    </a:lnTo>
                    <a:lnTo>
                      <a:pt x="323" y="692"/>
                    </a:lnTo>
                    <a:lnTo>
                      <a:pt x="323" y="692"/>
                    </a:lnTo>
                    <a:lnTo>
                      <a:pt x="325" y="693"/>
                    </a:lnTo>
                    <a:lnTo>
                      <a:pt x="326" y="693"/>
                    </a:lnTo>
                    <a:lnTo>
                      <a:pt x="327" y="694"/>
                    </a:lnTo>
                    <a:lnTo>
                      <a:pt x="327" y="694"/>
                    </a:lnTo>
                    <a:lnTo>
                      <a:pt x="328" y="694"/>
                    </a:lnTo>
                    <a:lnTo>
                      <a:pt x="329" y="695"/>
                    </a:lnTo>
                    <a:lnTo>
                      <a:pt x="330" y="695"/>
                    </a:lnTo>
                    <a:lnTo>
                      <a:pt x="330" y="695"/>
                    </a:lnTo>
                    <a:lnTo>
                      <a:pt x="330" y="695"/>
                    </a:lnTo>
                    <a:lnTo>
                      <a:pt x="331" y="695"/>
                    </a:lnTo>
                    <a:lnTo>
                      <a:pt x="331" y="695"/>
                    </a:lnTo>
                    <a:lnTo>
                      <a:pt x="331" y="696"/>
                    </a:lnTo>
                    <a:lnTo>
                      <a:pt x="331" y="696"/>
                    </a:lnTo>
                    <a:lnTo>
                      <a:pt x="331" y="696"/>
                    </a:lnTo>
                    <a:lnTo>
                      <a:pt x="332" y="696"/>
                    </a:lnTo>
                    <a:lnTo>
                      <a:pt x="332" y="696"/>
                    </a:lnTo>
                    <a:lnTo>
                      <a:pt x="333" y="696"/>
                    </a:lnTo>
                    <a:lnTo>
                      <a:pt x="333" y="696"/>
                    </a:lnTo>
                    <a:lnTo>
                      <a:pt x="333" y="697"/>
                    </a:lnTo>
                    <a:lnTo>
                      <a:pt x="334" y="697"/>
                    </a:lnTo>
                    <a:lnTo>
                      <a:pt x="334" y="697"/>
                    </a:lnTo>
                    <a:lnTo>
                      <a:pt x="334" y="697"/>
                    </a:lnTo>
                    <a:lnTo>
                      <a:pt x="335" y="697"/>
                    </a:lnTo>
                    <a:lnTo>
                      <a:pt x="335" y="697"/>
                    </a:lnTo>
                    <a:lnTo>
                      <a:pt x="336" y="697"/>
                    </a:lnTo>
                    <a:lnTo>
                      <a:pt x="336" y="698"/>
                    </a:lnTo>
                    <a:lnTo>
                      <a:pt x="336" y="698"/>
                    </a:lnTo>
                    <a:lnTo>
                      <a:pt x="336" y="698"/>
                    </a:lnTo>
                    <a:lnTo>
                      <a:pt x="337" y="698"/>
                    </a:lnTo>
                    <a:lnTo>
                      <a:pt x="338" y="698"/>
                    </a:lnTo>
                    <a:lnTo>
                      <a:pt x="338" y="699"/>
                    </a:lnTo>
                    <a:lnTo>
                      <a:pt x="339" y="699"/>
                    </a:lnTo>
                    <a:lnTo>
                      <a:pt x="339" y="699"/>
                    </a:lnTo>
                    <a:lnTo>
                      <a:pt x="340" y="699"/>
                    </a:lnTo>
                    <a:lnTo>
                      <a:pt x="340" y="699"/>
                    </a:lnTo>
                    <a:lnTo>
                      <a:pt x="341" y="700"/>
                    </a:lnTo>
                    <a:lnTo>
                      <a:pt x="341" y="700"/>
                    </a:lnTo>
                    <a:lnTo>
                      <a:pt x="341" y="700"/>
                    </a:lnTo>
                    <a:lnTo>
                      <a:pt x="342" y="700"/>
                    </a:lnTo>
                    <a:lnTo>
                      <a:pt x="342" y="700"/>
                    </a:lnTo>
                    <a:lnTo>
                      <a:pt x="342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3" y="700"/>
                    </a:lnTo>
                    <a:lnTo>
                      <a:pt x="344" y="701"/>
                    </a:lnTo>
                    <a:lnTo>
                      <a:pt x="344" y="701"/>
                    </a:lnTo>
                    <a:lnTo>
                      <a:pt x="344" y="701"/>
                    </a:lnTo>
                    <a:lnTo>
                      <a:pt x="345" y="701"/>
                    </a:lnTo>
                    <a:lnTo>
                      <a:pt x="345" y="701"/>
                    </a:lnTo>
                    <a:lnTo>
                      <a:pt x="345" y="701"/>
                    </a:lnTo>
                    <a:lnTo>
                      <a:pt x="345" y="701"/>
                    </a:lnTo>
                    <a:lnTo>
                      <a:pt x="346" y="701"/>
                    </a:lnTo>
                    <a:lnTo>
                      <a:pt x="346" y="702"/>
                    </a:lnTo>
                    <a:lnTo>
                      <a:pt x="347" y="702"/>
                    </a:lnTo>
                    <a:lnTo>
                      <a:pt x="347" y="702"/>
                    </a:lnTo>
                    <a:lnTo>
                      <a:pt x="347" y="702"/>
                    </a:lnTo>
                    <a:lnTo>
                      <a:pt x="347" y="702"/>
                    </a:lnTo>
                    <a:lnTo>
                      <a:pt x="348" y="702"/>
                    </a:lnTo>
                    <a:lnTo>
                      <a:pt x="349" y="703"/>
                    </a:lnTo>
                    <a:lnTo>
                      <a:pt x="349" y="703"/>
                    </a:lnTo>
                    <a:lnTo>
                      <a:pt x="349" y="703"/>
                    </a:lnTo>
                    <a:lnTo>
                      <a:pt x="349" y="703"/>
                    </a:lnTo>
                    <a:lnTo>
                      <a:pt x="351" y="703"/>
                    </a:lnTo>
                    <a:lnTo>
                      <a:pt x="351" y="704"/>
                    </a:lnTo>
                    <a:lnTo>
                      <a:pt x="353" y="704"/>
                    </a:lnTo>
                    <a:lnTo>
                      <a:pt x="353" y="704"/>
                    </a:lnTo>
                    <a:lnTo>
                      <a:pt x="354" y="705"/>
                    </a:lnTo>
                    <a:lnTo>
                      <a:pt x="354" y="705"/>
                    </a:lnTo>
                    <a:lnTo>
                      <a:pt x="355" y="705"/>
                    </a:lnTo>
                    <a:lnTo>
                      <a:pt x="355" y="705"/>
                    </a:lnTo>
                    <a:lnTo>
                      <a:pt x="355" y="705"/>
                    </a:lnTo>
                    <a:lnTo>
                      <a:pt x="356" y="705"/>
                    </a:lnTo>
                    <a:lnTo>
                      <a:pt x="356" y="705"/>
                    </a:lnTo>
                    <a:lnTo>
                      <a:pt x="357" y="706"/>
                    </a:lnTo>
                    <a:lnTo>
                      <a:pt x="358" y="706"/>
                    </a:lnTo>
                    <a:lnTo>
                      <a:pt x="358" y="706"/>
                    </a:lnTo>
                    <a:lnTo>
                      <a:pt x="358" y="706"/>
                    </a:lnTo>
                    <a:lnTo>
                      <a:pt x="359" y="707"/>
                    </a:lnTo>
                    <a:lnTo>
                      <a:pt x="360" y="707"/>
                    </a:lnTo>
                    <a:lnTo>
                      <a:pt x="360" y="707"/>
                    </a:lnTo>
                    <a:lnTo>
                      <a:pt x="361" y="707"/>
                    </a:lnTo>
                    <a:lnTo>
                      <a:pt x="361" y="707"/>
                    </a:lnTo>
                    <a:lnTo>
                      <a:pt x="361" y="707"/>
                    </a:lnTo>
                    <a:lnTo>
                      <a:pt x="362" y="707"/>
                    </a:lnTo>
                    <a:lnTo>
                      <a:pt x="362" y="707"/>
                    </a:lnTo>
                    <a:lnTo>
                      <a:pt x="362" y="708"/>
                    </a:lnTo>
                    <a:lnTo>
                      <a:pt x="363" y="708"/>
                    </a:lnTo>
                    <a:lnTo>
                      <a:pt x="363" y="708"/>
                    </a:lnTo>
                    <a:lnTo>
                      <a:pt x="365" y="709"/>
                    </a:lnTo>
                    <a:lnTo>
                      <a:pt x="365" y="709"/>
                    </a:lnTo>
                    <a:lnTo>
                      <a:pt x="366" y="709"/>
                    </a:lnTo>
                    <a:lnTo>
                      <a:pt x="366" y="709"/>
                    </a:lnTo>
                    <a:lnTo>
                      <a:pt x="368" y="710"/>
                    </a:lnTo>
                    <a:lnTo>
                      <a:pt x="368" y="710"/>
                    </a:lnTo>
                    <a:lnTo>
                      <a:pt x="368" y="710"/>
                    </a:lnTo>
                    <a:lnTo>
                      <a:pt x="370" y="710"/>
                    </a:lnTo>
                    <a:lnTo>
                      <a:pt x="370" y="710"/>
                    </a:lnTo>
                    <a:lnTo>
                      <a:pt x="372" y="711"/>
                    </a:lnTo>
                    <a:lnTo>
                      <a:pt x="372" y="711"/>
                    </a:lnTo>
                    <a:lnTo>
                      <a:pt x="372" y="711"/>
                    </a:lnTo>
                    <a:lnTo>
                      <a:pt x="373" y="711"/>
                    </a:lnTo>
                    <a:lnTo>
                      <a:pt x="373" y="711"/>
                    </a:lnTo>
                    <a:lnTo>
                      <a:pt x="373" y="712"/>
                    </a:lnTo>
                    <a:lnTo>
                      <a:pt x="374" y="712"/>
                    </a:lnTo>
                    <a:lnTo>
                      <a:pt x="376" y="712"/>
                    </a:lnTo>
                    <a:lnTo>
                      <a:pt x="376" y="712"/>
                    </a:lnTo>
                    <a:lnTo>
                      <a:pt x="376" y="712"/>
                    </a:lnTo>
                    <a:lnTo>
                      <a:pt x="376" y="712"/>
                    </a:lnTo>
                    <a:lnTo>
                      <a:pt x="377" y="713"/>
                    </a:lnTo>
                    <a:lnTo>
                      <a:pt x="377" y="713"/>
                    </a:lnTo>
                    <a:lnTo>
                      <a:pt x="377" y="713"/>
                    </a:lnTo>
                    <a:lnTo>
                      <a:pt x="378" y="713"/>
                    </a:lnTo>
                    <a:lnTo>
                      <a:pt x="379" y="713"/>
                    </a:lnTo>
                    <a:lnTo>
                      <a:pt x="380" y="714"/>
                    </a:lnTo>
                    <a:lnTo>
                      <a:pt x="380" y="714"/>
                    </a:lnTo>
                    <a:lnTo>
                      <a:pt x="381" y="714"/>
                    </a:lnTo>
                    <a:lnTo>
                      <a:pt x="381" y="714"/>
                    </a:lnTo>
                    <a:lnTo>
                      <a:pt x="381" y="714"/>
                    </a:lnTo>
                    <a:lnTo>
                      <a:pt x="381" y="714"/>
                    </a:lnTo>
                    <a:lnTo>
                      <a:pt x="382" y="714"/>
                    </a:lnTo>
                    <a:lnTo>
                      <a:pt x="384" y="715"/>
                    </a:lnTo>
                    <a:lnTo>
                      <a:pt x="385" y="715"/>
                    </a:lnTo>
                    <a:lnTo>
                      <a:pt x="385" y="715"/>
                    </a:lnTo>
                    <a:lnTo>
                      <a:pt x="386" y="716"/>
                    </a:lnTo>
                    <a:lnTo>
                      <a:pt x="387" y="716"/>
                    </a:lnTo>
                    <a:lnTo>
                      <a:pt x="387" y="716"/>
                    </a:lnTo>
                    <a:lnTo>
                      <a:pt x="387" y="716"/>
                    </a:lnTo>
                    <a:lnTo>
                      <a:pt x="388" y="716"/>
                    </a:lnTo>
                    <a:lnTo>
                      <a:pt x="389" y="717"/>
                    </a:lnTo>
                    <a:lnTo>
                      <a:pt x="389" y="717"/>
                    </a:lnTo>
                    <a:lnTo>
                      <a:pt x="389" y="717"/>
                    </a:lnTo>
                    <a:lnTo>
                      <a:pt x="390" y="717"/>
                    </a:lnTo>
                    <a:lnTo>
                      <a:pt x="390" y="717"/>
                    </a:lnTo>
                    <a:lnTo>
                      <a:pt x="390" y="717"/>
                    </a:lnTo>
                    <a:lnTo>
                      <a:pt x="391" y="717"/>
                    </a:lnTo>
                    <a:lnTo>
                      <a:pt x="392" y="718"/>
                    </a:lnTo>
                    <a:lnTo>
                      <a:pt x="393" y="718"/>
                    </a:lnTo>
                    <a:lnTo>
                      <a:pt x="393" y="718"/>
                    </a:lnTo>
                    <a:lnTo>
                      <a:pt x="394" y="718"/>
                    </a:lnTo>
                    <a:lnTo>
                      <a:pt x="394" y="718"/>
                    </a:lnTo>
                    <a:lnTo>
                      <a:pt x="394" y="718"/>
                    </a:lnTo>
                    <a:lnTo>
                      <a:pt x="395" y="719"/>
                    </a:lnTo>
                    <a:lnTo>
                      <a:pt x="396" y="719"/>
                    </a:lnTo>
                    <a:lnTo>
                      <a:pt x="396" y="719"/>
                    </a:lnTo>
                    <a:lnTo>
                      <a:pt x="396" y="719"/>
                    </a:lnTo>
                    <a:lnTo>
                      <a:pt x="396" y="719"/>
                    </a:lnTo>
                    <a:lnTo>
                      <a:pt x="397" y="719"/>
                    </a:lnTo>
                    <a:lnTo>
                      <a:pt x="397" y="719"/>
                    </a:lnTo>
                    <a:lnTo>
                      <a:pt x="398" y="719"/>
                    </a:lnTo>
                    <a:lnTo>
                      <a:pt x="398" y="719"/>
                    </a:lnTo>
                    <a:lnTo>
                      <a:pt x="399" y="720"/>
                    </a:lnTo>
                    <a:lnTo>
                      <a:pt x="399" y="720"/>
                    </a:lnTo>
                    <a:lnTo>
                      <a:pt x="400" y="720"/>
                    </a:lnTo>
                    <a:lnTo>
                      <a:pt x="400" y="720"/>
                    </a:lnTo>
                    <a:lnTo>
                      <a:pt x="401" y="720"/>
                    </a:lnTo>
                    <a:lnTo>
                      <a:pt x="401" y="720"/>
                    </a:lnTo>
                    <a:lnTo>
                      <a:pt x="402" y="721"/>
                    </a:lnTo>
                    <a:lnTo>
                      <a:pt x="403" y="721"/>
                    </a:lnTo>
                    <a:lnTo>
                      <a:pt x="405" y="722"/>
                    </a:lnTo>
                    <a:lnTo>
                      <a:pt x="406" y="722"/>
                    </a:lnTo>
                    <a:lnTo>
                      <a:pt x="406" y="722"/>
                    </a:lnTo>
                    <a:lnTo>
                      <a:pt x="406" y="722"/>
                    </a:lnTo>
                    <a:lnTo>
                      <a:pt x="406" y="722"/>
                    </a:lnTo>
                    <a:lnTo>
                      <a:pt x="407" y="722"/>
                    </a:lnTo>
                    <a:lnTo>
                      <a:pt x="408" y="723"/>
                    </a:lnTo>
                    <a:lnTo>
                      <a:pt x="409" y="723"/>
                    </a:lnTo>
                    <a:lnTo>
                      <a:pt x="409" y="723"/>
                    </a:lnTo>
                    <a:lnTo>
                      <a:pt x="410" y="723"/>
                    </a:lnTo>
                    <a:lnTo>
                      <a:pt x="410" y="723"/>
                    </a:lnTo>
                    <a:lnTo>
                      <a:pt x="412" y="724"/>
                    </a:lnTo>
                    <a:lnTo>
                      <a:pt x="413" y="724"/>
                    </a:lnTo>
                    <a:lnTo>
                      <a:pt x="413" y="724"/>
                    </a:lnTo>
                    <a:lnTo>
                      <a:pt x="414" y="724"/>
                    </a:lnTo>
                    <a:lnTo>
                      <a:pt x="415" y="724"/>
                    </a:lnTo>
                    <a:lnTo>
                      <a:pt x="415" y="724"/>
                    </a:lnTo>
                    <a:lnTo>
                      <a:pt x="415" y="725"/>
                    </a:lnTo>
                    <a:lnTo>
                      <a:pt x="416" y="725"/>
                    </a:lnTo>
                    <a:lnTo>
                      <a:pt x="417" y="725"/>
                    </a:lnTo>
                    <a:lnTo>
                      <a:pt x="417" y="725"/>
                    </a:lnTo>
                    <a:lnTo>
                      <a:pt x="418" y="725"/>
                    </a:lnTo>
                    <a:lnTo>
                      <a:pt x="419" y="726"/>
                    </a:lnTo>
                    <a:lnTo>
                      <a:pt x="421" y="726"/>
                    </a:lnTo>
                    <a:lnTo>
                      <a:pt x="421" y="726"/>
                    </a:lnTo>
                    <a:lnTo>
                      <a:pt x="421" y="726"/>
                    </a:lnTo>
                    <a:lnTo>
                      <a:pt x="424" y="727"/>
                    </a:lnTo>
                    <a:lnTo>
                      <a:pt x="424" y="727"/>
                    </a:lnTo>
                    <a:lnTo>
                      <a:pt x="425" y="727"/>
                    </a:lnTo>
                    <a:lnTo>
                      <a:pt x="425" y="727"/>
                    </a:lnTo>
                    <a:lnTo>
                      <a:pt x="427" y="728"/>
                    </a:lnTo>
                    <a:lnTo>
                      <a:pt x="427" y="728"/>
                    </a:lnTo>
                    <a:lnTo>
                      <a:pt x="428" y="728"/>
                    </a:lnTo>
                    <a:lnTo>
                      <a:pt x="429" y="728"/>
                    </a:lnTo>
                    <a:lnTo>
                      <a:pt x="429" y="728"/>
                    </a:lnTo>
                    <a:lnTo>
                      <a:pt x="430" y="729"/>
                    </a:lnTo>
                    <a:lnTo>
                      <a:pt x="431" y="729"/>
                    </a:lnTo>
                    <a:lnTo>
                      <a:pt x="431" y="729"/>
                    </a:lnTo>
                    <a:lnTo>
                      <a:pt x="432" y="729"/>
                    </a:lnTo>
                    <a:lnTo>
                      <a:pt x="432" y="729"/>
                    </a:lnTo>
                    <a:lnTo>
                      <a:pt x="432" y="729"/>
                    </a:lnTo>
                    <a:lnTo>
                      <a:pt x="433" y="729"/>
                    </a:lnTo>
                    <a:lnTo>
                      <a:pt x="434" y="730"/>
                    </a:lnTo>
                    <a:lnTo>
                      <a:pt x="435" y="730"/>
                    </a:lnTo>
                    <a:lnTo>
                      <a:pt x="435" y="730"/>
                    </a:lnTo>
                    <a:lnTo>
                      <a:pt x="437" y="730"/>
                    </a:lnTo>
                    <a:lnTo>
                      <a:pt x="437" y="731"/>
                    </a:lnTo>
                    <a:lnTo>
                      <a:pt x="439" y="731"/>
                    </a:lnTo>
                    <a:lnTo>
                      <a:pt x="439" y="731"/>
                    </a:lnTo>
                    <a:lnTo>
                      <a:pt x="441" y="732"/>
                    </a:lnTo>
                    <a:lnTo>
                      <a:pt x="442" y="732"/>
                    </a:lnTo>
                    <a:lnTo>
                      <a:pt x="442" y="732"/>
                    </a:lnTo>
                    <a:lnTo>
                      <a:pt x="442" y="732"/>
                    </a:lnTo>
                    <a:lnTo>
                      <a:pt x="443" y="732"/>
                    </a:lnTo>
                    <a:lnTo>
                      <a:pt x="443" y="732"/>
                    </a:lnTo>
                    <a:lnTo>
                      <a:pt x="444" y="732"/>
                    </a:lnTo>
                    <a:lnTo>
                      <a:pt x="444" y="732"/>
                    </a:lnTo>
                    <a:lnTo>
                      <a:pt x="446" y="733"/>
                    </a:lnTo>
                    <a:lnTo>
                      <a:pt x="447" y="733"/>
                    </a:lnTo>
                    <a:lnTo>
                      <a:pt x="448" y="733"/>
                    </a:lnTo>
                    <a:lnTo>
                      <a:pt x="449" y="734"/>
                    </a:lnTo>
                    <a:lnTo>
                      <a:pt x="449" y="734"/>
                    </a:lnTo>
                    <a:lnTo>
                      <a:pt x="451" y="734"/>
                    </a:lnTo>
                    <a:lnTo>
                      <a:pt x="452" y="734"/>
                    </a:lnTo>
                    <a:lnTo>
                      <a:pt x="452" y="734"/>
                    </a:lnTo>
                    <a:lnTo>
                      <a:pt x="452" y="734"/>
                    </a:lnTo>
                    <a:lnTo>
                      <a:pt x="455" y="735"/>
                    </a:lnTo>
                    <a:lnTo>
                      <a:pt x="455" y="735"/>
                    </a:lnTo>
                    <a:lnTo>
                      <a:pt x="459" y="736"/>
                    </a:lnTo>
                    <a:lnTo>
                      <a:pt x="460" y="736"/>
                    </a:lnTo>
                    <a:lnTo>
                      <a:pt x="462" y="737"/>
                    </a:lnTo>
                    <a:lnTo>
                      <a:pt x="463" y="737"/>
                    </a:lnTo>
                    <a:lnTo>
                      <a:pt x="465" y="737"/>
                    </a:lnTo>
                    <a:lnTo>
                      <a:pt x="465" y="737"/>
                    </a:lnTo>
                    <a:lnTo>
                      <a:pt x="466" y="738"/>
                    </a:lnTo>
                    <a:lnTo>
                      <a:pt x="466" y="738"/>
                    </a:lnTo>
                    <a:lnTo>
                      <a:pt x="466" y="738"/>
                    </a:lnTo>
                    <a:lnTo>
                      <a:pt x="467" y="738"/>
                    </a:lnTo>
                    <a:lnTo>
                      <a:pt x="467" y="738"/>
                    </a:lnTo>
                    <a:lnTo>
                      <a:pt x="469" y="738"/>
                    </a:lnTo>
                    <a:lnTo>
                      <a:pt x="469" y="738"/>
                    </a:lnTo>
                    <a:lnTo>
                      <a:pt x="470" y="739"/>
                    </a:lnTo>
                    <a:lnTo>
                      <a:pt x="470" y="739"/>
                    </a:lnTo>
                    <a:lnTo>
                      <a:pt x="472" y="739"/>
                    </a:lnTo>
                    <a:lnTo>
                      <a:pt x="472" y="739"/>
                    </a:lnTo>
                    <a:lnTo>
                      <a:pt x="473" y="739"/>
                    </a:lnTo>
                    <a:lnTo>
                      <a:pt x="473" y="739"/>
                    </a:lnTo>
                    <a:lnTo>
                      <a:pt x="474" y="740"/>
                    </a:lnTo>
                    <a:lnTo>
                      <a:pt x="476" y="740"/>
                    </a:lnTo>
                    <a:lnTo>
                      <a:pt x="477" y="740"/>
                    </a:lnTo>
                    <a:lnTo>
                      <a:pt x="479" y="741"/>
                    </a:lnTo>
                    <a:lnTo>
                      <a:pt x="479" y="741"/>
                    </a:lnTo>
                    <a:lnTo>
                      <a:pt x="480" y="741"/>
                    </a:lnTo>
                    <a:lnTo>
                      <a:pt x="482" y="741"/>
                    </a:lnTo>
                    <a:lnTo>
                      <a:pt x="482" y="741"/>
                    </a:lnTo>
                    <a:lnTo>
                      <a:pt x="484" y="742"/>
                    </a:lnTo>
                    <a:lnTo>
                      <a:pt x="484" y="742"/>
                    </a:lnTo>
                    <a:lnTo>
                      <a:pt x="484" y="742"/>
                    </a:lnTo>
                    <a:lnTo>
                      <a:pt x="485" y="742"/>
                    </a:lnTo>
                    <a:lnTo>
                      <a:pt x="486" y="742"/>
                    </a:lnTo>
                    <a:lnTo>
                      <a:pt x="486" y="742"/>
                    </a:lnTo>
                    <a:lnTo>
                      <a:pt x="487" y="742"/>
                    </a:lnTo>
                    <a:lnTo>
                      <a:pt x="487" y="742"/>
                    </a:lnTo>
                    <a:lnTo>
                      <a:pt x="487" y="743"/>
                    </a:lnTo>
                    <a:lnTo>
                      <a:pt x="488" y="743"/>
                    </a:lnTo>
                    <a:lnTo>
                      <a:pt x="489" y="743"/>
                    </a:lnTo>
                    <a:lnTo>
                      <a:pt x="490" y="743"/>
                    </a:lnTo>
                    <a:lnTo>
                      <a:pt x="490" y="743"/>
                    </a:lnTo>
                    <a:lnTo>
                      <a:pt x="490" y="743"/>
                    </a:lnTo>
                    <a:lnTo>
                      <a:pt x="493" y="744"/>
                    </a:lnTo>
                    <a:lnTo>
                      <a:pt x="494" y="744"/>
                    </a:lnTo>
                    <a:lnTo>
                      <a:pt x="494" y="744"/>
                    </a:lnTo>
                    <a:lnTo>
                      <a:pt x="495" y="744"/>
                    </a:lnTo>
                    <a:lnTo>
                      <a:pt x="495" y="744"/>
                    </a:lnTo>
                    <a:lnTo>
                      <a:pt x="496" y="744"/>
                    </a:lnTo>
                    <a:lnTo>
                      <a:pt x="496" y="744"/>
                    </a:lnTo>
                    <a:lnTo>
                      <a:pt x="497" y="745"/>
                    </a:lnTo>
                    <a:lnTo>
                      <a:pt x="497" y="745"/>
                    </a:lnTo>
                    <a:lnTo>
                      <a:pt x="497" y="745"/>
                    </a:lnTo>
                    <a:lnTo>
                      <a:pt x="497" y="745"/>
                    </a:lnTo>
                    <a:lnTo>
                      <a:pt x="498" y="745"/>
                    </a:lnTo>
                    <a:lnTo>
                      <a:pt x="498" y="745"/>
                    </a:lnTo>
                    <a:lnTo>
                      <a:pt x="499" y="745"/>
                    </a:lnTo>
                    <a:lnTo>
                      <a:pt x="500" y="745"/>
                    </a:lnTo>
                    <a:lnTo>
                      <a:pt x="501" y="746"/>
                    </a:lnTo>
                    <a:lnTo>
                      <a:pt x="502" y="746"/>
                    </a:lnTo>
                    <a:lnTo>
                      <a:pt x="503" y="746"/>
                    </a:lnTo>
                    <a:lnTo>
                      <a:pt x="504" y="746"/>
                    </a:lnTo>
                    <a:lnTo>
                      <a:pt x="508" y="747"/>
                    </a:lnTo>
                    <a:lnTo>
                      <a:pt x="508" y="747"/>
                    </a:lnTo>
                    <a:lnTo>
                      <a:pt x="508" y="747"/>
                    </a:lnTo>
                    <a:lnTo>
                      <a:pt x="510" y="747"/>
                    </a:lnTo>
                    <a:lnTo>
                      <a:pt x="510" y="747"/>
                    </a:lnTo>
                    <a:lnTo>
                      <a:pt x="512" y="748"/>
                    </a:lnTo>
                    <a:lnTo>
                      <a:pt x="512" y="748"/>
                    </a:lnTo>
                    <a:lnTo>
                      <a:pt x="513" y="748"/>
                    </a:lnTo>
                    <a:lnTo>
                      <a:pt x="514" y="748"/>
                    </a:lnTo>
                    <a:lnTo>
                      <a:pt x="516" y="748"/>
                    </a:lnTo>
                    <a:lnTo>
                      <a:pt x="518" y="749"/>
                    </a:lnTo>
                    <a:lnTo>
                      <a:pt x="518" y="749"/>
                    </a:lnTo>
                    <a:lnTo>
                      <a:pt x="521" y="749"/>
                    </a:lnTo>
                    <a:lnTo>
                      <a:pt x="521" y="750"/>
                    </a:lnTo>
                    <a:lnTo>
                      <a:pt x="521" y="750"/>
                    </a:lnTo>
                    <a:lnTo>
                      <a:pt x="525" y="750"/>
                    </a:lnTo>
                    <a:lnTo>
                      <a:pt x="525" y="750"/>
                    </a:lnTo>
                    <a:lnTo>
                      <a:pt x="526" y="750"/>
                    </a:lnTo>
                    <a:lnTo>
                      <a:pt x="526" y="750"/>
                    </a:lnTo>
                    <a:lnTo>
                      <a:pt x="527" y="751"/>
                    </a:lnTo>
                    <a:lnTo>
                      <a:pt x="527" y="751"/>
                    </a:lnTo>
                    <a:lnTo>
                      <a:pt x="531" y="751"/>
                    </a:lnTo>
                    <a:lnTo>
                      <a:pt x="534" y="752"/>
                    </a:lnTo>
                    <a:lnTo>
                      <a:pt x="536" y="752"/>
                    </a:lnTo>
                    <a:lnTo>
                      <a:pt x="536" y="752"/>
                    </a:lnTo>
                    <a:lnTo>
                      <a:pt x="541" y="753"/>
                    </a:lnTo>
                    <a:lnTo>
                      <a:pt x="541" y="753"/>
                    </a:lnTo>
                    <a:lnTo>
                      <a:pt x="541" y="753"/>
                    </a:lnTo>
                    <a:lnTo>
                      <a:pt x="542" y="753"/>
                    </a:lnTo>
                    <a:lnTo>
                      <a:pt x="544" y="754"/>
                    </a:lnTo>
                    <a:lnTo>
                      <a:pt x="546" y="754"/>
                    </a:lnTo>
                    <a:lnTo>
                      <a:pt x="546" y="754"/>
                    </a:lnTo>
                    <a:lnTo>
                      <a:pt x="547" y="754"/>
                    </a:lnTo>
                    <a:lnTo>
                      <a:pt x="549" y="755"/>
                    </a:lnTo>
                    <a:lnTo>
                      <a:pt x="549" y="755"/>
                    </a:lnTo>
                    <a:lnTo>
                      <a:pt x="550" y="755"/>
                    </a:lnTo>
                    <a:lnTo>
                      <a:pt x="550" y="755"/>
                    </a:lnTo>
                    <a:lnTo>
                      <a:pt x="552" y="755"/>
                    </a:lnTo>
                    <a:lnTo>
                      <a:pt x="552" y="755"/>
                    </a:lnTo>
                    <a:lnTo>
                      <a:pt x="552" y="755"/>
                    </a:lnTo>
                    <a:lnTo>
                      <a:pt x="554" y="756"/>
                    </a:lnTo>
                    <a:lnTo>
                      <a:pt x="555" y="756"/>
                    </a:lnTo>
                    <a:lnTo>
                      <a:pt x="555" y="756"/>
                    </a:lnTo>
                    <a:lnTo>
                      <a:pt x="557" y="756"/>
                    </a:lnTo>
                    <a:lnTo>
                      <a:pt x="557" y="756"/>
                    </a:lnTo>
                    <a:lnTo>
                      <a:pt x="557" y="756"/>
                    </a:lnTo>
                    <a:lnTo>
                      <a:pt x="559" y="756"/>
                    </a:lnTo>
                    <a:lnTo>
                      <a:pt x="560" y="757"/>
                    </a:lnTo>
                    <a:lnTo>
                      <a:pt x="561" y="757"/>
                    </a:lnTo>
                    <a:lnTo>
                      <a:pt x="562" y="757"/>
                    </a:lnTo>
                    <a:lnTo>
                      <a:pt x="563" y="757"/>
                    </a:lnTo>
                    <a:lnTo>
                      <a:pt x="564" y="757"/>
                    </a:lnTo>
                    <a:lnTo>
                      <a:pt x="564" y="757"/>
                    </a:lnTo>
                    <a:lnTo>
                      <a:pt x="565" y="757"/>
                    </a:lnTo>
                    <a:lnTo>
                      <a:pt x="565" y="757"/>
                    </a:lnTo>
                    <a:lnTo>
                      <a:pt x="565" y="758"/>
                    </a:lnTo>
                    <a:lnTo>
                      <a:pt x="566" y="758"/>
                    </a:lnTo>
                    <a:lnTo>
                      <a:pt x="567" y="758"/>
                    </a:lnTo>
                    <a:lnTo>
                      <a:pt x="568" y="758"/>
                    </a:lnTo>
                    <a:lnTo>
                      <a:pt x="570" y="758"/>
                    </a:lnTo>
                    <a:lnTo>
                      <a:pt x="570" y="758"/>
                    </a:lnTo>
                    <a:lnTo>
                      <a:pt x="572" y="759"/>
                    </a:lnTo>
                    <a:lnTo>
                      <a:pt x="573" y="759"/>
                    </a:lnTo>
                    <a:lnTo>
                      <a:pt x="573" y="759"/>
                    </a:lnTo>
                    <a:lnTo>
                      <a:pt x="574" y="759"/>
                    </a:lnTo>
                    <a:lnTo>
                      <a:pt x="577" y="759"/>
                    </a:lnTo>
                    <a:lnTo>
                      <a:pt x="580" y="760"/>
                    </a:lnTo>
                    <a:lnTo>
                      <a:pt x="581" y="760"/>
                    </a:lnTo>
                    <a:lnTo>
                      <a:pt x="584" y="761"/>
                    </a:lnTo>
                    <a:lnTo>
                      <a:pt x="587" y="761"/>
                    </a:lnTo>
                    <a:lnTo>
                      <a:pt x="587" y="761"/>
                    </a:lnTo>
                    <a:lnTo>
                      <a:pt x="588" y="761"/>
                    </a:lnTo>
                    <a:lnTo>
                      <a:pt x="589" y="761"/>
                    </a:lnTo>
                    <a:lnTo>
                      <a:pt x="590" y="762"/>
                    </a:lnTo>
                    <a:lnTo>
                      <a:pt x="591" y="762"/>
                    </a:lnTo>
                    <a:lnTo>
                      <a:pt x="591" y="762"/>
                    </a:lnTo>
                    <a:lnTo>
                      <a:pt x="592" y="762"/>
                    </a:lnTo>
                    <a:lnTo>
                      <a:pt x="594" y="762"/>
                    </a:lnTo>
                    <a:lnTo>
                      <a:pt x="595" y="762"/>
                    </a:lnTo>
                    <a:lnTo>
                      <a:pt x="595" y="762"/>
                    </a:lnTo>
                    <a:lnTo>
                      <a:pt x="604" y="764"/>
                    </a:lnTo>
                    <a:lnTo>
                      <a:pt x="604" y="764"/>
                    </a:lnTo>
                    <a:lnTo>
                      <a:pt x="606" y="764"/>
                    </a:lnTo>
                    <a:lnTo>
                      <a:pt x="606" y="764"/>
                    </a:lnTo>
                    <a:lnTo>
                      <a:pt x="607" y="764"/>
                    </a:lnTo>
                    <a:lnTo>
                      <a:pt x="611" y="765"/>
                    </a:lnTo>
                    <a:lnTo>
                      <a:pt x="616" y="765"/>
                    </a:lnTo>
                    <a:lnTo>
                      <a:pt x="618" y="766"/>
                    </a:lnTo>
                    <a:lnTo>
                      <a:pt x="622" y="766"/>
                    </a:lnTo>
                    <a:lnTo>
                      <a:pt x="623" y="766"/>
                    </a:lnTo>
                    <a:lnTo>
                      <a:pt x="628" y="767"/>
                    </a:lnTo>
                    <a:lnTo>
                      <a:pt x="629" y="767"/>
                    </a:lnTo>
                    <a:lnTo>
                      <a:pt x="629" y="767"/>
                    </a:lnTo>
                    <a:lnTo>
                      <a:pt x="629" y="767"/>
                    </a:lnTo>
                    <a:lnTo>
                      <a:pt x="630" y="767"/>
                    </a:lnTo>
                    <a:lnTo>
                      <a:pt x="630" y="767"/>
                    </a:lnTo>
                    <a:lnTo>
                      <a:pt x="631" y="768"/>
                    </a:lnTo>
                    <a:lnTo>
                      <a:pt x="632" y="768"/>
                    </a:lnTo>
                    <a:lnTo>
                      <a:pt x="632" y="768"/>
                    </a:lnTo>
                    <a:lnTo>
                      <a:pt x="633" y="768"/>
                    </a:lnTo>
                    <a:lnTo>
                      <a:pt x="633" y="768"/>
                    </a:lnTo>
                    <a:lnTo>
                      <a:pt x="636" y="768"/>
                    </a:lnTo>
                    <a:lnTo>
                      <a:pt x="636" y="768"/>
                    </a:lnTo>
                    <a:lnTo>
                      <a:pt x="638" y="769"/>
                    </a:lnTo>
                    <a:lnTo>
                      <a:pt x="639" y="769"/>
                    </a:lnTo>
                    <a:lnTo>
                      <a:pt x="640" y="769"/>
                    </a:lnTo>
                    <a:lnTo>
                      <a:pt x="640" y="769"/>
                    </a:lnTo>
                    <a:lnTo>
                      <a:pt x="642" y="769"/>
                    </a:lnTo>
                    <a:lnTo>
                      <a:pt x="649" y="770"/>
                    </a:lnTo>
                    <a:lnTo>
                      <a:pt x="650" y="770"/>
                    </a:lnTo>
                    <a:lnTo>
                      <a:pt x="653" y="770"/>
                    </a:lnTo>
                    <a:lnTo>
                      <a:pt x="655" y="771"/>
                    </a:lnTo>
                    <a:lnTo>
                      <a:pt x="655" y="771"/>
                    </a:lnTo>
                    <a:lnTo>
                      <a:pt x="658" y="771"/>
                    </a:lnTo>
                    <a:lnTo>
                      <a:pt x="658" y="771"/>
                    </a:lnTo>
                    <a:lnTo>
                      <a:pt x="659" y="771"/>
                    </a:lnTo>
                    <a:lnTo>
                      <a:pt x="662" y="772"/>
                    </a:lnTo>
                    <a:lnTo>
                      <a:pt x="664" y="772"/>
                    </a:lnTo>
                    <a:lnTo>
                      <a:pt x="669" y="773"/>
                    </a:lnTo>
                    <a:lnTo>
                      <a:pt x="673" y="773"/>
                    </a:lnTo>
                    <a:lnTo>
                      <a:pt x="675" y="773"/>
                    </a:lnTo>
                    <a:lnTo>
                      <a:pt x="680" y="774"/>
                    </a:lnTo>
                    <a:lnTo>
                      <a:pt x="680" y="774"/>
                    </a:lnTo>
                    <a:lnTo>
                      <a:pt x="680" y="774"/>
                    </a:lnTo>
                    <a:lnTo>
                      <a:pt x="682" y="774"/>
                    </a:lnTo>
                    <a:lnTo>
                      <a:pt x="685" y="774"/>
                    </a:lnTo>
                    <a:lnTo>
                      <a:pt x="685" y="775"/>
                    </a:lnTo>
                    <a:lnTo>
                      <a:pt x="686" y="775"/>
                    </a:lnTo>
                    <a:lnTo>
                      <a:pt x="688" y="775"/>
                    </a:lnTo>
                    <a:lnTo>
                      <a:pt x="693" y="775"/>
                    </a:lnTo>
                    <a:lnTo>
                      <a:pt x="694" y="776"/>
                    </a:lnTo>
                    <a:lnTo>
                      <a:pt x="698" y="776"/>
                    </a:lnTo>
                    <a:lnTo>
                      <a:pt x="698" y="776"/>
                    </a:lnTo>
                    <a:lnTo>
                      <a:pt x="708" y="777"/>
                    </a:lnTo>
                    <a:lnTo>
                      <a:pt x="708" y="777"/>
                    </a:lnTo>
                    <a:lnTo>
                      <a:pt x="709" y="777"/>
                    </a:lnTo>
                    <a:lnTo>
                      <a:pt x="716" y="778"/>
                    </a:lnTo>
                    <a:lnTo>
                      <a:pt x="716" y="778"/>
                    </a:lnTo>
                    <a:lnTo>
                      <a:pt x="722" y="779"/>
                    </a:lnTo>
                    <a:lnTo>
                      <a:pt x="723" y="779"/>
                    </a:lnTo>
                    <a:lnTo>
                      <a:pt x="724" y="779"/>
                    </a:lnTo>
                    <a:lnTo>
                      <a:pt x="728" y="779"/>
                    </a:lnTo>
                    <a:lnTo>
                      <a:pt x="732" y="780"/>
                    </a:lnTo>
                    <a:lnTo>
                      <a:pt x="739" y="781"/>
                    </a:lnTo>
                    <a:lnTo>
                      <a:pt x="740" y="781"/>
                    </a:lnTo>
                    <a:lnTo>
                      <a:pt x="743" y="781"/>
                    </a:lnTo>
                    <a:lnTo>
                      <a:pt x="744" y="781"/>
                    </a:lnTo>
                    <a:lnTo>
                      <a:pt x="749" y="782"/>
                    </a:lnTo>
                    <a:lnTo>
                      <a:pt x="750" y="782"/>
                    </a:lnTo>
                    <a:lnTo>
                      <a:pt x="758" y="782"/>
                    </a:lnTo>
                    <a:lnTo>
                      <a:pt x="760" y="783"/>
                    </a:lnTo>
                    <a:lnTo>
                      <a:pt x="760" y="783"/>
                    </a:lnTo>
                    <a:lnTo>
                      <a:pt x="764" y="783"/>
                    </a:lnTo>
                    <a:lnTo>
                      <a:pt x="765" y="783"/>
                    </a:lnTo>
                    <a:lnTo>
                      <a:pt x="767" y="783"/>
                    </a:lnTo>
                    <a:lnTo>
                      <a:pt x="767" y="783"/>
                    </a:lnTo>
                    <a:lnTo>
                      <a:pt x="772" y="784"/>
                    </a:lnTo>
                    <a:lnTo>
                      <a:pt x="774" y="784"/>
                    </a:lnTo>
                    <a:lnTo>
                      <a:pt x="776" y="784"/>
                    </a:lnTo>
                    <a:lnTo>
                      <a:pt x="777" y="784"/>
                    </a:lnTo>
                    <a:lnTo>
                      <a:pt x="778" y="785"/>
                    </a:lnTo>
                    <a:lnTo>
                      <a:pt x="779" y="785"/>
                    </a:lnTo>
                    <a:lnTo>
                      <a:pt x="781" y="785"/>
                    </a:lnTo>
                    <a:lnTo>
                      <a:pt x="782" y="785"/>
                    </a:lnTo>
                    <a:lnTo>
                      <a:pt x="784" y="785"/>
                    </a:lnTo>
                    <a:lnTo>
                      <a:pt x="784" y="785"/>
                    </a:lnTo>
                    <a:lnTo>
                      <a:pt x="797" y="786"/>
                    </a:lnTo>
                    <a:lnTo>
                      <a:pt x="804" y="787"/>
                    </a:lnTo>
                    <a:lnTo>
                      <a:pt x="815" y="788"/>
                    </a:lnTo>
                    <a:lnTo>
                      <a:pt x="819" y="788"/>
                    </a:lnTo>
                    <a:lnTo>
                      <a:pt x="820" y="788"/>
                    </a:lnTo>
                    <a:lnTo>
                      <a:pt x="824" y="789"/>
                    </a:lnTo>
                    <a:lnTo>
                      <a:pt x="828" y="789"/>
                    </a:lnTo>
                    <a:lnTo>
                      <a:pt x="830" y="789"/>
                    </a:lnTo>
                    <a:lnTo>
                      <a:pt x="840" y="790"/>
                    </a:lnTo>
                    <a:lnTo>
                      <a:pt x="846" y="790"/>
                    </a:lnTo>
                    <a:lnTo>
                      <a:pt x="861" y="792"/>
                    </a:lnTo>
                    <a:lnTo>
                      <a:pt x="865" y="792"/>
                    </a:lnTo>
                    <a:lnTo>
                      <a:pt x="874" y="793"/>
                    </a:lnTo>
                    <a:lnTo>
                      <a:pt x="875" y="793"/>
                    </a:lnTo>
                    <a:lnTo>
                      <a:pt x="877" y="793"/>
                    </a:lnTo>
                    <a:lnTo>
                      <a:pt x="880" y="793"/>
                    </a:lnTo>
                    <a:lnTo>
                      <a:pt x="884" y="793"/>
                    </a:lnTo>
                    <a:lnTo>
                      <a:pt x="885" y="794"/>
                    </a:lnTo>
                    <a:lnTo>
                      <a:pt x="888" y="794"/>
                    </a:lnTo>
                    <a:lnTo>
                      <a:pt x="897" y="794"/>
                    </a:lnTo>
                    <a:lnTo>
                      <a:pt x="903" y="795"/>
                    </a:lnTo>
                    <a:lnTo>
                      <a:pt x="909" y="795"/>
                    </a:lnTo>
                    <a:lnTo>
                      <a:pt x="919" y="796"/>
                    </a:lnTo>
                    <a:lnTo>
                      <a:pt x="924" y="796"/>
                    </a:lnTo>
                    <a:lnTo>
                      <a:pt x="926" y="797"/>
                    </a:lnTo>
                    <a:lnTo>
                      <a:pt x="929" y="797"/>
                    </a:lnTo>
                    <a:lnTo>
                      <a:pt x="932" y="797"/>
                    </a:lnTo>
                    <a:lnTo>
                      <a:pt x="935" y="797"/>
                    </a:lnTo>
                    <a:lnTo>
                      <a:pt x="938" y="797"/>
                    </a:lnTo>
                    <a:lnTo>
                      <a:pt x="939" y="797"/>
                    </a:lnTo>
                    <a:lnTo>
                      <a:pt x="940" y="797"/>
                    </a:lnTo>
                    <a:lnTo>
                      <a:pt x="956" y="799"/>
                    </a:lnTo>
                    <a:lnTo>
                      <a:pt x="959" y="799"/>
                    </a:lnTo>
                    <a:lnTo>
                      <a:pt x="960" y="799"/>
                    </a:lnTo>
                    <a:lnTo>
                      <a:pt x="982" y="800"/>
                    </a:lnTo>
                    <a:lnTo>
                      <a:pt x="990" y="801"/>
                    </a:lnTo>
                    <a:lnTo>
                      <a:pt x="996" y="801"/>
                    </a:lnTo>
                    <a:lnTo>
                      <a:pt x="1004" y="802"/>
                    </a:lnTo>
                    <a:lnTo>
                      <a:pt x="1009" y="802"/>
                    </a:lnTo>
                    <a:lnTo>
                      <a:pt x="1020" y="802"/>
                    </a:lnTo>
                    <a:lnTo>
                      <a:pt x="1026" y="803"/>
                    </a:lnTo>
                    <a:lnTo>
                      <a:pt x="1087" y="806"/>
                    </a:lnTo>
                    <a:lnTo>
                      <a:pt x="1143" y="809"/>
                    </a:lnTo>
                  </a:path>
                </a:pathLst>
              </a:custGeom>
              <a:noFill/>
              <a:ln w="22225">
                <a:solidFill>
                  <a:srgbClr val="70707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7" name="Freeform 2224"/>
              <p:cNvSpPr>
                <a:spLocks/>
              </p:cNvSpPr>
              <p:nvPr/>
            </p:nvSpPr>
            <p:spPr bwMode="auto">
              <a:xfrm>
                <a:off x="803" y="1175"/>
                <a:ext cx="4112" cy="2305"/>
              </a:xfrm>
              <a:custGeom>
                <a:avLst/>
                <a:gdLst>
                  <a:gd name="T0" fmla="*/ 12 w 1178"/>
                  <a:gd name="T1" fmla="*/ 137 h 660"/>
                  <a:gd name="T2" fmla="*/ 22 w 1178"/>
                  <a:gd name="T3" fmla="*/ 217 h 660"/>
                  <a:gd name="T4" fmla="*/ 28 w 1178"/>
                  <a:gd name="T5" fmla="*/ 256 h 660"/>
                  <a:gd name="T6" fmla="*/ 34 w 1178"/>
                  <a:gd name="T7" fmla="*/ 290 h 660"/>
                  <a:gd name="T8" fmla="*/ 40 w 1178"/>
                  <a:gd name="T9" fmla="*/ 314 h 660"/>
                  <a:gd name="T10" fmla="*/ 45 w 1178"/>
                  <a:gd name="T11" fmla="*/ 337 h 660"/>
                  <a:gd name="T12" fmla="*/ 51 w 1178"/>
                  <a:gd name="T13" fmla="*/ 357 h 660"/>
                  <a:gd name="T14" fmla="*/ 56 w 1178"/>
                  <a:gd name="T15" fmla="*/ 373 h 660"/>
                  <a:gd name="T16" fmla="*/ 61 w 1178"/>
                  <a:gd name="T17" fmla="*/ 388 h 660"/>
                  <a:gd name="T18" fmla="*/ 68 w 1178"/>
                  <a:gd name="T19" fmla="*/ 405 h 660"/>
                  <a:gd name="T20" fmla="*/ 72 w 1178"/>
                  <a:gd name="T21" fmla="*/ 416 h 660"/>
                  <a:gd name="T22" fmla="*/ 76 w 1178"/>
                  <a:gd name="T23" fmla="*/ 425 h 660"/>
                  <a:gd name="T24" fmla="*/ 82 w 1178"/>
                  <a:gd name="T25" fmla="*/ 437 h 660"/>
                  <a:gd name="T26" fmla="*/ 87 w 1178"/>
                  <a:gd name="T27" fmla="*/ 447 h 660"/>
                  <a:gd name="T28" fmla="*/ 91 w 1178"/>
                  <a:gd name="T29" fmla="*/ 454 h 660"/>
                  <a:gd name="T30" fmla="*/ 96 w 1178"/>
                  <a:gd name="T31" fmla="*/ 462 h 660"/>
                  <a:gd name="T32" fmla="*/ 101 w 1178"/>
                  <a:gd name="T33" fmla="*/ 469 h 660"/>
                  <a:gd name="T34" fmla="*/ 106 w 1178"/>
                  <a:gd name="T35" fmla="*/ 477 h 660"/>
                  <a:gd name="T36" fmla="*/ 111 w 1178"/>
                  <a:gd name="T37" fmla="*/ 483 h 660"/>
                  <a:gd name="T38" fmla="*/ 117 w 1178"/>
                  <a:gd name="T39" fmla="*/ 490 h 660"/>
                  <a:gd name="T40" fmla="*/ 123 w 1178"/>
                  <a:gd name="T41" fmla="*/ 497 h 660"/>
                  <a:gd name="T42" fmla="*/ 130 w 1178"/>
                  <a:gd name="T43" fmla="*/ 505 h 660"/>
                  <a:gd name="T44" fmla="*/ 136 w 1178"/>
                  <a:gd name="T45" fmla="*/ 510 h 660"/>
                  <a:gd name="T46" fmla="*/ 141 w 1178"/>
                  <a:gd name="T47" fmla="*/ 516 h 660"/>
                  <a:gd name="T48" fmla="*/ 150 w 1178"/>
                  <a:gd name="T49" fmla="*/ 524 h 660"/>
                  <a:gd name="T50" fmla="*/ 156 w 1178"/>
                  <a:gd name="T51" fmla="*/ 528 h 660"/>
                  <a:gd name="T52" fmla="*/ 162 w 1178"/>
                  <a:gd name="T53" fmla="*/ 532 h 660"/>
                  <a:gd name="T54" fmla="*/ 169 w 1178"/>
                  <a:gd name="T55" fmla="*/ 538 h 660"/>
                  <a:gd name="T56" fmla="*/ 174 w 1178"/>
                  <a:gd name="T57" fmla="*/ 541 h 660"/>
                  <a:gd name="T58" fmla="*/ 184 w 1178"/>
                  <a:gd name="T59" fmla="*/ 547 h 660"/>
                  <a:gd name="T60" fmla="*/ 193 w 1178"/>
                  <a:gd name="T61" fmla="*/ 552 h 660"/>
                  <a:gd name="T62" fmla="*/ 199 w 1178"/>
                  <a:gd name="T63" fmla="*/ 556 h 660"/>
                  <a:gd name="T64" fmla="*/ 207 w 1178"/>
                  <a:gd name="T65" fmla="*/ 560 h 660"/>
                  <a:gd name="T66" fmla="*/ 216 w 1178"/>
                  <a:gd name="T67" fmla="*/ 564 h 660"/>
                  <a:gd name="T68" fmla="*/ 226 w 1178"/>
                  <a:gd name="T69" fmla="*/ 569 h 660"/>
                  <a:gd name="T70" fmla="*/ 233 w 1178"/>
                  <a:gd name="T71" fmla="*/ 572 h 660"/>
                  <a:gd name="T72" fmla="*/ 240 w 1178"/>
                  <a:gd name="T73" fmla="*/ 575 h 660"/>
                  <a:gd name="T74" fmla="*/ 251 w 1178"/>
                  <a:gd name="T75" fmla="*/ 579 h 660"/>
                  <a:gd name="T76" fmla="*/ 260 w 1178"/>
                  <a:gd name="T77" fmla="*/ 582 h 660"/>
                  <a:gd name="T78" fmla="*/ 268 w 1178"/>
                  <a:gd name="T79" fmla="*/ 584 h 660"/>
                  <a:gd name="T80" fmla="*/ 275 w 1178"/>
                  <a:gd name="T81" fmla="*/ 587 h 660"/>
                  <a:gd name="T82" fmla="*/ 284 w 1178"/>
                  <a:gd name="T83" fmla="*/ 590 h 660"/>
                  <a:gd name="T84" fmla="*/ 294 w 1178"/>
                  <a:gd name="T85" fmla="*/ 592 h 660"/>
                  <a:gd name="T86" fmla="*/ 303 w 1178"/>
                  <a:gd name="T87" fmla="*/ 595 h 660"/>
                  <a:gd name="T88" fmla="*/ 315 w 1178"/>
                  <a:gd name="T89" fmla="*/ 598 h 660"/>
                  <a:gd name="T90" fmla="*/ 328 w 1178"/>
                  <a:gd name="T91" fmla="*/ 601 h 660"/>
                  <a:gd name="T92" fmla="*/ 342 w 1178"/>
                  <a:gd name="T93" fmla="*/ 604 h 660"/>
                  <a:gd name="T94" fmla="*/ 358 w 1178"/>
                  <a:gd name="T95" fmla="*/ 607 h 660"/>
                  <a:gd name="T96" fmla="*/ 375 w 1178"/>
                  <a:gd name="T97" fmla="*/ 610 h 660"/>
                  <a:gd name="T98" fmla="*/ 389 w 1178"/>
                  <a:gd name="T99" fmla="*/ 613 h 660"/>
                  <a:gd name="T100" fmla="*/ 408 w 1178"/>
                  <a:gd name="T101" fmla="*/ 616 h 660"/>
                  <a:gd name="T102" fmla="*/ 428 w 1178"/>
                  <a:gd name="T103" fmla="*/ 619 h 660"/>
                  <a:gd name="T104" fmla="*/ 448 w 1178"/>
                  <a:gd name="T105" fmla="*/ 622 h 660"/>
                  <a:gd name="T106" fmla="*/ 474 w 1178"/>
                  <a:gd name="T107" fmla="*/ 625 h 660"/>
                  <a:gd name="T108" fmla="*/ 507 w 1178"/>
                  <a:gd name="T109" fmla="*/ 629 h 660"/>
                  <a:gd name="T110" fmla="*/ 532 w 1178"/>
                  <a:gd name="T111" fmla="*/ 631 h 660"/>
                  <a:gd name="T112" fmla="*/ 576 w 1178"/>
                  <a:gd name="T113" fmla="*/ 635 h 660"/>
                  <a:gd name="T114" fmla="*/ 605 w 1178"/>
                  <a:gd name="T115" fmla="*/ 637 h 660"/>
                  <a:gd name="T116" fmla="*/ 665 w 1178"/>
                  <a:gd name="T117" fmla="*/ 641 h 660"/>
                  <a:gd name="T118" fmla="*/ 729 w 1178"/>
                  <a:gd name="T119" fmla="*/ 645 h 660"/>
                  <a:gd name="T120" fmla="*/ 819 w 1178"/>
                  <a:gd name="T121" fmla="*/ 649 h 660"/>
                  <a:gd name="T122" fmla="*/ 1017 w 1178"/>
                  <a:gd name="T123" fmla="*/ 656 h 6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78" h="660">
                    <a:moveTo>
                      <a:pt x="0" y="0"/>
                    </a:moveTo>
                    <a:lnTo>
                      <a:pt x="1" y="16"/>
                    </a:lnTo>
                    <a:lnTo>
                      <a:pt x="1" y="17"/>
                    </a:lnTo>
                    <a:lnTo>
                      <a:pt x="2" y="19"/>
                    </a:lnTo>
                    <a:lnTo>
                      <a:pt x="2" y="19"/>
                    </a:lnTo>
                    <a:lnTo>
                      <a:pt x="2" y="22"/>
                    </a:lnTo>
                    <a:lnTo>
                      <a:pt x="2" y="30"/>
                    </a:lnTo>
                    <a:lnTo>
                      <a:pt x="3" y="34"/>
                    </a:lnTo>
                    <a:lnTo>
                      <a:pt x="3" y="34"/>
                    </a:lnTo>
                    <a:lnTo>
                      <a:pt x="3" y="43"/>
                    </a:lnTo>
                    <a:lnTo>
                      <a:pt x="3" y="45"/>
                    </a:lnTo>
                    <a:lnTo>
                      <a:pt x="4" y="47"/>
                    </a:lnTo>
                    <a:lnTo>
                      <a:pt x="4" y="53"/>
                    </a:lnTo>
                    <a:lnTo>
                      <a:pt x="4" y="56"/>
                    </a:lnTo>
                    <a:lnTo>
                      <a:pt x="5" y="64"/>
                    </a:lnTo>
                    <a:lnTo>
                      <a:pt x="5" y="66"/>
                    </a:lnTo>
                    <a:lnTo>
                      <a:pt x="5" y="67"/>
                    </a:lnTo>
                    <a:lnTo>
                      <a:pt x="6" y="70"/>
                    </a:lnTo>
                    <a:lnTo>
                      <a:pt x="6" y="73"/>
                    </a:lnTo>
                    <a:lnTo>
                      <a:pt x="6" y="75"/>
                    </a:lnTo>
                    <a:lnTo>
                      <a:pt x="7" y="82"/>
                    </a:lnTo>
                    <a:lnTo>
                      <a:pt x="7" y="83"/>
                    </a:lnTo>
                    <a:lnTo>
                      <a:pt x="7" y="85"/>
                    </a:lnTo>
                    <a:lnTo>
                      <a:pt x="8" y="96"/>
                    </a:lnTo>
                    <a:lnTo>
                      <a:pt x="8" y="98"/>
                    </a:lnTo>
                    <a:lnTo>
                      <a:pt x="9" y="103"/>
                    </a:lnTo>
                    <a:lnTo>
                      <a:pt x="10" y="114"/>
                    </a:lnTo>
                    <a:lnTo>
                      <a:pt x="10" y="121"/>
                    </a:lnTo>
                    <a:lnTo>
                      <a:pt x="11" y="125"/>
                    </a:lnTo>
                    <a:lnTo>
                      <a:pt x="11" y="128"/>
                    </a:lnTo>
                    <a:lnTo>
                      <a:pt x="11" y="130"/>
                    </a:lnTo>
                    <a:lnTo>
                      <a:pt x="11" y="132"/>
                    </a:lnTo>
                    <a:lnTo>
                      <a:pt x="12" y="134"/>
                    </a:lnTo>
                    <a:lnTo>
                      <a:pt x="12" y="135"/>
                    </a:lnTo>
                    <a:lnTo>
                      <a:pt x="12" y="137"/>
                    </a:lnTo>
                    <a:lnTo>
                      <a:pt x="12" y="141"/>
                    </a:lnTo>
                    <a:lnTo>
                      <a:pt x="13" y="151"/>
                    </a:lnTo>
                    <a:lnTo>
                      <a:pt x="14" y="155"/>
                    </a:lnTo>
                    <a:lnTo>
                      <a:pt x="14" y="157"/>
                    </a:lnTo>
                    <a:lnTo>
                      <a:pt x="14" y="159"/>
                    </a:lnTo>
                    <a:lnTo>
                      <a:pt x="15" y="161"/>
                    </a:lnTo>
                    <a:lnTo>
                      <a:pt x="15" y="161"/>
                    </a:lnTo>
                    <a:lnTo>
                      <a:pt x="15" y="167"/>
                    </a:lnTo>
                    <a:lnTo>
                      <a:pt x="15" y="169"/>
                    </a:lnTo>
                    <a:lnTo>
                      <a:pt x="16" y="177"/>
                    </a:lnTo>
                    <a:lnTo>
                      <a:pt x="17" y="177"/>
                    </a:lnTo>
                    <a:lnTo>
                      <a:pt x="17" y="179"/>
                    </a:lnTo>
                    <a:lnTo>
                      <a:pt x="17" y="180"/>
                    </a:lnTo>
                    <a:lnTo>
                      <a:pt x="17" y="181"/>
                    </a:lnTo>
                    <a:lnTo>
                      <a:pt x="17" y="182"/>
                    </a:lnTo>
                    <a:lnTo>
                      <a:pt x="18" y="189"/>
                    </a:lnTo>
                    <a:lnTo>
                      <a:pt x="18" y="189"/>
                    </a:lnTo>
                    <a:lnTo>
                      <a:pt x="18" y="190"/>
                    </a:lnTo>
                    <a:lnTo>
                      <a:pt x="18" y="192"/>
                    </a:lnTo>
                    <a:lnTo>
                      <a:pt x="19" y="193"/>
                    </a:lnTo>
                    <a:lnTo>
                      <a:pt x="19" y="195"/>
                    </a:lnTo>
                    <a:lnTo>
                      <a:pt x="19" y="197"/>
                    </a:lnTo>
                    <a:lnTo>
                      <a:pt x="19" y="199"/>
                    </a:lnTo>
                    <a:lnTo>
                      <a:pt x="20" y="201"/>
                    </a:lnTo>
                    <a:lnTo>
                      <a:pt x="20" y="203"/>
                    </a:lnTo>
                    <a:lnTo>
                      <a:pt x="20" y="205"/>
                    </a:lnTo>
                    <a:lnTo>
                      <a:pt x="20" y="205"/>
                    </a:lnTo>
                    <a:lnTo>
                      <a:pt x="20" y="206"/>
                    </a:lnTo>
                    <a:lnTo>
                      <a:pt x="21" y="209"/>
                    </a:lnTo>
                    <a:lnTo>
                      <a:pt x="21" y="211"/>
                    </a:lnTo>
                    <a:lnTo>
                      <a:pt x="21" y="212"/>
                    </a:lnTo>
                    <a:lnTo>
                      <a:pt x="21" y="213"/>
                    </a:lnTo>
                    <a:lnTo>
                      <a:pt x="21" y="214"/>
                    </a:lnTo>
                    <a:lnTo>
                      <a:pt x="22" y="215"/>
                    </a:lnTo>
                    <a:lnTo>
                      <a:pt x="22" y="217"/>
                    </a:lnTo>
                    <a:lnTo>
                      <a:pt x="22" y="217"/>
                    </a:lnTo>
                    <a:lnTo>
                      <a:pt x="22" y="217"/>
                    </a:lnTo>
                    <a:lnTo>
                      <a:pt x="22" y="220"/>
                    </a:lnTo>
                    <a:lnTo>
                      <a:pt x="22" y="221"/>
                    </a:lnTo>
                    <a:lnTo>
                      <a:pt x="23" y="226"/>
                    </a:lnTo>
                    <a:lnTo>
                      <a:pt x="23" y="227"/>
                    </a:lnTo>
                    <a:lnTo>
                      <a:pt x="24" y="228"/>
                    </a:lnTo>
                    <a:lnTo>
                      <a:pt x="24" y="229"/>
                    </a:lnTo>
                    <a:lnTo>
                      <a:pt x="24" y="229"/>
                    </a:lnTo>
                    <a:lnTo>
                      <a:pt x="24" y="231"/>
                    </a:lnTo>
                    <a:lnTo>
                      <a:pt x="24" y="232"/>
                    </a:lnTo>
                    <a:lnTo>
                      <a:pt x="24" y="234"/>
                    </a:lnTo>
                    <a:lnTo>
                      <a:pt x="25" y="237"/>
                    </a:lnTo>
                    <a:lnTo>
                      <a:pt x="25" y="238"/>
                    </a:lnTo>
                    <a:lnTo>
                      <a:pt x="25" y="240"/>
                    </a:lnTo>
                    <a:lnTo>
                      <a:pt x="25" y="240"/>
                    </a:lnTo>
                    <a:lnTo>
                      <a:pt x="25" y="240"/>
                    </a:lnTo>
                    <a:lnTo>
                      <a:pt x="26" y="242"/>
                    </a:lnTo>
                    <a:lnTo>
                      <a:pt x="26" y="243"/>
                    </a:lnTo>
                    <a:lnTo>
                      <a:pt x="26" y="243"/>
                    </a:lnTo>
                    <a:lnTo>
                      <a:pt x="26" y="244"/>
                    </a:lnTo>
                    <a:lnTo>
                      <a:pt x="26" y="244"/>
                    </a:lnTo>
                    <a:lnTo>
                      <a:pt x="26" y="245"/>
                    </a:lnTo>
                    <a:lnTo>
                      <a:pt x="26" y="246"/>
                    </a:lnTo>
                    <a:lnTo>
                      <a:pt x="27" y="248"/>
                    </a:lnTo>
                    <a:lnTo>
                      <a:pt x="27" y="249"/>
                    </a:lnTo>
                    <a:lnTo>
                      <a:pt x="27" y="250"/>
                    </a:lnTo>
                    <a:lnTo>
                      <a:pt x="27" y="252"/>
                    </a:lnTo>
                    <a:lnTo>
                      <a:pt x="27" y="253"/>
                    </a:lnTo>
                    <a:lnTo>
                      <a:pt x="28" y="253"/>
                    </a:lnTo>
                    <a:lnTo>
                      <a:pt x="28" y="253"/>
                    </a:lnTo>
                    <a:lnTo>
                      <a:pt x="28" y="255"/>
                    </a:lnTo>
                    <a:lnTo>
                      <a:pt x="28" y="255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8" y="256"/>
                    </a:lnTo>
                    <a:lnTo>
                      <a:pt x="28" y="257"/>
                    </a:lnTo>
                    <a:lnTo>
                      <a:pt x="28" y="258"/>
                    </a:lnTo>
                    <a:lnTo>
                      <a:pt x="29" y="259"/>
                    </a:lnTo>
                    <a:lnTo>
                      <a:pt x="29" y="260"/>
                    </a:lnTo>
                    <a:lnTo>
                      <a:pt x="29" y="260"/>
                    </a:lnTo>
                    <a:lnTo>
                      <a:pt x="29" y="260"/>
                    </a:lnTo>
                    <a:lnTo>
                      <a:pt x="29" y="261"/>
                    </a:lnTo>
                    <a:lnTo>
                      <a:pt x="29" y="263"/>
                    </a:lnTo>
                    <a:lnTo>
                      <a:pt x="30" y="265"/>
                    </a:lnTo>
                    <a:lnTo>
                      <a:pt x="30" y="265"/>
                    </a:lnTo>
                    <a:lnTo>
                      <a:pt x="30" y="266"/>
                    </a:lnTo>
                    <a:lnTo>
                      <a:pt x="30" y="267"/>
                    </a:lnTo>
                    <a:lnTo>
                      <a:pt x="30" y="268"/>
                    </a:lnTo>
                    <a:lnTo>
                      <a:pt x="30" y="269"/>
                    </a:lnTo>
                    <a:lnTo>
                      <a:pt x="31" y="270"/>
                    </a:lnTo>
                    <a:lnTo>
                      <a:pt x="31" y="272"/>
                    </a:lnTo>
                    <a:lnTo>
                      <a:pt x="31" y="273"/>
                    </a:lnTo>
                    <a:lnTo>
                      <a:pt x="31" y="274"/>
                    </a:lnTo>
                    <a:lnTo>
                      <a:pt x="31" y="275"/>
                    </a:lnTo>
                    <a:lnTo>
                      <a:pt x="32" y="275"/>
                    </a:lnTo>
                    <a:lnTo>
                      <a:pt x="32" y="276"/>
                    </a:lnTo>
                    <a:lnTo>
                      <a:pt x="32" y="279"/>
                    </a:lnTo>
                    <a:lnTo>
                      <a:pt x="32" y="279"/>
                    </a:lnTo>
                    <a:lnTo>
                      <a:pt x="32" y="279"/>
                    </a:lnTo>
                    <a:lnTo>
                      <a:pt x="32" y="280"/>
                    </a:lnTo>
                    <a:lnTo>
                      <a:pt x="33" y="280"/>
                    </a:lnTo>
                    <a:lnTo>
                      <a:pt x="33" y="282"/>
                    </a:lnTo>
                    <a:lnTo>
                      <a:pt x="33" y="284"/>
                    </a:lnTo>
                    <a:lnTo>
                      <a:pt x="33" y="284"/>
                    </a:lnTo>
                    <a:lnTo>
                      <a:pt x="33" y="285"/>
                    </a:lnTo>
                    <a:lnTo>
                      <a:pt x="34" y="286"/>
                    </a:lnTo>
                    <a:lnTo>
                      <a:pt x="34" y="290"/>
                    </a:lnTo>
                    <a:lnTo>
                      <a:pt x="34" y="290"/>
                    </a:lnTo>
                    <a:lnTo>
                      <a:pt x="34" y="290"/>
                    </a:lnTo>
                    <a:lnTo>
                      <a:pt x="35" y="290"/>
                    </a:lnTo>
                    <a:lnTo>
                      <a:pt x="35" y="293"/>
                    </a:lnTo>
                    <a:lnTo>
                      <a:pt x="35" y="295"/>
                    </a:lnTo>
                    <a:lnTo>
                      <a:pt x="35" y="295"/>
                    </a:lnTo>
                    <a:lnTo>
                      <a:pt x="35" y="295"/>
                    </a:lnTo>
                    <a:lnTo>
                      <a:pt x="36" y="296"/>
                    </a:lnTo>
                    <a:lnTo>
                      <a:pt x="36" y="296"/>
                    </a:lnTo>
                    <a:lnTo>
                      <a:pt x="36" y="296"/>
                    </a:lnTo>
                    <a:lnTo>
                      <a:pt x="36" y="298"/>
                    </a:lnTo>
                    <a:lnTo>
                      <a:pt x="36" y="298"/>
                    </a:lnTo>
                    <a:lnTo>
                      <a:pt x="36" y="299"/>
                    </a:lnTo>
                    <a:lnTo>
                      <a:pt x="36" y="299"/>
                    </a:lnTo>
                    <a:lnTo>
                      <a:pt x="36" y="300"/>
                    </a:lnTo>
                    <a:lnTo>
                      <a:pt x="37" y="300"/>
                    </a:lnTo>
                    <a:lnTo>
                      <a:pt x="37" y="301"/>
                    </a:lnTo>
                    <a:lnTo>
                      <a:pt x="37" y="304"/>
                    </a:lnTo>
                    <a:lnTo>
                      <a:pt x="37" y="304"/>
                    </a:lnTo>
                    <a:lnTo>
                      <a:pt x="38" y="306"/>
                    </a:lnTo>
                    <a:lnTo>
                      <a:pt x="38" y="306"/>
                    </a:lnTo>
                    <a:lnTo>
                      <a:pt x="38" y="306"/>
                    </a:lnTo>
                    <a:lnTo>
                      <a:pt x="38" y="306"/>
                    </a:lnTo>
                    <a:lnTo>
                      <a:pt x="38" y="307"/>
                    </a:lnTo>
                    <a:lnTo>
                      <a:pt x="38" y="307"/>
                    </a:lnTo>
                    <a:lnTo>
                      <a:pt x="38" y="308"/>
                    </a:lnTo>
                    <a:lnTo>
                      <a:pt x="38" y="309"/>
                    </a:lnTo>
                    <a:lnTo>
                      <a:pt x="39" y="309"/>
                    </a:lnTo>
                    <a:lnTo>
                      <a:pt x="39" y="310"/>
                    </a:lnTo>
                    <a:lnTo>
                      <a:pt x="39" y="310"/>
                    </a:lnTo>
                    <a:lnTo>
                      <a:pt x="39" y="311"/>
                    </a:lnTo>
                    <a:lnTo>
                      <a:pt x="39" y="311"/>
                    </a:lnTo>
                    <a:lnTo>
                      <a:pt x="39" y="312"/>
                    </a:lnTo>
                    <a:lnTo>
                      <a:pt x="39" y="312"/>
                    </a:lnTo>
                    <a:lnTo>
                      <a:pt x="39" y="313"/>
                    </a:lnTo>
                    <a:lnTo>
                      <a:pt x="39" y="313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0" y="314"/>
                    </a:lnTo>
                    <a:lnTo>
                      <a:pt x="40" y="315"/>
                    </a:lnTo>
                    <a:lnTo>
                      <a:pt x="40" y="315"/>
                    </a:lnTo>
                    <a:lnTo>
                      <a:pt x="40" y="316"/>
                    </a:lnTo>
                    <a:lnTo>
                      <a:pt x="40" y="316"/>
                    </a:lnTo>
                    <a:lnTo>
                      <a:pt x="40" y="318"/>
                    </a:lnTo>
                    <a:lnTo>
                      <a:pt x="41" y="318"/>
                    </a:lnTo>
                    <a:lnTo>
                      <a:pt x="41" y="319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0"/>
                    </a:lnTo>
                    <a:lnTo>
                      <a:pt x="41" y="321"/>
                    </a:lnTo>
                    <a:lnTo>
                      <a:pt x="41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2"/>
                    </a:lnTo>
                    <a:lnTo>
                      <a:pt x="42" y="323"/>
                    </a:lnTo>
                    <a:lnTo>
                      <a:pt x="42" y="325"/>
                    </a:lnTo>
                    <a:lnTo>
                      <a:pt x="43" y="327"/>
                    </a:lnTo>
                    <a:lnTo>
                      <a:pt x="43" y="328"/>
                    </a:lnTo>
                    <a:lnTo>
                      <a:pt x="43" y="328"/>
                    </a:lnTo>
                    <a:lnTo>
                      <a:pt x="43" y="329"/>
                    </a:lnTo>
                    <a:lnTo>
                      <a:pt x="44" y="331"/>
                    </a:lnTo>
                    <a:lnTo>
                      <a:pt x="44" y="331"/>
                    </a:lnTo>
                    <a:lnTo>
                      <a:pt x="44" y="331"/>
                    </a:lnTo>
                    <a:lnTo>
                      <a:pt x="44" y="331"/>
                    </a:lnTo>
                    <a:lnTo>
                      <a:pt x="44" y="333"/>
                    </a:lnTo>
                    <a:lnTo>
                      <a:pt x="45" y="334"/>
                    </a:lnTo>
                    <a:lnTo>
                      <a:pt x="45" y="335"/>
                    </a:lnTo>
                    <a:lnTo>
                      <a:pt x="45" y="336"/>
                    </a:lnTo>
                    <a:lnTo>
                      <a:pt x="45" y="337"/>
                    </a:lnTo>
                    <a:lnTo>
                      <a:pt x="45" y="337"/>
                    </a:lnTo>
                    <a:lnTo>
                      <a:pt x="45" y="338"/>
                    </a:lnTo>
                    <a:lnTo>
                      <a:pt x="46" y="338"/>
                    </a:lnTo>
                    <a:lnTo>
                      <a:pt x="46" y="339"/>
                    </a:lnTo>
                    <a:lnTo>
                      <a:pt x="46" y="339"/>
                    </a:lnTo>
                    <a:lnTo>
                      <a:pt x="46" y="340"/>
                    </a:lnTo>
                    <a:lnTo>
                      <a:pt x="46" y="340"/>
                    </a:lnTo>
                    <a:lnTo>
                      <a:pt x="46" y="341"/>
                    </a:lnTo>
                    <a:lnTo>
                      <a:pt x="47" y="342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7" y="344"/>
                    </a:lnTo>
                    <a:lnTo>
                      <a:pt x="48" y="346"/>
                    </a:lnTo>
                    <a:lnTo>
                      <a:pt x="48" y="346"/>
                    </a:lnTo>
                    <a:lnTo>
                      <a:pt x="48" y="347"/>
                    </a:lnTo>
                    <a:lnTo>
                      <a:pt x="48" y="347"/>
                    </a:lnTo>
                    <a:lnTo>
                      <a:pt x="49" y="349"/>
                    </a:lnTo>
                    <a:lnTo>
                      <a:pt x="49" y="350"/>
                    </a:lnTo>
                    <a:lnTo>
                      <a:pt x="49" y="350"/>
                    </a:lnTo>
                    <a:lnTo>
                      <a:pt x="49" y="350"/>
                    </a:lnTo>
                    <a:lnTo>
                      <a:pt x="49" y="351"/>
                    </a:lnTo>
                    <a:lnTo>
                      <a:pt x="49" y="351"/>
                    </a:lnTo>
                    <a:lnTo>
                      <a:pt x="49" y="352"/>
                    </a:lnTo>
                    <a:lnTo>
                      <a:pt x="49" y="352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3"/>
                    </a:lnTo>
                    <a:lnTo>
                      <a:pt x="50" y="354"/>
                    </a:lnTo>
                    <a:lnTo>
                      <a:pt x="50" y="355"/>
                    </a:lnTo>
                    <a:lnTo>
                      <a:pt x="50" y="355"/>
                    </a:lnTo>
                    <a:lnTo>
                      <a:pt x="51" y="356"/>
                    </a:lnTo>
                    <a:lnTo>
                      <a:pt x="51" y="356"/>
                    </a:lnTo>
                    <a:lnTo>
                      <a:pt x="51" y="357"/>
                    </a:lnTo>
                    <a:lnTo>
                      <a:pt x="51" y="357"/>
                    </a:lnTo>
                    <a:lnTo>
                      <a:pt x="51" y="358"/>
                    </a:lnTo>
                    <a:lnTo>
                      <a:pt x="51" y="359"/>
                    </a:lnTo>
                    <a:lnTo>
                      <a:pt x="52" y="360"/>
                    </a:lnTo>
                    <a:lnTo>
                      <a:pt x="52" y="360"/>
                    </a:lnTo>
                    <a:lnTo>
                      <a:pt x="52" y="360"/>
                    </a:lnTo>
                    <a:lnTo>
                      <a:pt x="52" y="361"/>
                    </a:lnTo>
                    <a:lnTo>
                      <a:pt x="52" y="361"/>
                    </a:lnTo>
                    <a:lnTo>
                      <a:pt x="52" y="361"/>
                    </a:lnTo>
                    <a:lnTo>
                      <a:pt x="52" y="361"/>
                    </a:lnTo>
                    <a:lnTo>
                      <a:pt x="52" y="362"/>
                    </a:lnTo>
                    <a:lnTo>
                      <a:pt x="52" y="362"/>
                    </a:lnTo>
                    <a:lnTo>
                      <a:pt x="53" y="363"/>
                    </a:lnTo>
                    <a:lnTo>
                      <a:pt x="53" y="363"/>
                    </a:lnTo>
                    <a:lnTo>
                      <a:pt x="53" y="364"/>
                    </a:lnTo>
                    <a:lnTo>
                      <a:pt x="53" y="364"/>
                    </a:lnTo>
                    <a:lnTo>
                      <a:pt x="53" y="365"/>
                    </a:lnTo>
                    <a:lnTo>
                      <a:pt x="53" y="365"/>
                    </a:lnTo>
                    <a:lnTo>
                      <a:pt x="53" y="365"/>
                    </a:lnTo>
                    <a:lnTo>
                      <a:pt x="54" y="366"/>
                    </a:lnTo>
                    <a:lnTo>
                      <a:pt x="54" y="366"/>
                    </a:lnTo>
                    <a:lnTo>
                      <a:pt x="54" y="367"/>
                    </a:lnTo>
                    <a:lnTo>
                      <a:pt x="54" y="368"/>
                    </a:lnTo>
                    <a:lnTo>
                      <a:pt x="54" y="368"/>
                    </a:lnTo>
                    <a:lnTo>
                      <a:pt x="54" y="368"/>
                    </a:lnTo>
                    <a:lnTo>
                      <a:pt x="54" y="368"/>
                    </a:lnTo>
                    <a:lnTo>
                      <a:pt x="54" y="369"/>
                    </a:lnTo>
                    <a:lnTo>
                      <a:pt x="54" y="369"/>
                    </a:lnTo>
                    <a:lnTo>
                      <a:pt x="55" y="369"/>
                    </a:lnTo>
                    <a:lnTo>
                      <a:pt x="55" y="370"/>
                    </a:lnTo>
                    <a:lnTo>
                      <a:pt x="55" y="370"/>
                    </a:lnTo>
                    <a:lnTo>
                      <a:pt x="55" y="371"/>
                    </a:lnTo>
                    <a:lnTo>
                      <a:pt x="55" y="372"/>
                    </a:lnTo>
                    <a:lnTo>
                      <a:pt x="56" y="372"/>
                    </a:lnTo>
                    <a:lnTo>
                      <a:pt x="56" y="373"/>
                    </a:lnTo>
                    <a:lnTo>
                      <a:pt x="56" y="373"/>
                    </a:lnTo>
                    <a:lnTo>
                      <a:pt x="56" y="373"/>
                    </a:lnTo>
                    <a:lnTo>
                      <a:pt x="56" y="373"/>
                    </a:lnTo>
                    <a:lnTo>
                      <a:pt x="56" y="374"/>
                    </a:lnTo>
                    <a:lnTo>
                      <a:pt x="56" y="374"/>
                    </a:lnTo>
                    <a:lnTo>
                      <a:pt x="56" y="375"/>
                    </a:lnTo>
                    <a:lnTo>
                      <a:pt x="57" y="375"/>
                    </a:lnTo>
                    <a:lnTo>
                      <a:pt x="57" y="376"/>
                    </a:lnTo>
                    <a:lnTo>
                      <a:pt x="57" y="378"/>
                    </a:lnTo>
                    <a:lnTo>
                      <a:pt x="57" y="378"/>
                    </a:lnTo>
                    <a:lnTo>
                      <a:pt x="58" y="378"/>
                    </a:lnTo>
                    <a:lnTo>
                      <a:pt x="58" y="379"/>
                    </a:lnTo>
                    <a:lnTo>
                      <a:pt x="58" y="379"/>
                    </a:lnTo>
                    <a:lnTo>
                      <a:pt x="58" y="379"/>
                    </a:lnTo>
                    <a:lnTo>
                      <a:pt x="58" y="379"/>
                    </a:lnTo>
                    <a:lnTo>
                      <a:pt x="58" y="381"/>
                    </a:lnTo>
                    <a:lnTo>
                      <a:pt x="58" y="381"/>
                    </a:lnTo>
                    <a:lnTo>
                      <a:pt x="59" y="382"/>
                    </a:lnTo>
                    <a:lnTo>
                      <a:pt x="59" y="382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3"/>
                    </a:lnTo>
                    <a:lnTo>
                      <a:pt x="59" y="384"/>
                    </a:lnTo>
                    <a:lnTo>
                      <a:pt x="60" y="384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60" y="386"/>
                    </a:lnTo>
                    <a:lnTo>
                      <a:pt x="61" y="387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8"/>
                    </a:lnTo>
                    <a:lnTo>
                      <a:pt x="61" y="389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1"/>
                    </a:lnTo>
                    <a:lnTo>
                      <a:pt x="62" y="392"/>
                    </a:lnTo>
                    <a:lnTo>
                      <a:pt x="63" y="392"/>
                    </a:lnTo>
                    <a:lnTo>
                      <a:pt x="63" y="393"/>
                    </a:lnTo>
                    <a:lnTo>
                      <a:pt x="63" y="394"/>
                    </a:lnTo>
                    <a:lnTo>
                      <a:pt x="63" y="394"/>
                    </a:lnTo>
                    <a:lnTo>
                      <a:pt x="63" y="395"/>
                    </a:lnTo>
                    <a:lnTo>
                      <a:pt x="64" y="395"/>
                    </a:lnTo>
                    <a:lnTo>
                      <a:pt x="64" y="395"/>
                    </a:lnTo>
                    <a:lnTo>
                      <a:pt x="64" y="395"/>
                    </a:lnTo>
                    <a:lnTo>
                      <a:pt x="64" y="396"/>
                    </a:lnTo>
                    <a:lnTo>
                      <a:pt x="64" y="396"/>
                    </a:lnTo>
                    <a:lnTo>
                      <a:pt x="64" y="396"/>
                    </a:lnTo>
                    <a:lnTo>
                      <a:pt x="64" y="396"/>
                    </a:lnTo>
                    <a:lnTo>
                      <a:pt x="64" y="397"/>
                    </a:lnTo>
                    <a:lnTo>
                      <a:pt x="65" y="398"/>
                    </a:lnTo>
                    <a:lnTo>
                      <a:pt x="65" y="398"/>
                    </a:lnTo>
                    <a:lnTo>
                      <a:pt x="65" y="399"/>
                    </a:lnTo>
                    <a:lnTo>
                      <a:pt x="65" y="399"/>
                    </a:lnTo>
                    <a:lnTo>
                      <a:pt x="65" y="399"/>
                    </a:lnTo>
                    <a:lnTo>
                      <a:pt x="65" y="400"/>
                    </a:lnTo>
                    <a:lnTo>
                      <a:pt x="66" y="401"/>
                    </a:lnTo>
                    <a:lnTo>
                      <a:pt x="66" y="401"/>
                    </a:lnTo>
                    <a:lnTo>
                      <a:pt x="66" y="401"/>
                    </a:lnTo>
                    <a:lnTo>
                      <a:pt x="66" y="402"/>
                    </a:lnTo>
                    <a:lnTo>
                      <a:pt x="66" y="402"/>
                    </a:lnTo>
                    <a:lnTo>
                      <a:pt x="67" y="404"/>
                    </a:lnTo>
                    <a:lnTo>
                      <a:pt x="67" y="405"/>
                    </a:lnTo>
                    <a:lnTo>
                      <a:pt x="68" y="405"/>
                    </a:lnTo>
                    <a:lnTo>
                      <a:pt x="68" y="405"/>
                    </a:lnTo>
                    <a:lnTo>
                      <a:pt x="68" y="405"/>
                    </a:lnTo>
                    <a:lnTo>
                      <a:pt x="68" y="406"/>
                    </a:lnTo>
                    <a:lnTo>
                      <a:pt x="68" y="406"/>
                    </a:lnTo>
                    <a:lnTo>
                      <a:pt x="68" y="407"/>
                    </a:lnTo>
                    <a:lnTo>
                      <a:pt x="68" y="407"/>
                    </a:lnTo>
                    <a:lnTo>
                      <a:pt x="68" y="407"/>
                    </a:lnTo>
                    <a:lnTo>
                      <a:pt x="68" y="407"/>
                    </a:lnTo>
                    <a:lnTo>
                      <a:pt x="69" y="408"/>
                    </a:lnTo>
                    <a:lnTo>
                      <a:pt x="69" y="408"/>
                    </a:lnTo>
                    <a:lnTo>
                      <a:pt x="69" y="408"/>
                    </a:lnTo>
                    <a:lnTo>
                      <a:pt x="69" y="408"/>
                    </a:lnTo>
                    <a:lnTo>
                      <a:pt x="69" y="409"/>
                    </a:lnTo>
                    <a:lnTo>
                      <a:pt x="70" y="411"/>
                    </a:lnTo>
                    <a:lnTo>
                      <a:pt x="70" y="411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0" y="412"/>
                    </a:lnTo>
                    <a:lnTo>
                      <a:pt x="71" y="413"/>
                    </a:lnTo>
                    <a:lnTo>
                      <a:pt x="71" y="413"/>
                    </a:lnTo>
                    <a:lnTo>
                      <a:pt x="71" y="413"/>
                    </a:lnTo>
                    <a:lnTo>
                      <a:pt x="71" y="413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1" y="414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6"/>
                    </a:lnTo>
                    <a:lnTo>
                      <a:pt x="72" y="417"/>
                    </a:lnTo>
                    <a:lnTo>
                      <a:pt x="72" y="417"/>
                    </a:lnTo>
                    <a:lnTo>
                      <a:pt x="72" y="417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8"/>
                    </a:lnTo>
                    <a:lnTo>
                      <a:pt x="73" y="419"/>
                    </a:lnTo>
                    <a:lnTo>
                      <a:pt x="73" y="419"/>
                    </a:lnTo>
                    <a:lnTo>
                      <a:pt x="73" y="419"/>
                    </a:lnTo>
                    <a:lnTo>
                      <a:pt x="74" y="419"/>
                    </a:lnTo>
                    <a:lnTo>
                      <a:pt x="74" y="420"/>
                    </a:lnTo>
                    <a:lnTo>
                      <a:pt x="74" y="420"/>
                    </a:lnTo>
                    <a:lnTo>
                      <a:pt x="74" y="420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4" y="421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75" y="422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4"/>
                    </a:lnTo>
                    <a:lnTo>
                      <a:pt x="76" y="425"/>
                    </a:lnTo>
                    <a:lnTo>
                      <a:pt x="76" y="425"/>
                    </a:lnTo>
                    <a:lnTo>
                      <a:pt x="76" y="425"/>
                    </a:lnTo>
                    <a:lnTo>
                      <a:pt x="77" y="426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7" y="427"/>
                    </a:lnTo>
                    <a:lnTo>
                      <a:pt x="78" y="428"/>
                    </a:lnTo>
                    <a:lnTo>
                      <a:pt x="78" y="428"/>
                    </a:lnTo>
                    <a:lnTo>
                      <a:pt x="78" y="428"/>
                    </a:lnTo>
                    <a:lnTo>
                      <a:pt x="78" y="429"/>
                    </a:lnTo>
                    <a:lnTo>
                      <a:pt x="78" y="429"/>
                    </a:lnTo>
                    <a:lnTo>
                      <a:pt x="78" y="430"/>
                    </a:lnTo>
                    <a:lnTo>
                      <a:pt x="78" y="430"/>
                    </a:lnTo>
                    <a:lnTo>
                      <a:pt x="79" y="430"/>
                    </a:lnTo>
                    <a:lnTo>
                      <a:pt x="79" y="431"/>
                    </a:lnTo>
                    <a:lnTo>
                      <a:pt x="79" y="431"/>
                    </a:lnTo>
                    <a:lnTo>
                      <a:pt x="79" y="432"/>
                    </a:lnTo>
                    <a:lnTo>
                      <a:pt x="79" y="432"/>
                    </a:lnTo>
                    <a:lnTo>
                      <a:pt x="80" y="432"/>
                    </a:lnTo>
                    <a:lnTo>
                      <a:pt x="80" y="433"/>
                    </a:lnTo>
                    <a:lnTo>
                      <a:pt x="80" y="433"/>
                    </a:lnTo>
                    <a:lnTo>
                      <a:pt x="80" y="433"/>
                    </a:lnTo>
                    <a:lnTo>
                      <a:pt x="80" y="434"/>
                    </a:lnTo>
                    <a:lnTo>
                      <a:pt x="80" y="434"/>
                    </a:lnTo>
                    <a:lnTo>
                      <a:pt x="80" y="434"/>
                    </a:lnTo>
                    <a:lnTo>
                      <a:pt x="81" y="435"/>
                    </a:lnTo>
                    <a:lnTo>
                      <a:pt x="81" y="435"/>
                    </a:lnTo>
                    <a:lnTo>
                      <a:pt x="81" y="435"/>
                    </a:lnTo>
                    <a:lnTo>
                      <a:pt x="81" y="435"/>
                    </a:lnTo>
                    <a:lnTo>
                      <a:pt x="82" y="436"/>
                    </a:lnTo>
                    <a:lnTo>
                      <a:pt x="82" y="437"/>
                    </a:lnTo>
                    <a:lnTo>
                      <a:pt x="82" y="437"/>
                    </a:lnTo>
                    <a:lnTo>
                      <a:pt x="82" y="437"/>
                    </a:lnTo>
                    <a:lnTo>
                      <a:pt x="82" y="437"/>
                    </a:lnTo>
                    <a:lnTo>
                      <a:pt x="82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8"/>
                    </a:lnTo>
                    <a:lnTo>
                      <a:pt x="83" y="439"/>
                    </a:lnTo>
                    <a:lnTo>
                      <a:pt x="84" y="440"/>
                    </a:lnTo>
                    <a:lnTo>
                      <a:pt x="84" y="440"/>
                    </a:lnTo>
                    <a:lnTo>
                      <a:pt x="84" y="440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1"/>
                    </a:lnTo>
                    <a:lnTo>
                      <a:pt x="84" y="442"/>
                    </a:lnTo>
                    <a:lnTo>
                      <a:pt x="84" y="442"/>
                    </a:lnTo>
                    <a:lnTo>
                      <a:pt x="84" y="442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5" y="443"/>
                    </a:lnTo>
                    <a:lnTo>
                      <a:pt x="86" y="444"/>
                    </a:lnTo>
                    <a:lnTo>
                      <a:pt x="86" y="444"/>
                    </a:lnTo>
                    <a:lnTo>
                      <a:pt x="86" y="444"/>
                    </a:lnTo>
                    <a:lnTo>
                      <a:pt x="86" y="444"/>
                    </a:lnTo>
                    <a:lnTo>
                      <a:pt x="86" y="445"/>
                    </a:lnTo>
                    <a:lnTo>
                      <a:pt x="86" y="445"/>
                    </a:lnTo>
                    <a:lnTo>
                      <a:pt x="86" y="445"/>
                    </a:lnTo>
                    <a:lnTo>
                      <a:pt x="87" y="445"/>
                    </a:lnTo>
                    <a:lnTo>
                      <a:pt x="87" y="445"/>
                    </a:lnTo>
                    <a:lnTo>
                      <a:pt x="87" y="445"/>
                    </a:lnTo>
                    <a:lnTo>
                      <a:pt x="87" y="446"/>
                    </a:lnTo>
                    <a:lnTo>
                      <a:pt x="87" y="446"/>
                    </a:lnTo>
                    <a:lnTo>
                      <a:pt x="87" y="446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7" y="447"/>
                    </a:lnTo>
                    <a:lnTo>
                      <a:pt x="88" y="447"/>
                    </a:lnTo>
                    <a:lnTo>
                      <a:pt x="88" y="447"/>
                    </a:lnTo>
                    <a:lnTo>
                      <a:pt x="88" y="447"/>
                    </a:lnTo>
                    <a:lnTo>
                      <a:pt x="88" y="448"/>
                    </a:lnTo>
                    <a:lnTo>
                      <a:pt x="88" y="448"/>
                    </a:lnTo>
                    <a:lnTo>
                      <a:pt x="88" y="448"/>
                    </a:lnTo>
                    <a:lnTo>
                      <a:pt x="88" y="448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8" y="449"/>
                    </a:lnTo>
                    <a:lnTo>
                      <a:pt x="89" y="449"/>
                    </a:lnTo>
                    <a:lnTo>
                      <a:pt x="89" y="449"/>
                    </a:lnTo>
                    <a:lnTo>
                      <a:pt x="89" y="449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89" y="450"/>
                    </a:lnTo>
                    <a:lnTo>
                      <a:pt x="90" y="451"/>
                    </a:lnTo>
                    <a:lnTo>
                      <a:pt x="90" y="451"/>
                    </a:lnTo>
                    <a:lnTo>
                      <a:pt x="90" y="451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0" y="452"/>
                    </a:lnTo>
                    <a:lnTo>
                      <a:pt x="91" y="453"/>
                    </a:lnTo>
                    <a:lnTo>
                      <a:pt x="91" y="453"/>
                    </a:lnTo>
                    <a:lnTo>
                      <a:pt x="91" y="453"/>
                    </a:lnTo>
                    <a:lnTo>
                      <a:pt x="91" y="453"/>
                    </a:lnTo>
                    <a:lnTo>
                      <a:pt x="91" y="454"/>
                    </a:lnTo>
                    <a:lnTo>
                      <a:pt x="91" y="454"/>
                    </a:lnTo>
                    <a:lnTo>
                      <a:pt x="91" y="454"/>
                    </a:lnTo>
                    <a:lnTo>
                      <a:pt x="92" y="454"/>
                    </a:lnTo>
                    <a:lnTo>
                      <a:pt x="92" y="454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2" y="455"/>
                    </a:lnTo>
                    <a:lnTo>
                      <a:pt x="93" y="456"/>
                    </a:lnTo>
                    <a:lnTo>
                      <a:pt x="93" y="457"/>
                    </a:lnTo>
                    <a:lnTo>
                      <a:pt x="93" y="457"/>
                    </a:lnTo>
                    <a:lnTo>
                      <a:pt x="93" y="457"/>
                    </a:lnTo>
                    <a:lnTo>
                      <a:pt x="94" y="458"/>
                    </a:lnTo>
                    <a:lnTo>
                      <a:pt x="94" y="458"/>
                    </a:lnTo>
                    <a:lnTo>
                      <a:pt x="94" y="458"/>
                    </a:lnTo>
                    <a:lnTo>
                      <a:pt x="94" y="458"/>
                    </a:lnTo>
                    <a:lnTo>
                      <a:pt x="94" y="459"/>
                    </a:lnTo>
                    <a:lnTo>
                      <a:pt x="95" y="459"/>
                    </a:lnTo>
                    <a:lnTo>
                      <a:pt x="95" y="460"/>
                    </a:lnTo>
                    <a:lnTo>
                      <a:pt x="95" y="460"/>
                    </a:lnTo>
                    <a:lnTo>
                      <a:pt x="95" y="461"/>
                    </a:lnTo>
                    <a:lnTo>
                      <a:pt x="95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1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6" y="462"/>
                    </a:lnTo>
                    <a:lnTo>
                      <a:pt x="97" y="462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3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7" y="464"/>
                    </a:lnTo>
                    <a:lnTo>
                      <a:pt x="98" y="464"/>
                    </a:lnTo>
                    <a:lnTo>
                      <a:pt x="98" y="464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8" y="465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6"/>
                    </a:lnTo>
                    <a:lnTo>
                      <a:pt x="99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7"/>
                    </a:lnTo>
                    <a:lnTo>
                      <a:pt x="100" y="468"/>
                    </a:lnTo>
                    <a:lnTo>
                      <a:pt x="100" y="468"/>
                    </a:lnTo>
                    <a:lnTo>
                      <a:pt x="101" y="469"/>
                    </a:lnTo>
                    <a:lnTo>
                      <a:pt x="101" y="469"/>
                    </a:lnTo>
                    <a:lnTo>
                      <a:pt x="101" y="470"/>
                    </a:lnTo>
                    <a:lnTo>
                      <a:pt x="101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102" y="471"/>
                    </a:lnTo>
                    <a:lnTo>
                      <a:pt x="103" y="472"/>
                    </a:lnTo>
                    <a:lnTo>
                      <a:pt x="103" y="472"/>
                    </a:lnTo>
                    <a:lnTo>
                      <a:pt x="103" y="472"/>
                    </a:lnTo>
                    <a:lnTo>
                      <a:pt x="104" y="473"/>
                    </a:lnTo>
                    <a:lnTo>
                      <a:pt x="104" y="473"/>
                    </a:lnTo>
                    <a:lnTo>
                      <a:pt x="104" y="473"/>
                    </a:lnTo>
                    <a:lnTo>
                      <a:pt x="104" y="473"/>
                    </a:lnTo>
                    <a:lnTo>
                      <a:pt x="104" y="474"/>
                    </a:lnTo>
                    <a:lnTo>
                      <a:pt x="104" y="474"/>
                    </a:lnTo>
                    <a:lnTo>
                      <a:pt x="104" y="474"/>
                    </a:lnTo>
                    <a:lnTo>
                      <a:pt x="104" y="474"/>
                    </a:lnTo>
                    <a:lnTo>
                      <a:pt x="105" y="474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5" y="475"/>
                    </a:lnTo>
                    <a:lnTo>
                      <a:pt x="106" y="476"/>
                    </a:lnTo>
                    <a:lnTo>
                      <a:pt x="106" y="476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6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7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7" y="478"/>
                    </a:lnTo>
                    <a:lnTo>
                      <a:pt x="108" y="478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8" y="479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0"/>
                    </a:lnTo>
                    <a:lnTo>
                      <a:pt x="109" y="481"/>
                    </a:lnTo>
                    <a:lnTo>
                      <a:pt x="109" y="481"/>
                    </a:lnTo>
                    <a:lnTo>
                      <a:pt x="110" y="482"/>
                    </a:lnTo>
                    <a:lnTo>
                      <a:pt x="110" y="482"/>
                    </a:lnTo>
                    <a:lnTo>
                      <a:pt x="110" y="482"/>
                    </a:lnTo>
                    <a:lnTo>
                      <a:pt x="110" y="482"/>
                    </a:lnTo>
                    <a:lnTo>
                      <a:pt x="111" y="482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3"/>
                    </a:lnTo>
                    <a:lnTo>
                      <a:pt x="111" y="484"/>
                    </a:lnTo>
                    <a:lnTo>
                      <a:pt x="111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2" y="484"/>
                    </a:lnTo>
                    <a:lnTo>
                      <a:pt x="113" y="485"/>
                    </a:lnTo>
                    <a:lnTo>
                      <a:pt x="113" y="485"/>
                    </a:lnTo>
                    <a:lnTo>
                      <a:pt x="113" y="485"/>
                    </a:lnTo>
                    <a:lnTo>
                      <a:pt x="113" y="485"/>
                    </a:lnTo>
                    <a:lnTo>
                      <a:pt x="113" y="486"/>
                    </a:lnTo>
                    <a:lnTo>
                      <a:pt x="113" y="486"/>
                    </a:lnTo>
                    <a:lnTo>
                      <a:pt x="114" y="486"/>
                    </a:lnTo>
                    <a:lnTo>
                      <a:pt x="114" y="486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4" y="487"/>
                    </a:lnTo>
                    <a:lnTo>
                      <a:pt x="115" y="487"/>
                    </a:lnTo>
                    <a:lnTo>
                      <a:pt x="115" y="487"/>
                    </a:lnTo>
                    <a:lnTo>
                      <a:pt x="115" y="488"/>
                    </a:lnTo>
                    <a:lnTo>
                      <a:pt x="115" y="488"/>
                    </a:lnTo>
                    <a:lnTo>
                      <a:pt x="115" y="488"/>
                    </a:lnTo>
                    <a:lnTo>
                      <a:pt x="115" y="489"/>
                    </a:lnTo>
                    <a:lnTo>
                      <a:pt x="116" y="489"/>
                    </a:lnTo>
                    <a:lnTo>
                      <a:pt x="116" y="489"/>
                    </a:lnTo>
                    <a:lnTo>
                      <a:pt x="116" y="489"/>
                    </a:lnTo>
                    <a:lnTo>
                      <a:pt x="116" y="489"/>
                    </a:lnTo>
                    <a:lnTo>
                      <a:pt x="116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7" y="490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8" y="491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8" y="492"/>
                    </a:lnTo>
                    <a:lnTo>
                      <a:pt x="119" y="493"/>
                    </a:lnTo>
                    <a:lnTo>
                      <a:pt x="119" y="493"/>
                    </a:lnTo>
                    <a:lnTo>
                      <a:pt x="119" y="493"/>
                    </a:lnTo>
                    <a:lnTo>
                      <a:pt x="120" y="493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0" y="494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5"/>
                    </a:lnTo>
                    <a:lnTo>
                      <a:pt x="121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2" y="497"/>
                    </a:lnTo>
                    <a:lnTo>
                      <a:pt x="123" y="497"/>
                    </a:lnTo>
                    <a:lnTo>
                      <a:pt x="123" y="497"/>
                    </a:lnTo>
                    <a:lnTo>
                      <a:pt x="123" y="497"/>
                    </a:lnTo>
                    <a:lnTo>
                      <a:pt x="123" y="498"/>
                    </a:lnTo>
                    <a:lnTo>
                      <a:pt x="123" y="498"/>
                    </a:lnTo>
                    <a:lnTo>
                      <a:pt x="124" y="498"/>
                    </a:lnTo>
                    <a:lnTo>
                      <a:pt x="124" y="499"/>
                    </a:lnTo>
                    <a:lnTo>
                      <a:pt x="124" y="499"/>
                    </a:lnTo>
                    <a:lnTo>
                      <a:pt x="125" y="499"/>
                    </a:lnTo>
                    <a:lnTo>
                      <a:pt x="125" y="499"/>
                    </a:lnTo>
                    <a:lnTo>
                      <a:pt x="125" y="500"/>
                    </a:lnTo>
                    <a:lnTo>
                      <a:pt x="125" y="500"/>
                    </a:lnTo>
                    <a:lnTo>
                      <a:pt x="126" y="500"/>
                    </a:lnTo>
                    <a:lnTo>
                      <a:pt x="126" y="500"/>
                    </a:lnTo>
                    <a:lnTo>
                      <a:pt x="126" y="500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6" y="501"/>
                    </a:lnTo>
                    <a:lnTo>
                      <a:pt x="127" y="501"/>
                    </a:lnTo>
                    <a:lnTo>
                      <a:pt x="127" y="502"/>
                    </a:lnTo>
                    <a:lnTo>
                      <a:pt x="127" y="502"/>
                    </a:lnTo>
                    <a:lnTo>
                      <a:pt x="128" y="502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8" y="503"/>
                    </a:lnTo>
                    <a:lnTo>
                      <a:pt x="129" y="503"/>
                    </a:lnTo>
                    <a:lnTo>
                      <a:pt x="129" y="503"/>
                    </a:lnTo>
                    <a:lnTo>
                      <a:pt x="129" y="504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0" y="505"/>
                    </a:lnTo>
                    <a:lnTo>
                      <a:pt x="131" y="505"/>
                    </a:lnTo>
                    <a:lnTo>
                      <a:pt x="131" y="506"/>
                    </a:lnTo>
                    <a:lnTo>
                      <a:pt x="131" y="506"/>
                    </a:lnTo>
                    <a:lnTo>
                      <a:pt x="132" y="506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2" y="507"/>
                    </a:lnTo>
                    <a:lnTo>
                      <a:pt x="133" y="507"/>
                    </a:lnTo>
                    <a:lnTo>
                      <a:pt x="133" y="507"/>
                    </a:lnTo>
                    <a:lnTo>
                      <a:pt x="133" y="507"/>
                    </a:lnTo>
                    <a:lnTo>
                      <a:pt x="133" y="508"/>
                    </a:lnTo>
                    <a:lnTo>
                      <a:pt x="133" y="508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4" y="509"/>
                    </a:lnTo>
                    <a:lnTo>
                      <a:pt x="135" y="509"/>
                    </a:lnTo>
                    <a:lnTo>
                      <a:pt x="135" y="510"/>
                    </a:lnTo>
                    <a:lnTo>
                      <a:pt x="135" y="510"/>
                    </a:lnTo>
                    <a:lnTo>
                      <a:pt x="135" y="510"/>
                    </a:lnTo>
                    <a:lnTo>
                      <a:pt x="135" y="510"/>
                    </a:lnTo>
                    <a:lnTo>
                      <a:pt x="136" y="510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6" y="511"/>
                    </a:lnTo>
                    <a:lnTo>
                      <a:pt x="137" y="511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7" y="512"/>
                    </a:lnTo>
                    <a:lnTo>
                      <a:pt x="138" y="512"/>
                    </a:lnTo>
                    <a:lnTo>
                      <a:pt x="138" y="513"/>
                    </a:lnTo>
                    <a:lnTo>
                      <a:pt x="138" y="513"/>
                    </a:lnTo>
                    <a:lnTo>
                      <a:pt x="138" y="513"/>
                    </a:lnTo>
                    <a:lnTo>
                      <a:pt x="138" y="513"/>
                    </a:lnTo>
                    <a:lnTo>
                      <a:pt x="139" y="513"/>
                    </a:lnTo>
                    <a:lnTo>
                      <a:pt x="139" y="513"/>
                    </a:lnTo>
                    <a:lnTo>
                      <a:pt x="139" y="514"/>
                    </a:lnTo>
                    <a:lnTo>
                      <a:pt x="139" y="514"/>
                    </a:lnTo>
                    <a:lnTo>
                      <a:pt x="139" y="514"/>
                    </a:lnTo>
                    <a:lnTo>
                      <a:pt x="140" y="514"/>
                    </a:lnTo>
                    <a:lnTo>
                      <a:pt x="140" y="514"/>
                    </a:lnTo>
                    <a:lnTo>
                      <a:pt x="140" y="515"/>
                    </a:lnTo>
                    <a:lnTo>
                      <a:pt x="141" y="515"/>
                    </a:lnTo>
                    <a:lnTo>
                      <a:pt x="141" y="515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1" y="516"/>
                    </a:lnTo>
                    <a:lnTo>
                      <a:pt x="142" y="517"/>
                    </a:lnTo>
                    <a:lnTo>
                      <a:pt x="143" y="517"/>
                    </a:lnTo>
                    <a:lnTo>
                      <a:pt x="143" y="517"/>
                    </a:lnTo>
                    <a:lnTo>
                      <a:pt x="143" y="517"/>
                    </a:lnTo>
                    <a:lnTo>
                      <a:pt x="144" y="518"/>
                    </a:lnTo>
                    <a:lnTo>
                      <a:pt x="144" y="518"/>
                    </a:lnTo>
                    <a:lnTo>
                      <a:pt x="144" y="518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5" y="519"/>
                    </a:lnTo>
                    <a:lnTo>
                      <a:pt x="146" y="520"/>
                    </a:lnTo>
                    <a:lnTo>
                      <a:pt x="146" y="520"/>
                    </a:lnTo>
                    <a:lnTo>
                      <a:pt x="146" y="520"/>
                    </a:lnTo>
                    <a:lnTo>
                      <a:pt x="146" y="520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7" y="521"/>
                    </a:lnTo>
                    <a:lnTo>
                      <a:pt x="148" y="521"/>
                    </a:lnTo>
                    <a:lnTo>
                      <a:pt x="148" y="522"/>
                    </a:lnTo>
                    <a:lnTo>
                      <a:pt x="148" y="522"/>
                    </a:lnTo>
                    <a:lnTo>
                      <a:pt x="148" y="522"/>
                    </a:lnTo>
                    <a:lnTo>
                      <a:pt x="149" y="522"/>
                    </a:lnTo>
                    <a:lnTo>
                      <a:pt x="149" y="522"/>
                    </a:lnTo>
                    <a:lnTo>
                      <a:pt x="149" y="522"/>
                    </a:lnTo>
                    <a:lnTo>
                      <a:pt x="149" y="523"/>
                    </a:lnTo>
                    <a:lnTo>
                      <a:pt x="150" y="523"/>
                    </a:lnTo>
                    <a:lnTo>
                      <a:pt x="150" y="523"/>
                    </a:lnTo>
                    <a:lnTo>
                      <a:pt x="150" y="524"/>
                    </a:lnTo>
                    <a:lnTo>
                      <a:pt x="150" y="524"/>
                    </a:lnTo>
                    <a:lnTo>
                      <a:pt x="150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1" y="524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2" y="525"/>
                    </a:lnTo>
                    <a:lnTo>
                      <a:pt x="153" y="525"/>
                    </a:lnTo>
                    <a:lnTo>
                      <a:pt x="153" y="525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3" y="526"/>
                    </a:lnTo>
                    <a:lnTo>
                      <a:pt x="154" y="526"/>
                    </a:lnTo>
                    <a:lnTo>
                      <a:pt x="154" y="526"/>
                    </a:lnTo>
                    <a:lnTo>
                      <a:pt x="154" y="526"/>
                    </a:lnTo>
                    <a:lnTo>
                      <a:pt x="154" y="527"/>
                    </a:lnTo>
                    <a:lnTo>
                      <a:pt x="154" y="527"/>
                    </a:lnTo>
                    <a:lnTo>
                      <a:pt x="155" y="527"/>
                    </a:lnTo>
                    <a:lnTo>
                      <a:pt x="155" y="527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8"/>
                    </a:lnTo>
                    <a:lnTo>
                      <a:pt x="156" y="529"/>
                    </a:lnTo>
                    <a:lnTo>
                      <a:pt x="157" y="529"/>
                    </a:lnTo>
                    <a:lnTo>
                      <a:pt x="157" y="529"/>
                    </a:lnTo>
                    <a:lnTo>
                      <a:pt x="157" y="529"/>
                    </a:lnTo>
                    <a:lnTo>
                      <a:pt x="157" y="529"/>
                    </a:lnTo>
                    <a:lnTo>
                      <a:pt x="158" y="529"/>
                    </a:lnTo>
                    <a:lnTo>
                      <a:pt x="158" y="530"/>
                    </a:lnTo>
                    <a:lnTo>
                      <a:pt x="158" y="530"/>
                    </a:lnTo>
                    <a:lnTo>
                      <a:pt x="158" y="530"/>
                    </a:lnTo>
                    <a:lnTo>
                      <a:pt x="158" y="530"/>
                    </a:lnTo>
                    <a:lnTo>
                      <a:pt x="159" y="530"/>
                    </a:lnTo>
                    <a:lnTo>
                      <a:pt x="159" y="530"/>
                    </a:lnTo>
                    <a:lnTo>
                      <a:pt x="159" y="530"/>
                    </a:lnTo>
                    <a:lnTo>
                      <a:pt x="159" y="530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59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1"/>
                    </a:lnTo>
                    <a:lnTo>
                      <a:pt x="160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1" y="532"/>
                    </a:lnTo>
                    <a:lnTo>
                      <a:pt x="162" y="532"/>
                    </a:lnTo>
                    <a:lnTo>
                      <a:pt x="162" y="532"/>
                    </a:lnTo>
                    <a:lnTo>
                      <a:pt x="162" y="533"/>
                    </a:lnTo>
                    <a:lnTo>
                      <a:pt x="162" y="533"/>
                    </a:lnTo>
                    <a:lnTo>
                      <a:pt x="162" y="533"/>
                    </a:lnTo>
                    <a:lnTo>
                      <a:pt x="163" y="533"/>
                    </a:lnTo>
                    <a:lnTo>
                      <a:pt x="163" y="533"/>
                    </a:lnTo>
                    <a:lnTo>
                      <a:pt x="163" y="534"/>
                    </a:lnTo>
                    <a:lnTo>
                      <a:pt x="163" y="534"/>
                    </a:lnTo>
                    <a:lnTo>
                      <a:pt x="163" y="534"/>
                    </a:lnTo>
                    <a:lnTo>
                      <a:pt x="163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4" y="534"/>
                    </a:lnTo>
                    <a:lnTo>
                      <a:pt x="165" y="535"/>
                    </a:lnTo>
                    <a:lnTo>
                      <a:pt x="165" y="535"/>
                    </a:lnTo>
                    <a:lnTo>
                      <a:pt x="165" y="535"/>
                    </a:lnTo>
                    <a:lnTo>
                      <a:pt x="165" y="535"/>
                    </a:lnTo>
                    <a:lnTo>
                      <a:pt x="166" y="535"/>
                    </a:lnTo>
                    <a:lnTo>
                      <a:pt x="166" y="535"/>
                    </a:lnTo>
                    <a:lnTo>
                      <a:pt x="166" y="536"/>
                    </a:lnTo>
                    <a:lnTo>
                      <a:pt x="166" y="536"/>
                    </a:lnTo>
                    <a:lnTo>
                      <a:pt x="166" y="536"/>
                    </a:lnTo>
                    <a:lnTo>
                      <a:pt x="167" y="536"/>
                    </a:lnTo>
                    <a:lnTo>
                      <a:pt x="167" y="536"/>
                    </a:lnTo>
                    <a:lnTo>
                      <a:pt x="167" y="536"/>
                    </a:lnTo>
                    <a:lnTo>
                      <a:pt x="167" y="536"/>
                    </a:lnTo>
                    <a:lnTo>
                      <a:pt x="167" y="537"/>
                    </a:lnTo>
                    <a:lnTo>
                      <a:pt x="168" y="537"/>
                    </a:lnTo>
                    <a:lnTo>
                      <a:pt x="168" y="537"/>
                    </a:lnTo>
                    <a:lnTo>
                      <a:pt x="169" y="537"/>
                    </a:lnTo>
                    <a:lnTo>
                      <a:pt x="169" y="538"/>
                    </a:lnTo>
                    <a:lnTo>
                      <a:pt x="169" y="538"/>
                    </a:lnTo>
                    <a:lnTo>
                      <a:pt x="169" y="538"/>
                    </a:lnTo>
                    <a:lnTo>
                      <a:pt x="169" y="538"/>
                    </a:lnTo>
                    <a:lnTo>
                      <a:pt x="170" y="538"/>
                    </a:lnTo>
                    <a:lnTo>
                      <a:pt x="170" y="539"/>
                    </a:lnTo>
                    <a:lnTo>
                      <a:pt x="170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1" y="539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2" y="540"/>
                    </a:lnTo>
                    <a:lnTo>
                      <a:pt x="173" y="540"/>
                    </a:lnTo>
                    <a:lnTo>
                      <a:pt x="173" y="540"/>
                    </a:lnTo>
                    <a:lnTo>
                      <a:pt x="173" y="540"/>
                    </a:lnTo>
                    <a:lnTo>
                      <a:pt x="173" y="540"/>
                    </a:lnTo>
                    <a:lnTo>
                      <a:pt x="173" y="541"/>
                    </a:lnTo>
                    <a:lnTo>
                      <a:pt x="173" y="541"/>
                    </a:lnTo>
                    <a:lnTo>
                      <a:pt x="173" y="541"/>
                    </a:lnTo>
                    <a:lnTo>
                      <a:pt x="173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4" y="541"/>
                    </a:lnTo>
                    <a:lnTo>
                      <a:pt x="175" y="541"/>
                    </a:lnTo>
                    <a:lnTo>
                      <a:pt x="175" y="541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5" y="542"/>
                    </a:lnTo>
                    <a:lnTo>
                      <a:pt x="176" y="542"/>
                    </a:lnTo>
                    <a:lnTo>
                      <a:pt x="176" y="542"/>
                    </a:lnTo>
                    <a:lnTo>
                      <a:pt x="176" y="542"/>
                    </a:lnTo>
                    <a:lnTo>
                      <a:pt x="177" y="543"/>
                    </a:lnTo>
                    <a:lnTo>
                      <a:pt x="177" y="543"/>
                    </a:lnTo>
                    <a:lnTo>
                      <a:pt x="178" y="543"/>
                    </a:lnTo>
                    <a:lnTo>
                      <a:pt x="178" y="544"/>
                    </a:lnTo>
                    <a:lnTo>
                      <a:pt x="178" y="544"/>
                    </a:lnTo>
                    <a:lnTo>
                      <a:pt x="178" y="544"/>
                    </a:lnTo>
                    <a:lnTo>
                      <a:pt x="179" y="544"/>
                    </a:lnTo>
                    <a:lnTo>
                      <a:pt x="179" y="544"/>
                    </a:lnTo>
                    <a:lnTo>
                      <a:pt x="179" y="544"/>
                    </a:lnTo>
                    <a:lnTo>
                      <a:pt x="179" y="544"/>
                    </a:lnTo>
                    <a:lnTo>
                      <a:pt x="179" y="545"/>
                    </a:lnTo>
                    <a:lnTo>
                      <a:pt x="179" y="545"/>
                    </a:lnTo>
                    <a:lnTo>
                      <a:pt x="180" y="545"/>
                    </a:lnTo>
                    <a:lnTo>
                      <a:pt x="180" y="545"/>
                    </a:lnTo>
                    <a:lnTo>
                      <a:pt x="181" y="545"/>
                    </a:lnTo>
                    <a:lnTo>
                      <a:pt x="181" y="545"/>
                    </a:lnTo>
                    <a:lnTo>
                      <a:pt x="181" y="545"/>
                    </a:lnTo>
                    <a:lnTo>
                      <a:pt x="181" y="546"/>
                    </a:lnTo>
                    <a:lnTo>
                      <a:pt x="181" y="546"/>
                    </a:lnTo>
                    <a:lnTo>
                      <a:pt x="181" y="546"/>
                    </a:lnTo>
                    <a:lnTo>
                      <a:pt x="182" y="546"/>
                    </a:lnTo>
                    <a:lnTo>
                      <a:pt x="183" y="547"/>
                    </a:lnTo>
                    <a:lnTo>
                      <a:pt x="183" y="547"/>
                    </a:lnTo>
                    <a:lnTo>
                      <a:pt x="183" y="547"/>
                    </a:lnTo>
                    <a:lnTo>
                      <a:pt x="184" y="547"/>
                    </a:lnTo>
                    <a:lnTo>
                      <a:pt x="184" y="548"/>
                    </a:lnTo>
                    <a:lnTo>
                      <a:pt x="184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5" y="548"/>
                    </a:lnTo>
                    <a:lnTo>
                      <a:pt x="186" y="548"/>
                    </a:lnTo>
                    <a:lnTo>
                      <a:pt x="186" y="549"/>
                    </a:lnTo>
                    <a:lnTo>
                      <a:pt x="186" y="549"/>
                    </a:lnTo>
                    <a:lnTo>
                      <a:pt x="186" y="549"/>
                    </a:lnTo>
                    <a:lnTo>
                      <a:pt x="187" y="549"/>
                    </a:lnTo>
                    <a:lnTo>
                      <a:pt x="187" y="549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8" y="550"/>
                    </a:lnTo>
                    <a:lnTo>
                      <a:pt x="189" y="550"/>
                    </a:lnTo>
                    <a:lnTo>
                      <a:pt x="189" y="550"/>
                    </a:lnTo>
                    <a:lnTo>
                      <a:pt x="189" y="550"/>
                    </a:lnTo>
                    <a:lnTo>
                      <a:pt x="190" y="551"/>
                    </a:lnTo>
                    <a:lnTo>
                      <a:pt x="190" y="551"/>
                    </a:lnTo>
                    <a:lnTo>
                      <a:pt x="190" y="551"/>
                    </a:lnTo>
                    <a:lnTo>
                      <a:pt x="190" y="551"/>
                    </a:lnTo>
                    <a:lnTo>
                      <a:pt x="191" y="551"/>
                    </a:lnTo>
                    <a:lnTo>
                      <a:pt x="191" y="551"/>
                    </a:lnTo>
                    <a:lnTo>
                      <a:pt x="191" y="551"/>
                    </a:lnTo>
                    <a:lnTo>
                      <a:pt x="191" y="552"/>
                    </a:lnTo>
                    <a:lnTo>
                      <a:pt x="192" y="552"/>
                    </a:lnTo>
                    <a:lnTo>
                      <a:pt x="192" y="552"/>
                    </a:lnTo>
                    <a:lnTo>
                      <a:pt x="193" y="552"/>
                    </a:lnTo>
                    <a:lnTo>
                      <a:pt x="193" y="553"/>
                    </a:lnTo>
                    <a:lnTo>
                      <a:pt x="193" y="553"/>
                    </a:lnTo>
                    <a:lnTo>
                      <a:pt x="193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4" y="553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5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6" y="554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7" y="555"/>
                    </a:lnTo>
                    <a:lnTo>
                      <a:pt x="198" y="555"/>
                    </a:lnTo>
                    <a:lnTo>
                      <a:pt x="198" y="555"/>
                    </a:lnTo>
                    <a:lnTo>
                      <a:pt x="198" y="555"/>
                    </a:lnTo>
                    <a:lnTo>
                      <a:pt x="198" y="555"/>
                    </a:lnTo>
                    <a:lnTo>
                      <a:pt x="198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199" y="556"/>
                    </a:lnTo>
                    <a:lnTo>
                      <a:pt x="200" y="556"/>
                    </a:lnTo>
                    <a:lnTo>
                      <a:pt x="200" y="557"/>
                    </a:lnTo>
                    <a:lnTo>
                      <a:pt x="200" y="557"/>
                    </a:lnTo>
                    <a:lnTo>
                      <a:pt x="201" y="557"/>
                    </a:lnTo>
                    <a:lnTo>
                      <a:pt x="201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7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2" y="558"/>
                    </a:lnTo>
                    <a:lnTo>
                      <a:pt x="203" y="558"/>
                    </a:lnTo>
                    <a:lnTo>
                      <a:pt x="203" y="558"/>
                    </a:lnTo>
                    <a:lnTo>
                      <a:pt x="203" y="558"/>
                    </a:lnTo>
                    <a:lnTo>
                      <a:pt x="204" y="558"/>
                    </a:lnTo>
                    <a:lnTo>
                      <a:pt x="204" y="558"/>
                    </a:lnTo>
                    <a:lnTo>
                      <a:pt x="204" y="559"/>
                    </a:lnTo>
                    <a:lnTo>
                      <a:pt x="205" y="559"/>
                    </a:lnTo>
                    <a:lnTo>
                      <a:pt x="205" y="559"/>
                    </a:lnTo>
                    <a:lnTo>
                      <a:pt x="206" y="559"/>
                    </a:lnTo>
                    <a:lnTo>
                      <a:pt x="206" y="559"/>
                    </a:lnTo>
                    <a:lnTo>
                      <a:pt x="206" y="559"/>
                    </a:lnTo>
                    <a:lnTo>
                      <a:pt x="206" y="559"/>
                    </a:lnTo>
                    <a:lnTo>
                      <a:pt x="206" y="560"/>
                    </a:lnTo>
                    <a:lnTo>
                      <a:pt x="207" y="560"/>
                    </a:lnTo>
                    <a:lnTo>
                      <a:pt x="207" y="560"/>
                    </a:lnTo>
                    <a:lnTo>
                      <a:pt x="207" y="560"/>
                    </a:lnTo>
                    <a:lnTo>
                      <a:pt x="207" y="560"/>
                    </a:lnTo>
                    <a:lnTo>
                      <a:pt x="208" y="560"/>
                    </a:lnTo>
                    <a:lnTo>
                      <a:pt x="208" y="560"/>
                    </a:lnTo>
                    <a:lnTo>
                      <a:pt x="208" y="561"/>
                    </a:lnTo>
                    <a:lnTo>
                      <a:pt x="208" y="561"/>
                    </a:lnTo>
                    <a:lnTo>
                      <a:pt x="208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09" y="561"/>
                    </a:lnTo>
                    <a:lnTo>
                      <a:pt x="210" y="561"/>
                    </a:lnTo>
                    <a:lnTo>
                      <a:pt x="210" y="561"/>
                    </a:lnTo>
                    <a:lnTo>
                      <a:pt x="210" y="562"/>
                    </a:lnTo>
                    <a:lnTo>
                      <a:pt x="211" y="562"/>
                    </a:lnTo>
                    <a:lnTo>
                      <a:pt x="211" y="562"/>
                    </a:lnTo>
                    <a:lnTo>
                      <a:pt x="212" y="562"/>
                    </a:lnTo>
                    <a:lnTo>
                      <a:pt x="212" y="562"/>
                    </a:lnTo>
                    <a:lnTo>
                      <a:pt x="212" y="563"/>
                    </a:lnTo>
                    <a:lnTo>
                      <a:pt x="212" y="563"/>
                    </a:lnTo>
                    <a:lnTo>
                      <a:pt x="212" y="563"/>
                    </a:lnTo>
                    <a:lnTo>
                      <a:pt x="212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3" y="563"/>
                    </a:lnTo>
                    <a:lnTo>
                      <a:pt x="214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5" y="564"/>
                    </a:lnTo>
                    <a:lnTo>
                      <a:pt x="216" y="564"/>
                    </a:lnTo>
                    <a:lnTo>
                      <a:pt x="216" y="564"/>
                    </a:lnTo>
                    <a:lnTo>
                      <a:pt x="216" y="564"/>
                    </a:lnTo>
                    <a:lnTo>
                      <a:pt x="216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7" y="565"/>
                    </a:lnTo>
                    <a:lnTo>
                      <a:pt x="218" y="565"/>
                    </a:lnTo>
                    <a:lnTo>
                      <a:pt x="218" y="565"/>
                    </a:lnTo>
                    <a:lnTo>
                      <a:pt x="220" y="566"/>
                    </a:lnTo>
                    <a:lnTo>
                      <a:pt x="220" y="566"/>
                    </a:lnTo>
                    <a:lnTo>
                      <a:pt x="221" y="567"/>
                    </a:lnTo>
                    <a:lnTo>
                      <a:pt x="221" y="567"/>
                    </a:lnTo>
                    <a:lnTo>
                      <a:pt x="222" y="567"/>
                    </a:lnTo>
                    <a:lnTo>
                      <a:pt x="222" y="567"/>
                    </a:lnTo>
                    <a:lnTo>
                      <a:pt x="222" y="567"/>
                    </a:lnTo>
                    <a:lnTo>
                      <a:pt x="223" y="567"/>
                    </a:lnTo>
                    <a:lnTo>
                      <a:pt x="223" y="567"/>
                    </a:lnTo>
                    <a:lnTo>
                      <a:pt x="223" y="568"/>
                    </a:lnTo>
                    <a:lnTo>
                      <a:pt x="223" y="568"/>
                    </a:lnTo>
                    <a:lnTo>
                      <a:pt x="223" y="568"/>
                    </a:lnTo>
                    <a:lnTo>
                      <a:pt x="224" y="568"/>
                    </a:lnTo>
                    <a:lnTo>
                      <a:pt x="224" y="568"/>
                    </a:lnTo>
                    <a:lnTo>
                      <a:pt x="224" y="568"/>
                    </a:lnTo>
                    <a:lnTo>
                      <a:pt x="225" y="568"/>
                    </a:lnTo>
                    <a:lnTo>
                      <a:pt x="225" y="568"/>
                    </a:lnTo>
                    <a:lnTo>
                      <a:pt x="225" y="568"/>
                    </a:lnTo>
                    <a:lnTo>
                      <a:pt x="225" y="569"/>
                    </a:lnTo>
                    <a:lnTo>
                      <a:pt x="225" y="569"/>
                    </a:lnTo>
                    <a:lnTo>
                      <a:pt x="225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6" y="569"/>
                    </a:lnTo>
                    <a:lnTo>
                      <a:pt x="227" y="569"/>
                    </a:lnTo>
                    <a:lnTo>
                      <a:pt x="227" y="569"/>
                    </a:lnTo>
                    <a:lnTo>
                      <a:pt x="227" y="569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8" y="570"/>
                    </a:lnTo>
                    <a:lnTo>
                      <a:pt x="229" y="570"/>
                    </a:lnTo>
                    <a:lnTo>
                      <a:pt x="229" y="570"/>
                    </a:lnTo>
                    <a:lnTo>
                      <a:pt x="229" y="570"/>
                    </a:lnTo>
                    <a:lnTo>
                      <a:pt x="229" y="570"/>
                    </a:lnTo>
                    <a:lnTo>
                      <a:pt x="230" y="570"/>
                    </a:lnTo>
                    <a:lnTo>
                      <a:pt x="230" y="570"/>
                    </a:lnTo>
                    <a:lnTo>
                      <a:pt x="230" y="570"/>
                    </a:lnTo>
                    <a:lnTo>
                      <a:pt x="230" y="571"/>
                    </a:lnTo>
                    <a:lnTo>
                      <a:pt x="230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1" y="571"/>
                    </a:lnTo>
                    <a:lnTo>
                      <a:pt x="232" y="571"/>
                    </a:lnTo>
                    <a:lnTo>
                      <a:pt x="232" y="571"/>
                    </a:lnTo>
                    <a:lnTo>
                      <a:pt x="232" y="571"/>
                    </a:lnTo>
                    <a:lnTo>
                      <a:pt x="232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3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4" y="572"/>
                    </a:lnTo>
                    <a:lnTo>
                      <a:pt x="235" y="572"/>
                    </a:lnTo>
                    <a:lnTo>
                      <a:pt x="235" y="572"/>
                    </a:lnTo>
                    <a:lnTo>
                      <a:pt x="235" y="573"/>
                    </a:lnTo>
                    <a:lnTo>
                      <a:pt x="235" y="573"/>
                    </a:lnTo>
                    <a:lnTo>
                      <a:pt x="235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6" y="573"/>
                    </a:lnTo>
                    <a:lnTo>
                      <a:pt x="237" y="573"/>
                    </a:lnTo>
                    <a:lnTo>
                      <a:pt x="237" y="573"/>
                    </a:lnTo>
                    <a:lnTo>
                      <a:pt x="237" y="574"/>
                    </a:lnTo>
                    <a:lnTo>
                      <a:pt x="238" y="574"/>
                    </a:lnTo>
                    <a:lnTo>
                      <a:pt x="239" y="574"/>
                    </a:lnTo>
                    <a:lnTo>
                      <a:pt x="239" y="574"/>
                    </a:lnTo>
                    <a:lnTo>
                      <a:pt x="239" y="574"/>
                    </a:lnTo>
                    <a:lnTo>
                      <a:pt x="239" y="574"/>
                    </a:lnTo>
                    <a:lnTo>
                      <a:pt x="240" y="574"/>
                    </a:lnTo>
                    <a:lnTo>
                      <a:pt x="240" y="575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1" y="575"/>
                    </a:lnTo>
                    <a:lnTo>
                      <a:pt x="242" y="575"/>
                    </a:lnTo>
                    <a:lnTo>
                      <a:pt x="243" y="576"/>
                    </a:lnTo>
                    <a:lnTo>
                      <a:pt x="243" y="576"/>
                    </a:lnTo>
                    <a:lnTo>
                      <a:pt x="243" y="576"/>
                    </a:lnTo>
                    <a:lnTo>
                      <a:pt x="244" y="576"/>
                    </a:lnTo>
                    <a:lnTo>
                      <a:pt x="244" y="576"/>
                    </a:lnTo>
                    <a:lnTo>
                      <a:pt x="245" y="576"/>
                    </a:lnTo>
                    <a:lnTo>
                      <a:pt x="245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6" y="577"/>
                    </a:lnTo>
                    <a:lnTo>
                      <a:pt x="247" y="577"/>
                    </a:lnTo>
                    <a:lnTo>
                      <a:pt x="248" y="578"/>
                    </a:lnTo>
                    <a:lnTo>
                      <a:pt x="248" y="578"/>
                    </a:lnTo>
                    <a:lnTo>
                      <a:pt x="248" y="578"/>
                    </a:lnTo>
                    <a:lnTo>
                      <a:pt x="249" y="578"/>
                    </a:lnTo>
                    <a:lnTo>
                      <a:pt x="249" y="578"/>
                    </a:lnTo>
                    <a:lnTo>
                      <a:pt x="249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0" y="578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1" y="579"/>
                    </a:lnTo>
                    <a:lnTo>
                      <a:pt x="252" y="579"/>
                    </a:lnTo>
                    <a:lnTo>
                      <a:pt x="252" y="579"/>
                    </a:lnTo>
                    <a:lnTo>
                      <a:pt x="253" y="579"/>
                    </a:lnTo>
                    <a:lnTo>
                      <a:pt x="253" y="579"/>
                    </a:lnTo>
                    <a:lnTo>
                      <a:pt x="253" y="579"/>
                    </a:lnTo>
                    <a:lnTo>
                      <a:pt x="253" y="580"/>
                    </a:lnTo>
                    <a:lnTo>
                      <a:pt x="253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4" y="580"/>
                    </a:lnTo>
                    <a:lnTo>
                      <a:pt x="255" y="580"/>
                    </a:lnTo>
                    <a:lnTo>
                      <a:pt x="255" y="580"/>
                    </a:lnTo>
                    <a:lnTo>
                      <a:pt x="255" y="580"/>
                    </a:lnTo>
                    <a:lnTo>
                      <a:pt x="255" y="580"/>
                    </a:lnTo>
                    <a:lnTo>
                      <a:pt x="256" y="580"/>
                    </a:lnTo>
                    <a:lnTo>
                      <a:pt x="257" y="581"/>
                    </a:lnTo>
                    <a:lnTo>
                      <a:pt x="257" y="581"/>
                    </a:lnTo>
                    <a:lnTo>
                      <a:pt x="257" y="581"/>
                    </a:lnTo>
                    <a:lnTo>
                      <a:pt x="258" y="581"/>
                    </a:lnTo>
                    <a:lnTo>
                      <a:pt x="258" y="581"/>
                    </a:lnTo>
                    <a:lnTo>
                      <a:pt x="258" y="581"/>
                    </a:lnTo>
                    <a:lnTo>
                      <a:pt x="258" y="581"/>
                    </a:lnTo>
                    <a:lnTo>
                      <a:pt x="259" y="581"/>
                    </a:lnTo>
                    <a:lnTo>
                      <a:pt x="259" y="581"/>
                    </a:lnTo>
                    <a:lnTo>
                      <a:pt x="259" y="581"/>
                    </a:lnTo>
                    <a:lnTo>
                      <a:pt x="259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0" y="582"/>
                    </a:lnTo>
                    <a:lnTo>
                      <a:pt x="261" y="582"/>
                    </a:lnTo>
                    <a:lnTo>
                      <a:pt x="261" y="582"/>
                    </a:lnTo>
                    <a:lnTo>
                      <a:pt x="261" y="582"/>
                    </a:lnTo>
                    <a:lnTo>
                      <a:pt x="261" y="582"/>
                    </a:lnTo>
                    <a:lnTo>
                      <a:pt x="262" y="582"/>
                    </a:lnTo>
                    <a:lnTo>
                      <a:pt x="262" y="583"/>
                    </a:lnTo>
                    <a:lnTo>
                      <a:pt x="262" y="583"/>
                    </a:lnTo>
                    <a:lnTo>
                      <a:pt x="262" y="583"/>
                    </a:lnTo>
                    <a:lnTo>
                      <a:pt x="262" y="583"/>
                    </a:lnTo>
                    <a:lnTo>
                      <a:pt x="263" y="583"/>
                    </a:lnTo>
                    <a:lnTo>
                      <a:pt x="264" y="583"/>
                    </a:lnTo>
                    <a:lnTo>
                      <a:pt x="264" y="583"/>
                    </a:lnTo>
                    <a:lnTo>
                      <a:pt x="264" y="583"/>
                    </a:lnTo>
                    <a:lnTo>
                      <a:pt x="264" y="583"/>
                    </a:lnTo>
                    <a:lnTo>
                      <a:pt x="265" y="584"/>
                    </a:lnTo>
                    <a:lnTo>
                      <a:pt x="265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6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7" y="584"/>
                    </a:lnTo>
                    <a:lnTo>
                      <a:pt x="268" y="584"/>
                    </a:lnTo>
                    <a:lnTo>
                      <a:pt x="268" y="584"/>
                    </a:lnTo>
                    <a:lnTo>
                      <a:pt x="268" y="584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8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69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0" y="585"/>
                    </a:lnTo>
                    <a:lnTo>
                      <a:pt x="271" y="585"/>
                    </a:lnTo>
                    <a:lnTo>
                      <a:pt x="271" y="585"/>
                    </a:lnTo>
                    <a:lnTo>
                      <a:pt x="271" y="586"/>
                    </a:lnTo>
                    <a:lnTo>
                      <a:pt x="272" y="586"/>
                    </a:lnTo>
                    <a:lnTo>
                      <a:pt x="272" y="586"/>
                    </a:lnTo>
                    <a:lnTo>
                      <a:pt x="272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3" y="586"/>
                    </a:lnTo>
                    <a:lnTo>
                      <a:pt x="274" y="586"/>
                    </a:lnTo>
                    <a:lnTo>
                      <a:pt x="275" y="587"/>
                    </a:lnTo>
                    <a:lnTo>
                      <a:pt x="275" y="587"/>
                    </a:lnTo>
                    <a:lnTo>
                      <a:pt x="275" y="587"/>
                    </a:lnTo>
                    <a:lnTo>
                      <a:pt x="276" y="587"/>
                    </a:lnTo>
                    <a:lnTo>
                      <a:pt x="276" y="587"/>
                    </a:lnTo>
                    <a:lnTo>
                      <a:pt x="277" y="587"/>
                    </a:lnTo>
                    <a:lnTo>
                      <a:pt x="277" y="587"/>
                    </a:lnTo>
                    <a:lnTo>
                      <a:pt x="277" y="587"/>
                    </a:lnTo>
                    <a:lnTo>
                      <a:pt x="278" y="588"/>
                    </a:lnTo>
                    <a:lnTo>
                      <a:pt x="278" y="588"/>
                    </a:lnTo>
                    <a:lnTo>
                      <a:pt x="278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79" y="588"/>
                    </a:lnTo>
                    <a:lnTo>
                      <a:pt x="280" y="588"/>
                    </a:lnTo>
                    <a:lnTo>
                      <a:pt x="280" y="588"/>
                    </a:lnTo>
                    <a:lnTo>
                      <a:pt x="281" y="588"/>
                    </a:lnTo>
                    <a:lnTo>
                      <a:pt x="281" y="589"/>
                    </a:lnTo>
                    <a:lnTo>
                      <a:pt x="281" y="589"/>
                    </a:lnTo>
                    <a:lnTo>
                      <a:pt x="281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2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3" y="589"/>
                    </a:lnTo>
                    <a:lnTo>
                      <a:pt x="284" y="590"/>
                    </a:lnTo>
                    <a:lnTo>
                      <a:pt x="284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5" y="590"/>
                    </a:lnTo>
                    <a:lnTo>
                      <a:pt x="286" y="590"/>
                    </a:lnTo>
                    <a:lnTo>
                      <a:pt x="286" y="590"/>
                    </a:lnTo>
                    <a:lnTo>
                      <a:pt x="287" y="590"/>
                    </a:lnTo>
                    <a:lnTo>
                      <a:pt x="287" y="590"/>
                    </a:lnTo>
                    <a:lnTo>
                      <a:pt x="287" y="590"/>
                    </a:lnTo>
                    <a:lnTo>
                      <a:pt x="287" y="590"/>
                    </a:lnTo>
                    <a:lnTo>
                      <a:pt x="288" y="591"/>
                    </a:lnTo>
                    <a:lnTo>
                      <a:pt x="288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89" y="591"/>
                    </a:lnTo>
                    <a:lnTo>
                      <a:pt x="290" y="591"/>
                    </a:lnTo>
                    <a:lnTo>
                      <a:pt x="290" y="591"/>
                    </a:lnTo>
                    <a:lnTo>
                      <a:pt x="291" y="591"/>
                    </a:lnTo>
                    <a:lnTo>
                      <a:pt x="291" y="592"/>
                    </a:lnTo>
                    <a:lnTo>
                      <a:pt x="291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2" y="592"/>
                    </a:lnTo>
                    <a:lnTo>
                      <a:pt x="293" y="592"/>
                    </a:lnTo>
                    <a:lnTo>
                      <a:pt x="293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4" y="592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5" y="593"/>
                    </a:lnTo>
                    <a:lnTo>
                      <a:pt x="296" y="593"/>
                    </a:lnTo>
                    <a:lnTo>
                      <a:pt x="296" y="593"/>
                    </a:lnTo>
                    <a:lnTo>
                      <a:pt x="296" y="593"/>
                    </a:lnTo>
                    <a:lnTo>
                      <a:pt x="296" y="593"/>
                    </a:lnTo>
                    <a:lnTo>
                      <a:pt x="297" y="593"/>
                    </a:lnTo>
                    <a:lnTo>
                      <a:pt x="297" y="593"/>
                    </a:lnTo>
                    <a:lnTo>
                      <a:pt x="297" y="593"/>
                    </a:lnTo>
                    <a:lnTo>
                      <a:pt x="297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3"/>
                    </a:lnTo>
                    <a:lnTo>
                      <a:pt x="298" y="594"/>
                    </a:lnTo>
                    <a:lnTo>
                      <a:pt x="299" y="594"/>
                    </a:lnTo>
                    <a:lnTo>
                      <a:pt x="299" y="594"/>
                    </a:lnTo>
                    <a:lnTo>
                      <a:pt x="299" y="594"/>
                    </a:lnTo>
                    <a:lnTo>
                      <a:pt x="300" y="594"/>
                    </a:lnTo>
                    <a:lnTo>
                      <a:pt x="300" y="594"/>
                    </a:lnTo>
                    <a:lnTo>
                      <a:pt x="301" y="594"/>
                    </a:lnTo>
                    <a:lnTo>
                      <a:pt x="301" y="594"/>
                    </a:lnTo>
                    <a:lnTo>
                      <a:pt x="301" y="594"/>
                    </a:lnTo>
                    <a:lnTo>
                      <a:pt x="302" y="595"/>
                    </a:lnTo>
                    <a:lnTo>
                      <a:pt x="302" y="595"/>
                    </a:lnTo>
                    <a:lnTo>
                      <a:pt x="302" y="595"/>
                    </a:lnTo>
                    <a:lnTo>
                      <a:pt x="302" y="595"/>
                    </a:lnTo>
                    <a:lnTo>
                      <a:pt x="303" y="595"/>
                    </a:lnTo>
                    <a:lnTo>
                      <a:pt x="303" y="595"/>
                    </a:lnTo>
                    <a:lnTo>
                      <a:pt x="303" y="595"/>
                    </a:lnTo>
                    <a:lnTo>
                      <a:pt x="303" y="595"/>
                    </a:lnTo>
                    <a:lnTo>
                      <a:pt x="304" y="595"/>
                    </a:lnTo>
                    <a:lnTo>
                      <a:pt x="304" y="595"/>
                    </a:lnTo>
                    <a:lnTo>
                      <a:pt x="305" y="595"/>
                    </a:lnTo>
                    <a:lnTo>
                      <a:pt x="305" y="595"/>
                    </a:lnTo>
                    <a:lnTo>
                      <a:pt x="306" y="595"/>
                    </a:lnTo>
                    <a:lnTo>
                      <a:pt x="306" y="596"/>
                    </a:lnTo>
                    <a:lnTo>
                      <a:pt x="306" y="596"/>
                    </a:lnTo>
                    <a:lnTo>
                      <a:pt x="307" y="596"/>
                    </a:lnTo>
                    <a:lnTo>
                      <a:pt x="307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8" y="596"/>
                    </a:lnTo>
                    <a:lnTo>
                      <a:pt x="309" y="596"/>
                    </a:lnTo>
                    <a:lnTo>
                      <a:pt x="309" y="596"/>
                    </a:lnTo>
                    <a:lnTo>
                      <a:pt x="309" y="596"/>
                    </a:lnTo>
                    <a:lnTo>
                      <a:pt x="310" y="597"/>
                    </a:lnTo>
                    <a:lnTo>
                      <a:pt x="310" y="597"/>
                    </a:lnTo>
                    <a:lnTo>
                      <a:pt x="310" y="597"/>
                    </a:lnTo>
                    <a:lnTo>
                      <a:pt x="311" y="597"/>
                    </a:lnTo>
                    <a:lnTo>
                      <a:pt x="311" y="597"/>
                    </a:lnTo>
                    <a:lnTo>
                      <a:pt x="312" y="597"/>
                    </a:lnTo>
                    <a:lnTo>
                      <a:pt x="312" y="597"/>
                    </a:lnTo>
                    <a:lnTo>
                      <a:pt x="313" y="597"/>
                    </a:lnTo>
                    <a:lnTo>
                      <a:pt x="313" y="597"/>
                    </a:lnTo>
                    <a:lnTo>
                      <a:pt x="314" y="597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4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5" y="598"/>
                    </a:lnTo>
                    <a:lnTo>
                      <a:pt x="316" y="598"/>
                    </a:lnTo>
                    <a:lnTo>
                      <a:pt x="316" y="598"/>
                    </a:lnTo>
                    <a:lnTo>
                      <a:pt x="316" y="598"/>
                    </a:lnTo>
                    <a:lnTo>
                      <a:pt x="317" y="598"/>
                    </a:lnTo>
                    <a:lnTo>
                      <a:pt x="318" y="599"/>
                    </a:lnTo>
                    <a:lnTo>
                      <a:pt x="318" y="599"/>
                    </a:lnTo>
                    <a:lnTo>
                      <a:pt x="319" y="599"/>
                    </a:lnTo>
                    <a:lnTo>
                      <a:pt x="320" y="599"/>
                    </a:lnTo>
                    <a:lnTo>
                      <a:pt x="320" y="599"/>
                    </a:lnTo>
                    <a:lnTo>
                      <a:pt x="320" y="599"/>
                    </a:lnTo>
                    <a:lnTo>
                      <a:pt x="321" y="599"/>
                    </a:lnTo>
                    <a:lnTo>
                      <a:pt x="321" y="599"/>
                    </a:lnTo>
                    <a:lnTo>
                      <a:pt x="321" y="599"/>
                    </a:lnTo>
                    <a:lnTo>
                      <a:pt x="321" y="599"/>
                    </a:lnTo>
                    <a:lnTo>
                      <a:pt x="322" y="599"/>
                    </a:lnTo>
                    <a:lnTo>
                      <a:pt x="324" y="600"/>
                    </a:lnTo>
                    <a:lnTo>
                      <a:pt x="324" y="600"/>
                    </a:lnTo>
                    <a:lnTo>
                      <a:pt x="324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5" y="600"/>
                    </a:lnTo>
                    <a:lnTo>
                      <a:pt x="326" y="600"/>
                    </a:lnTo>
                    <a:lnTo>
                      <a:pt x="326" y="600"/>
                    </a:lnTo>
                    <a:lnTo>
                      <a:pt x="326" y="601"/>
                    </a:lnTo>
                    <a:lnTo>
                      <a:pt x="327" y="601"/>
                    </a:lnTo>
                    <a:lnTo>
                      <a:pt x="327" y="601"/>
                    </a:lnTo>
                    <a:lnTo>
                      <a:pt x="327" y="601"/>
                    </a:lnTo>
                    <a:lnTo>
                      <a:pt x="328" y="601"/>
                    </a:lnTo>
                    <a:lnTo>
                      <a:pt x="328" y="601"/>
                    </a:lnTo>
                    <a:lnTo>
                      <a:pt x="328" y="601"/>
                    </a:lnTo>
                    <a:lnTo>
                      <a:pt x="328" y="601"/>
                    </a:lnTo>
                    <a:lnTo>
                      <a:pt x="329" y="601"/>
                    </a:lnTo>
                    <a:lnTo>
                      <a:pt x="330" y="601"/>
                    </a:lnTo>
                    <a:lnTo>
                      <a:pt x="331" y="602"/>
                    </a:lnTo>
                    <a:lnTo>
                      <a:pt x="331" y="602"/>
                    </a:lnTo>
                    <a:lnTo>
                      <a:pt x="332" y="602"/>
                    </a:lnTo>
                    <a:lnTo>
                      <a:pt x="332" y="602"/>
                    </a:lnTo>
                    <a:lnTo>
                      <a:pt x="333" y="602"/>
                    </a:lnTo>
                    <a:lnTo>
                      <a:pt x="333" y="602"/>
                    </a:lnTo>
                    <a:lnTo>
                      <a:pt x="333" y="602"/>
                    </a:lnTo>
                    <a:lnTo>
                      <a:pt x="333" y="602"/>
                    </a:lnTo>
                    <a:lnTo>
                      <a:pt x="334" y="602"/>
                    </a:lnTo>
                    <a:lnTo>
                      <a:pt x="334" y="602"/>
                    </a:lnTo>
                    <a:lnTo>
                      <a:pt x="334" y="602"/>
                    </a:lnTo>
                    <a:lnTo>
                      <a:pt x="335" y="602"/>
                    </a:lnTo>
                    <a:lnTo>
                      <a:pt x="335" y="602"/>
                    </a:lnTo>
                    <a:lnTo>
                      <a:pt x="336" y="603"/>
                    </a:lnTo>
                    <a:lnTo>
                      <a:pt x="337" y="603"/>
                    </a:lnTo>
                    <a:lnTo>
                      <a:pt x="337" y="603"/>
                    </a:lnTo>
                    <a:lnTo>
                      <a:pt x="337" y="603"/>
                    </a:lnTo>
                    <a:lnTo>
                      <a:pt x="337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8" y="603"/>
                    </a:lnTo>
                    <a:lnTo>
                      <a:pt x="339" y="603"/>
                    </a:lnTo>
                    <a:lnTo>
                      <a:pt x="340" y="604"/>
                    </a:lnTo>
                    <a:lnTo>
                      <a:pt x="341" y="604"/>
                    </a:lnTo>
                    <a:lnTo>
                      <a:pt x="341" y="604"/>
                    </a:lnTo>
                    <a:lnTo>
                      <a:pt x="341" y="604"/>
                    </a:lnTo>
                    <a:lnTo>
                      <a:pt x="341" y="604"/>
                    </a:lnTo>
                    <a:lnTo>
                      <a:pt x="342" y="604"/>
                    </a:lnTo>
                    <a:lnTo>
                      <a:pt x="342" y="604"/>
                    </a:lnTo>
                    <a:lnTo>
                      <a:pt x="343" y="604"/>
                    </a:lnTo>
                    <a:lnTo>
                      <a:pt x="343" y="604"/>
                    </a:lnTo>
                    <a:lnTo>
                      <a:pt x="344" y="604"/>
                    </a:lnTo>
                    <a:lnTo>
                      <a:pt x="344" y="604"/>
                    </a:lnTo>
                    <a:lnTo>
                      <a:pt x="344" y="604"/>
                    </a:lnTo>
                    <a:lnTo>
                      <a:pt x="345" y="605"/>
                    </a:lnTo>
                    <a:lnTo>
                      <a:pt x="346" y="605"/>
                    </a:lnTo>
                    <a:lnTo>
                      <a:pt x="346" y="605"/>
                    </a:lnTo>
                    <a:lnTo>
                      <a:pt x="347" y="605"/>
                    </a:lnTo>
                    <a:lnTo>
                      <a:pt x="347" y="605"/>
                    </a:lnTo>
                    <a:lnTo>
                      <a:pt x="348" y="605"/>
                    </a:lnTo>
                    <a:lnTo>
                      <a:pt x="349" y="605"/>
                    </a:lnTo>
                    <a:lnTo>
                      <a:pt x="349" y="605"/>
                    </a:lnTo>
                    <a:lnTo>
                      <a:pt x="350" y="606"/>
                    </a:lnTo>
                    <a:lnTo>
                      <a:pt x="350" y="606"/>
                    </a:lnTo>
                    <a:lnTo>
                      <a:pt x="350" y="606"/>
                    </a:lnTo>
                    <a:lnTo>
                      <a:pt x="351" y="606"/>
                    </a:lnTo>
                    <a:lnTo>
                      <a:pt x="351" y="606"/>
                    </a:lnTo>
                    <a:lnTo>
                      <a:pt x="352" y="606"/>
                    </a:lnTo>
                    <a:lnTo>
                      <a:pt x="353" y="606"/>
                    </a:lnTo>
                    <a:lnTo>
                      <a:pt x="353" y="606"/>
                    </a:lnTo>
                    <a:lnTo>
                      <a:pt x="353" y="606"/>
                    </a:lnTo>
                    <a:lnTo>
                      <a:pt x="354" y="606"/>
                    </a:lnTo>
                    <a:lnTo>
                      <a:pt x="354" y="606"/>
                    </a:lnTo>
                    <a:lnTo>
                      <a:pt x="354" y="607"/>
                    </a:lnTo>
                    <a:lnTo>
                      <a:pt x="355" y="607"/>
                    </a:lnTo>
                    <a:lnTo>
                      <a:pt x="356" y="607"/>
                    </a:lnTo>
                    <a:lnTo>
                      <a:pt x="356" y="607"/>
                    </a:lnTo>
                    <a:lnTo>
                      <a:pt x="356" y="607"/>
                    </a:lnTo>
                    <a:lnTo>
                      <a:pt x="357" y="607"/>
                    </a:lnTo>
                    <a:lnTo>
                      <a:pt x="357" y="607"/>
                    </a:lnTo>
                    <a:lnTo>
                      <a:pt x="358" y="607"/>
                    </a:lnTo>
                    <a:lnTo>
                      <a:pt x="358" y="607"/>
                    </a:lnTo>
                    <a:lnTo>
                      <a:pt x="358" y="607"/>
                    </a:lnTo>
                    <a:lnTo>
                      <a:pt x="358" y="607"/>
                    </a:lnTo>
                    <a:lnTo>
                      <a:pt x="360" y="608"/>
                    </a:lnTo>
                    <a:lnTo>
                      <a:pt x="361" y="608"/>
                    </a:lnTo>
                    <a:lnTo>
                      <a:pt x="362" y="608"/>
                    </a:lnTo>
                    <a:lnTo>
                      <a:pt x="362" y="608"/>
                    </a:lnTo>
                    <a:lnTo>
                      <a:pt x="363" y="608"/>
                    </a:lnTo>
                    <a:lnTo>
                      <a:pt x="364" y="608"/>
                    </a:lnTo>
                    <a:lnTo>
                      <a:pt x="365" y="609"/>
                    </a:lnTo>
                    <a:lnTo>
                      <a:pt x="365" y="609"/>
                    </a:lnTo>
                    <a:lnTo>
                      <a:pt x="365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6" y="609"/>
                    </a:lnTo>
                    <a:lnTo>
                      <a:pt x="367" y="609"/>
                    </a:lnTo>
                    <a:lnTo>
                      <a:pt x="367" y="609"/>
                    </a:lnTo>
                    <a:lnTo>
                      <a:pt x="368" y="609"/>
                    </a:lnTo>
                    <a:lnTo>
                      <a:pt x="368" y="609"/>
                    </a:lnTo>
                    <a:lnTo>
                      <a:pt x="368" y="609"/>
                    </a:lnTo>
                    <a:lnTo>
                      <a:pt x="369" y="609"/>
                    </a:lnTo>
                    <a:lnTo>
                      <a:pt x="369" y="609"/>
                    </a:lnTo>
                    <a:lnTo>
                      <a:pt x="369" y="609"/>
                    </a:lnTo>
                    <a:lnTo>
                      <a:pt x="370" y="609"/>
                    </a:lnTo>
                    <a:lnTo>
                      <a:pt x="370" y="610"/>
                    </a:lnTo>
                    <a:lnTo>
                      <a:pt x="371" y="610"/>
                    </a:lnTo>
                    <a:lnTo>
                      <a:pt x="371" y="610"/>
                    </a:lnTo>
                    <a:lnTo>
                      <a:pt x="371" y="610"/>
                    </a:lnTo>
                    <a:lnTo>
                      <a:pt x="371" y="610"/>
                    </a:lnTo>
                    <a:lnTo>
                      <a:pt x="372" y="610"/>
                    </a:lnTo>
                    <a:lnTo>
                      <a:pt x="373" y="610"/>
                    </a:lnTo>
                    <a:lnTo>
                      <a:pt x="373" y="610"/>
                    </a:lnTo>
                    <a:lnTo>
                      <a:pt x="374" y="610"/>
                    </a:lnTo>
                    <a:lnTo>
                      <a:pt x="374" y="610"/>
                    </a:lnTo>
                    <a:lnTo>
                      <a:pt x="375" y="610"/>
                    </a:lnTo>
                    <a:lnTo>
                      <a:pt x="375" y="610"/>
                    </a:lnTo>
                    <a:lnTo>
                      <a:pt x="376" y="611"/>
                    </a:lnTo>
                    <a:lnTo>
                      <a:pt x="376" y="611"/>
                    </a:lnTo>
                    <a:lnTo>
                      <a:pt x="376" y="611"/>
                    </a:lnTo>
                    <a:lnTo>
                      <a:pt x="377" y="611"/>
                    </a:lnTo>
                    <a:lnTo>
                      <a:pt x="377" y="611"/>
                    </a:lnTo>
                    <a:lnTo>
                      <a:pt x="377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8" y="611"/>
                    </a:lnTo>
                    <a:lnTo>
                      <a:pt x="379" y="611"/>
                    </a:lnTo>
                    <a:lnTo>
                      <a:pt x="379" y="611"/>
                    </a:lnTo>
                    <a:lnTo>
                      <a:pt x="379" y="611"/>
                    </a:lnTo>
                    <a:lnTo>
                      <a:pt x="380" y="611"/>
                    </a:lnTo>
                    <a:lnTo>
                      <a:pt x="380" y="611"/>
                    </a:lnTo>
                    <a:lnTo>
                      <a:pt x="380" y="611"/>
                    </a:lnTo>
                    <a:lnTo>
                      <a:pt x="380" y="611"/>
                    </a:lnTo>
                    <a:lnTo>
                      <a:pt x="381" y="611"/>
                    </a:lnTo>
                    <a:lnTo>
                      <a:pt x="381" y="612"/>
                    </a:lnTo>
                    <a:lnTo>
                      <a:pt x="382" y="612"/>
                    </a:lnTo>
                    <a:lnTo>
                      <a:pt x="382" y="612"/>
                    </a:lnTo>
                    <a:lnTo>
                      <a:pt x="382" y="612"/>
                    </a:lnTo>
                    <a:lnTo>
                      <a:pt x="382" y="612"/>
                    </a:lnTo>
                    <a:lnTo>
                      <a:pt x="383" y="612"/>
                    </a:lnTo>
                    <a:lnTo>
                      <a:pt x="384" y="612"/>
                    </a:lnTo>
                    <a:lnTo>
                      <a:pt x="384" y="612"/>
                    </a:lnTo>
                    <a:lnTo>
                      <a:pt x="384" y="612"/>
                    </a:lnTo>
                    <a:lnTo>
                      <a:pt x="384" y="612"/>
                    </a:lnTo>
                    <a:lnTo>
                      <a:pt x="386" y="612"/>
                    </a:lnTo>
                    <a:lnTo>
                      <a:pt x="386" y="612"/>
                    </a:lnTo>
                    <a:lnTo>
                      <a:pt x="388" y="613"/>
                    </a:lnTo>
                    <a:lnTo>
                      <a:pt x="388" y="613"/>
                    </a:lnTo>
                    <a:lnTo>
                      <a:pt x="389" y="613"/>
                    </a:lnTo>
                    <a:lnTo>
                      <a:pt x="389" y="613"/>
                    </a:lnTo>
                    <a:lnTo>
                      <a:pt x="390" y="613"/>
                    </a:lnTo>
                    <a:lnTo>
                      <a:pt x="390" y="613"/>
                    </a:lnTo>
                    <a:lnTo>
                      <a:pt x="390" y="613"/>
                    </a:lnTo>
                    <a:lnTo>
                      <a:pt x="391" y="613"/>
                    </a:lnTo>
                    <a:lnTo>
                      <a:pt x="391" y="613"/>
                    </a:lnTo>
                    <a:lnTo>
                      <a:pt x="392" y="613"/>
                    </a:lnTo>
                    <a:lnTo>
                      <a:pt x="393" y="613"/>
                    </a:lnTo>
                    <a:lnTo>
                      <a:pt x="393" y="614"/>
                    </a:lnTo>
                    <a:lnTo>
                      <a:pt x="393" y="614"/>
                    </a:lnTo>
                    <a:lnTo>
                      <a:pt x="394" y="614"/>
                    </a:lnTo>
                    <a:lnTo>
                      <a:pt x="395" y="614"/>
                    </a:lnTo>
                    <a:lnTo>
                      <a:pt x="395" y="614"/>
                    </a:lnTo>
                    <a:lnTo>
                      <a:pt x="396" y="614"/>
                    </a:lnTo>
                    <a:lnTo>
                      <a:pt x="396" y="614"/>
                    </a:lnTo>
                    <a:lnTo>
                      <a:pt x="396" y="614"/>
                    </a:lnTo>
                    <a:lnTo>
                      <a:pt x="397" y="614"/>
                    </a:lnTo>
                    <a:lnTo>
                      <a:pt x="397" y="614"/>
                    </a:lnTo>
                    <a:lnTo>
                      <a:pt x="397" y="614"/>
                    </a:lnTo>
                    <a:lnTo>
                      <a:pt x="398" y="614"/>
                    </a:lnTo>
                    <a:lnTo>
                      <a:pt x="398" y="614"/>
                    </a:lnTo>
                    <a:lnTo>
                      <a:pt x="400" y="615"/>
                    </a:lnTo>
                    <a:lnTo>
                      <a:pt x="400" y="615"/>
                    </a:lnTo>
                    <a:lnTo>
                      <a:pt x="401" y="615"/>
                    </a:lnTo>
                    <a:lnTo>
                      <a:pt x="401" y="615"/>
                    </a:lnTo>
                    <a:lnTo>
                      <a:pt x="403" y="615"/>
                    </a:lnTo>
                    <a:lnTo>
                      <a:pt x="403" y="615"/>
                    </a:lnTo>
                    <a:lnTo>
                      <a:pt x="403" y="615"/>
                    </a:lnTo>
                    <a:lnTo>
                      <a:pt x="405" y="615"/>
                    </a:lnTo>
                    <a:lnTo>
                      <a:pt x="405" y="615"/>
                    </a:lnTo>
                    <a:lnTo>
                      <a:pt x="407" y="616"/>
                    </a:lnTo>
                    <a:lnTo>
                      <a:pt x="407" y="616"/>
                    </a:lnTo>
                    <a:lnTo>
                      <a:pt x="407" y="616"/>
                    </a:lnTo>
                    <a:lnTo>
                      <a:pt x="408" y="616"/>
                    </a:lnTo>
                    <a:lnTo>
                      <a:pt x="408" y="616"/>
                    </a:lnTo>
                    <a:lnTo>
                      <a:pt x="408" y="616"/>
                    </a:lnTo>
                    <a:lnTo>
                      <a:pt x="409" y="616"/>
                    </a:lnTo>
                    <a:lnTo>
                      <a:pt x="411" y="616"/>
                    </a:lnTo>
                    <a:lnTo>
                      <a:pt x="411" y="616"/>
                    </a:lnTo>
                    <a:lnTo>
                      <a:pt x="411" y="616"/>
                    </a:lnTo>
                    <a:lnTo>
                      <a:pt x="411" y="616"/>
                    </a:lnTo>
                    <a:lnTo>
                      <a:pt x="412" y="617"/>
                    </a:lnTo>
                    <a:lnTo>
                      <a:pt x="412" y="617"/>
                    </a:lnTo>
                    <a:lnTo>
                      <a:pt x="412" y="617"/>
                    </a:lnTo>
                    <a:lnTo>
                      <a:pt x="413" y="617"/>
                    </a:lnTo>
                    <a:lnTo>
                      <a:pt x="414" y="617"/>
                    </a:lnTo>
                    <a:lnTo>
                      <a:pt x="415" y="617"/>
                    </a:lnTo>
                    <a:lnTo>
                      <a:pt x="415" y="617"/>
                    </a:lnTo>
                    <a:lnTo>
                      <a:pt x="416" y="617"/>
                    </a:lnTo>
                    <a:lnTo>
                      <a:pt x="416" y="617"/>
                    </a:lnTo>
                    <a:lnTo>
                      <a:pt x="416" y="617"/>
                    </a:lnTo>
                    <a:lnTo>
                      <a:pt x="416" y="617"/>
                    </a:lnTo>
                    <a:lnTo>
                      <a:pt x="417" y="617"/>
                    </a:lnTo>
                    <a:lnTo>
                      <a:pt x="419" y="618"/>
                    </a:lnTo>
                    <a:lnTo>
                      <a:pt x="420" y="618"/>
                    </a:lnTo>
                    <a:lnTo>
                      <a:pt x="420" y="618"/>
                    </a:lnTo>
                    <a:lnTo>
                      <a:pt x="421" y="618"/>
                    </a:lnTo>
                    <a:lnTo>
                      <a:pt x="422" y="618"/>
                    </a:lnTo>
                    <a:lnTo>
                      <a:pt x="422" y="618"/>
                    </a:lnTo>
                    <a:lnTo>
                      <a:pt x="422" y="618"/>
                    </a:lnTo>
                    <a:lnTo>
                      <a:pt x="423" y="618"/>
                    </a:lnTo>
                    <a:lnTo>
                      <a:pt x="424" y="618"/>
                    </a:lnTo>
                    <a:lnTo>
                      <a:pt x="424" y="618"/>
                    </a:lnTo>
                    <a:lnTo>
                      <a:pt x="424" y="618"/>
                    </a:lnTo>
                    <a:lnTo>
                      <a:pt x="425" y="618"/>
                    </a:lnTo>
                    <a:lnTo>
                      <a:pt x="425" y="618"/>
                    </a:lnTo>
                    <a:lnTo>
                      <a:pt x="425" y="619"/>
                    </a:lnTo>
                    <a:lnTo>
                      <a:pt x="426" y="619"/>
                    </a:lnTo>
                    <a:lnTo>
                      <a:pt x="427" y="619"/>
                    </a:lnTo>
                    <a:lnTo>
                      <a:pt x="428" y="619"/>
                    </a:lnTo>
                    <a:lnTo>
                      <a:pt x="428" y="619"/>
                    </a:lnTo>
                    <a:lnTo>
                      <a:pt x="429" y="619"/>
                    </a:lnTo>
                    <a:lnTo>
                      <a:pt x="429" y="619"/>
                    </a:lnTo>
                    <a:lnTo>
                      <a:pt x="429" y="619"/>
                    </a:lnTo>
                    <a:lnTo>
                      <a:pt x="430" y="619"/>
                    </a:lnTo>
                    <a:lnTo>
                      <a:pt x="431" y="619"/>
                    </a:lnTo>
                    <a:lnTo>
                      <a:pt x="431" y="619"/>
                    </a:lnTo>
                    <a:lnTo>
                      <a:pt x="431" y="619"/>
                    </a:lnTo>
                    <a:lnTo>
                      <a:pt x="431" y="619"/>
                    </a:lnTo>
                    <a:lnTo>
                      <a:pt x="432" y="619"/>
                    </a:lnTo>
                    <a:lnTo>
                      <a:pt x="432" y="619"/>
                    </a:lnTo>
                    <a:lnTo>
                      <a:pt x="433" y="620"/>
                    </a:lnTo>
                    <a:lnTo>
                      <a:pt x="433" y="620"/>
                    </a:lnTo>
                    <a:lnTo>
                      <a:pt x="434" y="620"/>
                    </a:lnTo>
                    <a:lnTo>
                      <a:pt x="434" y="620"/>
                    </a:lnTo>
                    <a:lnTo>
                      <a:pt x="435" y="620"/>
                    </a:lnTo>
                    <a:lnTo>
                      <a:pt x="435" y="620"/>
                    </a:lnTo>
                    <a:lnTo>
                      <a:pt x="436" y="620"/>
                    </a:lnTo>
                    <a:lnTo>
                      <a:pt x="436" y="620"/>
                    </a:lnTo>
                    <a:lnTo>
                      <a:pt x="437" y="620"/>
                    </a:lnTo>
                    <a:lnTo>
                      <a:pt x="438" y="620"/>
                    </a:lnTo>
                    <a:lnTo>
                      <a:pt x="440" y="621"/>
                    </a:lnTo>
                    <a:lnTo>
                      <a:pt x="441" y="621"/>
                    </a:lnTo>
                    <a:lnTo>
                      <a:pt x="441" y="621"/>
                    </a:lnTo>
                    <a:lnTo>
                      <a:pt x="441" y="621"/>
                    </a:lnTo>
                    <a:lnTo>
                      <a:pt x="441" y="621"/>
                    </a:lnTo>
                    <a:lnTo>
                      <a:pt x="442" y="621"/>
                    </a:lnTo>
                    <a:lnTo>
                      <a:pt x="443" y="621"/>
                    </a:lnTo>
                    <a:lnTo>
                      <a:pt x="444" y="621"/>
                    </a:lnTo>
                    <a:lnTo>
                      <a:pt x="444" y="621"/>
                    </a:lnTo>
                    <a:lnTo>
                      <a:pt x="445" y="621"/>
                    </a:lnTo>
                    <a:lnTo>
                      <a:pt x="445" y="621"/>
                    </a:lnTo>
                    <a:lnTo>
                      <a:pt x="447" y="622"/>
                    </a:lnTo>
                    <a:lnTo>
                      <a:pt x="448" y="622"/>
                    </a:lnTo>
                    <a:lnTo>
                      <a:pt x="448" y="622"/>
                    </a:lnTo>
                    <a:lnTo>
                      <a:pt x="449" y="622"/>
                    </a:lnTo>
                    <a:lnTo>
                      <a:pt x="450" y="622"/>
                    </a:lnTo>
                    <a:lnTo>
                      <a:pt x="450" y="622"/>
                    </a:lnTo>
                    <a:lnTo>
                      <a:pt x="450" y="622"/>
                    </a:lnTo>
                    <a:lnTo>
                      <a:pt x="451" y="622"/>
                    </a:lnTo>
                    <a:lnTo>
                      <a:pt x="452" y="622"/>
                    </a:lnTo>
                    <a:lnTo>
                      <a:pt x="452" y="622"/>
                    </a:lnTo>
                    <a:lnTo>
                      <a:pt x="453" y="622"/>
                    </a:lnTo>
                    <a:lnTo>
                      <a:pt x="454" y="622"/>
                    </a:lnTo>
                    <a:lnTo>
                      <a:pt x="456" y="623"/>
                    </a:lnTo>
                    <a:lnTo>
                      <a:pt x="456" y="623"/>
                    </a:lnTo>
                    <a:lnTo>
                      <a:pt x="456" y="623"/>
                    </a:lnTo>
                    <a:lnTo>
                      <a:pt x="459" y="623"/>
                    </a:lnTo>
                    <a:lnTo>
                      <a:pt x="459" y="623"/>
                    </a:lnTo>
                    <a:lnTo>
                      <a:pt x="460" y="623"/>
                    </a:lnTo>
                    <a:lnTo>
                      <a:pt x="460" y="623"/>
                    </a:lnTo>
                    <a:lnTo>
                      <a:pt x="462" y="623"/>
                    </a:lnTo>
                    <a:lnTo>
                      <a:pt x="462" y="623"/>
                    </a:lnTo>
                    <a:lnTo>
                      <a:pt x="463" y="624"/>
                    </a:lnTo>
                    <a:lnTo>
                      <a:pt x="464" y="624"/>
                    </a:lnTo>
                    <a:lnTo>
                      <a:pt x="464" y="624"/>
                    </a:lnTo>
                    <a:lnTo>
                      <a:pt x="465" y="624"/>
                    </a:lnTo>
                    <a:lnTo>
                      <a:pt x="466" y="624"/>
                    </a:lnTo>
                    <a:lnTo>
                      <a:pt x="466" y="624"/>
                    </a:lnTo>
                    <a:lnTo>
                      <a:pt x="467" y="624"/>
                    </a:lnTo>
                    <a:lnTo>
                      <a:pt x="467" y="624"/>
                    </a:lnTo>
                    <a:lnTo>
                      <a:pt x="467" y="624"/>
                    </a:lnTo>
                    <a:lnTo>
                      <a:pt x="468" y="624"/>
                    </a:lnTo>
                    <a:lnTo>
                      <a:pt x="469" y="624"/>
                    </a:lnTo>
                    <a:lnTo>
                      <a:pt x="470" y="624"/>
                    </a:lnTo>
                    <a:lnTo>
                      <a:pt x="470" y="624"/>
                    </a:lnTo>
                    <a:lnTo>
                      <a:pt x="472" y="625"/>
                    </a:lnTo>
                    <a:lnTo>
                      <a:pt x="472" y="625"/>
                    </a:lnTo>
                    <a:lnTo>
                      <a:pt x="474" y="625"/>
                    </a:lnTo>
                    <a:lnTo>
                      <a:pt x="474" y="625"/>
                    </a:lnTo>
                    <a:lnTo>
                      <a:pt x="476" y="625"/>
                    </a:lnTo>
                    <a:lnTo>
                      <a:pt x="477" y="625"/>
                    </a:lnTo>
                    <a:lnTo>
                      <a:pt x="477" y="625"/>
                    </a:lnTo>
                    <a:lnTo>
                      <a:pt x="477" y="625"/>
                    </a:lnTo>
                    <a:lnTo>
                      <a:pt x="478" y="625"/>
                    </a:lnTo>
                    <a:lnTo>
                      <a:pt x="478" y="625"/>
                    </a:lnTo>
                    <a:lnTo>
                      <a:pt x="479" y="626"/>
                    </a:lnTo>
                    <a:lnTo>
                      <a:pt x="479" y="626"/>
                    </a:lnTo>
                    <a:lnTo>
                      <a:pt x="481" y="626"/>
                    </a:lnTo>
                    <a:lnTo>
                      <a:pt x="482" y="626"/>
                    </a:lnTo>
                    <a:lnTo>
                      <a:pt x="483" y="626"/>
                    </a:lnTo>
                    <a:lnTo>
                      <a:pt x="484" y="626"/>
                    </a:lnTo>
                    <a:lnTo>
                      <a:pt x="484" y="626"/>
                    </a:lnTo>
                    <a:lnTo>
                      <a:pt x="486" y="626"/>
                    </a:lnTo>
                    <a:lnTo>
                      <a:pt x="487" y="626"/>
                    </a:lnTo>
                    <a:lnTo>
                      <a:pt x="487" y="626"/>
                    </a:lnTo>
                    <a:lnTo>
                      <a:pt x="487" y="626"/>
                    </a:lnTo>
                    <a:lnTo>
                      <a:pt x="490" y="627"/>
                    </a:lnTo>
                    <a:lnTo>
                      <a:pt x="490" y="627"/>
                    </a:lnTo>
                    <a:lnTo>
                      <a:pt x="494" y="627"/>
                    </a:lnTo>
                    <a:lnTo>
                      <a:pt x="495" y="627"/>
                    </a:lnTo>
                    <a:lnTo>
                      <a:pt x="497" y="628"/>
                    </a:lnTo>
                    <a:lnTo>
                      <a:pt x="498" y="628"/>
                    </a:lnTo>
                    <a:lnTo>
                      <a:pt x="500" y="628"/>
                    </a:lnTo>
                    <a:lnTo>
                      <a:pt x="500" y="628"/>
                    </a:lnTo>
                    <a:lnTo>
                      <a:pt x="501" y="628"/>
                    </a:lnTo>
                    <a:lnTo>
                      <a:pt x="501" y="628"/>
                    </a:lnTo>
                    <a:lnTo>
                      <a:pt x="501" y="628"/>
                    </a:lnTo>
                    <a:lnTo>
                      <a:pt x="502" y="628"/>
                    </a:lnTo>
                    <a:lnTo>
                      <a:pt x="502" y="628"/>
                    </a:lnTo>
                    <a:lnTo>
                      <a:pt x="504" y="628"/>
                    </a:lnTo>
                    <a:lnTo>
                      <a:pt x="504" y="628"/>
                    </a:lnTo>
                    <a:lnTo>
                      <a:pt x="505" y="628"/>
                    </a:lnTo>
                    <a:lnTo>
                      <a:pt x="505" y="628"/>
                    </a:lnTo>
                    <a:lnTo>
                      <a:pt x="507" y="629"/>
                    </a:lnTo>
                    <a:lnTo>
                      <a:pt x="507" y="629"/>
                    </a:lnTo>
                    <a:lnTo>
                      <a:pt x="508" y="629"/>
                    </a:lnTo>
                    <a:lnTo>
                      <a:pt x="508" y="629"/>
                    </a:lnTo>
                    <a:lnTo>
                      <a:pt x="509" y="629"/>
                    </a:lnTo>
                    <a:lnTo>
                      <a:pt x="511" y="629"/>
                    </a:lnTo>
                    <a:lnTo>
                      <a:pt x="512" y="629"/>
                    </a:lnTo>
                    <a:lnTo>
                      <a:pt x="514" y="629"/>
                    </a:lnTo>
                    <a:lnTo>
                      <a:pt x="514" y="629"/>
                    </a:lnTo>
                    <a:lnTo>
                      <a:pt x="515" y="629"/>
                    </a:lnTo>
                    <a:lnTo>
                      <a:pt x="517" y="630"/>
                    </a:lnTo>
                    <a:lnTo>
                      <a:pt x="517" y="630"/>
                    </a:lnTo>
                    <a:lnTo>
                      <a:pt x="519" y="630"/>
                    </a:lnTo>
                    <a:lnTo>
                      <a:pt x="519" y="630"/>
                    </a:lnTo>
                    <a:lnTo>
                      <a:pt x="519" y="630"/>
                    </a:lnTo>
                    <a:lnTo>
                      <a:pt x="520" y="630"/>
                    </a:lnTo>
                    <a:lnTo>
                      <a:pt x="521" y="630"/>
                    </a:lnTo>
                    <a:lnTo>
                      <a:pt x="521" y="630"/>
                    </a:lnTo>
                    <a:lnTo>
                      <a:pt x="522" y="630"/>
                    </a:lnTo>
                    <a:lnTo>
                      <a:pt x="522" y="630"/>
                    </a:lnTo>
                    <a:lnTo>
                      <a:pt x="522" y="630"/>
                    </a:lnTo>
                    <a:lnTo>
                      <a:pt x="523" y="630"/>
                    </a:lnTo>
                    <a:lnTo>
                      <a:pt x="524" y="630"/>
                    </a:lnTo>
                    <a:lnTo>
                      <a:pt x="525" y="630"/>
                    </a:lnTo>
                    <a:lnTo>
                      <a:pt x="525" y="630"/>
                    </a:lnTo>
                    <a:lnTo>
                      <a:pt x="525" y="630"/>
                    </a:lnTo>
                    <a:lnTo>
                      <a:pt x="528" y="631"/>
                    </a:lnTo>
                    <a:lnTo>
                      <a:pt x="529" y="631"/>
                    </a:lnTo>
                    <a:lnTo>
                      <a:pt x="529" y="631"/>
                    </a:lnTo>
                    <a:lnTo>
                      <a:pt x="530" y="631"/>
                    </a:lnTo>
                    <a:lnTo>
                      <a:pt x="530" y="631"/>
                    </a:lnTo>
                    <a:lnTo>
                      <a:pt x="531" y="631"/>
                    </a:lnTo>
                    <a:lnTo>
                      <a:pt x="531" y="631"/>
                    </a:lnTo>
                    <a:lnTo>
                      <a:pt x="532" y="631"/>
                    </a:lnTo>
                    <a:lnTo>
                      <a:pt x="532" y="631"/>
                    </a:lnTo>
                    <a:lnTo>
                      <a:pt x="532" y="631"/>
                    </a:lnTo>
                    <a:lnTo>
                      <a:pt x="532" y="631"/>
                    </a:lnTo>
                    <a:lnTo>
                      <a:pt x="533" y="631"/>
                    </a:lnTo>
                    <a:lnTo>
                      <a:pt x="533" y="631"/>
                    </a:lnTo>
                    <a:lnTo>
                      <a:pt x="534" y="631"/>
                    </a:lnTo>
                    <a:lnTo>
                      <a:pt x="535" y="631"/>
                    </a:lnTo>
                    <a:lnTo>
                      <a:pt x="536" y="631"/>
                    </a:lnTo>
                    <a:lnTo>
                      <a:pt x="537" y="632"/>
                    </a:lnTo>
                    <a:lnTo>
                      <a:pt x="538" y="632"/>
                    </a:lnTo>
                    <a:lnTo>
                      <a:pt x="539" y="632"/>
                    </a:lnTo>
                    <a:lnTo>
                      <a:pt x="543" y="632"/>
                    </a:lnTo>
                    <a:lnTo>
                      <a:pt x="543" y="632"/>
                    </a:lnTo>
                    <a:lnTo>
                      <a:pt x="543" y="632"/>
                    </a:lnTo>
                    <a:lnTo>
                      <a:pt x="545" y="632"/>
                    </a:lnTo>
                    <a:lnTo>
                      <a:pt x="545" y="632"/>
                    </a:lnTo>
                    <a:lnTo>
                      <a:pt x="547" y="632"/>
                    </a:lnTo>
                    <a:lnTo>
                      <a:pt x="547" y="632"/>
                    </a:lnTo>
                    <a:lnTo>
                      <a:pt x="548" y="633"/>
                    </a:lnTo>
                    <a:lnTo>
                      <a:pt x="549" y="633"/>
                    </a:lnTo>
                    <a:lnTo>
                      <a:pt x="551" y="633"/>
                    </a:lnTo>
                    <a:lnTo>
                      <a:pt x="553" y="633"/>
                    </a:lnTo>
                    <a:lnTo>
                      <a:pt x="553" y="633"/>
                    </a:lnTo>
                    <a:lnTo>
                      <a:pt x="556" y="633"/>
                    </a:lnTo>
                    <a:lnTo>
                      <a:pt x="556" y="633"/>
                    </a:lnTo>
                    <a:lnTo>
                      <a:pt x="556" y="633"/>
                    </a:lnTo>
                    <a:lnTo>
                      <a:pt x="560" y="634"/>
                    </a:lnTo>
                    <a:lnTo>
                      <a:pt x="560" y="634"/>
                    </a:lnTo>
                    <a:lnTo>
                      <a:pt x="561" y="634"/>
                    </a:lnTo>
                    <a:lnTo>
                      <a:pt x="561" y="634"/>
                    </a:lnTo>
                    <a:lnTo>
                      <a:pt x="562" y="634"/>
                    </a:lnTo>
                    <a:lnTo>
                      <a:pt x="562" y="634"/>
                    </a:lnTo>
                    <a:lnTo>
                      <a:pt x="566" y="634"/>
                    </a:lnTo>
                    <a:lnTo>
                      <a:pt x="569" y="634"/>
                    </a:lnTo>
                    <a:lnTo>
                      <a:pt x="571" y="635"/>
                    </a:lnTo>
                    <a:lnTo>
                      <a:pt x="571" y="635"/>
                    </a:lnTo>
                    <a:lnTo>
                      <a:pt x="576" y="635"/>
                    </a:lnTo>
                    <a:lnTo>
                      <a:pt x="576" y="635"/>
                    </a:lnTo>
                    <a:lnTo>
                      <a:pt x="576" y="635"/>
                    </a:lnTo>
                    <a:lnTo>
                      <a:pt x="577" y="635"/>
                    </a:lnTo>
                    <a:lnTo>
                      <a:pt x="579" y="635"/>
                    </a:lnTo>
                    <a:lnTo>
                      <a:pt x="581" y="635"/>
                    </a:lnTo>
                    <a:lnTo>
                      <a:pt x="581" y="635"/>
                    </a:lnTo>
                    <a:lnTo>
                      <a:pt x="582" y="635"/>
                    </a:lnTo>
                    <a:lnTo>
                      <a:pt x="584" y="636"/>
                    </a:lnTo>
                    <a:lnTo>
                      <a:pt x="584" y="636"/>
                    </a:lnTo>
                    <a:lnTo>
                      <a:pt x="585" y="636"/>
                    </a:lnTo>
                    <a:lnTo>
                      <a:pt x="585" y="636"/>
                    </a:lnTo>
                    <a:lnTo>
                      <a:pt x="587" y="636"/>
                    </a:lnTo>
                    <a:lnTo>
                      <a:pt x="587" y="636"/>
                    </a:lnTo>
                    <a:lnTo>
                      <a:pt x="587" y="636"/>
                    </a:lnTo>
                    <a:lnTo>
                      <a:pt x="589" y="636"/>
                    </a:lnTo>
                    <a:lnTo>
                      <a:pt x="590" y="636"/>
                    </a:lnTo>
                    <a:lnTo>
                      <a:pt x="590" y="636"/>
                    </a:lnTo>
                    <a:lnTo>
                      <a:pt x="592" y="636"/>
                    </a:lnTo>
                    <a:lnTo>
                      <a:pt x="592" y="636"/>
                    </a:lnTo>
                    <a:lnTo>
                      <a:pt x="592" y="636"/>
                    </a:lnTo>
                    <a:lnTo>
                      <a:pt x="594" y="636"/>
                    </a:lnTo>
                    <a:lnTo>
                      <a:pt x="595" y="637"/>
                    </a:lnTo>
                    <a:lnTo>
                      <a:pt x="596" y="637"/>
                    </a:lnTo>
                    <a:lnTo>
                      <a:pt x="597" y="637"/>
                    </a:lnTo>
                    <a:lnTo>
                      <a:pt x="598" y="637"/>
                    </a:lnTo>
                    <a:lnTo>
                      <a:pt x="599" y="637"/>
                    </a:lnTo>
                    <a:lnTo>
                      <a:pt x="599" y="637"/>
                    </a:lnTo>
                    <a:lnTo>
                      <a:pt x="600" y="637"/>
                    </a:lnTo>
                    <a:lnTo>
                      <a:pt x="600" y="637"/>
                    </a:lnTo>
                    <a:lnTo>
                      <a:pt x="600" y="637"/>
                    </a:lnTo>
                    <a:lnTo>
                      <a:pt x="601" y="637"/>
                    </a:lnTo>
                    <a:lnTo>
                      <a:pt x="602" y="637"/>
                    </a:lnTo>
                    <a:lnTo>
                      <a:pt x="603" y="637"/>
                    </a:lnTo>
                    <a:lnTo>
                      <a:pt x="605" y="637"/>
                    </a:lnTo>
                    <a:lnTo>
                      <a:pt x="605" y="637"/>
                    </a:lnTo>
                    <a:lnTo>
                      <a:pt x="607" y="637"/>
                    </a:lnTo>
                    <a:lnTo>
                      <a:pt x="608" y="637"/>
                    </a:lnTo>
                    <a:lnTo>
                      <a:pt x="608" y="638"/>
                    </a:lnTo>
                    <a:lnTo>
                      <a:pt x="609" y="638"/>
                    </a:lnTo>
                    <a:lnTo>
                      <a:pt x="612" y="638"/>
                    </a:lnTo>
                    <a:lnTo>
                      <a:pt x="615" y="638"/>
                    </a:lnTo>
                    <a:lnTo>
                      <a:pt x="616" y="638"/>
                    </a:lnTo>
                    <a:lnTo>
                      <a:pt x="619" y="638"/>
                    </a:lnTo>
                    <a:lnTo>
                      <a:pt x="622" y="639"/>
                    </a:lnTo>
                    <a:lnTo>
                      <a:pt x="622" y="639"/>
                    </a:lnTo>
                    <a:lnTo>
                      <a:pt x="623" y="639"/>
                    </a:lnTo>
                    <a:lnTo>
                      <a:pt x="624" y="639"/>
                    </a:lnTo>
                    <a:lnTo>
                      <a:pt x="625" y="639"/>
                    </a:lnTo>
                    <a:lnTo>
                      <a:pt x="626" y="639"/>
                    </a:lnTo>
                    <a:lnTo>
                      <a:pt x="626" y="639"/>
                    </a:lnTo>
                    <a:lnTo>
                      <a:pt x="627" y="639"/>
                    </a:lnTo>
                    <a:lnTo>
                      <a:pt x="629" y="639"/>
                    </a:lnTo>
                    <a:lnTo>
                      <a:pt x="630" y="639"/>
                    </a:lnTo>
                    <a:lnTo>
                      <a:pt x="630" y="639"/>
                    </a:lnTo>
                    <a:lnTo>
                      <a:pt x="639" y="640"/>
                    </a:lnTo>
                    <a:lnTo>
                      <a:pt x="639" y="640"/>
                    </a:lnTo>
                    <a:lnTo>
                      <a:pt x="641" y="640"/>
                    </a:lnTo>
                    <a:lnTo>
                      <a:pt x="641" y="640"/>
                    </a:lnTo>
                    <a:lnTo>
                      <a:pt x="642" y="640"/>
                    </a:lnTo>
                    <a:lnTo>
                      <a:pt x="646" y="640"/>
                    </a:lnTo>
                    <a:lnTo>
                      <a:pt x="651" y="641"/>
                    </a:lnTo>
                    <a:lnTo>
                      <a:pt x="653" y="641"/>
                    </a:lnTo>
                    <a:lnTo>
                      <a:pt x="657" y="641"/>
                    </a:lnTo>
                    <a:lnTo>
                      <a:pt x="658" y="641"/>
                    </a:lnTo>
                    <a:lnTo>
                      <a:pt x="663" y="641"/>
                    </a:lnTo>
                    <a:lnTo>
                      <a:pt x="664" y="641"/>
                    </a:lnTo>
                    <a:lnTo>
                      <a:pt x="664" y="641"/>
                    </a:lnTo>
                    <a:lnTo>
                      <a:pt x="664" y="641"/>
                    </a:lnTo>
                    <a:lnTo>
                      <a:pt x="665" y="641"/>
                    </a:lnTo>
                    <a:lnTo>
                      <a:pt x="665" y="641"/>
                    </a:lnTo>
                    <a:lnTo>
                      <a:pt x="666" y="641"/>
                    </a:lnTo>
                    <a:lnTo>
                      <a:pt x="667" y="642"/>
                    </a:lnTo>
                    <a:lnTo>
                      <a:pt x="667" y="642"/>
                    </a:lnTo>
                    <a:lnTo>
                      <a:pt x="668" y="642"/>
                    </a:lnTo>
                    <a:lnTo>
                      <a:pt x="668" y="642"/>
                    </a:lnTo>
                    <a:lnTo>
                      <a:pt x="671" y="642"/>
                    </a:lnTo>
                    <a:lnTo>
                      <a:pt x="671" y="642"/>
                    </a:lnTo>
                    <a:lnTo>
                      <a:pt x="673" y="642"/>
                    </a:lnTo>
                    <a:lnTo>
                      <a:pt x="674" y="642"/>
                    </a:lnTo>
                    <a:lnTo>
                      <a:pt x="675" y="642"/>
                    </a:lnTo>
                    <a:lnTo>
                      <a:pt x="675" y="642"/>
                    </a:lnTo>
                    <a:lnTo>
                      <a:pt x="677" y="642"/>
                    </a:lnTo>
                    <a:lnTo>
                      <a:pt x="684" y="643"/>
                    </a:lnTo>
                    <a:lnTo>
                      <a:pt x="685" y="643"/>
                    </a:lnTo>
                    <a:lnTo>
                      <a:pt x="688" y="643"/>
                    </a:lnTo>
                    <a:lnTo>
                      <a:pt x="690" y="643"/>
                    </a:lnTo>
                    <a:lnTo>
                      <a:pt x="690" y="643"/>
                    </a:lnTo>
                    <a:lnTo>
                      <a:pt x="693" y="643"/>
                    </a:lnTo>
                    <a:lnTo>
                      <a:pt x="693" y="643"/>
                    </a:lnTo>
                    <a:lnTo>
                      <a:pt x="694" y="643"/>
                    </a:lnTo>
                    <a:lnTo>
                      <a:pt x="697" y="643"/>
                    </a:lnTo>
                    <a:lnTo>
                      <a:pt x="699" y="644"/>
                    </a:lnTo>
                    <a:lnTo>
                      <a:pt x="704" y="644"/>
                    </a:lnTo>
                    <a:lnTo>
                      <a:pt x="708" y="644"/>
                    </a:lnTo>
                    <a:lnTo>
                      <a:pt x="710" y="644"/>
                    </a:lnTo>
                    <a:lnTo>
                      <a:pt x="715" y="644"/>
                    </a:lnTo>
                    <a:lnTo>
                      <a:pt x="715" y="644"/>
                    </a:lnTo>
                    <a:lnTo>
                      <a:pt x="715" y="644"/>
                    </a:lnTo>
                    <a:lnTo>
                      <a:pt x="717" y="644"/>
                    </a:lnTo>
                    <a:lnTo>
                      <a:pt x="720" y="645"/>
                    </a:lnTo>
                    <a:lnTo>
                      <a:pt x="720" y="645"/>
                    </a:lnTo>
                    <a:lnTo>
                      <a:pt x="721" y="645"/>
                    </a:lnTo>
                    <a:lnTo>
                      <a:pt x="723" y="645"/>
                    </a:lnTo>
                    <a:lnTo>
                      <a:pt x="728" y="645"/>
                    </a:lnTo>
                    <a:lnTo>
                      <a:pt x="729" y="645"/>
                    </a:lnTo>
                    <a:lnTo>
                      <a:pt x="733" y="645"/>
                    </a:lnTo>
                    <a:lnTo>
                      <a:pt x="733" y="645"/>
                    </a:lnTo>
                    <a:lnTo>
                      <a:pt x="743" y="646"/>
                    </a:lnTo>
                    <a:lnTo>
                      <a:pt x="743" y="646"/>
                    </a:lnTo>
                    <a:lnTo>
                      <a:pt x="744" y="646"/>
                    </a:lnTo>
                    <a:lnTo>
                      <a:pt x="751" y="646"/>
                    </a:lnTo>
                    <a:lnTo>
                      <a:pt x="751" y="646"/>
                    </a:lnTo>
                    <a:lnTo>
                      <a:pt x="757" y="647"/>
                    </a:lnTo>
                    <a:lnTo>
                      <a:pt x="758" y="647"/>
                    </a:lnTo>
                    <a:lnTo>
                      <a:pt x="759" y="647"/>
                    </a:lnTo>
                    <a:lnTo>
                      <a:pt x="763" y="647"/>
                    </a:lnTo>
                    <a:lnTo>
                      <a:pt x="767" y="647"/>
                    </a:lnTo>
                    <a:lnTo>
                      <a:pt x="774" y="647"/>
                    </a:lnTo>
                    <a:lnTo>
                      <a:pt x="775" y="647"/>
                    </a:lnTo>
                    <a:lnTo>
                      <a:pt x="778" y="648"/>
                    </a:lnTo>
                    <a:lnTo>
                      <a:pt x="779" y="648"/>
                    </a:lnTo>
                    <a:lnTo>
                      <a:pt x="784" y="648"/>
                    </a:lnTo>
                    <a:lnTo>
                      <a:pt x="785" y="648"/>
                    </a:lnTo>
                    <a:lnTo>
                      <a:pt x="793" y="648"/>
                    </a:lnTo>
                    <a:lnTo>
                      <a:pt x="795" y="648"/>
                    </a:lnTo>
                    <a:lnTo>
                      <a:pt x="795" y="648"/>
                    </a:lnTo>
                    <a:lnTo>
                      <a:pt x="799" y="649"/>
                    </a:lnTo>
                    <a:lnTo>
                      <a:pt x="800" y="649"/>
                    </a:lnTo>
                    <a:lnTo>
                      <a:pt x="802" y="649"/>
                    </a:lnTo>
                    <a:lnTo>
                      <a:pt x="802" y="649"/>
                    </a:lnTo>
                    <a:lnTo>
                      <a:pt x="807" y="649"/>
                    </a:lnTo>
                    <a:lnTo>
                      <a:pt x="809" y="649"/>
                    </a:lnTo>
                    <a:lnTo>
                      <a:pt x="811" y="649"/>
                    </a:lnTo>
                    <a:lnTo>
                      <a:pt x="812" y="649"/>
                    </a:lnTo>
                    <a:lnTo>
                      <a:pt x="813" y="649"/>
                    </a:lnTo>
                    <a:lnTo>
                      <a:pt x="814" y="649"/>
                    </a:lnTo>
                    <a:lnTo>
                      <a:pt x="816" y="649"/>
                    </a:lnTo>
                    <a:lnTo>
                      <a:pt x="817" y="649"/>
                    </a:lnTo>
                    <a:lnTo>
                      <a:pt x="819" y="649"/>
                    </a:lnTo>
                    <a:lnTo>
                      <a:pt x="819" y="649"/>
                    </a:lnTo>
                    <a:lnTo>
                      <a:pt x="832" y="650"/>
                    </a:lnTo>
                    <a:lnTo>
                      <a:pt x="839" y="650"/>
                    </a:lnTo>
                    <a:lnTo>
                      <a:pt x="850" y="651"/>
                    </a:lnTo>
                    <a:lnTo>
                      <a:pt x="854" y="651"/>
                    </a:lnTo>
                    <a:lnTo>
                      <a:pt x="855" y="651"/>
                    </a:lnTo>
                    <a:lnTo>
                      <a:pt x="859" y="651"/>
                    </a:lnTo>
                    <a:lnTo>
                      <a:pt x="863" y="651"/>
                    </a:lnTo>
                    <a:lnTo>
                      <a:pt x="865" y="651"/>
                    </a:lnTo>
                    <a:lnTo>
                      <a:pt x="875" y="652"/>
                    </a:lnTo>
                    <a:lnTo>
                      <a:pt x="881" y="652"/>
                    </a:lnTo>
                    <a:lnTo>
                      <a:pt x="896" y="652"/>
                    </a:lnTo>
                    <a:lnTo>
                      <a:pt x="900" y="653"/>
                    </a:lnTo>
                    <a:lnTo>
                      <a:pt x="909" y="653"/>
                    </a:lnTo>
                    <a:lnTo>
                      <a:pt x="910" y="653"/>
                    </a:lnTo>
                    <a:lnTo>
                      <a:pt x="912" y="653"/>
                    </a:lnTo>
                    <a:lnTo>
                      <a:pt x="915" y="653"/>
                    </a:lnTo>
                    <a:lnTo>
                      <a:pt x="919" y="653"/>
                    </a:lnTo>
                    <a:lnTo>
                      <a:pt x="920" y="653"/>
                    </a:lnTo>
                    <a:lnTo>
                      <a:pt x="923" y="653"/>
                    </a:lnTo>
                    <a:lnTo>
                      <a:pt x="932" y="654"/>
                    </a:lnTo>
                    <a:lnTo>
                      <a:pt x="938" y="654"/>
                    </a:lnTo>
                    <a:lnTo>
                      <a:pt x="944" y="654"/>
                    </a:lnTo>
                    <a:lnTo>
                      <a:pt x="954" y="654"/>
                    </a:lnTo>
                    <a:lnTo>
                      <a:pt x="959" y="655"/>
                    </a:lnTo>
                    <a:lnTo>
                      <a:pt x="961" y="655"/>
                    </a:lnTo>
                    <a:lnTo>
                      <a:pt x="964" y="655"/>
                    </a:lnTo>
                    <a:lnTo>
                      <a:pt x="967" y="655"/>
                    </a:lnTo>
                    <a:lnTo>
                      <a:pt x="970" y="655"/>
                    </a:lnTo>
                    <a:lnTo>
                      <a:pt x="973" y="655"/>
                    </a:lnTo>
                    <a:lnTo>
                      <a:pt x="974" y="655"/>
                    </a:lnTo>
                    <a:lnTo>
                      <a:pt x="975" y="655"/>
                    </a:lnTo>
                    <a:lnTo>
                      <a:pt x="991" y="656"/>
                    </a:lnTo>
                    <a:lnTo>
                      <a:pt x="994" y="656"/>
                    </a:lnTo>
                    <a:lnTo>
                      <a:pt x="995" y="656"/>
                    </a:lnTo>
                    <a:lnTo>
                      <a:pt x="1017" y="656"/>
                    </a:lnTo>
                    <a:lnTo>
                      <a:pt x="1025" y="657"/>
                    </a:lnTo>
                    <a:lnTo>
                      <a:pt x="1031" y="657"/>
                    </a:lnTo>
                    <a:lnTo>
                      <a:pt x="1039" y="657"/>
                    </a:lnTo>
                    <a:lnTo>
                      <a:pt x="1044" y="657"/>
                    </a:lnTo>
                    <a:lnTo>
                      <a:pt x="1055" y="657"/>
                    </a:lnTo>
                    <a:lnTo>
                      <a:pt x="1061" y="658"/>
                    </a:lnTo>
                    <a:lnTo>
                      <a:pt x="1122" y="659"/>
                    </a:lnTo>
                    <a:lnTo>
                      <a:pt x="1178" y="660"/>
                    </a:lnTo>
                  </a:path>
                </a:pathLst>
              </a:custGeom>
              <a:noFill/>
              <a:ln w="22225">
                <a:solidFill>
                  <a:srgbClr val="70707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8" name="Freeform 2225"/>
              <p:cNvSpPr>
                <a:spLocks/>
              </p:cNvSpPr>
              <p:nvPr/>
            </p:nvSpPr>
            <p:spPr bwMode="auto">
              <a:xfrm>
                <a:off x="761" y="1776"/>
                <a:ext cx="4154" cy="1746"/>
              </a:xfrm>
              <a:custGeom>
                <a:avLst/>
                <a:gdLst>
                  <a:gd name="T0" fmla="*/ 18 w 1190"/>
                  <a:gd name="T1" fmla="*/ 174 h 500"/>
                  <a:gd name="T2" fmla="*/ 31 w 1190"/>
                  <a:gd name="T3" fmla="*/ 240 h 500"/>
                  <a:gd name="T4" fmla="*/ 38 w 1190"/>
                  <a:gd name="T5" fmla="*/ 267 h 500"/>
                  <a:gd name="T6" fmla="*/ 43 w 1190"/>
                  <a:gd name="T7" fmla="*/ 285 h 500"/>
                  <a:gd name="T8" fmla="*/ 50 w 1190"/>
                  <a:gd name="T9" fmla="*/ 302 h 500"/>
                  <a:gd name="T10" fmla="*/ 54 w 1190"/>
                  <a:gd name="T11" fmla="*/ 312 h 500"/>
                  <a:gd name="T12" fmla="*/ 61 w 1190"/>
                  <a:gd name="T13" fmla="*/ 327 h 500"/>
                  <a:gd name="T14" fmla="*/ 66 w 1190"/>
                  <a:gd name="T15" fmla="*/ 336 h 500"/>
                  <a:gd name="T16" fmla="*/ 71 w 1190"/>
                  <a:gd name="T17" fmla="*/ 345 h 500"/>
                  <a:gd name="T18" fmla="*/ 76 w 1190"/>
                  <a:gd name="T19" fmla="*/ 353 h 500"/>
                  <a:gd name="T20" fmla="*/ 82 w 1190"/>
                  <a:gd name="T21" fmla="*/ 362 h 500"/>
                  <a:gd name="T22" fmla="*/ 86 w 1190"/>
                  <a:gd name="T23" fmla="*/ 366 h 500"/>
                  <a:gd name="T24" fmla="*/ 91 w 1190"/>
                  <a:gd name="T25" fmla="*/ 373 h 500"/>
                  <a:gd name="T26" fmla="*/ 97 w 1190"/>
                  <a:gd name="T27" fmla="*/ 379 h 500"/>
                  <a:gd name="T28" fmla="*/ 101 w 1190"/>
                  <a:gd name="T29" fmla="*/ 382 h 500"/>
                  <a:gd name="T30" fmla="*/ 107 w 1190"/>
                  <a:gd name="T31" fmla="*/ 388 h 500"/>
                  <a:gd name="T32" fmla="*/ 111 w 1190"/>
                  <a:gd name="T33" fmla="*/ 391 h 500"/>
                  <a:gd name="T34" fmla="*/ 116 w 1190"/>
                  <a:gd name="T35" fmla="*/ 396 h 500"/>
                  <a:gd name="T36" fmla="*/ 121 w 1190"/>
                  <a:gd name="T37" fmla="*/ 399 h 500"/>
                  <a:gd name="T38" fmla="*/ 126 w 1190"/>
                  <a:gd name="T39" fmla="*/ 403 h 500"/>
                  <a:gd name="T40" fmla="*/ 132 w 1190"/>
                  <a:gd name="T41" fmla="*/ 407 h 500"/>
                  <a:gd name="T42" fmla="*/ 139 w 1190"/>
                  <a:gd name="T43" fmla="*/ 412 h 500"/>
                  <a:gd name="T44" fmla="*/ 146 w 1190"/>
                  <a:gd name="T45" fmla="*/ 415 h 500"/>
                  <a:gd name="T46" fmla="*/ 151 w 1190"/>
                  <a:gd name="T47" fmla="*/ 418 h 500"/>
                  <a:gd name="T48" fmla="*/ 159 w 1190"/>
                  <a:gd name="T49" fmla="*/ 422 h 500"/>
                  <a:gd name="T50" fmla="*/ 165 w 1190"/>
                  <a:gd name="T51" fmla="*/ 425 h 500"/>
                  <a:gd name="T52" fmla="*/ 171 w 1190"/>
                  <a:gd name="T53" fmla="*/ 428 h 500"/>
                  <a:gd name="T54" fmla="*/ 177 w 1190"/>
                  <a:gd name="T55" fmla="*/ 430 h 500"/>
                  <a:gd name="T56" fmla="*/ 185 w 1190"/>
                  <a:gd name="T57" fmla="*/ 433 h 500"/>
                  <a:gd name="T58" fmla="*/ 191 w 1190"/>
                  <a:gd name="T59" fmla="*/ 435 h 500"/>
                  <a:gd name="T60" fmla="*/ 200 w 1190"/>
                  <a:gd name="T61" fmla="*/ 438 h 500"/>
                  <a:gd name="T62" fmla="*/ 208 w 1190"/>
                  <a:gd name="T63" fmla="*/ 441 h 500"/>
                  <a:gd name="T64" fmla="*/ 215 w 1190"/>
                  <a:gd name="T65" fmla="*/ 443 h 500"/>
                  <a:gd name="T66" fmla="*/ 224 w 1190"/>
                  <a:gd name="T67" fmla="*/ 445 h 500"/>
                  <a:gd name="T68" fmla="*/ 235 w 1190"/>
                  <a:gd name="T69" fmla="*/ 448 h 500"/>
                  <a:gd name="T70" fmla="*/ 242 w 1190"/>
                  <a:gd name="T71" fmla="*/ 450 h 500"/>
                  <a:gd name="T72" fmla="*/ 247 w 1190"/>
                  <a:gd name="T73" fmla="*/ 451 h 500"/>
                  <a:gd name="T74" fmla="*/ 260 w 1190"/>
                  <a:gd name="T75" fmla="*/ 454 h 500"/>
                  <a:gd name="T76" fmla="*/ 267 w 1190"/>
                  <a:gd name="T77" fmla="*/ 455 h 500"/>
                  <a:gd name="T78" fmla="*/ 276 w 1190"/>
                  <a:gd name="T79" fmla="*/ 457 h 500"/>
                  <a:gd name="T80" fmla="*/ 283 w 1190"/>
                  <a:gd name="T81" fmla="*/ 458 h 500"/>
                  <a:gd name="T82" fmla="*/ 293 w 1190"/>
                  <a:gd name="T83" fmla="*/ 460 h 500"/>
                  <a:gd name="T84" fmla="*/ 301 w 1190"/>
                  <a:gd name="T85" fmla="*/ 461 h 500"/>
                  <a:gd name="T86" fmla="*/ 310 w 1190"/>
                  <a:gd name="T87" fmla="*/ 463 h 500"/>
                  <a:gd name="T88" fmla="*/ 322 w 1190"/>
                  <a:gd name="T89" fmla="*/ 464 h 500"/>
                  <a:gd name="T90" fmla="*/ 336 w 1190"/>
                  <a:gd name="T91" fmla="*/ 466 h 500"/>
                  <a:gd name="T92" fmla="*/ 349 w 1190"/>
                  <a:gd name="T93" fmla="*/ 468 h 500"/>
                  <a:gd name="T94" fmla="*/ 364 w 1190"/>
                  <a:gd name="T95" fmla="*/ 470 h 500"/>
                  <a:gd name="T96" fmla="*/ 380 w 1190"/>
                  <a:gd name="T97" fmla="*/ 471 h 500"/>
                  <a:gd name="T98" fmla="*/ 393 w 1190"/>
                  <a:gd name="T99" fmla="*/ 473 h 500"/>
                  <a:gd name="T100" fmla="*/ 410 w 1190"/>
                  <a:gd name="T101" fmla="*/ 474 h 500"/>
                  <a:gd name="T102" fmla="*/ 432 w 1190"/>
                  <a:gd name="T103" fmla="*/ 476 h 500"/>
                  <a:gd name="T104" fmla="*/ 449 w 1190"/>
                  <a:gd name="T105" fmla="*/ 477 h 500"/>
                  <a:gd name="T106" fmla="*/ 476 w 1190"/>
                  <a:gd name="T107" fmla="*/ 479 h 500"/>
                  <a:gd name="T108" fmla="*/ 506 w 1190"/>
                  <a:gd name="T109" fmla="*/ 481 h 500"/>
                  <a:gd name="T110" fmla="*/ 534 w 1190"/>
                  <a:gd name="T111" fmla="*/ 483 h 500"/>
                  <a:gd name="T112" fmla="*/ 565 w 1190"/>
                  <a:gd name="T113" fmla="*/ 485 h 500"/>
                  <a:gd name="T114" fmla="*/ 604 w 1190"/>
                  <a:gd name="T115" fmla="*/ 486 h 500"/>
                  <a:gd name="T116" fmla="*/ 651 w 1190"/>
                  <a:gd name="T117" fmla="*/ 488 h 500"/>
                  <a:gd name="T118" fmla="*/ 706 w 1190"/>
                  <a:gd name="T119" fmla="*/ 490 h 500"/>
                  <a:gd name="T120" fmla="*/ 807 w 1190"/>
                  <a:gd name="T121" fmla="*/ 493 h 500"/>
                  <a:gd name="T122" fmla="*/ 944 w 1190"/>
                  <a:gd name="T123" fmla="*/ 496 h 5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90" h="500">
                    <a:moveTo>
                      <a:pt x="0" y="0"/>
                    </a:moveTo>
                    <a:lnTo>
                      <a:pt x="4" y="49"/>
                    </a:lnTo>
                    <a:lnTo>
                      <a:pt x="5" y="62"/>
                    </a:lnTo>
                    <a:lnTo>
                      <a:pt x="6" y="71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7" y="82"/>
                    </a:lnTo>
                    <a:lnTo>
                      <a:pt x="7" y="87"/>
                    </a:lnTo>
                    <a:lnTo>
                      <a:pt x="9" y="98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9" y="103"/>
                    </a:lnTo>
                    <a:lnTo>
                      <a:pt x="9" y="104"/>
                    </a:lnTo>
                    <a:lnTo>
                      <a:pt x="10" y="108"/>
                    </a:lnTo>
                    <a:lnTo>
                      <a:pt x="11" y="120"/>
                    </a:lnTo>
                    <a:lnTo>
                      <a:pt x="12" y="132"/>
                    </a:lnTo>
                    <a:lnTo>
                      <a:pt x="13" y="140"/>
                    </a:lnTo>
                    <a:lnTo>
                      <a:pt x="13" y="141"/>
                    </a:lnTo>
                    <a:lnTo>
                      <a:pt x="14" y="143"/>
                    </a:lnTo>
                    <a:lnTo>
                      <a:pt x="14" y="143"/>
                    </a:lnTo>
                    <a:lnTo>
                      <a:pt x="14" y="144"/>
                    </a:lnTo>
                    <a:lnTo>
                      <a:pt x="14" y="149"/>
                    </a:lnTo>
                    <a:lnTo>
                      <a:pt x="15" y="151"/>
                    </a:lnTo>
                    <a:lnTo>
                      <a:pt x="15" y="151"/>
                    </a:lnTo>
                    <a:lnTo>
                      <a:pt x="15" y="156"/>
                    </a:lnTo>
                    <a:lnTo>
                      <a:pt x="15" y="157"/>
                    </a:lnTo>
                    <a:lnTo>
                      <a:pt x="16" y="158"/>
                    </a:lnTo>
                    <a:lnTo>
                      <a:pt x="16" y="161"/>
                    </a:lnTo>
                    <a:lnTo>
                      <a:pt x="16" y="163"/>
                    </a:lnTo>
                    <a:lnTo>
                      <a:pt x="17" y="167"/>
                    </a:lnTo>
                    <a:lnTo>
                      <a:pt x="17" y="169"/>
                    </a:lnTo>
                    <a:lnTo>
                      <a:pt x="17" y="169"/>
                    </a:lnTo>
                    <a:lnTo>
                      <a:pt x="18" y="171"/>
                    </a:lnTo>
                    <a:lnTo>
                      <a:pt x="18" y="172"/>
                    </a:lnTo>
                    <a:lnTo>
                      <a:pt x="18" y="174"/>
                    </a:lnTo>
                    <a:lnTo>
                      <a:pt x="19" y="177"/>
                    </a:lnTo>
                    <a:lnTo>
                      <a:pt x="19" y="178"/>
                    </a:lnTo>
                    <a:lnTo>
                      <a:pt x="19" y="179"/>
                    </a:lnTo>
                    <a:lnTo>
                      <a:pt x="20" y="185"/>
                    </a:lnTo>
                    <a:lnTo>
                      <a:pt x="20" y="186"/>
                    </a:lnTo>
                    <a:lnTo>
                      <a:pt x="21" y="189"/>
                    </a:lnTo>
                    <a:lnTo>
                      <a:pt x="22" y="195"/>
                    </a:lnTo>
                    <a:lnTo>
                      <a:pt x="22" y="199"/>
                    </a:lnTo>
                    <a:lnTo>
                      <a:pt x="23" y="201"/>
                    </a:lnTo>
                    <a:lnTo>
                      <a:pt x="23" y="203"/>
                    </a:lnTo>
                    <a:lnTo>
                      <a:pt x="23" y="204"/>
                    </a:lnTo>
                    <a:lnTo>
                      <a:pt x="23" y="205"/>
                    </a:lnTo>
                    <a:lnTo>
                      <a:pt x="24" y="207"/>
                    </a:lnTo>
                    <a:lnTo>
                      <a:pt x="24" y="207"/>
                    </a:lnTo>
                    <a:lnTo>
                      <a:pt x="24" y="208"/>
                    </a:lnTo>
                    <a:lnTo>
                      <a:pt x="24" y="210"/>
                    </a:lnTo>
                    <a:lnTo>
                      <a:pt x="25" y="216"/>
                    </a:lnTo>
                    <a:lnTo>
                      <a:pt x="26" y="218"/>
                    </a:lnTo>
                    <a:lnTo>
                      <a:pt x="26" y="219"/>
                    </a:lnTo>
                    <a:lnTo>
                      <a:pt x="26" y="220"/>
                    </a:lnTo>
                    <a:lnTo>
                      <a:pt x="27" y="221"/>
                    </a:lnTo>
                    <a:lnTo>
                      <a:pt x="27" y="222"/>
                    </a:lnTo>
                    <a:lnTo>
                      <a:pt x="27" y="225"/>
                    </a:lnTo>
                    <a:lnTo>
                      <a:pt x="27" y="226"/>
                    </a:lnTo>
                    <a:lnTo>
                      <a:pt x="28" y="230"/>
                    </a:lnTo>
                    <a:lnTo>
                      <a:pt x="29" y="231"/>
                    </a:lnTo>
                    <a:lnTo>
                      <a:pt x="29" y="231"/>
                    </a:lnTo>
                    <a:lnTo>
                      <a:pt x="29" y="232"/>
                    </a:lnTo>
                    <a:lnTo>
                      <a:pt x="29" y="232"/>
                    </a:lnTo>
                    <a:lnTo>
                      <a:pt x="29" y="233"/>
                    </a:lnTo>
                    <a:lnTo>
                      <a:pt x="30" y="237"/>
                    </a:lnTo>
                    <a:lnTo>
                      <a:pt x="30" y="237"/>
                    </a:lnTo>
                    <a:lnTo>
                      <a:pt x="30" y="237"/>
                    </a:lnTo>
                    <a:lnTo>
                      <a:pt x="30" y="239"/>
                    </a:lnTo>
                    <a:lnTo>
                      <a:pt x="31" y="240"/>
                    </a:lnTo>
                    <a:lnTo>
                      <a:pt x="31" y="240"/>
                    </a:lnTo>
                    <a:lnTo>
                      <a:pt x="31" y="241"/>
                    </a:lnTo>
                    <a:lnTo>
                      <a:pt x="31" y="243"/>
                    </a:lnTo>
                    <a:lnTo>
                      <a:pt x="32" y="244"/>
                    </a:lnTo>
                    <a:lnTo>
                      <a:pt x="32" y="245"/>
                    </a:lnTo>
                    <a:lnTo>
                      <a:pt x="32" y="246"/>
                    </a:lnTo>
                    <a:lnTo>
                      <a:pt x="32" y="246"/>
                    </a:lnTo>
                    <a:lnTo>
                      <a:pt x="32" y="247"/>
                    </a:lnTo>
                    <a:lnTo>
                      <a:pt x="33" y="248"/>
                    </a:lnTo>
                    <a:lnTo>
                      <a:pt x="33" y="249"/>
                    </a:lnTo>
                    <a:lnTo>
                      <a:pt x="33" y="250"/>
                    </a:lnTo>
                    <a:lnTo>
                      <a:pt x="33" y="250"/>
                    </a:lnTo>
                    <a:lnTo>
                      <a:pt x="33" y="251"/>
                    </a:lnTo>
                    <a:lnTo>
                      <a:pt x="34" y="252"/>
                    </a:lnTo>
                    <a:lnTo>
                      <a:pt x="34" y="253"/>
                    </a:lnTo>
                    <a:lnTo>
                      <a:pt x="34" y="253"/>
                    </a:lnTo>
                    <a:lnTo>
                      <a:pt x="34" y="253"/>
                    </a:lnTo>
                    <a:lnTo>
                      <a:pt x="34" y="255"/>
                    </a:lnTo>
                    <a:lnTo>
                      <a:pt x="34" y="255"/>
                    </a:lnTo>
                    <a:lnTo>
                      <a:pt x="35" y="258"/>
                    </a:lnTo>
                    <a:lnTo>
                      <a:pt x="35" y="259"/>
                    </a:lnTo>
                    <a:lnTo>
                      <a:pt x="36" y="259"/>
                    </a:lnTo>
                    <a:lnTo>
                      <a:pt x="36" y="259"/>
                    </a:lnTo>
                    <a:lnTo>
                      <a:pt x="36" y="260"/>
                    </a:lnTo>
                    <a:lnTo>
                      <a:pt x="36" y="261"/>
                    </a:lnTo>
                    <a:lnTo>
                      <a:pt x="36" y="261"/>
                    </a:lnTo>
                    <a:lnTo>
                      <a:pt x="36" y="262"/>
                    </a:lnTo>
                    <a:lnTo>
                      <a:pt x="37" y="264"/>
                    </a:lnTo>
                    <a:lnTo>
                      <a:pt x="37" y="264"/>
                    </a:lnTo>
                    <a:lnTo>
                      <a:pt x="37" y="265"/>
                    </a:lnTo>
                    <a:lnTo>
                      <a:pt x="37" y="266"/>
                    </a:lnTo>
                    <a:lnTo>
                      <a:pt x="37" y="266"/>
                    </a:lnTo>
                    <a:lnTo>
                      <a:pt x="38" y="267"/>
                    </a:lnTo>
                    <a:lnTo>
                      <a:pt x="38" y="267"/>
                    </a:lnTo>
                    <a:lnTo>
                      <a:pt x="38" y="267"/>
                    </a:lnTo>
                    <a:lnTo>
                      <a:pt x="38" y="268"/>
                    </a:lnTo>
                    <a:lnTo>
                      <a:pt x="38" y="268"/>
                    </a:lnTo>
                    <a:lnTo>
                      <a:pt x="38" y="268"/>
                    </a:lnTo>
                    <a:lnTo>
                      <a:pt x="38" y="269"/>
                    </a:lnTo>
                    <a:lnTo>
                      <a:pt x="39" y="270"/>
                    </a:lnTo>
                    <a:lnTo>
                      <a:pt x="39" y="270"/>
                    </a:lnTo>
                    <a:lnTo>
                      <a:pt x="39" y="271"/>
                    </a:lnTo>
                    <a:lnTo>
                      <a:pt x="39" y="272"/>
                    </a:lnTo>
                    <a:lnTo>
                      <a:pt x="39" y="273"/>
                    </a:lnTo>
                    <a:lnTo>
                      <a:pt x="40" y="273"/>
                    </a:lnTo>
                    <a:lnTo>
                      <a:pt x="40" y="273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4"/>
                    </a:lnTo>
                    <a:lnTo>
                      <a:pt x="40" y="275"/>
                    </a:lnTo>
                    <a:lnTo>
                      <a:pt x="40" y="275"/>
                    </a:lnTo>
                    <a:lnTo>
                      <a:pt x="41" y="276"/>
                    </a:lnTo>
                    <a:lnTo>
                      <a:pt x="41" y="277"/>
                    </a:lnTo>
                    <a:lnTo>
                      <a:pt x="41" y="277"/>
                    </a:lnTo>
                    <a:lnTo>
                      <a:pt x="41" y="277"/>
                    </a:lnTo>
                    <a:lnTo>
                      <a:pt x="41" y="277"/>
                    </a:lnTo>
                    <a:lnTo>
                      <a:pt x="41" y="278"/>
                    </a:lnTo>
                    <a:lnTo>
                      <a:pt x="42" y="279"/>
                    </a:lnTo>
                    <a:lnTo>
                      <a:pt x="42" y="280"/>
                    </a:lnTo>
                    <a:lnTo>
                      <a:pt x="42" y="280"/>
                    </a:lnTo>
                    <a:lnTo>
                      <a:pt x="42" y="281"/>
                    </a:lnTo>
                    <a:lnTo>
                      <a:pt x="42" y="281"/>
                    </a:lnTo>
                    <a:lnTo>
                      <a:pt x="42" y="282"/>
                    </a:lnTo>
                    <a:lnTo>
                      <a:pt x="43" y="282"/>
                    </a:lnTo>
                    <a:lnTo>
                      <a:pt x="43" y="283"/>
                    </a:lnTo>
                    <a:lnTo>
                      <a:pt x="43" y="284"/>
                    </a:lnTo>
                    <a:lnTo>
                      <a:pt x="43" y="284"/>
                    </a:lnTo>
                    <a:lnTo>
                      <a:pt x="43" y="285"/>
                    </a:lnTo>
                    <a:lnTo>
                      <a:pt x="44" y="285"/>
                    </a:lnTo>
                    <a:lnTo>
                      <a:pt x="44" y="286"/>
                    </a:lnTo>
                    <a:lnTo>
                      <a:pt x="44" y="287"/>
                    </a:lnTo>
                    <a:lnTo>
                      <a:pt x="44" y="287"/>
                    </a:lnTo>
                    <a:lnTo>
                      <a:pt x="44" y="287"/>
                    </a:lnTo>
                    <a:lnTo>
                      <a:pt x="44" y="288"/>
                    </a:lnTo>
                    <a:lnTo>
                      <a:pt x="45" y="288"/>
                    </a:lnTo>
                    <a:lnTo>
                      <a:pt x="45" y="289"/>
                    </a:lnTo>
                    <a:lnTo>
                      <a:pt x="45" y="290"/>
                    </a:lnTo>
                    <a:lnTo>
                      <a:pt x="45" y="290"/>
                    </a:lnTo>
                    <a:lnTo>
                      <a:pt x="45" y="291"/>
                    </a:lnTo>
                    <a:lnTo>
                      <a:pt x="46" y="291"/>
                    </a:lnTo>
                    <a:lnTo>
                      <a:pt x="46" y="293"/>
                    </a:lnTo>
                    <a:lnTo>
                      <a:pt x="46" y="293"/>
                    </a:lnTo>
                    <a:lnTo>
                      <a:pt x="46" y="294"/>
                    </a:lnTo>
                    <a:lnTo>
                      <a:pt x="47" y="294"/>
                    </a:lnTo>
                    <a:lnTo>
                      <a:pt x="47" y="295"/>
                    </a:lnTo>
                    <a:lnTo>
                      <a:pt x="47" y="296"/>
                    </a:lnTo>
                    <a:lnTo>
                      <a:pt x="47" y="296"/>
                    </a:lnTo>
                    <a:lnTo>
                      <a:pt x="47" y="296"/>
                    </a:lnTo>
                    <a:lnTo>
                      <a:pt x="48" y="297"/>
                    </a:lnTo>
                    <a:lnTo>
                      <a:pt x="48" y="297"/>
                    </a:lnTo>
                    <a:lnTo>
                      <a:pt x="48" y="297"/>
                    </a:lnTo>
                    <a:lnTo>
                      <a:pt x="48" y="298"/>
                    </a:lnTo>
                    <a:lnTo>
                      <a:pt x="48" y="298"/>
                    </a:lnTo>
                    <a:lnTo>
                      <a:pt x="48" y="298"/>
                    </a:lnTo>
                    <a:lnTo>
                      <a:pt x="48" y="298"/>
                    </a:lnTo>
                    <a:lnTo>
                      <a:pt x="48" y="299"/>
                    </a:lnTo>
                    <a:lnTo>
                      <a:pt x="49" y="299"/>
                    </a:lnTo>
                    <a:lnTo>
                      <a:pt x="49" y="300"/>
                    </a:lnTo>
                    <a:lnTo>
                      <a:pt x="49" y="301"/>
                    </a:lnTo>
                    <a:lnTo>
                      <a:pt x="49" y="301"/>
                    </a:lnTo>
                    <a:lnTo>
                      <a:pt x="50" y="302"/>
                    </a:lnTo>
                    <a:lnTo>
                      <a:pt x="50" y="302"/>
                    </a:lnTo>
                    <a:lnTo>
                      <a:pt x="50" y="302"/>
                    </a:lnTo>
                    <a:lnTo>
                      <a:pt x="50" y="303"/>
                    </a:lnTo>
                    <a:lnTo>
                      <a:pt x="50" y="303"/>
                    </a:lnTo>
                    <a:lnTo>
                      <a:pt x="50" y="303"/>
                    </a:lnTo>
                    <a:lnTo>
                      <a:pt x="50" y="303"/>
                    </a:lnTo>
                    <a:lnTo>
                      <a:pt x="50" y="304"/>
                    </a:lnTo>
                    <a:lnTo>
                      <a:pt x="51" y="304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6"/>
                    </a:lnTo>
                    <a:lnTo>
                      <a:pt x="51" y="306"/>
                    </a:lnTo>
                    <a:lnTo>
                      <a:pt x="51" y="306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7"/>
                    </a:lnTo>
                    <a:lnTo>
                      <a:pt x="52" y="308"/>
                    </a:lnTo>
                    <a:lnTo>
                      <a:pt x="52" y="308"/>
                    </a:lnTo>
                    <a:lnTo>
                      <a:pt x="52" y="309"/>
                    </a:lnTo>
                    <a:lnTo>
                      <a:pt x="53" y="309"/>
                    </a:lnTo>
                    <a:lnTo>
                      <a:pt x="53" y="310"/>
                    </a:lnTo>
                    <a:lnTo>
                      <a:pt x="53" y="310"/>
                    </a:lnTo>
                    <a:lnTo>
                      <a:pt x="53" y="310"/>
                    </a:lnTo>
                    <a:lnTo>
                      <a:pt x="53" y="310"/>
                    </a:lnTo>
                    <a:lnTo>
                      <a:pt x="53" y="311"/>
                    </a:lnTo>
                    <a:lnTo>
                      <a:pt x="53" y="311"/>
                    </a:lnTo>
                    <a:lnTo>
                      <a:pt x="54" y="311"/>
                    </a:lnTo>
                    <a:lnTo>
                      <a:pt x="54" y="311"/>
                    </a:lnTo>
                    <a:lnTo>
                      <a:pt x="54" y="311"/>
                    </a:lnTo>
                    <a:lnTo>
                      <a:pt x="54" y="311"/>
                    </a:lnTo>
                    <a:lnTo>
                      <a:pt x="54" y="312"/>
                    </a:lnTo>
                    <a:lnTo>
                      <a:pt x="54" y="312"/>
                    </a:lnTo>
                    <a:lnTo>
                      <a:pt x="54" y="313"/>
                    </a:lnTo>
                    <a:lnTo>
                      <a:pt x="55" y="314"/>
                    </a:lnTo>
                    <a:lnTo>
                      <a:pt x="55" y="314"/>
                    </a:lnTo>
                    <a:lnTo>
                      <a:pt x="55" y="315"/>
                    </a:lnTo>
                    <a:lnTo>
                      <a:pt x="55" y="315"/>
                    </a:lnTo>
                    <a:lnTo>
                      <a:pt x="56" y="316"/>
                    </a:lnTo>
                    <a:lnTo>
                      <a:pt x="56" y="316"/>
                    </a:lnTo>
                    <a:lnTo>
                      <a:pt x="56" y="316"/>
                    </a:lnTo>
                    <a:lnTo>
                      <a:pt x="56" y="316"/>
                    </a:lnTo>
                    <a:lnTo>
                      <a:pt x="56" y="317"/>
                    </a:lnTo>
                    <a:lnTo>
                      <a:pt x="57" y="318"/>
                    </a:lnTo>
                    <a:lnTo>
                      <a:pt x="57" y="318"/>
                    </a:lnTo>
                    <a:lnTo>
                      <a:pt x="57" y="319"/>
                    </a:lnTo>
                    <a:lnTo>
                      <a:pt x="57" y="320"/>
                    </a:lnTo>
                    <a:lnTo>
                      <a:pt x="57" y="320"/>
                    </a:lnTo>
                    <a:lnTo>
                      <a:pt x="57" y="320"/>
                    </a:lnTo>
                    <a:lnTo>
                      <a:pt x="58" y="320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8" y="321"/>
                    </a:lnTo>
                    <a:lnTo>
                      <a:pt x="58" y="322"/>
                    </a:lnTo>
                    <a:lnTo>
                      <a:pt x="59" y="322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59" y="323"/>
                    </a:lnTo>
                    <a:lnTo>
                      <a:pt x="60" y="324"/>
                    </a:lnTo>
                    <a:lnTo>
                      <a:pt x="60" y="325"/>
                    </a:lnTo>
                    <a:lnTo>
                      <a:pt x="60" y="325"/>
                    </a:lnTo>
                    <a:lnTo>
                      <a:pt x="60" y="325"/>
                    </a:lnTo>
                    <a:lnTo>
                      <a:pt x="61" y="326"/>
                    </a:lnTo>
                    <a:lnTo>
                      <a:pt x="61" y="327"/>
                    </a:lnTo>
                    <a:lnTo>
                      <a:pt x="61" y="327"/>
                    </a:lnTo>
                    <a:lnTo>
                      <a:pt x="61" y="327"/>
                    </a:lnTo>
                    <a:lnTo>
                      <a:pt x="61" y="327"/>
                    </a:lnTo>
                    <a:lnTo>
                      <a:pt x="61" y="328"/>
                    </a:lnTo>
                    <a:lnTo>
                      <a:pt x="61" y="328"/>
                    </a:lnTo>
                    <a:lnTo>
                      <a:pt x="61" y="328"/>
                    </a:lnTo>
                    <a:lnTo>
                      <a:pt x="62" y="328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29"/>
                    </a:lnTo>
                    <a:lnTo>
                      <a:pt x="62" y="330"/>
                    </a:lnTo>
                    <a:lnTo>
                      <a:pt x="62" y="330"/>
                    </a:lnTo>
                    <a:lnTo>
                      <a:pt x="63" y="330"/>
                    </a:lnTo>
                    <a:lnTo>
                      <a:pt x="63" y="330"/>
                    </a:lnTo>
                    <a:lnTo>
                      <a:pt x="63" y="331"/>
                    </a:lnTo>
                    <a:lnTo>
                      <a:pt x="63" y="331"/>
                    </a:lnTo>
                    <a:lnTo>
                      <a:pt x="63" y="331"/>
                    </a:lnTo>
                    <a:lnTo>
                      <a:pt x="63" y="332"/>
                    </a:lnTo>
                    <a:lnTo>
                      <a:pt x="64" y="332"/>
                    </a:lnTo>
                    <a:lnTo>
                      <a:pt x="64" y="332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3"/>
                    </a:lnTo>
                    <a:lnTo>
                      <a:pt x="64" y="334"/>
                    </a:lnTo>
                    <a:lnTo>
                      <a:pt x="65" y="334"/>
                    </a:lnTo>
                    <a:lnTo>
                      <a:pt x="65" y="334"/>
                    </a:lnTo>
                    <a:lnTo>
                      <a:pt x="65" y="334"/>
                    </a:lnTo>
                    <a:lnTo>
                      <a:pt x="65" y="335"/>
                    </a:lnTo>
                    <a:lnTo>
                      <a:pt x="65" y="335"/>
                    </a:lnTo>
                    <a:lnTo>
                      <a:pt x="65" y="335"/>
                    </a:lnTo>
                    <a:lnTo>
                      <a:pt x="65" y="335"/>
                    </a:lnTo>
                    <a:lnTo>
                      <a:pt x="66" y="336"/>
                    </a:lnTo>
                    <a:lnTo>
                      <a:pt x="66" y="336"/>
                    </a:lnTo>
                    <a:lnTo>
                      <a:pt x="66" y="336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6" y="337"/>
                    </a:lnTo>
                    <a:lnTo>
                      <a:pt x="67" y="337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7" y="338"/>
                    </a:lnTo>
                    <a:lnTo>
                      <a:pt x="67" y="339"/>
                    </a:lnTo>
                    <a:lnTo>
                      <a:pt x="68" y="339"/>
                    </a:lnTo>
                    <a:lnTo>
                      <a:pt x="68" y="339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0"/>
                    </a:lnTo>
                    <a:lnTo>
                      <a:pt x="68" y="341"/>
                    </a:lnTo>
                    <a:lnTo>
                      <a:pt x="69" y="341"/>
                    </a:lnTo>
                    <a:lnTo>
                      <a:pt x="69" y="341"/>
                    </a:lnTo>
                    <a:lnTo>
                      <a:pt x="69" y="342"/>
                    </a:lnTo>
                    <a:lnTo>
                      <a:pt x="69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3"/>
                    </a:lnTo>
                    <a:lnTo>
                      <a:pt x="70" y="344"/>
                    </a:lnTo>
                    <a:lnTo>
                      <a:pt x="70" y="344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5"/>
                    </a:lnTo>
                    <a:lnTo>
                      <a:pt x="71" y="346"/>
                    </a:lnTo>
                    <a:lnTo>
                      <a:pt x="72" y="346"/>
                    </a:lnTo>
                    <a:lnTo>
                      <a:pt x="72" y="347"/>
                    </a:lnTo>
                    <a:lnTo>
                      <a:pt x="72" y="347"/>
                    </a:lnTo>
                    <a:lnTo>
                      <a:pt x="72" y="347"/>
                    </a:lnTo>
                    <a:lnTo>
                      <a:pt x="72" y="347"/>
                    </a:lnTo>
                    <a:lnTo>
                      <a:pt x="73" y="347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8"/>
                    </a:lnTo>
                    <a:lnTo>
                      <a:pt x="73" y="349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4" y="350"/>
                    </a:lnTo>
                    <a:lnTo>
                      <a:pt x="75" y="351"/>
                    </a:lnTo>
                    <a:lnTo>
                      <a:pt x="75" y="351"/>
                    </a:lnTo>
                    <a:lnTo>
                      <a:pt x="75" y="351"/>
                    </a:lnTo>
                    <a:lnTo>
                      <a:pt x="75" y="352"/>
                    </a:lnTo>
                    <a:lnTo>
                      <a:pt x="75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2"/>
                    </a:lnTo>
                    <a:lnTo>
                      <a:pt x="76" y="353"/>
                    </a:lnTo>
                    <a:lnTo>
                      <a:pt x="76" y="353"/>
                    </a:lnTo>
                    <a:lnTo>
                      <a:pt x="76" y="353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4"/>
                    </a:lnTo>
                    <a:lnTo>
                      <a:pt x="77" y="355"/>
                    </a:lnTo>
                    <a:lnTo>
                      <a:pt x="78" y="355"/>
                    </a:lnTo>
                    <a:lnTo>
                      <a:pt x="78" y="355"/>
                    </a:lnTo>
                    <a:lnTo>
                      <a:pt x="78" y="356"/>
                    </a:lnTo>
                    <a:lnTo>
                      <a:pt x="78" y="356"/>
                    </a:lnTo>
                    <a:lnTo>
                      <a:pt x="78" y="356"/>
                    </a:lnTo>
                    <a:lnTo>
                      <a:pt x="79" y="357"/>
                    </a:lnTo>
                    <a:lnTo>
                      <a:pt x="79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8"/>
                    </a:lnTo>
                    <a:lnTo>
                      <a:pt x="80" y="359"/>
                    </a:lnTo>
                    <a:lnTo>
                      <a:pt x="80" y="359"/>
                    </a:lnTo>
                    <a:lnTo>
                      <a:pt x="81" y="359"/>
                    </a:lnTo>
                    <a:lnTo>
                      <a:pt x="81" y="359"/>
                    </a:lnTo>
                    <a:lnTo>
                      <a:pt x="81" y="359"/>
                    </a:lnTo>
                    <a:lnTo>
                      <a:pt x="81" y="359"/>
                    </a:lnTo>
                    <a:lnTo>
                      <a:pt x="81" y="360"/>
                    </a:lnTo>
                    <a:lnTo>
                      <a:pt x="82" y="361"/>
                    </a:lnTo>
                    <a:lnTo>
                      <a:pt x="82" y="361"/>
                    </a:lnTo>
                    <a:lnTo>
                      <a:pt x="82" y="361"/>
                    </a:lnTo>
                    <a:lnTo>
                      <a:pt x="82" y="361"/>
                    </a:lnTo>
                    <a:lnTo>
                      <a:pt x="82" y="362"/>
                    </a:lnTo>
                    <a:lnTo>
                      <a:pt x="82" y="362"/>
                    </a:lnTo>
                    <a:lnTo>
                      <a:pt x="82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2"/>
                    </a:lnTo>
                    <a:lnTo>
                      <a:pt x="83" y="363"/>
                    </a:lnTo>
                    <a:lnTo>
                      <a:pt x="83" y="363"/>
                    </a:lnTo>
                    <a:lnTo>
                      <a:pt x="83" y="363"/>
                    </a:lnTo>
                    <a:lnTo>
                      <a:pt x="84" y="363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4" y="364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5" y="365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6"/>
                    </a:lnTo>
                    <a:lnTo>
                      <a:pt x="86" y="367"/>
                    </a:lnTo>
                    <a:lnTo>
                      <a:pt x="86" y="367"/>
                    </a:lnTo>
                    <a:lnTo>
                      <a:pt x="87" y="367"/>
                    </a:lnTo>
                    <a:lnTo>
                      <a:pt x="87" y="367"/>
                    </a:lnTo>
                    <a:lnTo>
                      <a:pt x="87" y="367"/>
                    </a:lnTo>
                    <a:lnTo>
                      <a:pt x="87" y="367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8"/>
                    </a:lnTo>
                    <a:lnTo>
                      <a:pt x="88" y="369"/>
                    </a:lnTo>
                    <a:lnTo>
                      <a:pt x="88" y="369"/>
                    </a:lnTo>
                    <a:lnTo>
                      <a:pt x="89" y="369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89" y="370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0" y="371"/>
                    </a:lnTo>
                    <a:lnTo>
                      <a:pt x="91" y="372"/>
                    </a:lnTo>
                    <a:lnTo>
                      <a:pt x="91" y="372"/>
                    </a:lnTo>
                    <a:lnTo>
                      <a:pt x="91" y="372"/>
                    </a:lnTo>
                    <a:lnTo>
                      <a:pt x="91" y="372"/>
                    </a:lnTo>
                    <a:lnTo>
                      <a:pt x="91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3"/>
                    </a:lnTo>
                    <a:lnTo>
                      <a:pt x="92" y="374"/>
                    </a:lnTo>
                    <a:lnTo>
                      <a:pt x="93" y="374"/>
                    </a:lnTo>
                    <a:lnTo>
                      <a:pt x="93" y="374"/>
                    </a:lnTo>
                    <a:lnTo>
                      <a:pt x="93" y="374"/>
                    </a:lnTo>
                    <a:lnTo>
                      <a:pt x="93" y="374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5"/>
                    </a:lnTo>
                    <a:lnTo>
                      <a:pt x="94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5" y="376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7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6" y="378"/>
                    </a:lnTo>
                    <a:lnTo>
                      <a:pt x="97" y="379"/>
                    </a:lnTo>
                    <a:lnTo>
                      <a:pt x="97" y="379"/>
                    </a:lnTo>
                    <a:lnTo>
                      <a:pt x="97" y="379"/>
                    </a:lnTo>
                    <a:lnTo>
                      <a:pt x="98" y="379"/>
                    </a:lnTo>
                    <a:lnTo>
                      <a:pt x="98" y="379"/>
                    </a:lnTo>
                    <a:lnTo>
                      <a:pt x="98" y="379"/>
                    </a:lnTo>
                    <a:lnTo>
                      <a:pt x="98" y="379"/>
                    </a:lnTo>
                    <a:lnTo>
                      <a:pt x="98" y="380"/>
                    </a:lnTo>
                    <a:lnTo>
                      <a:pt x="98" y="380"/>
                    </a:lnTo>
                    <a:lnTo>
                      <a:pt x="98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0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99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1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0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2"/>
                    </a:lnTo>
                    <a:lnTo>
                      <a:pt x="101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4"/>
                    </a:lnTo>
                    <a:lnTo>
                      <a:pt x="102" y="384"/>
                    </a:lnTo>
                    <a:lnTo>
                      <a:pt x="102" y="384"/>
                    </a:lnTo>
                    <a:lnTo>
                      <a:pt x="103" y="384"/>
                    </a:lnTo>
                    <a:lnTo>
                      <a:pt x="103" y="384"/>
                    </a:lnTo>
                    <a:lnTo>
                      <a:pt x="103" y="384"/>
                    </a:lnTo>
                    <a:lnTo>
                      <a:pt x="103" y="384"/>
                    </a:lnTo>
                    <a:lnTo>
                      <a:pt x="103" y="385"/>
                    </a:lnTo>
                    <a:lnTo>
                      <a:pt x="103" y="385"/>
                    </a:lnTo>
                    <a:lnTo>
                      <a:pt x="103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5"/>
                    </a:lnTo>
                    <a:lnTo>
                      <a:pt x="104" y="386"/>
                    </a:lnTo>
                    <a:lnTo>
                      <a:pt x="104" y="386"/>
                    </a:lnTo>
                    <a:lnTo>
                      <a:pt x="105" y="386"/>
                    </a:lnTo>
                    <a:lnTo>
                      <a:pt x="105" y="386"/>
                    </a:lnTo>
                    <a:lnTo>
                      <a:pt x="105" y="386"/>
                    </a:lnTo>
                    <a:lnTo>
                      <a:pt x="105" y="387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8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8"/>
                    </a:lnTo>
                    <a:lnTo>
                      <a:pt x="107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8" y="389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09" y="390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0" y="391"/>
                    </a:lnTo>
                    <a:lnTo>
                      <a:pt x="111" y="391"/>
                    </a:lnTo>
                    <a:lnTo>
                      <a:pt x="111" y="391"/>
                    </a:lnTo>
                    <a:lnTo>
                      <a:pt x="111" y="391"/>
                    </a:lnTo>
                    <a:lnTo>
                      <a:pt x="111" y="391"/>
                    </a:lnTo>
                    <a:lnTo>
                      <a:pt x="111" y="392"/>
                    </a:lnTo>
                    <a:lnTo>
                      <a:pt x="111" y="392"/>
                    </a:lnTo>
                    <a:lnTo>
                      <a:pt x="111" y="392"/>
                    </a:lnTo>
                    <a:lnTo>
                      <a:pt x="111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2"/>
                    </a:lnTo>
                    <a:lnTo>
                      <a:pt x="112" y="393"/>
                    </a:lnTo>
                    <a:lnTo>
                      <a:pt x="113" y="393"/>
                    </a:lnTo>
                    <a:lnTo>
                      <a:pt x="113" y="393"/>
                    </a:lnTo>
                    <a:lnTo>
                      <a:pt x="113" y="394"/>
                    </a:lnTo>
                    <a:lnTo>
                      <a:pt x="113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4" y="394"/>
                    </a:lnTo>
                    <a:lnTo>
                      <a:pt x="115" y="395"/>
                    </a:lnTo>
                    <a:lnTo>
                      <a:pt x="115" y="395"/>
                    </a:lnTo>
                    <a:lnTo>
                      <a:pt x="115" y="395"/>
                    </a:lnTo>
                    <a:lnTo>
                      <a:pt x="116" y="395"/>
                    </a:lnTo>
                    <a:lnTo>
                      <a:pt x="116" y="395"/>
                    </a:lnTo>
                    <a:lnTo>
                      <a:pt x="116" y="395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6" y="396"/>
                    </a:lnTo>
                    <a:lnTo>
                      <a:pt x="117" y="396"/>
                    </a:lnTo>
                    <a:lnTo>
                      <a:pt x="117" y="396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7" y="397"/>
                    </a:lnTo>
                    <a:lnTo>
                      <a:pt x="118" y="397"/>
                    </a:lnTo>
                    <a:lnTo>
                      <a:pt x="118" y="397"/>
                    </a:lnTo>
                    <a:lnTo>
                      <a:pt x="118" y="397"/>
                    </a:lnTo>
                    <a:lnTo>
                      <a:pt x="118" y="398"/>
                    </a:lnTo>
                    <a:lnTo>
                      <a:pt x="118" y="398"/>
                    </a:lnTo>
                    <a:lnTo>
                      <a:pt x="118" y="398"/>
                    </a:lnTo>
                    <a:lnTo>
                      <a:pt x="118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19" y="398"/>
                    </a:lnTo>
                    <a:lnTo>
                      <a:pt x="120" y="398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0" y="399"/>
                    </a:lnTo>
                    <a:lnTo>
                      <a:pt x="121" y="399"/>
                    </a:lnTo>
                    <a:lnTo>
                      <a:pt x="121" y="399"/>
                    </a:lnTo>
                    <a:lnTo>
                      <a:pt x="121" y="399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1" y="400"/>
                    </a:lnTo>
                    <a:lnTo>
                      <a:pt x="122" y="400"/>
                    </a:lnTo>
                    <a:lnTo>
                      <a:pt x="122" y="400"/>
                    </a:lnTo>
                    <a:lnTo>
                      <a:pt x="122" y="400"/>
                    </a:lnTo>
                    <a:lnTo>
                      <a:pt x="122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3" y="401"/>
                    </a:lnTo>
                    <a:lnTo>
                      <a:pt x="124" y="401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4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2"/>
                    </a:lnTo>
                    <a:lnTo>
                      <a:pt x="125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6" y="403"/>
                    </a:lnTo>
                    <a:lnTo>
                      <a:pt x="127" y="403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7" y="404"/>
                    </a:lnTo>
                    <a:lnTo>
                      <a:pt x="128" y="404"/>
                    </a:lnTo>
                    <a:lnTo>
                      <a:pt x="128" y="404"/>
                    </a:lnTo>
                    <a:lnTo>
                      <a:pt x="128" y="404"/>
                    </a:lnTo>
                    <a:lnTo>
                      <a:pt x="128" y="405"/>
                    </a:lnTo>
                    <a:lnTo>
                      <a:pt x="128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29" y="405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0" y="406"/>
                    </a:lnTo>
                    <a:lnTo>
                      <a:pt x="131" y="406"/>
                    </a:lnTo>
                    <a:lnTo>
                      <a:pt x="131" y="407"/>
                    </a:lnTo>
                    <a:lnTo>
                      <a:pt x="131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2" y="407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3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8"/>
                    </a:lnTo>
                    <a:lnTo>
                      <a:pt x="134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5" y="409"/>
                    </a:lnTo>
                    <a:lnTo>
                      <a:pt x="136" y="409"/>
                    </a:lnTo>
                    <a:lnTo>
                      <a:pt x="136" y="410"/>
                    </a:lnTo>
                    <a:lnTo>
                      <a:pt x="136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7" y="410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8" y="411"/>
                    </a:lnTo>
                    <a:lnTo>
                      <a:pt x="139" y="411"/>
                    </a:lnTo>
                    <a:lnTo>
                      <a:pt x="139" y="412"/>
                    </a:lnTo>
                    <a:lnTo>
                      <a:pt x="139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0" y="412"/>
                    </a:lnTo>
                    <a:lnTo>
                      <a:pt x="141" y="412"/>
                    </a:lnTo>
                    <a:lnTo>
                      <a:pt x="141" y="412"/>
                    </a:lnTo>
                    <a:lnTo>
                      <a:pt x="141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2" y="413"/>
                    </a:lnTo>
                    <a:lnTo>
                      <a:pt x="143" y="413"/>
                    </a:lnTo>
                    <a:lnTo>
                      <a:pt x="143" y="414"/>
                    </a:lnTo>
                    <a:lnTo>
                      <a:pt x="143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4"/>
                    </a:lnTo>
                    <a:lnTo>
                      <a:pt x="144" y="415"/>
                    </a:lnTo>
                    <a:lnTo>
                      <a:pt x="144" y="415"/>
                    </a:lnTo>
                    <a:lnTo>
                      <a:pt x="144" y="415"/>
                    </a:lnTo>
                    <a:lnTo>
                      <a:pt x="144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5" y="415"/>
                    </a:lnTo>
                    <a:lnTo>
                      <a:pt x="146" y="415"/>
                    </a:lnTo>
                    <a:lnTo>
                      <a:pt x="146" y="415"/>
                    </a:lnTo>
                    <a:lnTo>
                      <a:pt x="146" y="415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6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7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6"/>
                    </a:lnTo>
                    <a:lnTo>
                      <a:pt x="148" y="417"/>
                    </a:lnTo>
                    <a:lnTo>
                      <a:pt x="148" y="417"/>
                    </a:lnTo>
                    <a:lnTo>
                      <a:pt x="148" y="417"/>
                    </a:lnTo>
                    <a:lnTo>
                      <a:pt x="148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49" y="417"/>
                    </a:lnTo>
                    <a:lnTo>
                      <a:pt x="150" y="417"/>
                    </a:lnTo>
                    <a:lnTo>
                      <a:pt x="150" y="418"/>
                    </a:lnTo>
                    <a:lnTo>
                      <a:pt x="150" y="418"/>
                    </a:lnTo>
                    <a:lnTo>
                      <a:pt x="150" y="418"/>
                    </a:lnTo>
                    <a:lnTo>
                      <a:pt x="150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1" y="418"/>
                    </a:lnTo>
                    <a:lnTo>
                      <a:pt x="152" y="418"/>
                    </a:lnTo>
                    <a:lnTo>
                      <a:pt x="152" y="418"/>
                    </a:lnTo>
                    <a:lnTo>
                      <a:pt x="152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3" y="419"/>
                    </a:lnTo>
                    <a:lnTo>
                      <a:pt x="154" y="420"/>
                    </a:lnTo>
                    <a:lnTo>
                      <a:pt x="155" y="420"/>
                    </a:lnTo>
                    <a:lnTo>
                      <a:pt x="155" y="420"/>
                    </a:lnTo>
                    <a:lnTo>
                      <a:pt x="155" y="420"/>
                    </a:lnTo>
                    <a:lnTo>
                      <a:pt x="156" y="421"/>
                    </a:lnTo>
                    <a:lnTo>
                      <a:pt x="156" y="421"/>
                    </a:lnTo>
                    <a:lnTo>
                      <a:pt x="156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7" y="421"/>
                    </a:lnTo>
                    <a:lnTo>
                      <a:pt x="158" y="421"/>
                    </a:lnTo>
                    <a:lnTo>
                      <a:pt x="158" y="421"/>
                    </a:lnTo>
                    <a:lnTo>
                      <a:pt x="158" y="422"/>
                    </a:lnTo>
                    <a:lnTo>
                      <a:pt x="158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59" y="422"/>
                    </a:lnTo>
                    <a:lnTo>
                      <a:pt x="160" y="422"/>
                    </a:lnTo>
                    <a:lnTo>
                      <a:pt x="160" y="423"/>
                    </a:lnTo>
                    <a:lnTo>
                      <a:pt x="160" y="423"/>
                    </a:lnTo>
                    <a:lnTo>
                      <a:pt x="160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1" y="423"/>
                    </a:lnTo>
                    <a:lnTo>
                      <a:pt x="162" y="423"/>
                    </a:lnTo>
                    <a:lnTo>
                      <a:pt x="162" y="423"/>
                    </a:lnTo>
                    <a:lnTo>
                      <a:pt x="162" y="424"/>
                    </a:lnTo>
                    <a:lnTo>
                      <a:pt x="162" y="424"/>
                    </a:lnTo>
                    <a:lnTo>
                      <a:pt x="162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3" y="424"/>
                    </a:lnTo>
                    <a:lnTo>
                      <a:pt x="164" y="424"/>
                    </a:lnTo>
                    <a:lnTo>
                      <a:pt x="164" y="424"/>
                    </a:lnTo>
                    <a:lnTo>
                      <a:pt x="164" y="424"/>
                    </a:lnTo>
                    <a:lnTo>
                      <a:pt x="164" y="425"/>
                    </a:lnTo>
                    <a:lnTo>
                      <a:pt x="164" y="425"/>
                    </a:lnTo>
                    <a:lnTo>
                      <a:pt x="164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5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6" y="425"/>
                    </a:lnTo>
                    <a:lnTo>
                      <a:pt x="167" y="426"/>
                    </a:lnTo>
                    <a:lnTo>
                      <a:pt x="167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8" y="426"/>
                    </a:lnTo>
                    <a:lnTo>
                      <a:pt x="169" y="427"/>
                    </a:lnTo>
                    <a:lnTo>
                      <a:pt x="169" y="427"/>
                    </a:lnTo>
                    <a:lnTo>
                      <a:pt x="169" y="427"/>
                    </a:lnTo>
                    <a:lnTo>
                      <a:pt x="169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0" y="427"/>
                    </a:lnTo>
                    <a:lnTo>
                      <a:pt x="171" y="427"/>
                    </a:lnTo>
                    <a:lnTo>
                      <a:pt x="171" y="427"/>
                    </a:lnTo>
                    <a:lnTo>
                      <a:pt x="171" y="427"/>
                    </a:lnTo>
                    <a:lnTo>
                      <a:pt x="171" y="427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1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2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3" y="428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4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5" y="429"/>
                    </a:lnTo>
                    <a:lnTo>
                      <a:pt x="176" y="429"/>
                    </a:lnTo>
                    <a:lnTo>
                      <a:pt x="176" y="429"/>
                    </a:lnTo>
                    <a:lnTo>
                      <a:pt x="176" y="429"/>
                    </a:lnTo>
                    <a:lnTo>
                      <a:pt x="176" y="430"/>
                    </a:lnTo>
                    <a:lnTo>
                      <a:pt x="176" y="430"/>
                    </a:lnTo>
                    <a:lnTo>
                      <a:pt x="176" y="430"/>
                    </a:lnTo>
                    <a:lnTo>
                      <a:pt x="177" y="430"/>
                    </a:lnTo>
                    <a:lnTo>
                      <a:pt x="177" y="430"/>
                    </a:lnTo>
                    <a:lnTo>
                      <a:pt x="177" y="430"/>
                    </a:lnTo>
                    <a:lnTo>
                      <a:pt x="177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8" y="430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79" y="431"/>
                    </a:lnTo>
                    <a:lnTo>
                      <a:pt x="180" y="431"/>
                    </a:lnTo>
                    <a:lnTo>
                      <a:pt x="180" y="431"/>
                    </a:lnTo>
                    <a:lnTo>
                      <a:pt x="181" y="431"/>
                    </a:lnTo>
                    <a:lnTo>
                      <a:pt x="181" y="431"/>
                    </a:lnTo>
                    <a:lnTo>
                      <a:pt x="181" y="432"/>
                    </a:lnTo>
                    <a:lnTo>
                      <a:pt x="181" y="432"/>
                    </a:lnTo>
                    <a:lnTo>
                      <a:pt x="181" y="432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2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3" y="432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4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5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3"/>
                    </a:lnTo>
                    <a:lnTo>
                      <a:pt x="186" y="434"/>
                    </a:lnTo>
                    <a:lnTo>
                      <a:pt x="186" y="434"/>
                    </a:lnTo>
                    <a:lnTo>
                      <a:pt x="186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7" y="434"/>
                    </a:lnTo>
                    <a:lnTo>
                      <a:pt x="188" y="434"/>
                    </a:lnTo>
                    <a:lnTo>
                      <a:pt x="188" y="434"/>
                    </a:lnTo>
                    <a:lnTo>
                      <a:pt x="188" y="434"/>
                    </a:lnTo>
                    <a:lnTo>
                      <a:pt x="189" y="434"/>
                    </a:lnTo>
                    <a:lnTo>
                      <a:pt x="189" y="434"/>
                    </a:lnTo>
                    <a:lnTo>
                      <a:pt x="190" y="435"/>
                    </a:lnTo>
                    <a:lnTo>
                      <a:pt x="190" y="435"/>
                    </a:lnTo>
                    <a:lnTo>
                      <a:pt x="190" y="435"/>
                    </a:lnTo>
                    <a:lnTo>
                      <a:pt x="190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1" y="435"/>
                    </a:lnTo>
                    <a:lnTo>
                      <a:pt x="192" y="435"/>
                    </a:lnTo>
                    <a:lnTo>
                      <a:pt x="192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3" y="436"/>
                    </a:lnTo>
                    <a:lnTo>
                      <a:pt x="194" y="436"/>
                    </a:lnTo>
                    <a:lnTo>
                      <a:pt x="195" y="436"/>
                    </a:lnTo>
                    <a:lnTo>
                      <a:pt x="195" y="436"/>
                    </a:lnTo>
                    <a:lnTo>
                      <a:pt x="195" y="437"/>
                    </a:lnTo>
                    <a:lnTo>
                      <a:pt x="196" y="437"/>
                    </a:lnTo>
                    <a:lnTo>
                      <a:pt x="196" y="437"/>
                    </a:lnTo>
                    <a:lnTo>
                      <a:pt x="196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7" y="437"/>
                    </a:lnTo>
                    <a:lnTo>
                      <a:pt x="198" y="438"/>
                    </a:lnTo>
                    <a:lnTo>
                      <a:pt x="198" y="438"/>
                    </a:lnTo>
                    <a:lnTo>
                      <a:pt x="198" y="438"/>
                    </a:lnTo>
                    <a:lnTo>
                      <a:pt x="198" y="438"/>
                    </a:lnTo>
                    <a:lnTo>
                      <a:pt x="199" y="438"/>
                    </a:lnTo>
                    <a:lnTo>
                      <a:pt x="199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0" y="438"/>
                    </a:lnTo>
                    <a:lnTo>
                      <a:pt x="201" y="438"/>
                    </a:lnTo>
                    <a:lnTo>
                      <a:pt x="201" y="439"/>
                    </a:lnTo>
                    <a:lnTo>
                      <a:pt x="201" y="439"/>
                    </a:lnTo>
                    <a:lnTo>
                      <a:pt x="202" y="439"/>
                    </a:lnTo>
                    <a:lnTo>
                      <a:pt x="202" y="439"/>
                    </a:lnTo>
                    <a:lnTo>
                      <a:pt x="202" y="439"/>
                    </a:lnTo>
                    <a:lnTo>
                      <a:pt x="202" y="439"/>
                    </a:lnTo>
                    <a:lnTo>
                      <a:pt x="203" y="439"/>
                    </a:lnTo>
                    <a:lnTo>
                      <a:pt x="203" y="439"/>
                    </a:lnTo>
                    <a:lnTo>
                      <a:pt x="203" y="439"/>
                    </a:lnTo>
                    <a:lnTo>
                      <a:pt x="203" y="439"/>
                    </a:lnTo>
                    <a:lnTo>
                      <a:pt x="204" y="439"/>
                    </a:lnTo>
                    <a:lnTo>
                      <a:pt x="204" y="440"/>
                    </a:lnTo>
                    <a:lnTo>
                      <a:pt x="205" y="440"/>
                    </a:lnTo>
                    <a:lnTo>
                      <a:pt x="205" y="440"/>
                    </a:lnTo>
                    <a:lnTo>
                      <a:pt x="205" y="440"/>
                    </a:lnTo>
                    <a:lnTo>
                      <a:pt x="205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6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0"/>
                    </a:lnTo>
                    <a:lnTo>
                      <a:pt x="207" y="441"/>
                    </a:lnTo>
                    <a:lnTo>
                      <a:pt x="207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8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09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0" y="441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1" y="442"/>
                    </a:lnTo>
                    <a:lnTo>
                      <a:pt x="212" y="442"/>
                    </a:lnTo>
                    <a:lnTo>
                      <a:pt x="212" y="442"/>
                    </a:lnTo>
                    <a:lnTo>
                      <a:pt x="212" y="442"/>
                    </a:lnTo>
                    <a:lnTo>
                      <a:pt x="213" y="442"/>
                    </a:lnTo>
                    <a:lnTo>
                      <a:pt x="213" y="442"/>
                    </a:lnTo>
                    <a:lnTo>
                      <a:pt x="214" y="442"/>
                    </a:lnTo>
                    <a:lnTo>
                      <a:pt x="214" y="442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4" y="443"/>
                    </a:lnTo>
                    <a:lnTo>
                      <a:pt x="215" y="443"/>
                    </a:lnTo>
                    <a:lnTo>
                      <a:pt x="215" y="443"/>
                    </a:lnTo>
                    <a:lnTo>
                      <a:pt x="215" y="443"/>
                    </a:lnTo>
                    <a:lnTo>
                      <a:pt x="216" y="443"/>
                    </a:lnTo>
                    <a:lnTo>
                      <a:pt x="216" y="443"/>
                    </a:lnTo>
                    <a:lnTo>
                      <a:pt x="216" y="443"/>
                    </a:lnTo>
                    <a:lnTo>
                      <a:pt x="217" y="443"/>
                    </a:lnTo>
                    <a:lnTo>
                      <a:pt x="217" y="443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8" y="444"/>
                    </a:lnTo>
                    <a:lnTo>
                      <a:pt x="219" y="444"/>
                    </a:lnTo>
                    <a:lnTo>
                      <a:pt x="219" y="444"/>
                    </a:lnTo>
                    <a:lnTo>
                      <a:pt x="219" y="444"/>
                    </a:lnTo>
                    <a:lnTo>
                      <a:pt x="219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0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4"/>
                    </a:lnTo>
                    <a:lnTo>
                      <a:pt x="221" y="445"/>
                    </a:lnTo>
                    <a:lnTo>
                      <a:pt x="222" y="445"/>
                    </a:lnTo>
                    <a:lnTo>
                      <a:pt x="222" y="445"/>
                    </a:lnTo>
                    <a:lnTo>
                      <a:pt x="222" y="445"/>
                    </a:lnTo>
                    <a:lnTo>
                      <a:pt x="223" y="445"/>
                    </a:lnTo>
                    <a:lnTo>
                      <a:pt x="223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4" y="445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5" y="446"/>
                    </a:lnTo>
                    <a:lnTo>
                      <a:pt x="226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7" y="446"/>
                    </a:lnTo>
                    <a:lnTo>
                      <a:pt x="228" y="446"/>
                    </a:lnTo>
                    <a:lnTo>
                      <a:pt x="228" y="446"/>
                    </a:lnTo>
                    <a:lnTo>
                      <a:pt x="228" y="446"/>
                    </a:lnTo>
                    <a:lnTo>
                      <a:pt x="228" y="446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29" y="447"/>
                    </a:lnTo>
                    <a:lnTo>
                      <a:pt x="230" y="447"/>
                    </a:lnTo>
                    <a:lnTo>
                      <a:pt x="230" y="447"/>
                    </a:lnTo>
                    <a:lnTo>
                      <a:pt x="232" y="447"/>
                    </a:lnTo>
                    <a:lnTo>
                      <a:pt x="232" y="447"/>
                    </a:lnTo>
                    <a:lnTo>
                      <a:pt x="233" y="448"/>
                    </a:lnTo>
                    <a:lnTo>
                      <a:pt x="233" y="448"/>
                    </a:lnTo>
                    <a:lnTo>
                      <a:pt x="234" y="448"/>
                    </a:lnTo>
                    <a:lnTo>
                      <a:pt x="234" y="448"/>
                    </a:lnTo>
                    <a:lnTo>
                      <a:pt x="234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5" y="448"/>
                    </a:lnTo>
                    <a:lnTo>
                      <a:pt x="236" y="448"/>
                    </a:lnTo>
                    <a:lnTo>
                      <a:pt x="236" y="448"/>
                    </a:lnTo>
                    <a:lnTo>
                      <a:pt x="236" y="448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7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8" y="449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39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0" y="449"/>
                    </a:lnTo>
                    <a:lnTo>
                      <a:pt x="241" y="449"/>
                    </a:lnTo>
                    <a:lnTo>
                      <a:pt x="241" y="450"/>
                    </a:lnTo>
                    <a:lnTo>
                      <a:pt x="241" y="450"/>
                    </a:lnTo>
                    <a:lnTo>
                      <a:pt x="241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2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3" y="450"/>
                    </a:lnTo>
                    <a:lnTo>
                      <a:pt x="244" y="450"/>
                    </a:lnTo>
                    <a:lnTo>
                      <a:pt x="244" y="450"/>
                    </a:lnTo>
                    <a:lnTo>
                      <a:pt x="244" y="450"/>
                    </a:lnTo>
                    <a:lnTo>
                      <a:pt x="244" y="450"/>
                    </a:lnTo>
                    <a:lnTo>
                      <a:pt x="245" y="450"/>
                    </a:lnTo>
                    <a:lnTo>
                      <a:pt x="245" y="450"/>
                    </a:lnTo>
                    <a:lnTo>
                      <a:pt x="245" y="450"/>
                    </a:lnTo>
                    <a:lnTo>
                      <a:pt x="245" y="450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5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6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7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8" y="451"/>
                    </a:lnTo>
                    <a:lnTo>
                      <a:pt x="249" y="451"/>
                    </a:lnTo>
                    <a:lnTo>
                      <a:pt x="249" y="451"/>
                    </a:lnTo>
                    <a:lnTo>
                      <a:pt x="249" y="451"/>
                    </a:lnTo>
                    <a:lnTo>
                      <a:pt x="250" y="452"/>
                    </a:lnTo>
                    <a:lnTo>
                      <a:pt x="251" y="452"/>
                    </a:lnTo>
                    <a:lnTo>
                      <a:pt x="251" y="452"/>
                    </a:lnTo>
                    <a:lnTo>
                      <a:pt x="251" y="452"/>
                    </a:lnTo>
                    <a:lnTo>
                      <a:pt x="251" y="452"/>
                    </a:lnTo>
                    <a:lnTo>
                      <a:pt x="252" y="452"/>
                    </a:lnTo>
                    <a:lnTo>
                      <a:pt x="252" y="452"/>
                    </a:lnTo>
                    <a:lnTo>
                      <a:pt x="253" y="452"/>
                    </a:lnTo>
                    <a:lnTo>
                      <a:pt x="253" y="452"/>
                    </a:lnTo>
                    <a:lnTo>
                      <a:pt x="253" y="452"/>
                    </a:lnTo>
                    <a:lnTo>
                      <a:pt x="254" y="452"/>
                    </a:lnTo>
                    <a:lnTo>
                      <a:pt x="255" y="453"/>
                    </a:lnTo>
                    <a:lnTo>
                      <a:pt x="255" y="453"/>
                    </a:lnTo>
                    <a:lnTo>
                      <a:pt x="255" y="453"/>
                    </a:lnTo>
                    <a:lnTo>
                      <a:pt x="256" y="453"/>
                    </a:lnTo>
                    <a:lnTo>
                      <a:pt x="256" y="453"/>
                    </a:lnTo>
                    <a:lnTo>
                      <a:pt x="257" y="453"/>
                    </a:lnTo>
                    <a:lnTo>
                      <a:pt x="257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9" y="454"/>
                    </a:lnTo>
                    <a:lnTo>
                      <a:pt x="260" y="454"/>
                    </a:lnTo>
                    <a:lnTo>
                      <a:pt x="260" y="454"/>
                    </a:lnTo>
                    <a:lnTo>
                      <a:pt x="260" y="454"/>
                    </a:lnTo>
                    <a:lnTo>
                      <a:pt x="261" y="454"/>
                    </a:lnTo>
                    <a:lnTo>
                      <a:pt x="261" y="454"/>
                    </a:lnTo>
                    <a:lnTo>
                      <a:pt x="261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2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3" y="454"/>
                    </a:lnTo>
                    <a:lnTo>
                      <a:pt x="264" y="455"/>
                    </a:lnTo>
                    <a:lnTo>
                      <a:pt x="264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5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6" y="455"/>
                    </a:lnTo>
                    <a:lnTo>
                      <a:pt x="267" y="455"/>
                    </a:lnTo>
                    <a:lnTo>
                      <a:pt x="267" y="455"/>
                    </a:lnTo>
                    <a:lnTo>
                      <a:pt x="267" y="455"/>
                    </a:lnTo>
                    <a:lnTo>
                      <a:pt x="267" y="455"/>
                    </a:lnTo>
                    <a:lnTo>
                      <a:pt x="268" y="455"/>
                    </a:lnTo>
                    <a:lnTo>
                      <a:pt x="269" y="456"/>
                    </a:lnTo>
                    <a:lnTo>
                      <a:pt x="269" y="456"/>
                    </a:lnTo>
                    <a:lnTo>
                      <a:pt x="269" y="456"/>
                    </a:lnTo>
                    <a:lnTo>
                      <a:pt x="270" y="456"/>
                    </a:lnTo>
                    <a:lnTo>
                      <a:pt x="270" y="456"/>
                    </a:lnTo>
                    <a:lnTo>
                      <a:pt x="270" y="456"/>
                    </a:lnTo>
                    <a:lnTo>
                      <a:pt x="270" y="456"/>
                    </a:lnTo>
                    <a:lnTo>
                      <a:pt x="271" y="456"/>
                    </a:lnTo>
                    <a:lnTo>
                      <a:pt x="271" y="456"/>
                    </a:lnTo>
                    <a:lnTo>
                      <a:pt x="271" y="456"/>
                    </a:lnTo>
                    <a:lnTo>
                      <a:pt x="271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2" y="456"/>
                    </a:lnTo>
                    <a:lnTo>
                      <a:pt x="273" y="456"/>
                    </a:lnTo>
                    <a:lnTo>
                      <a:pt x="273" y="456"/>
                    </a:lnTo>
                    <a:lnTo>
                      <a:pt x="273" y="456"/>
                    </a:lnTo>
                    <a:lnTo>
                      <a:pt x="273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7"/>
                    </a:lnTo>
                    <a:lnTo>
                      <a:pt x="274" y="457"/>
                    </a:lnTo>
                    <a:lnTo>
                      <a:pt x="274" y="457"/>
                    </a:lnTo>
                    <a:lnTo>
                      <a:pt x="275" y="457"/>
                    </a:lnTo>
                    <a:lnTo>
                      <a:pt x="276" y="457"/>
                    </a:lnTo>
                    <a:lnTo>
                      <a:pt x="276" y="457"/>
                    </a:lnTo>
                    <a:lnTo>
                      <a:pt x="276" y="457"/>
                    </a:lnTo>
                    <a:lnTo>
                      <a:pt x="276" y="457"/>
                    </a:lnTo>
                    <a:lnTo>
                      <a:pt x="277" y="457"/>
                    </a:lnTo>
                    <a:lnTo>
                      <a:pt x="277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8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79" y="457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0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1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2" y="458"/>
                    </a:lnTo>
                    <a:lnTo>
                      <a:pt x="283" y="458"/>
                    </a:lnTo>
                    <a:lnTo>
                      <a:pt x="283" y="458"/>
                    </a:lnTo>
                    <a:lnTo>
                      <a:pt x="283" y="458"/>
                    </a:lnTo>
                    <a:lnTo>
                      <a:pt x="284" y="458"/>
                    </a:lnTo>
                    <a:lnTo>
                      <a:pt x="284" y="458"/>
                    </a:lnTo>
                    <a:lnTo>
                      <a:pt x="284" y="458"/>
                    </a:lnTo>
                    <a:lnTo>
                      <a:pt x="285" y="458"/>
                    </a:lnTo>
                    <a:lnTo>
                      <a:pt x="285" y="458"/>
                    </a:lnTo>
                    <a:lnTo>
                      <a:pt x="285" y="458"/>
                    </a:lnTo>
                    <a:lnTo>
                      <a:pt x="285" y="459"/>
                    </a:lnTo>
                    <a:lnTo>
                      <a:pt x="285" y="459"/>
                    </a:lnTo>
                    <a:lnTo>
                      <a:pt x="285" y="459"/>
                    </a:lnTo>
                    <a:lnTo>
                      <a:pt x="286" y="459"/>
                    </a:lnTo>
                    <a:lnTo>
                      <a:pt x="287" y="459"/>
                    </a:lnTo>
                    <a:lnTo>
                      <a:pt x="287" y="459"/>
                    </a:lnTo>
                    <a:lnTo>
                      <a:pt x="287" y="459"/>
                    </a:lnTo>
                    <a:lnTo>
                      <a:pt x="288" y="459"/>
                    </a:lnTo>
                    <a:lnTo>
                      <a:pt x="288" y="459"/>
                    </a:lnTo>
                    <a:lnTo>
                      <a:pt x="289" y="459"/>
                    </a:lnTo>
                    <a:lnTo>
                      <a:pt x="289" y="459"/>
                    </a:lnTo>
                    <a:lnTo>
                      <a:pt x="289" y="459"/>
                    </a:lnTo>
                    <a:lnTo>
                      <a:pt x="290" y="459"/>
                    </a:lnTo>
                    <a:lnTo>
                      <a:pt x="290" y="459"/>
                    </a:lnTo>
                    <a:lnTo>
                      <a:pt x="290" y="459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1" y="460"/>
                    </a:lnTo>
                    <a:lnTo>
                      <a:pt x="292" y="460"/>
                    </a:lnTo>
                    <a:lnTo>
                      <a:pt x="292" y="460"/>
                    </a:lnTo>
                    <a:lnTo>
                      <a:pt x="293" y="460"/>
                    </a:lnTo>
                    <a:lnTo>
                      <a:pt x="293" y="460"/>
                    </a:lnTo>
                    <a:lnTo>
                      <a:pt x="293" y="460"/>
                    </a:lnTo>
                    <a:lnTo>
                      <a:pt x="293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4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5" y="460"/>
                    </a:lnTo>
                    <a:lnTo>
                      <a:pt x="296" y="460"/>
                    </a:lnTo>
                    <a:lnTo>
                      <a:pt x="296" y="460"/>
                    </a:lnTo>
                    <a:lnTo>
                      <a:pt x="297" y="460"/>
                    </a:lnTo>
                    <a:lnTo>
                      <a:pt x="297" y="460"/>
                    </a:lnTo>
                    <a:lnTo>
                      <a:pt x="297" y="461"/>
                    </a:lnTo>
                    <a:lnTo>
                      <a:pt x="297" y="461"/>
                    </a:lnTo>
                    <a:lnTo>
                      <a:pt x="297" y="461"/>
                    </a:lnTo>
                    <a:lnTo>
                      <a:pt x="297" y="461"/>
                    </a:lnTo>
                    <a:lnTo>
                      <a:pt x="298" y="461"/>
                    </a:lnTo>
                    <a:lnTo>
                      <a:pt x="298" y="461"/>
                    </a:lnTo>
                    <a:lnTo>
                      <a:pt x="299" y="461"/>
                    </a:lnTo>
                    <a:lnTo>
                      <a:pt x="299" y="461"/>
                    </a:lnTo>
                    <a:lnTo>
                      <a:pt x="299" y="461"/>
                    </a:lnTo>
                    <a:lnTo>
                      <a:pt x="299" y="461"/>
                    </a:lnTo>
                    <a:lnTo>
                      <a:pt x="300" y="461"/>
                    </a:lnTo>
                    <a:lnTo>
                      <a:pt x="300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1" y="461"/>
                    </a:lnTo>
                    <a:lnTo>
                      <a:pt x="302" y="461"/>
                    </a:lnTo>
                    <a:lnTo>
                      <a:pt x="302" y="461"/>
                    </a:lnTo>
                    <a:lnTo>
                      <a:pt x="303" y="461"/>
                    </a:lnTo>
                    <a:lnTo>
                      <a:pt x="303" y="462"/>
                    </a:lnTo>
                    <a:lnTo>
                      <a:pt x="303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4" y="462"/>
                    </a:lnTo>
                    <a:lnTo>
                      <a:pt x="305" y="462"/>
                    </a:lnTo>
                    <a:lnTo>
                      <a:pt x="305" y="462"/>
                    </a:lnTo>
                    <a:lnTo>
                      <a:pt x="306" y="462"/>
                    </a:lnTo>
                    <a:lnTo>
                      <a:pt x="306" y="462"/>
                    </a:lnTo>
                    <a:lnTo>
                      <a:pt x="306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7" y="462"/>
                    </a:lnTo>
                    <a:lnTo>
                      <a:pt x="308" y="462"/>
                    </a:lnTo>
                    <a:lnTo>
                      <a:pt x="308" y="462"/>
                    </a:lnTo>
                    <a:lnTo>
                      <a:pt x="308" y="462"/>
                    </a:lnTo>
                    <a:lnTo>
                      <a:pt x="308" y="462"/>
                    </a:lnTo>
                    <a:lnTo>
                      <a:pt x="309" y="462"/>
                    </a:lnTo>
                    <a:lnTo>
                      <a:pt x="309" y="462"/>
                    </a:lnTo>
                    <a:lnTo>
                      <a:pt x="309" y="462"/>
                    </a:lnTo>
                    <a:lnTo>
                      <a:pt x="309" y="462"/>
                    </a:lnTo>
                    <a:lnTo>
                      <a:pt x="310" y="462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0" y="463"/>
                    </a:lnTo>
                    <a:lnTo>
                      <a:pt x="311" y="463"/>
                    </a:lnTo>
                    <a:lnTo>
                      <a:pt x="311" y="463"/>
                    </a:lnTo>
                    <a:lnTo>
                      <a:pt x="311" y="463"/>
                    </a:lnTo>
                    <a:lnTo>
                      <a:pt x="312" y="463"/>
                    </a:lnTo>
                    <a:lnTo>
                      <a:pt x="312" y="463"/>
                    </a:lnTo>
                    <a:lnTo>
                      <a:pt x="313" y="463"/>
                    </a:lnTo>
                    <a:lnTo>
                      <a:pt x="313" y="463"/>
                    </a:lnTo>
                    <a:lnTo>
                      <a:pt x="313" y="463"/>
                    </a:lnTo>
                    <a:lnTo>
                      <a:pt x="314" y="463"/>
                    </a:lnTo>
                    <a:lnTo>
                      <a:pt x="314" y="463"/>
                    </a:lnTo>
                    <a:lnTo>
                      <a:pt x="314" y="463"/>
                    </a:lnTo>
                    <a:lnTo>
                      <a:pt x="314" y="463"/>
                    </a:lnTo>
                    <a:lnTo>
                      <a:pt x="315" y="463"/>
                    </a:lnTo>
                    <a:lnTo>
                      <a:pt x="315" y="463"/>
                    </a:lnTo>
                    <a:lnTo>
                      <a:pt x="315" y="463"/>
                    </a:lnTo>
                    <a:lnTo>
                      <a:pt x="315" y="463"/>
                    </a:lnTo>
                    <a:lnTo>
                      <a:pt x="316" y="463"/>
                    </a:lnTo>
                    <a:lnTo>
                      <a:pt x="316" y="464"/>
                    </a:lnTo>
                    <a:lnTo>
                      <a:pt x="317" y="464"/>
                    </a:lnTo>
                    <a:lnTo>
                      <a:pt x="317" y="464"/>
                    </a:lnTo>
                    <a:lnTo>
                      <a:pt x="318" y="464"/>
                    </a:lnTo>
                    <a:lnTo>
                      <a:pt x="318" y="464"/>
                    </a:lnTo>
                    <a:lnTo>
                      <a:pt x="318" y="464"/>
                    </a:lnTo>
                    <a:lnTo>
                      <a:pt x="319" y="464"/>
                    </a:lnTo>
                    <a:lnTo>
                      <a:pt x="319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0" y="464"/>
                    </a:lnTo>
                    <a:lnTo>
                      <a:pt x="321" y="464"/>
                    </a:lnTo>
                    <a:lnTo>
                      <a:pt x="321" y="464"/>
                    </a:lnTo>
                    <a:lnTo>
                      <a:pt x="321" y="464"/>
                    </a:lnTo>
                    <a:lnTo>
                      <a:pt x="322" y="464"/>
                    </a:lnTo>
                    <a:lnTo>
                      <a:pt x="322" y="464"/>
                    </a:lnTo>
                    <a:lnTo>
                      <a:pt x="322" y="464"/>
                    </a:lnTo>
                    <a:lnTo>
                      <a:pt x="323" y="464"/>
                    </a:lnTo>
                    <a:lnTo>
                      <a:pt x="323" y="464"/>
                    </a:lnTo>
                    <a:lnTo>
                      <a:pt x="324" y="465"/>
                    </a:lnTo>
                    <a:lnTo>
                      <a:pt x="324" y="465"/>
                    </a:lnTo>
                    <a:lnTo>
                      <a:pt x="325" y="465"/>
                    </a:lnTo>
                    <a:lnTo>
                      <a:pt x="325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6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7" y="465"/>
                    </a:lnTo>
                    <a:lnTo>
                      <a:pt x="328" y="465"/>
                    </a:lnTo>
                    <a:lnTo>
                      <a:pt x="328" y="465"/>
                    </a:lnTo>
                    <a:lnTo>
                      <a:pt x="328" y="465"/>
                    </a:lnTo>
                    <a:lnTo>
                      <a:pt x="329" y="465"/>
                    </a:lnTo>
                    <a:lnTo>
                      <a:pt x="330" y="465"/>
                    </a:lnTo>
                    <a:lnTo>
                      <a:pt x="330" y="465"/>
                    </a:lnTo>
                    <a:lnTo>
                      <a:pt x="331" y="466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2" y="466"/>
                    </a:lnTo>
                    <a:lnTo>
                      <a:pt x="333" y="466"/>
                    </a:lnTo>
                    <a:lnTo>
                      <a:pt x="333" y="466"/>
                    </a:lnTo>
                    <a:lnTo>
                      <a:pt x="333" y="466"/>
                    </a:lnTo>
                    <a:lnTo>
                      <a:pt x="333" y="466"/>
                    </a:lnTo>
                    <a:lnTo>
                      <a:pt x="334" y="466"/>
                    </a:lnTo>
                    <a:lnTo>
                      <a:pt x="336" y="466"/>
                    </a:lnTo>
                    <a:lnTo>
                      <a:pt x="336" y="466"/>
                    </a:lnTo>
                    <a:lnTo>
                      <a:pt x="336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7" y="466"/>
                    </a:lnTo>
                    <a:lnTo>
                      <a:pt x="338" y="467"/>
                    </a:lnTo>
                    <a:lnTo>
                      <a:pt x="338" y="467"/>
                    </a:lnTo>
                    <a:lnTo>
                      <a:pt x="338" y="467"/>
                    </a:lnTo>
                    <a:lnTo>
                      <a:pt x="339" y="467"/>
                    </a:lnTo>
                    <a:lnTo>
                      <a:pt x="339" y="467"/>
                    </a:lnTo>
                    <a:lnTo>
                      <a:pt x="339" y="467"/>
                    </a:lnTo>
                    <a:lnTo>
                      <a:pt x="340" y="467"/>
                    </a:lnTo>
                    <a:lnTo>
                      <a:pt x="340" y="467"/>
                    </a:lnTo>
                    <a:lnTo>
                      <a:pt x="340" y="467"/>
                    </a:lnTo>
                    <a:lnTo>
                      <a:pt x="340" y="467"/>
                    </a:lnTo>
                    <a:lnTo>
                      <a:pt x="341" y="467"/>
                    </a:lnTo>
                    <a:lnTo>
                      <a:pt x="342" y="467"/>
                    </a:lnTo>
                    <a:lnTo>
                      <a:pt x="343" y="467"/>
                    </a:lnTo>
                    <a:lnTo>
                      <a:pt x="343" y="467"/>
                    </a:lnTo>
                    <a:lnTo>
                      <a:pt x="344" y="467"/>
                    </a:lnTo>
                    <a:lnTo>
                      <a:pt x="344" y="467"/>
                    </a:lnTo>
                    <a:lnTo>
                      <a:pt x="345" y="467"/>
                    </a:lnTo>
                    <a:lnTo>
                      <a:pt x="345" y="467"/>
                    </a:lnTo>
                    <a:lnTo>
                      <a:pt x="345" y="467"/>
                    </a:lnTo>
                    <a:lnTo>
                      <a:pt x="345" y="467"/>
                    </a:lnTo>
                    <a:lnTo>
                      <a:pt x="346" y="467"/>
                    </a:lnTo>
                    <a:lnTo>
                      <a:pt x="346" y="467"/>
                    </a:lnTo>
                    <a:lnTo>
                      <a:pt x="346" y="467"/>
                    </a:lnTo>
                    <a:lnTo>
                      <a:pt x="347" y="468"/>
                    </a:lnTo>
                    <a:lnTo>
                      <a:pt x="347" y="468"/>
                    </a:lnTo>
                    <a:lnTo>
                      <a:pt x="348" y="468"/>
                    </a:lnTo>
                    <a:lnTo>
                      <a:pt x="349" y="468"/>
                    </a:lnTo>
                    <a:lnTo>
                      <a:pt x="349" y="468"/>
                    </a:lnTo>
                    <a:lnTo>
                      <a:pt x="349" y="468"/>
                    </a:lnTo>
                    <a:lnTo>
                      <a:pt x="349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0" y="468"/>
                    </a:lnTo>
                    <a:lnTo>
                      <a:pt x="351" y="468"/>
                    </a:lnTo>
                    <a:lnTo>
                      <a:pt x="352" y="468"/>
                    </a:lnTo>
                    <a:lnTo>
                      <a:pt x="353" y="468"/>
                    </a:lnTo>
                    <a:lnTo>
                      <a:pt x="353" y="468"/>
                    </a:lnTo>
                    <a:lnTo>
                      <a:pt x="353" y="468"/>
                    </a:lnTo>
                    <a:lnTo>
                      <a:pt x="353" y="468"/>
                    </a:lnTo>
                    <a:lnTo>
                      <a:pt x="354" y="468"/>
                    </a:lnTo>
                    <a:lnTo>
                      <a:pt x="354" y="469"/>
                    </a:lnTo>
                    <a:lnTo>
                      <a:pt x="355" y="469"/>
                    </a:lnTo>
                    <a:lnTo>
                      <a:pt x="355" y="469"/>
                    </a:lnTo>
                    <a:lnTo>
                      <a:pt x="356" y="469"/>
                    </a:lnTo>
                    <a:lnTo>
                      <a:pt x="356" y="469"/>
                    </a:lnTo>
                    <a:lnTo>
                      <a:pt x="356" y="469"/>
                    </a:lnTo>
                    <a:lnTo>
                      <a:pt x="357" y="469"/>
                    </a:lnTo>
                    <a:lnTo>
                      <a:pt x="358" y="469"/>
                    </a:lnTo>
                    <a:lnTo>
                      <a:pt x="358" y="469"/>
                    </a:lnTo>
                    <a:lnTo>
                      <a:pt x="359" y="469"/>
                    </a:lnTo>
                    <a:lnTo>
                      <a:pt x="359" y="469"/>
                    </a:lnTo>
                    <a:lnTo>
                      <a:pt x="360" y="469"/>
                    </a:lnTo>
                    <a:lnTo>
                      <a:pt x="361" y="469"/>
                    </a:lnTo>
                    <a:lnTo>
                      <a:pt x="361" y="469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2" y="469"/>
                    </a:lnTo>
                    <a:lnTo>
                      <a:pt x="363" y="470"/>
                    </a:lnTo>
                    <a:lnTo>
                      <a:pt x="363" y="470"/>
                    </a:lnTo>
                    <a:lnTo>
                      <a:pt x="364" y="470"/>
                    </a:lnTo>
                    <a:lnTo>
                      <a:pt x="365" y="470"/>
                    </a:lnTo>
                    <a:lnTo>
                      <a:pt x="365" y="470"/>
                    </a:lnTo>
                    <a:lnTo>
                      <a:pt x="365" y="470"/>
                    </a:lnTo>
                    <a:lnTo>
                      <a:pt x="366" y="470"/>
                    </a:lnTo>
                    <a:lnTo>
                      <a:pt x="366" y="470"/>
                    </a:lnTo>
                    <a:lnTo>
                      <a:pt x="366" y="470"/>
                    </a:lnTo>
                    <a:lnTo>
                      <a:pt x="367" y="470"/>
                    </a:lnTo>
                    <a:lnTo>
                      <a:pt x="368" y="470"/>
                    </a:lnTo>
                    <a:lnTo>
                      <a:pt x="368" y="470"/>
                    </a:lnTo>
                    <a:lnTo>
                      <a:pt x="368" y="470"/>
                    </a:lnTo>
                    <a:lnTo>
                      <a:pt x="369" y="470"/>
                    </a:lnTo>
                    <a:lnTo>
                      <a:pt x="369" y="470"/>
                    </a:lnTo>
                    <a:lnTo>
                      <a:pt x="370" y="470"/>
                    </a:lnTo>
                    <a:lnTo>
                      <a:pt x="370" y="470"/>
                    </a:lnTo>
                    <a:lnTo>
                      <a:pt x="370" y="470"/>
                    </a:lnTo>
                    <a:lnTo>
                      <a:pt x="370" y="470"/>
                    </a:lnTo>
                    <a:lnTo>
                      <a:pt x="372" y="470"/>
                    </a:lnTo>
                    <a:lnTo>
                      <a:pt x="373" y="471"/>
                    </a:lnTo>
                    <a:lnTo>
                      <a:pt x="374" y="471"/>
                    </a:lnTo>
                    <a:lnTo>
                      <a:pt x="374" y="471"/>
                    </a:lnTo>
                    <a:lnTo>
                      <a:pt x="375" y="471"/>
                    </a:lnTo>
                    <a:lnTo>
                      <a:pt x="376" y="471"/>
                    </a:lnTo>
                    <a:lnTo>
                      <a:pt x="377" y="471"/>
                    </a:lnTo>
                    <a:lnTo>
                      <a:pt x="377" y="471"/>
                    </a:lnTo>
                    <a:lnTo>
                      <a:pt x="377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8" y="471"/>
                    </a:lnTo>
                    <a:lnTo>
                      <a:pt x="379" y="471"/>
                    </a:lnTo>
                    <a:lnTo>
                      <a:pt x="379" y="471"/>
                    </a:lnTo>
                    <a:lnTo>
                      <a:pt x="380" y="471"/>
                    </a:lnTo>
                    <a:lnTo>
                      <a:pt x="380" y="471"/>
                    </a:lnTo>
                    <a:lnTo>
                      <a:pt x="380" y="471"/>
                    </a:lnTo>
                    <a:lnTo>
                      <a:pt x="381" y="471"/>
                    </a:lnTo>
                    <a:lnTo>
                      <a:pt x="381" y="471"/>
                    </a:lnTo>
                    <a:lnTo>
                      <a:pt x="381" y="471"/>
                    </a:lnTo>
                    <a:lnTo>
                      <a:pt x="382" y="472"/>
                    </a:lnTo>
                    <a:lnTo>
                      <a:pt x="382" y="472"/>
                    </a:lnTo>
                    <a:lnTo>
                      <a:pt x="383" y="472"/>
                    </a:lnTo>
                    <a:lnTo>
                      <a:pt x="383" y="472"/>
                    </a:lnTo>
                    <a:lnTo>
                      <a:pt x="383" y="472"/>
                    </a:lnTo>
                    <a:lnTo>
                      <a:pt x="383" y="472"/>
                    </a:lnTo>
                    <a:lnTo>
                      <a:pt x="384" y="472"/>
                    </a:lnTo>
                    <a:lnTo>
                      <a:pt x="385" y="472"/>
                    </a:lnTo>
                    <a:lnTo>
                      <a:pt x="385" y="472"/>
                    </a:lnTo>
                    <a:lnTo>
                      <a:pt x="386" y="472"/>
                    </a:lnTo>
                    <a:lnTo>
                      <a:pt x="386" y="472"/>
                    </a:lnTo>
                    <a:lnTo>
                      <a:pt x="387" y="472"/>
                    </a:lnTo>
                    <a:lnTo>
                      <a:pt x="387" y="472"/>
                    </a:lnTo>
                    <a:lnTo>
                      <a:pt x="388" y="472"/>
                    </a:lnTo>
                    <a:lnTo>
                      <a:pt x="388" y="472"/>
                    </a:lnTo>
                    <a:lnTo>
                      <a:pt x="388" y="472"/>
                    </a:lnTo>
                    <a:lnTo>
                      <a:pt x="389" y="472"/>
                    </a:lnTo>
                    <a:lnTo>
                      <a:pt x="389" y="472"/>
                    </a:lnTo>
                    <a:lnTo>
                      <a:pt x="389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0" y="472"/>
                    </a:lnTo>
                    <a:lnTo>
                      <a:pt x="391" y="472"/>
                    </a:lnTo>
                    <a:lnTo>
                      <a:pt x="391" y="472"/>
                    </a:lnTo>
                    <a:lnTo>
                      <a:pt x="391" y="472"/>
                    </a:lnTo>
                    <a:lnTo>
                      <a:pt x="392" y="473"/>
                    </a:lnTo>
                    <a:lnTo>
                      <a:pt x="392" y="473"/>
                    </a:lnTo>
                    <a:lnTo>
                      <a:pt x="392" y="473"/>
                    </a:lnTo>
                    <a:lnTo>
                      <a:pt x="392" y="473"/>
                    </a:lnTo>
                    <a:lnTo>
                      <a:pt x="393" y="473"/>
                    </a:lnTo>
                    <a:lnTo>
                      <a:pt x="393" y="473"/>
                    </a:lnTo>
                    <a:lnTo>
                      <a:pt x="394" y="473"/>
                    </a:lnTo>
                    <a:lnTo>
                      <a:pt x="394" y="473"/>
                    </a:lnTo>
                    <a:lnTo>
                      <a:pt x="394" y="473"/>
                    </a:lnTo>
                    <a:lnTo>
                      <a:pt x="394" y="473"/>
                    </a:lnTo>
                    <a:lnTo>
                      <a:pt x="395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6" y="473"/>
                    </a:lnTo>
                    <a:lnTo>
                      <a:pt x="398" y="473"/>
                    </a:lnTo>
                    <a:lnTo>
                      <a:pt x="398" y="473"/>
                    </a:lnTo>
                    <a:lnTo>
                      <a:pt x="400" y="473"/>
                    </a:lnTo>
                    <a:lnTo>
                      <a:pt x="400" y="473"/>
                    </a:lnTo>
                    <a:lnTo>
                      <a:pt x="401" y="473"/>
                    </a:lnTo>
                    <a:lnTo>
                      <a:pt x="401" y="473"/>
                    </a:lnTo>
                    <a:lnTo>
                      <a:pt x="402" y="473"/>
                    </a:lnTo>
                    <a:lnTo>
                      <a:pt x="402" y="473"/>
                    </a:lnTo>
                    <a:lnTo>
                      <a:pt x="402" y="474"/>
                    </a:lnTo>
                    <a:lnTo>
                      <a:pt x="403" y="474"/>
                    </a:lnTo>
                    <a:lnTo>
                      <a:pt x="403" y="474"/>
                    </a:lnTo>
                    <a:lnTo>
                      <a:pt x="404" y="474"/>
                    </a:lnTo>
                    <a:lnTo>
                      <a:pt x="405" y="474"/>
                    </a:lnTo>
                    <a:lnTo>
                      <a:pt x="405" y="474"/>
                    </a:lnTo>
                    <a:lnTo>
                      <a:pt x="405" y="474"/>
                    </a:lnTo>
                    <a:lnTo>
                      <a:pt x="406" y="474"/>
                    </a:lnTo>
                    <a:lnTo>
                      <a:pt x="407" y="474"/>
                    </a:lnTo>
                    <a:lnTo>
                      <a:pt x="407" y="474"/>
                    </a:lnTo>
                    <a:lnTo>
                      <a:pt x="408" y="474"/>
                    </a:lnTo>
                    <a:lnTo>
                      <a:pt x="408" y="474"/>
                    </a:lnTo>
                    <a:lnTo>
                      <a:pt x="408" y="474"/>
                    </a:lnTo>
                    <a:lnTo>
                      <a:pt x="409" y="474"/>
                    </a:lnTo>
                    <a:lnTo>
                      <a:pt x="409" y="474"/>
                    </a:lnTo>
                    <a:lnTo>
                      <a:pt x="409" y="474"/>
                    </a:lnTo>
                    <a:lnTo>
                      <a:pt x="410" y="474"/>
                    </a:lnTo>
                    <a:lnTo>
                      <a:pt x="410" y="474"/>
                    </a:lnTo>
                    <a:lnTo>
                      <a:pt x="412" y="474"/>
                    </a:lnTo>
                    <a:lnTo>
                      <a:pt x="412" y="474"/>
                    </a:lnTo>
                    <a:lnTo>
                      <a:pt x="413" y="474"/>
                    </a:lnTo>
                    <a:lnTo>
                      <a:pt x="413" y="474"/>
                    </a:lnTo>
                    <a:lnTo>
                      <a:pt x="415" y="475"/>
                    </a:lnTo>
                    <a:lnTo>
                      <a:pt x="415" y="475"/>
                    </a:lnTo>
                    <a:lnTo>
                      <a:pt x="415" y="475"/>
                    </a:lnTo>
                    <a:lnTo>
                      <a:pt x="417" y="475"/>
                    </a:lnTo>
                    <a:lnTo>
                      <a:pt x="417" y="475"/>
                    </a:lnTo>
                    <a:lnTo>
                      <a:pt x="419" y="475"/>
                    </a:lnTo>
                    <a:lnTo>
                      <a:pt x="419" y="475"/>
                    </a:lnTo>
                    <a:lnTo>
                      <a:pt x="419" y="475"/>
                    </a:lnTo>
                    <a:lnTo>
                      <a:pt x="420" y="475"/>
                    </a:lnTo>
                    <a:lnTo>
                      <a:pt x="420" y="475"/>
                    </a:lnTo>
                    <a:lnTo>
                      <a:pt x="420" y="475"/>
                    </a:lnTo>
                    <a:lnTo>
                      <a:pt x="421" y="475"/>
                    </a:lnTo>
                    <a:lnTo>
                      <a:pt x="423" y="475"/>
                    </a:lnTo>
                    <a:lnTo>
                      <a:pt x="423" y="475"/>
                    </a:lnTo>
                    <a:lnTo>
                      <a:pt x="423" y="475"/>
                    </a:lnTo>
                    <a:lnTo>
                      <a:pt x="423" y="475"/>
                    </a:lnTo>
                    <a:lnTo>
                      <a:pt x="424" y="475"/>
                    </a:lnTo>
                    <a:lnTo>
                      <a:pt x="424" y="475"/>
                    </a:lnTo>
                    <a:lnTo>
                      <a:pt x="424" y="475"/>
                    </a:lnTo>
                    <a:lnTo>
                      <a:pt x="425" y="476"/>
                    </a:lnTo>
                    <a:lnTo>
                      <a:pt x="426" y="476"/>
                    </a:lnTo>
                    <a:lnTo>
                      <a:pt x="427" y="476"/>
                    </a:lnTo>
                    <a:lnTo>
                      <a:pt x="427" y="476"/>
                    </a:lnTo>
                    <a:lnTo>
                      <a:pt x="428" y="476"/>
                    </a:lnTo>
                    <a:lnTo>
                      <a:pt x="428" y="476"/>
                    </a:lnTo>
                    <a:lnTo>
                      <a:pt x="428" y="476"/>
                    </a:lnTo>
                    <a:lnTo>
                      <a:pt x="428" y="476"/>
                    </a:lnTo>
                    <a:lnTo>
                      <a:pt x="429" y="476"/>
                    </a:lnTo>
                    <a:lnTo>
                      <a:pt x="431" y="476"/>
                    </a:lnTo>
                    <a:lnTo>
                      <a:pt x="432" y="476"/>
                    </a:lnTo>
                    <a:lnTo>
                      <a:pt x="432" y="476"/>
                    </a:lnTo>
                    <a:lnTo>
                      <a:pt x="433" y="476"/>
                    </a:lnTo>
                    <a:lnTo>
                      <a:pt x="434" y="476"/>
                    </a:lnTo>
                    <a:lnTo>
                      <a:pt x="434" y="476"/>
                    </a:lnTo>
                    <a:lnTo>
                      <a:pt x="434" y="476"/>
                    </a:lnTo>
                    <a:lnTo>
                      <a:pt x="435" y="476"/>
                    </a:lnTo>
                    <a:lnTo>
                      <a:pt x="436" y="476"/>
                    </a:lnTo>
                    <a:lnTo>
                      <a:pt x="436" y="477"/>
                    </a:lnTo>
                    <a:lnTo>
                      <a:pt x="436" y="477"/>
                    </a:lnTo>
                    <a:lnTo>
                      <a:pt x="437" y="477"/>
                    </a:lnTo>
                    <a:lnTo>
                      <a:pt x="437" y="477"/>
                    </a:lnTo>
                    <a:lnTo>
                      <a:pt x="437" y="477"/>
                    </a:lnTo>
                    <a:lnTo>
                      <a:pt x="438" y="477"/>
                    </a:lnTo>
                    <a:lnTo>
                      <a:pt x="439" y="477"/>
                    </a:lnTo>
                    <a:lnTo>
                      <a:pt x="440" y="477"/>
                    </a:lnTo>
                    <a:lnTo>
                      <a:pt x="440" y="477"/>
                    </a:lnTo>
                    <a:lnTo>
                      <a:pt x="441" y="477"/>
                    </a:lnTo>
                    <a:lnTo>
                      <a:pt x="441" y="477"/>
                    </a:lnTo>
                    <a:lnTo>
                      <a:pt x="441" y="477"/>
                    </a:lnTo>
                    <a:lnTo>
                      <a:pt x="442" y="477"/>
                    </a:lnTo>
                    <a:lnTo>
                      <a:pt x="443" y="477"/>
                    </a:lnTo>
                    <a:lnTo>
                      <a:pt x="443" y="477"/>
                    </a:lnTo>
                    <a:lnTo>
                      <a:pt x="443" y="477"/>
                    </a:lnTo>
                    <a:lnTo>
                      <a:pt x="443" y="477"/>
                    </a:lnTo>
                    <a:lnTo>
                      <a:pt x="444" y="477"/>
                    </a:lnTo>
                    <a:lnTo>
                      <a:pt x="444" y="477"/>
                    </a:lnTo>
                    <a:lnTo>
                      <a:pt x="445" y="477"/>
                    </a:lnTo>
                    <a:lnTo>
                      <a:pt x="445" y="477"/>
                    </a:lnTo>
                    <a:lnTo>
                      <a:pt x="446" y="477"/>
                    </a:lnTo>
                    <a:lnTo>
                      <a:pt x="446" y="477"/>
                    </a:lnTo>
                    <a:lnTo>
                      <a:pt x="447" y="477"/>
                    </a:lnTo>
                    <a:lnTo>
                      <a:pt x="447" y="477"/>
                    </a:lnTo>
                    <a:lnTo>
                      <a:pt x="448" y="477"/>
                    </a:lnTo>
                    <a:lnTo>
                      <a:pt x="448" y="477"/>
                    </a:lnTo>
                    <a:lnTo>
                      <a:pt x="449" y="477"/>
                    </a:lnTo>
                    <a:lnTo>
                      <a:pt x="450" y="478"/>
                    </a:lnTo>
                    <a:lnTo>
                      <a:pt x="452" y="478"/>
                    </a:lnTo>
                    <a:lnTo>
                      <a:pt x="453" y="478"/>
                    </a:lnTo>
                    <a:lnTo>
                      <a:pt x="453" y="478"/>
                    </a:lnTo>
                    <a:lnTo>
                      <a:pt x="453" y="478"/>
                    </a:lnTo>
                    <a:lnTo>
                      <a:pt x="453" y="478"/>
                    </a:lnTo>
                    <a:lnTo>
                      <a:pt x="454" y="478"/>
                    </a:lnTo>
                    <a:lnTo>
                      <a:pt x="455" y="478"/>
                    </a:lnTo>
                    <a:lnTo>
                      <a:pt x="456" y="478"/>
                    </a:lnTo>
                    <a:lnTo>
                      <a:pt x="456" y="478"/>
                    </a:lnTo>
                    <a:lnTo>
                      <a:pt x="457" y="478"/>
                    </a:lnTo>
                    <a:lnTo>
                      <a:pt x="457" y="478"/>
                    </a:lnTo>
                    <a:lnTo>
                      <a:pt x="459" y="478"/>
                    </a:lnTo>
                    <a:lnTo>
                      <a:pt x="460" y="478"/>
                    </a:lnTo>
                    <a:lnTo>
                      <a:pt x="460" y="478"/>
                    </a:lnTo>
                    <a:lnTo>
                      <a:pt x="461" y="478"/>
                    </a:lnTo>
                    <a:lnTo>
                      <a:pt x="462" y="478"/>
                    </a:lnTo>
                    <a:lnTo>
                      <a:pt x="462" y="478"/>
                    </a:lnTo>
                    <a:lnTo>
                      <a:pt x="462" y="478"/>
                    </a:lnTo>
                    <a:lnTo>
                      <a:pt x="463" y="479"/>
                    </a:lnTo>
                    <a:lnTo>
                      <a:pt x="464" y="479"/>
                    </a:lnTo>
                    <a:lnTo>
                      <a:pt x="464" y="479"/>
                    </a:lnTo>
                    <a:lnTo>
                      <a:pt x="465" y="479"/>
                    </a:lnTo>
                    <a:lnTo>
                      <a:pt x="466" y="479"/>
                    </a:lnTo>
                    <a:lnTo>
                      <a:pt x="468" y="479"/>
                    </a:lnTo>
                    <a:lnTo>
                      <a:pt x="468" y="479"/>
                    </a:lnTo>
                    <a:lnTo>
                      <a:pt x="468" y="479"/>
                    </a:lnTo>
                    <a:lnTo>
                      <a:pt x="471" y="479"/>
                    </a:lnTo>
                    <a:lnTo>
                      <a:pt x="471" y="479"/>
                    </a:lnTo>
                    <a:lnTo>
                      <a:pt x="472" y="479"/>
                    </a:lnTo>
                    <a:lnTo>
                      <a:pt x="472" y="479"/>
                    </a:lnTo>
                    <a:lnTo>
                      <a:pt x="474" y="479"/>
                    </a:lnTo>
                    <a:lnTo>
                      <a:pt x="474" y="479"/>
                    </a:lnTo>
                    <a:lnTo>
                      <a:pt x="475" y="479"/>
                    </a:lnTo>
                    <a:lnTo>
                      <a:pt x="476" y="479"/>
                    </a:lnTo>
                    <a:lnTo>
                      <a:pt x="476" y="479"/>
                    </a:lnTo>
                    <a:lnTo>
                      <a:pt x="477" y="479"/>
                    </a:lnTo>
                    <a:lnTo>
                      <a:pt x="478" y="480"/>
                    </a:lnTo>
                    <a:lnTo>
                      <a:pt x="478" y="480"/>
                    </a:lnTo>
                    <a:lnTo>
                      <a:pt x="479" y="480"/>
                    </a:lnTo>
                    <a:lnTo>
                      <a:pt x="479" y="480"/>
                    </a:lnTo>
                    <a:lnTo>
                      <a:pt x="479" y="480"/>
                    </a:lnTo>
                    <a:lnTo>
                      <a:pt x="480" y="480"/>
                    </a:lnTo>
                    <a:lnTo>
                      <a:pt x="481" y="480"/>
                    </a:lnTo>
                    <a:lnTo>
                      <a:pt x="482" y="480"/>
                    </a:lnTo>
                    <a:lnTo>
                      <a:pt x="482" y="480"/>
                    </a:lnTo>
                    <a:lnTo>
                      <a:pt x="484" y="480"/>
                    </a:lnTo>
                    <a:lnTo>
                      <a:pt x="484" y="480"/>
                    </a:lnTo>
                    <a:lnTo>
                      <a:pt x="486" y="480"/>
                    </a:lnTo>
                    <a:lnTo>
                      <a:pt x="486" y="480"/>
                    </a:lnTo>
                    <a:lnTo>
                      <a:pt x="488" y="480"/>
                    </a:lnTo>
                    <a:lnTo>
                      <a:pt x="489" y="480"/>
                    </a:lnTo>
                    <a:lnTo>
                      <a:pt x="489" y="480"/>
                    </a:lnTo>
                    <a:lnTo>
                      <a:pt x="489" y="480"/>
                    </a:lnTo>
                    <a:lnTo>
                      <a:pt x="490" y="480"/>
                    </a:lnTo>
                    <a:lnTo>
                      <a:pt x="490" y="480"/>
                    </a:lnTo>
                    <a:lnTo>
                      <a:pt x="491" y="480"/>
                    </a:lnTo>
                    <a:lnTo>
                      <a:pt x="491" y="480"/>
                    </a:lnTo>
                    <a:lnTo>
                      <a:pt x="493" y="481"/>
                    </a:lnTo>
                    <a:lnTo>
                      <a:pt x="494" y="481"/>
                    </a:lnTo>
                    <a:lnTo>
                      <a:pt x="495" y="481"/>
                    </a:lnTo>
                    <a:lnTo>
                      <a:pt x="496" y="481"/>
                    </a:lnTo>
                    <a:lnTo>
                      <a:pt x="496" y="481"/>
                    </a:lnTo>
                    <a:lnTo>
                      <a:pt x="498" y="481"/>
                    </a:lnTo>
                    <a:lnTo>
                      <a:pt x="499" y="481"/>
                    </a:lnTo>
                    <a:lnTo>
                      <a:pt x="499" y="481"/>
                    </a:lnTo>
                    <a:lnTo>
                      <a:pt x="499" y="481"/>
                    </a:lnTo>
                    <a:lnTo>
                      <a:pt x="502" y="481"/>
                    </a:lnTo>
                    <a:lnTo>
                      <a:pt x="502" y="481"/>
                    </a:lnTo>
                    <a:lnTo>
                      <a:pt x="506" y="481"/>
                    </a:lnTo>
                    <a:lnTo>
                      <a:pt x="507" y="481"/>
                    </a:lnTo>
                    <a:lnTo>
                      <a:pt x="509" y="482"/>
                    </a:lnTo>
                    <a:lnTo>
                      <a:pt x="510" y="482"/>
                    </a:lnTo>
                    <a:lnTo>
                      <a:pt x="512" y="482"/>
                    </a:lnTo>
                    <a:lnTo>
                      <a:pt x="512" y="482"/>
                    </a:lnTo>
                    <a:lnTo>
                      <a:pt x="513" y="482"/>
                    </a:lnTo>
                    <a:lnTo>
                      <a:pt x="513" y="482"/>
                    </a:lnTo>
                    <a:lnTo>
                      <a:pt x="513" y="482"/>
                    </a:lnTo>
                    <a:lnTo>
                      <a:pt x="514" y="482"/>
                    </a:lnTo>
                    <a:lnTo>
                      <a:pt x="514" y="482"/>
                    </a:lnTo>
                    <a:lnTo>
                      <a:pt x="516" y="482"/>
                    </a:lnTo>
                    <a:lnTo>
                      <a:pt x="516" y="482"/>
                    </a:lnTo>
                    <a:lnTo>
                      <a:pt x="517" y="482"/>
                    </a:lnTo>
                    <a:lnTo>
                      <a:pt x="517" y="482"/>
                    </a:lnTo>
                    <a:lnTo>
                      <a:pt x="519" y="482"/>
                    </a:lnTo>
                    <a:lnTo>
                      <a:pt x="519" y="482"/>
                    </a:lnTo>
                    <a:lnTo>
                      <a:pt x="520" y="482"/>
                    </a:lnTo>
                    <a:lnTo>
                      <a:pt x="520" y="482"/>
                    </a:lnTo>
                    <a:lnTo>
                      <a:pt x="521" y="482"/>
                    </a:lnTo>
                    <a:lnTo>
                      <a:pt x="523" y="482"/>
                    </a:lnTo>
                    <a:lnTo>
                      <a:pt x="524" y="482"/>
                    </a:lnTo>
                    <a:lnTo>
                      <a:pt x="526" y="483"/>
                    </a:lnTo>
                    <a:lnTo>
                      <a:pt x="526" y="483"/>
                    </a:lnTo>
                    <a:lnTo>
                      <a:pt x="527" y="483"/>
                    </a:lnTo>
                    <a:lnTo>
                      <a:pt x="529" y="483"/>
                    </a:lnTo>
                    <a:lnTo>
                      <a:pt x="529" y="483"/>
                    </a:lnTo>
                    <a:lnTo>
                      <a:pt x="531" y="483"/>
                    </a:lnTo>
                    <a:lnTo>
                      <a:pt x="531" y="483"/>
                    </a:lnTo>
                    <a:lnTo>
                      <a:pt x="531" y="483"/>
                    </a:lnTo>
                    <a:lnTo>
                      <a:pt x="532" y="483"/>
                    </a:lnTo>
                    <a:lnTo>
                      <a:pt x="533" y="483"/>
                    </a:lnTo>
                    <a:lnTo>
                      <a:pt x="533" y="483"/>
                    </a:lnTo>
                    <a:lnTo>
                      <a:pt x="534" y="483"/>
                    </a:lnTo>
                    <a:lnTo>
                      <a:pt x="534" y="483"/>
                    </a:lnTo>
                    <a:lnTo>
                      <a:pt x="534" y="483"/>
                    </a:lnTo>
                    <a:lnTo>
                      <a:pt x="535" y="483"/>
                    </a:lnTo>
                    <a:lnTo>
                      <a:pt x="536" y="483"/>
                    </a:lnTo>
                    <a:lnTo>
                      <a:pt x="537" y="483"/>
                    </a:lnTo>
                    <a:lnTo>
                      <a:pt x="537" y="483"/>
                    </a:lnTo>
                    <a:lnTo>
                      <a:pt x="537" y="483"/>
                    </a:lnTo>
                    <a:lnTo>
                      <a:pt x="540" y="483"/>
                    </a:lnTo>
                    <a:lnTo>
                      <a:pt x="541" y="483"/>
                    </a:lnTo>
                    <a:lnTo>
                      <a:pt x="541" y="483"/>
                    </a:lnTo>
                    <a:lnTo>
                      <a:pt x="542" y="483"/>
                    </a:lnTo>
                    <a:lnTo>
                      <a:pt x="542" y="483"/>
                    </a:lnTo>
                    <a:lnTo>
                      <a:pt x="543" y="484"/>
                    </a:lnTo>
                    <a:lnTo>
                      <a:pt x="543" y="484"/>
                    </a:lnTo>
                    <a:lnTo>
                      <a:pt x="544" y="484"/>
                    </a:lnTo>
                    <a:lnTo>
                      <a:pt x="544" y="484"/>
                    </a:lnTo>
                    <a:lnTo>
                      <a:pt x="544" y="484"/>
                    </a:lnTo>
                    <a:lnTo>
                      <a:pt x="544" y="484"/>
                    </a:lnTo>
                    <a:lnTo>
                      <a:pt x="545" y="484"/>
                    </a:lnTo>
                    <a:lnTo>
                      <a:pt x="545" y="484"/>
                    </a:lnTo>
                    <a:lnTo>
                      <a:pt x="546" y="484"/>
                    </a:lnTo>
                    <a:lnTo>
                      <a:pt x="547" y="484"/>
                    </a:lnTo>
                    <a:lnTo>
                      <a:pt x="548" y="484"/>
                    </a:lnTo>
                    <a:lnTo>
                      <a:pt x="549" y="484"/>
                    </a:lnTo>
                    <a:lnTo>
                      <a:pt x="550" y="484"/>
                    </a:lnTo>
                    <a:lnTo>
                      <a:pt x="551" y="484"/>
                    </a:lnTo>
                    <a:lnTo>
                      <a:pt x="555" y="484"/>
                    </a:lnTo>
                    <a:lnTo>
                      <a:pt x="555" y="484"/>
                    </a:lnTo>
                    <a:lnTo>
                      <a:pt x="555" y="484"/>
                    </a:lnTo>
                    <a:lnTo>
                      <a:pt x="557" y="484"/>
                    </a:lnTo>
                    <a:lnTo>
                      <a:pt x="557" y="484"/>
                    </a:lnTo>
                    <a:lnTo>
                      <a:pt x="559" y="484"/>
                    </a:lnTo>
                    <a:lnTo>
                      <a:pt x="559" y="484"/>
                    </a:lnTo>
                    <a:lnTo>
                      <a:pt x="560" y="484"/>
                    </a:lnTo>
                    <a:lnTo>
                      <a:pt x="561" y="484"/>
                    </a:lnTo>
                    <a:lnTo>
                      <a:pt x="563" y="485"/>
                    </a:lnTo>
                    <a:lnTo>
                      <a:pt x="565" y="485"/>
                    </a:lnTo>
                    <a:lnTo>
                      <a:pt x="565" y="485"/>
                    </a:lnTo>
                    <a:lnTo>
                      <a:pt x="568" y="485"/>
                    </a:lnTo>
                    <a:lnTo>
                      <a:pt x="568" y="485"/>
                    </a:lnTo>
                    <a:lnTo>
                      <a:pt x="568" y="485"/>
                    </a:lnTo>
                    <a:lnTo>
                      <a:pt x="572" y="485"/>
                    </a:lnTo>
                    <a:lnTo>
                      <a:pt x="572" y="485"/>
                    </a:lnTo>
                    <a:lnTo>
                      <a:pt x="573" y="485"/>
                    </a:lnTo>
                    <a:lnTo>
                      <a:pt x="573" y="485"/>
                    </a:lnTo>
                    <a:lnTo>
                      <a:pt x="574" y="485"/>
                    </a:lnTo>
                    <a:lnTo>
                      <a:pt x="574" y="485"/>
                    </a:lnTo>
                    <a:lnTo>
                      <a:pt x="578" y="485"/>
                    </a:lnTo>
                    <a:lnTo>
                      <a:pt x="581" y="485"/>
                    </a:lnTo>
                    <a:lnTo>
                      <a:pt x="583" y="486"/>
                    </a:lnTo>
                    <a:lnTo>
                      <a:pt x="583" y="486"/>
                    </a:lnTo>
                    <a:lnTo>
                      <a:pt x="588" y="486"/>
                    </a:lnTo>
                    <a:lnTo>
                      <a:pt x="588" y="486"/>
                    </a:lnTo>
                    <a:lnTo>
                      <a:pt x="588" y="486"/>
                    </a:lnTo>
                    <a:lnTo>
                      <a:pt x="589" y="486"/>
                    </a:lnTo>
                    <a:lnTo>
                      <a:pt x="591" y="486"/>
                    </a:lnTo>
                    <a:lnTo>
                      <a:pt x="593" y="486"/>
                    </a:lnTo>
                    <a:lnTo>
                      <a:pt x="593" y="486"/>
                    </a:lnTo>
                    <a:lnTo>
                      <a:pt x="594" y="486"/>
                    </a:lnTo>
                    <a:lnTo>
                      <a:pt x="596" y="486"/>
                    </a:lnTo>
                    <a:lnTo>
                      <a:pt x="596" y="486"/>
                    </a:lnTo>
                    <a:lnTo>
                      <a:pt x="597" y="486"/>
                    </a:lnTo>
                    <a:lnTo>
                      <a:pt x="597" y="486"/>
                    </a:lnTo>
                    <a:lnTo>
                      <a:pt x="599" y="486"/>
                    </a:lnTo>
                    <a:lnTo>
                      <a:pt x="599" y="486"/>
                    </a:lnTo>
                    <a:lnTo>
                      <a:pt x="599" y="486"/>
                    </a:lnTo>
                    <a:lnTo>
                      <a:pt x="601" y="486"/>
                    </a:lnTo>
                    <a:lnTo>
                      <a:pt x="602" y="486"/>
                    </a:lnTo>
                    <a:lnTo>
                      <a:pt x="602" y="486"/>
                    </a:lnTo>
                    <a:lnTo>
                      <a:pt x="604" y="486"/>
                    </a:lnTo>
                    <a:lnTo>
                      <a:pt x="604" y="486"/>
                    </a:lnTo>
                    <a:lnTo>
                      <a:pt x="604" y="486"/>
                    </a:lnTo>
                    <a:lnTo>
                      <a:pt x="606" y="487"/>
                    </a:lnTo>
                    <a:lnTo>
                      <a:pt x="607" y="487"/>
                    </a:lnTo>
                    <a:lnTo>
                      <a:pt x="608" y="487"/>
                    </a:lnTo>
                    <a:lnTo>
                      <a:pt x="609" y="487"/>
                    </a:lnTo>
                    <a:lnTo>
                      <a:pt x="610" y="487"/>
                    </a:lnTo>
                    <a:lnTo>
                      <a:pt x="611" y="487"/>
                    </a:lnTo>
                    <a:lnTo>
                      <a:pt x="611" y="487"/>
                    </a:lnTo>
                    <a:lnTo>
                      <a:pt x="612" y="487"/>
                    </a:lnTo>
                    <a:lnTo>
                      <a:pt x="612" y="487"/>
                    </a:lnTo>
                    <a:lnTo>
                      <a:pt x="612" y="487"/>
                    </a:lnTo>
                    <a:lnTo>
                      <a:pt x="613" y="487"/>
                    </a:lnTo>
                    <a:lnTo>
                      <a:pt x="614" y="487"/>
                    </a:lnTo>
                    <a:lnTo>
                      <a:pt x="615" y="487"/>
                    </a:lnTo>
                    <a:lnTo>
                      <a:pt x="617" y="487"/>
                    </a:lnTo>
                    <a:lnTo>
                      <a:pt x="617" y="487"/>
                    </a:lnTo>
                    <a:lnTo>
                      <a:pt x="619" y="487"/>
                    </a:lnTo>
                    <a:lnTo>
                      <a:pt x="620" y="487"/>
                    </a:lnTo>
                    <a:lnTo>
                      <a:pt x="620" y="487"/>
                    </a:lnTo>
                    <a:lnTo>
                      <a:pt x="621" y="487"/>
                    </a:lnTo>
                    <a:lnTo>
                      <a:pt x="624" y="487"/>
                    </a:lnTo>
                    <a:lnTo>
                      <a:pt x="627" y="487"/>
                    </a:lnTo>
                    <a:lnTo>
                      <a:pt x="628" y="487"/>
                    </a:lnTo>
                    <a:lnTo>
                      <a:pt x="631" y="488"/>
                    </a:lnTo>
                    <a:lnTo>
                      <a:pt x="634" y="488"/>
                    </a:lnTo>
                    <a:lnTo>
                      <a:pt x="634" y="488"/>
                    </a:lnTo>
                    <a:lnTo>
                      <a:pt x="635" y="488"/>
                    </a:lnTo>
                    <a:lnTo>
                      <a:pt x="636" y="488"/>
                    </a:lnTo>
                    <a:lnTo>
                      <a:pt x="637" y="488"/>
                    </a:lnTo>
                    <a:lnTo>
                      <a:pt x="638" y="488"/>
                    </a:lnTo>
                    <a:lnTo>
                      <a:pt x="638" y="488"/>
                    </a:lnTo>
                    <a:lnTo>
                      <a:pt x="639" y="488"/>
                    </a:lnTo>
                    <a:lnTo>
                      <a:pt x="641" y="488"/>
                    </a:lnTo>
                    <a:lnTo>
                      <a:pt x="642" y="488"/>
                    </a:lnTo>
                    <a:lnTo>
                      <a:pt x="642" y="488"/>
                    </a:lnTo>
                    <a:lnTo>
                      <a:pt x="651" y="488"/>
                    </a:lnTo>
                    <a:lnTo>
                      <a:pt x="651" y="488"/>
                    </a:lnTo>
                    <a:lnTo>
                      <a:pt x="653" y="488"/>
                    </a:lnTo>
                    <a:lnTo>
                      <a:pt x="653" y="488"/>
                    </a:lnTo>
                    <a:lnTo>
                      <a:pt x="654" y="489"/>
                    </a:lnTo>
                    <a:lnTo>
                      <a:pt x="658" y="489"/>
                    </a:lnTo>
                    <a:lnTo>
                      <a:pt x="663" y="489"/>
                    </a:lnTo>
                    <a:lnTo>
                      <a:pt x="665" y="489"/>
                    </a:lnTo>
                    <a:lnTo>
                      <a:pt x="669" y="489"/>
                    </a:lnTo>
                    <a:lnTo>
                      <a:pt x="670" y="489"/>
                    </a:lnTo>
                    <a:lnTo>
                      <a:pt x="675" y="489"/>
                    </a:lnTo>
                    <a:lnTo>
                      <a:pt x="676" y="489"/>
                    </a:lnTo>
                    <a:lnTo>
                      <a:pt x="676" y="489"/>
                    </a:lnTo>
                    <a:lnTo>
                      <a:pt x="676" y="489"/>
                    </a:lnTo>
                    <a:lnTo>
                      <a:pt x="677" y="489"/>
                    </a:lnTo>
                    <a:lnTo>
                      <a:pt x="677" y="489"/>
                    </a:lnTo>
                    <a:lnTo>
                      <a:pt x="678" y="489"/>
                    </a:lnTo>
                    <a:lnTo>
                      <a:pt x="679" y="489"/>
                    </a:lnTo>
                    <a:lnTo>
                      <a:pt x="679" y="489"/>
                    </a:lnTo>
                    <a:lnTo>
                      <a:pt x="680" y="489"/>
                    </a:lnTo>
                    <a:lnTo>
                      <a:pt x="680" y="489"/>
                    </a:lnTo>
                    <a:lnTo>
                      <a:pt x="683" y="490"/>
                    </a:lnTo>
                    <a:lnTo>
                      <a:pt x="683" y="490"/>
                    </a:lnTo>
                    <a:lnTo>
                      <a:pt x="685" y="490"/>
                    </a:lnTo>
                    <a:lnTo>
                      <a:pt x="686" y="490"/>
                    </a:lnTo>
                    <a:lnTo>
                      <a:pt x="687" y="490"/>
                    </a:lnTo>
                    <a:lnTo>
                      <a:pt x="687" y="490"/>
                    </a:lnTo>
                    <a:lnTo>
                      <a:pt x="689" y="490"/>
                    </a:lnTo>
                    <a:lnTo>
                      <a:pt x="696" y="490"/>
                    </a:lnTo>
                    <a:lnTo>
                      <a:pt x="697" y="490"/>
                    </a:lnTo>
                    <a:lnTo>
                      <a:pt x="700" y="490"/>
                    </a:lnTo>
                    <a:lnTo>
                      <a:pt x="702" y="490"/>
                    </a:lnTo>
                    <a:lnTo>
                      <a:pt x="702" y="490"/>
                    </a:lnTo>
                    <a:lnTo>
                      <a:pt x="705" y="490"/>
                    </a:lnTo>
                    <a:lnTo>
                      <a:pt x="705" y="490"/>
                    </a:lnTo>
                    <a:lnTo>
                      <a:pt x="706" y="490"/>
                    </a:lnTo>
                    <a:lnTo>
                      <a:pt x="709" y="490"/>
                    </a:lnTo>
                    <a:lnTo>
                      <a:pt x="711" y="491"/>
                    </a:lnTo>
                    <a:lnTo>
                      <a:pt x="716" y="491"/>
                    </a:lnTo>
                    <a:lnTo>
                      <a:pt x="720" y="491"/>
                    </a:lnTo>
                    <a:lnTo>
                      <a:pt x="722" y="491"/>
                    </a:lnTo>
                    <a:lnTo>
                      <a:pt x="727" y="491"/>
                    </a:lnTo>
                    <a:lnTo>
                      <a:pt x="727" y="491"/>
                    </a:lnTo>
                    <a:lnTo>
                      <a:pt x="727" y="491"/>
                    </a:lnTo>
                    <a:lnTo>
                      <a:pt x="729" y="491"/>
                    </a:lnTo>
                    <a:lnTo>
                      <a:pt x="732" y="491"/>
                    </a:lnTo>
                    <a:lnTo>
                      <a:pt x="732" y="491"/>
                    </a:lnTo>
                    <a:lnTo>
                      <a:pt x="733" y="491"/>
                    </a:lnTo>
                    <a:lnTo>
                      <a:pt x="735" y="491"/>
                    </a:lnTo>
                    <a:lnTo>
                      <a:pt x="740" y="491"/>
                    </a:lnTo>
                    <a:lnTo>
                      <a:pt x="741" y="491"/>
                    </a:lnTo>
                    <a:lnTo>
                      <a:pt x="745" y="492"/>
                    </a:lnTo>
                    <a:lnTo>
                      <a:pt x="745" y="492"/>
                    </a:lnTo>
                    <a:lnTo>
                      <a:pt x="755" y="492"/>
                    </a:lnTo>
                    <a:lnTo>
                      <a:pt x="755" y="492"/>
                    </a:lnTo>
                    <a:lnTo>
                      <a:pt x="756" y="492"/>
                    </a:lnTo>
                    <a:lnTo>
                      <a:pt x="763" y="492"/>
                    </a:lnTo>
                    <a:lnTo>
                      <a:pt x="763" y="492"/>
                    </a:lnTo>
                    <a:lnTo>
                      <a:pt x="769" y="492"/>
                    </a:lnTo>
                    <a:lnTo>
                      <a:pt x="770" y="492"/>
                    </a:lnTo>
                    <a:lnTo>
                      <a:pt x="771" y="492"/>
                    </a:lnTo>
                    <a:lnTo>
                      <a:pt x="775" y="492"/>
                    </a:lnTo>
                    <a:lnTo>
                      <a:pt x="779" y="492"/>
                    </a:lnTo>
                    <a:lnTo>
                      <a:pt x="786" y="493"/>
                    </a:lnTo>
                    <a:lnTo>
                      <a:pt x="787" y="493"/>
                    </a:lnTo>
                    <a:lnTo>
                      <a:pt x="790" y="493"/>
                    </a:lnTo>
                    <a:lnTo>
                      <a:pt x="791" y="493"/>
                    </a:lnTo>
                    <a:lnTo>
                      <a:pt x="796" y="493"/>
                    </a:lnTo>
                    <a:lnTo>
                      <a:pt x="797" y="493"/>
                    </a:lnTo>
                    <a:lnTo>
                      <a:pt x="805" y="493"/>
                    </a:lnTo>
                    <a:lnTo>
                      <a:pt x="807" y="493"/>
                    </a:lnTo>
                    <a:lnTo>
                      <a:pt x="807" y="493"/>
                    </a:lnTo>
                    <a:lnTo>
                      <a:pt x="811" y="493"/>
                    </a:lnTo>
                    <a:lnTo>
                      <a:pt x="812" y="493"/>
                    </a:lnTo>
                    <a:lnTo>
                      <a:pt x="814" y="493"/>
                    </a:lnTo>
                    <a:lnTo>
                      <a:pt x="814" y="493"/>
                    </a:lnTo>
                    <a:lnTo>
                      <a:pt x="819" y="494"/>
                    </a:lnTo>
                    <a:lnTo>
                      <a:pt x="821" y="494"/>
                    </a:lnTo>
                    <a:lnTo>
                      <a:pt x="823" y="494"/>
                    </a:lnTo>
                    <a:lnTo>
                      <a:pt x="824" y="494"/>
                    </a:lnTo>
                    <a:lnTo>
                      <a:pt x="825" y="494"/>
                    </a:lnTo>
                    <a:lnTo>
                      <a:pt x="826" y="494"/>
                    </a:lnTo>
                    <a:lnTo>
                      <a:pt x="828" y="494"/>
                    </a:lnTo>
                    <a:lnTo>
                      <a:pt x="829" y="494"/>
                    </a:lnTo>
                    <a:lnTo>
                      <a:pt x="831" y="494"/>
                    </a:lnTo>
                    <a:lnTo>
                      <a:pt x="831" y="494"/>
                    </a:lnTo>
                    <a:lnTo>
                      <a:pt x="844" y="494"/>
                    </a:lnTo>
                    <a:lnTo>
                      <a:pt x="851" y="494"/>
                    </a:lnTo>
                    <a:lnTo>
                      <a:pt x="862" y="495"/>
                    </a:lnTo>
                    <a:lnTo>
                      <a:pt x="866" y="495"/>
                    </a:lnTo>
                    <a:lnTo>
                      <a:pt x="867" y="495"/>
                    </a:lnTo>
                    <a:lnTo>
                      <a:pt x="871" y="495"/>
                    </a:lnTo>
                    <a:lnTo>
                      <a:pt x="875" y="495"/>
                    </a:lnTo>
                    <a:lnTo>
                      <a:pt x="877" y="495"/>
                    </a:lnTo>
                    <a:lnTo>
                      <a:pt x="887" y="495"/>
                    </a:lnTo>
                    <a:lnTo>
                      <a:pt x="893" y="495"/>
                    </a:lnTo>
                    <a:lnTo>
                      <a:pt x="908" y="496"/>
                    </a:lnTo>
                    <a:lnTo>
                      <a:pt x="912" y="496"/>
                    </a:lnTo>
                    <a:lnTo>
                      <a:pt x="921" y="496"/>
                    </a:lnTo>
                    <a:lnTo>
                      <a:pt x="922" y="496"/>
                    </a:lnTo>
                    <a:lnTo>
                      <a:pt x="924" y="496"/>
                    </a:lnTo>
                    <a:lnTo>
                      <a:pt x="927" y="496"/>
                    </a:lnTo>
                    <a:lnTo>
                      <a:pt x="931" y="496"/>
                    </a:lnTo>
                    <a:lnTo>
                      <a:pt x="932" y="496"/>
                    </a:lnTo>
                    <a:lnTo>
                      <a:pt x="935" y="496"/>
                    </a:lnTo>
                    <a:lnTo>
                      <a:pt x="944" y="496"/>
                    </a:lnTo>
                    <a:lnTo>
                      <a:pt x="950" y="496"/>
                    </a:lnTo>
                    <a:lnTo>
                      <a:pt x="956" y="496"/>
                    </a:lnTo>
                    <a:lnTo>
                      <a:pt x="966" y="497"/>
                    </a:lnTo>
                    <a:lnTo>
                      <a:pt x="971" y="497"/>
                    </a:lnTo>
                    <a:lnTo>
                      <a:pt x="973" y="497"/>
                    </a:lnTo>
                    <a:lnTo>
                      <a:pt x="976" y="497"/>
                    </a:lnTo>
                    <a:lnTo>
                      <a:pt x="979" y="497"/>
                    </a:lnTo>
                    <a:lnTo>
                      <a:pt x="982" y="497"/>
                    </a:lnTo>
                    <a:lnTo>
                      <a:pt x="985" y="497"/>
                    </a:lnTo>
                    <a:lnTo>
                      <a:pt x="986" y="497"/>
                    </a:lnTo>
                    <a:lnTo>
                      <a:pt x="987" y="497"/>
                    </a:lnTo>
                    <a:lnTo>
                      <a:pt x="1003" y="497"/>
                    </a:lnTo>
                    <a:lnTo>
                      <a:pt x="1006" y="497"/>
                    </a:lnTo>
                    <a:lnTo>
                      <a:pt x="1007" y="497"/>
                    </a:lnTo>
                    <a:lnTo>
                      <a:pt x="1029" y="498"/>
                    </a:lnTo>
                    <a:lnTo>
                      <a:pt x="1037" y="498"/>
                    </a:lnTo>
                    <a:lnTo>
                      <a:pt x="1043" y="498"/>
                    </a:lnTo>
                    <a:lnTo>
                      <a:pt x="1051" y="498"/>
                    </a:lnTo>
                    <a:lnTo>
                      <a:pt x="1056" y="498"/>
                    </a:lnTo>
                    <a:lnTo>
                      <a:pt x="1067" y="498"/>
                    </a:lnTo>
                    <a:lnTo>
                      <a:pt x="1073" y="498"/>
                    </a:lnTo>
                    <a:lnTo>
                      <a:pt x="1134" y="499"/>
                    </a:lnTo>
                    <a:lnTo>
                      <a:pt x="1190" y="500"/>
                    </a:lnTo>
                  </a:path>
                </a:pathLst>
              </a:custGeom>
              <a:noFill/>
              <a:ln w="22225">
                <a:solidFill>
                  <a:srgbClr val="70707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9" name="Oval 2226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0" name="Oval 2227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1" name="Oval 2228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2" name="Oval 2229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3" name="Oval 2230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4" name="Oval 223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5" name="Oval 2232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6" name="Oval 2233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7" name="Oval 2234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8" name="Oval 2235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9" name="Oval 2236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0" name="Oval 2237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1" name="Oval 2238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2" name="Oval 2239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3" name="Oval 2240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4" name="Oval 2241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5" name="Oval 2242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6" name="Oval 2243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7" name="Oval 224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8" name="Oval 2245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9" name="Oval 2246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0" name="Oval 2247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1" name="Oval 2248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2" name="Oval 2249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3" name="Oval 2250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4" name="Oval 2251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5" name="Oval 2252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6" name="Oval 2253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7" name="Oval 2254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8" name="Oval 2255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9" name="Oval 2256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0" name="Oval 2257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1" name="Oval 2258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2" name="Oval 2259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3" name="Oval 2260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4" name="Oval 2261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5" name="Oval 2262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6" name="Oval 2263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7" name="Oval 2264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8" name="Oval 2265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9" name="Oval 2266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0" name="Oval 2267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1" name="Oval 2268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2" name="Oval 2269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3" name="Oval 2270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4" name="Oval 2271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5" name="Oval 2272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6" name="Oval 2273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7" name="Oval 2274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8" name="Oval 2275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9" name="Oval 2276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0" name="Oval 2277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1" name="Oval 2278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2" name="Oval 2279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3" name="Oval 2280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4" name="Oval 2281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5" name="Oval 2282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6" name="Oval 2283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7" name="Oval 2284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8" name="Oval 2285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9" name="Oval 2286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0" name="Oval 2287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1" name="Oval 2288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2" name="Oval 2289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3" name="Oval 2290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4" name="Oval 2291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5" name="Oval 2292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6" name="Oval 2293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7" name="Oval 2294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8" name="Oval 2295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9" name="Oval 2296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0" name="Oval 2297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1" name="Oval 2298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2" name="Oval 2299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3" name="Oval 2300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4" name="Oval 2301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5" name="Oval 2302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6" name="Oval 2303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7" name="Oval 2304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8" name="Oval 2305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9" name="Oval 2306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0" name="Oval 2307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1" name="Oval 2308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2" name="Oval 2309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3" name="Oval 2310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4" name="Oval 2311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5" name="Oval 2312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6" name="Oval 2313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7" name="Oval 2314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8" name="Oval 2315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9" name="Oval 2316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0" name="Oval 2317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1" name="Oval 2318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2" name="Oval 2319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3" name="Oval 2320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4" name="Oval 2321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5" name="Oval 2322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6" name="Oval 2323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7" name="Oval 2324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8" name="Oval 2325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9" name="Oval 2326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0" name="Oval 2327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1" name="Oval 2328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2" name="Oval 2329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3" name="Oval 2330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4" name="Oval 2331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5" name="Oval 2332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6" name="Oval 2333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7" name="Oval 2334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8" name="Oval 2335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9" name="Oval 2336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0" name="Oval 2337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1" name="Oval 2338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2" name="Oval 2339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3" name="Oval 2340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4" name="Oval 2341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5" name="Oval 2342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6" name="Oval 2343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7" name="Oval 2344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8" name="Oval 2345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9" name="Oval 2346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0" name="Oval 2347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1" name="Oval 2348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2" name="Oval 2349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3" name="Oval 2350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4" name="Oval 2351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5" name="Oval 2352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6" name="Oval 2353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7" name="Oval 2354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8" name="Oval 2355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9" name="Oval 2356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0" name="Oval 2357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1" name="Oval 2358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2" name="Oval 2359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3" name="Oval 2360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4" name="Oval 2361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5" name="Oval 2362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6" name="Oval 2363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7" name="Oval 2364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8" name="Oval 2365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9" name="Oval 2366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0" name="Oval 2367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1" name="Oval 2368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2" name="Oval 2369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3" name="Oval 2370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4" name="Oval 2371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5" name="Oval 2372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6" name="Oval 2373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7" name="Oval 2374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8" name="Oval 2375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9" name="Oval 2376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0" name="Oval 2377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1" name="Oval 2378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2" name="Oval 2379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3" name="Oval 2380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4" name="Oval 2381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5" name="Oval 238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6" name="Oval 2383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7" name="Oval 2384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8" name="Oval 2385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9" name="Oval 2386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0" name="Oval 2387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1" name="Oval 2388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2" name="Oval 2389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3" name="Oval 2390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4" name="Oval 2391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5" name="Oval 2392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6" name="Oval 2393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7" name="Oval 2394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8" name="Oval 2395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9" name="Oval 2396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0" name="Oval 2397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1" name="Oval 2398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2" name="Oval 2399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3" name="Oval 2400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4" name="Oval 2401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5" name="Oval 2402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6" name="Oval 2403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7" name="Oval 2404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8" name="Oval 2405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9" name="Oval 2406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0" name="Oval 2407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1" name="Oval 2408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2" name="Oval 2409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3" name="Oval 2410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4" name="Oval 2411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5" name="Oval 2412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6" name="Oval 2413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7" name="Oval 2414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8" name="Oval 2415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0" name="Group 2617"/>
            <p:cNvGrpSpPr>
              <a:grpSpLocks/>
            </p:cNvGrpSpPr>
            <p:nvPr/>
          </p:nvGrpSpPr>
          <p:grpSpPr bwMode="auto">
            <a:xfrm>
              <a:off x="1571" y="2872"/>
              <a:ext cx="359" cy="636"/>
              <a:chOff x="1571" y="2872"/>
              <a:chExt cx="359" cy="636"/>
            </a:xfrm>
          </p:grpSpPr>
          <p:sp>
            <p:nvSpPr>
              <p:cNvPr id="65339" name="Oval 2417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0" name="Oval 2418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1" name="Oval 2419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2" name="Oval 2420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3" name="Oval 2421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4" name="Oval 2422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5" name="Oval 2423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6" name="Oval 2424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7" name="Oval 2425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8" name="Oval 2426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9" name="Oval 2427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0" name="Oval 2428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1" name="Oval 2429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2" name="Oval 2430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3" name="Oval 2431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4" name="Oval 2432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5" name="Oval 2433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6" name="Oval 2434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7" name="Oval 2435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8" name="Oval 2436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9" name="Oval 2437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0" name="Oval 2438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1" name="Oval 2439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2" name="Oval 2440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3" name="Oval 2441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4" name="Oval 2442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5" name="Oval 2443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6" name="Oval 2444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7" name="Oval 2445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8" name="Oval 2446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9" name="Oval 2447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0" name="Oval 2448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1" name="Oval 2449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2" name="Oval 2450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3" name="Oval 2451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4" name="Oval 2452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5" name="Oval 2453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6" name="Oval 2454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7" name="Oval 2455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8" name="Oval 2456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9" name="Oval 2457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0" name="Oval 2458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1" name="Oval 2459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2" name="Oval 2460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3" name="Oval 2461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4" name="Oval 2462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5" name="Oval 2463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6" name="Oval 2464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7" name="Oval 2465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8" name="Oval 2466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9" name="Oval 2467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0" name="Oval 2468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1" name="Oval 2469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2" name="Oval 2470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3" name="Oval 2471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4" name="Oval 2472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5" name="Oval 2473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6" name="Oval 2474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7" name="Oval 2475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8" name="Oval 2476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9" name="Oval 2477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0" name="Oval 2478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1" name="Oval 2479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2" name="Oval 2480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3" name="Oval 2481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4" name="Oval 2482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5" name="Oval 2483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6" name="Oval 2484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7" name="Oval 2485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8" name="Oval 2486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9" name="Oval 2487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0" name="Oval 2488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1" name="Oval 2489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2" name="Oval 2490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3" name="Oval 249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4" name="Oval 2492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5" name="Oval 2493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6" name="Oval 2494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7" name="Oval 2495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8" name="Oval 2496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9" name="Oval 2497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0" name="Oval 2498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1" name="Oval 2499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2" name="Oval 2500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3" name="Oval 2501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4" name="Oval 2502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5" name="Oval 2503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6" name="Oval 2504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7" name="Oval 2505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8" name="Oval 2506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9" name="Oval 2507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0" name="Oval 2508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1" name="Oval 2509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2" name="Oval 2510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3" name="Oval 251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4" name="Oval 2512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5" name="Oval 2513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6" name="Oval 2514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7" name="Oval 2515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8" name="Oval 2516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9" name="Oval 2517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0" name="Oval 2518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1" name="Oval 2519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2" name="Oval 2520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3" name="Oval 2521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4" name="Oval 2522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5" name="Oval 2523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6" name="Oval 2524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7" name="Oval 2525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8" name="Oval 2526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9" name="Oval 2527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0" name="Oval 2528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1" name="Oval 2529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2" name="Oval 2530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3" name="Oval 2531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4" name="Oval 2532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5" name="Oval 2533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6" name="Oval 2534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7" name="Oval 2535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8" name="Oval 2536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9" name="Oval 2537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0" name="Oval 2538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1" name="Oval 2539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2" name="Oval 2540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3" name="Oval 2541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4" name="Oval 2542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5" name="Oval 2543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6" name="Oval 2544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7" name="Oval 2545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8" name="Oval 2546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9" name="Oval 2547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0" name="Oval 2548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1" name="Oval 2549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2" name="Oval 2550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3" name="Oval 2551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4" name="Oval 2552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5" name="Oval 2553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6" name="Oval 2554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7" name="Oval 2555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8" name="Oval 2556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9" name="Oval 2557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0" name="Oval 2558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1" name="Oval 2559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2" name="Oval 2560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3" name="Oval 2561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4" name="Oval 2562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5" name="Oval 2563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6" name="Oval 2564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7" name="Oval 2565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8" name="Oval 2566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9" name="Oval 2567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0" name="Oval 2568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1" name="Oval 2569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2" name="Oval 2570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3" name="Oval 2571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4" name="Oval 2572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5" name="Oval 2573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6" name="Oval 2574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7" name="Oval 2575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8" name="Oval 2576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9" name="Oval 2577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0" name="Oval 2578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1" name="Oval 2579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2" name="Oval 2580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3" name="Oval 2581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4" name="Oval 2582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5" name="Oval 2583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6" name="Oval 2584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7" name="Oval 2585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8" name="Oval 2586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9" name="Oval 2587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0" name="Oval 2588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1" name="Oval 2589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2" name="Oval 2590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3" name="Oval 2591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4" name="Oval 2592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5" name="Oval 2593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6" name="Oval 2594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7" name="Oval 2595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8" name="Oval 2596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9" name="Oval 2597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0" name="Oval 2598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1" name="Oval 2599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2" name="Oval 2600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3" name="Oval 2601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4" name="Oval 2602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5" name="Oval 2603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6" name="Oval 2604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7" name="Oval 2605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8" name="Oval 2606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9" name="Oval 2607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0" name="Oval 2608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1" name="Oval 2609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2" name="Oval 2610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3" name="Oval 2611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4" name="Oval 2612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5" name="Oval 2613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6" name="Oval 2614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7" name="Oval 2615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8" name="Oval 2616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1" name="Group 2818"/>
            <p:cNvGrpSpPr>
              <a:grpSpLocks/>
            </p:cNvGrpSpPr>
            <p:nvPr/>
          </p:nvGrpSpPr>
          <p:grpSpPr bwMode="auto">
            <a:xfrm>
              <a:off x="1910" y="2872"/>
              <a:ext cx="687" cy="681"/>
              <a:chOff x="1910" y="2872"/>
              <a:chExt cx="687" cy="681"/>
            </a:xfrm>
          </p:grpSpPr>
          <p:sp>
            <p:nvSpPr>
              <p:cNvPr id="65139" name="Oval 2618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0" name="Oval 2619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1" name="Oval 2620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2" name="Oval 2621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3" name="Oval 2622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4" name="Oval 2623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5" name="Oval 2624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6" name="Oval 2625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7" name="Oval 2626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8" name="Oval 2627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9" name="Oval 2628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0" name="Oval 2629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1" name="Oval 2630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2" name="Oval 2631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3" name="Oval 2632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4" name="Oval 2633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5" name="Oval 2634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6" name="Oval 263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7" name="Oval 2636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8" name="Oval 2637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9" name="Oval 2638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0" name="Oval 2639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1" name="Oval 2640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2" name="Oval 2641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3" name="Oval 2642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4" name="Oval 2643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5" name="Oval 2644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6" name="Oval 2645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7" name="Oval 2646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8" name="Oval 2647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9" name="Oval 2648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0" name="Oval 2649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1" name="Oval 2650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2" name="Oval 2651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3" name="Oval 2652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4" name="Oval 2653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5" name="Oval 2654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6" name="Oval 2655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7" name="Oval 2656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8" name="Oval 2657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9" name="Oval 2658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0" name="Oval 2659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1" name="Oval 2660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2" name="Oval 2661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3" name="Oval 2662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4" name="Oval 2663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5" name="Oval 2664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6" name="Oval 2665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7" name="Oval 2666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8" name="Oval 2667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9" name="Oval 2668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0" name="Oval 2669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1" name="Oval 2670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2" name="Oval 2671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3" name="Oval 2672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4" name="Oval 2673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5" name="Oval 2674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6" name="Oval 2675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7" name="Oval 2676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8" name="Oval 2677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9" name="Oval 2678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0" name="Oval 2679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1" name="Oval 268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2" name="Oval 2681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3" name="Oval 2682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4" name="Oval 2683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5" name="Oval 2684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6" name="Oval 2685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7" name="Oval 2686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8" name="Oval 2687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9" name="Oval 2688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0" name="Oval 2689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1" name="Oval 2690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2" name="Oval 2691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3" name="Oval 2692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4" name="Oval 2693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5" name="Oval 2694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6" name="Oval 2695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7" name="Oval 2696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8" name="Oval 2697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9" name="Oval 2698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0" name="Oval 2699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1" name="Oval 2700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2" name="Oval 2701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3" name="Oval 2702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4" name="Oval 2703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5" name="Oval 2704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6" name="Oval 2705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7" name="Oval 2706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8" name="Oval 2707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9" name="Oval 2708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0" name="Oval 2709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1" name="Oval 2710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2" name="Oval 2711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3" name="Oval 2712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4" name="Oval 2713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5" name="Oval 2714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6" name="Oval 2715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7" name="Oval 2716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8" name="Oval 2717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9" name="Oval 2718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0" name="Oval 2719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1" name="Oval 2720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2" name="Oval 2721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3" name="Oval 2722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4" name="Oval 2723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5" name="Oval 2724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6" name="Oval 2725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7" name="Oval 2726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8" name="Oval 2727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9" name="Oval 2728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0" name="Oval 2729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1" name="Oval 2730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2" name="Oval 2731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3" name="Oval 2732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4" name="Oval 2733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5" name="Oval 2734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6" name="Oval 2735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7" name="Oval 2736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8" name="Oval 2737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9" name="Oval 2738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0" name="Oval 2739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1" name="Oval 2740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2" name="Oval 2741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3" name="Oval 2742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4" name="Oval 2743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5" name="Oval 2744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6" name="Oval 2745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7" name="Oval 2746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8" name="Oval 2747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9" name="Oval 2748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0" name="Oval 2749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1" name="Oval 2750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2" name="Oval 2751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3" name="Oval 2752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4" name="Oval 2753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5" name="Oval 2754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6" name="Oval 2755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7" name="Oval 2756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8" name="Oval 2757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9" name="Oval 2758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0" name="Oval 2759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1" name="Oval 2760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2" name="Oval 2761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3" name="Oval 2762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4" name="Oval 2763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5" name="Oval 2764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6" name="Oval 2765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7" name="Oval 2766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8" name="Oval 2767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9" name="Oval 2768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0" name="Oval 2769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1" name="Oval 277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2" name="Oval 2771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3" name="Oval 2772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4" name="Oval 2773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5" name="Oval 2774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6" name="Oval 2775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7" name="Oval 2776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8" name="Oval 2777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9" name="Oval 2778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0" name="Oval 2779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1" name="Oval 2780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2" name="Oval 2781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3" name="Oval 2782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4" name="Oval 2783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5" name="Oval 2784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6" name="Oval 2785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7" name="Oval 2786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8" name="Oval 2787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9" name="Oval 2788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0" name="Oval 2789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1" name="Oval 2790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2" name="Oval 2791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3" name="Oval 2792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4" name="Oval 2793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5" name="Oval 2794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6" name="Oval 2795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7" name="Oval 2796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8" name="Oval 2797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9" name="Oval 2798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0" name="Oval 2799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1" name="Oval 2800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2" name="Oval 2801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3" name="Oval 2802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4" name="Oval 2803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5" name="Oval 2804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6" name="Oval 2805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7" name="Oval 2806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8" name="Oval 2807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9" name="Oval 2808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0" name="Oval 2809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1" name="Oval 2810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2" name="Oval 2811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3" name="Oval 2812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4" name="Oval 2813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5" name="Oval 2814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6" name="Oval 2815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7" name="Oval 2816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8" name="Oval 2817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008000"/>
              </a:solidFill>
              <a:ln w="22225">
                <a:solidFill>
                  <a:srgbClr val="00800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2" name="Oval 2819"/>
            <p:cNvSpPr>
              <a:spLocks noChangeArrowheads="1"/>
            </p:cNvSpPr>
            <p:nvPr/>
          </p:nvSpPr>
          <p:spPr bwMode="auto">
            <a:xfrm>
              <a:off x="2580" y="339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2820"/>
            <p:cNvSpPr>
              <a:spLocks noChangeArrowheads="1"/>
            </p:cNvSpPr>
            <p:nvPr/>
          </p:nvSpPr>
          <p:spPr bwMode="auto">
            <a:xfrm>
              <a:off x="2590" y="327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2821"/>
            <p:cNvSpPr>
              <a:spLocks noChangeArrowheads="1"/>
            </p:cNvSpPr>
            <p:nvPr/>
          </p:nvSpPr>
          <p:spPr bwMode="auto">
            <a:xfrm>
              <a:off x="2597" y="320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822"/>
            <p:cNvSpPr>
              <a:spLocks noChangeArrowheads="1"/>
            </p:cNvSpPr>
            <p:nvPr/>
          </p:nvSpPr>
          <p:spPr bwMode="auto">
            <a:xfrm>
              <a:off x="2604" y="314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823"/>
            <p:cNvSpPr>
              <a:spLocks noChangeArrowheads="1"/>
            </p:cNvSpPr>
            <p:nvPr/>
          </p:nvSpPr>
          <p:spPr bwMode="auto">
            <a:xfrm>
              <a:off x="2604" y="344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824"/>
            <p:cNvSpPr>
              <a:spLocks noChangeArrowheads="1"/>
            </p:cNvSpPr>
            <p:nvPr/>
          </p:nvSpPr>
          <p:spPr bwMode="auto">
            <a:xfrm>
              <a:off x="2608" y="324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825"/>
            <p:cNvSpPr>
              <a:spLocks noChangeArrowheads="1"/>
            </p:cNvSpPr>
            <p:nvPr/>
          </p:nvSpPr>
          <p:spPr bwMode="auto">
            <a:xfrm>
              <a:off x="2611" y="3400"/>
              <a:ext cx="21" cy="20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826"/>
            <p:cNvSpPr>
              <a:spLocks noChangeArrowheads="1"/>
            </p:cNvSpPr>
            <p:nvPr/>
          </p:nvSpPr>
          <p:spPr bwMode="auto">
            <a:xfrm>
              <a:off x="2611" y="297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827"/>
            <p:cNvSpPr>
              <a:spLocks noChangeArrowheads="1"/>
            </p:cNvSpPr>
            <p:nvPr/>
          </p:nvSpPr>
          <p:spPr bwMode="auto">
            <a:xfrm>
              <a:off x="2615" y="351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2828"/>
            <p:cNvSpPr>
              <a:spLocks noChangeArrowheads="1"/>
            </p:cNvSpPr>
            <p:nvPr/>
          </p:nvSpPr>
          <p:spPr bwMode="auto">
            <a:xfrm>
              <a:off x="2625" y="324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08" name="Oval 2829"/>
            <p:cNvSpPr>
              <a:spLocks noChangeArrowheads="1"/>
            </p:cNvSpPr>
            <p:nvPr/>
          </p:nvSpPr>
          <p:spPr bwMode="auto">
            <a:xfrm>
              <a:off x="2636" y="341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09" name="Oval 2830"/>
            <p:cNvSpPr>
              <a:spLocks noChangeArrowheads="1"/>
            </p:cNvSpPr>
            <p:nvPr/>
          </p:nvSpPr>
          <p:spPr bwMode="auto">
            <a:xfrm>
              <a:off x="2639" y="337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0" name="Oval 2831"/>
            <p:cNvSpPr>
              <a:spLocks noChangeArrowheads="1"/>
            </p:cNvSpPr>
            <p:nvPr/>
          </p:nvSpPr>
          <p:spPr bwMode="auto">
            <a:xfrm>
              <a:off x="2643" y="328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1" name="Oval 2832"/>
            <p:cNvSpPr>
              <a:spLocks noChangeArrowheads="1"/>
            </p:cNvSpPr>
            <p:nvPr/>
          </p:nvSpPr>
          <p:spPr bwMode="auto">
            <a:xfrm>
              <a:off x="2643" y="325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2" name="Oval 2833"/>
            <p:cNvSpPr>
              <a:spLocks noChangeArrowheads="1"/>
            </p:cNvSpPr>
            <p:nvPr/>
          </p:nvSpPr>
          <p:spPr bwMode="auto">
            <a:xfrm>
              <a:off x="2646" y="316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3" name="Oval 2834"/>
            <p:cNvSpPr>
              <a:spLocks noChangeArrowheads="1"/>
            </p:cNvSpPr>
            <p:nvPr/>
          </p:nvSpPr>
          <p:spPr bwMode="auto">
            <a:xfrm>
              <a:off x="2650" y="327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4" name="Oval 2835"/>
            <p:cNvSpPr>
              <a:spLocks noChangeArrowheads="1"/>
            </p:cNvSpPr>
            <p:nvPr/>
          </p:nvSpPr>
          <p:spPr bwMode="auto">
            <a:xfrm>
              <a:off x="2657" y="343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5" name="Oval 2836"/>
            <p:cNvSpPr>
              <a:spLocks noChangeArrowheads="1"/>
            </p:cNvSpPr>
            <p:nvPr/>
          </p:nvSpPr>
          <p:spPr bwMode="auto">
            <a:xfrm>
              <a:off x="2660" y="339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6" name="Oval 2837"/>
            <p:cNvSpPr>
              <a:spLocks noChangeArrowheads="1"/>
            </p:cNvSpPr>
            <p:nvPr/>
          </p:nvSpPr>
          <p:spPr bwMode="auto">
            <a:xfrm>
              <a:off x="2664" y="338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7" name="Oval 2838"/>
            <p:cNvSpPr>
              <a:spLocks noChangeArrowheads="1"/>
            </p:cNvSpPr>
            <p:nvPr/>
          </p:nvSpPr>
          <p:spPr bwMode="auto">
            <a:xfrm>
              <a:off x="2688" y="337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8" name="Oval 2839"/>
            <p:cNvSpPr>
              <a:spLocks noChangeArrowheads="1"/>
            </p:cNvSpPr>
            <p:nvPr/>
          </p:nvSpPr>
          <p:spPr bwMode="auto">
            <a:xfrm>
              <a:off x="2695" y="316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9" name="Oval 2840"/>
            <p:cNvSpPr>
              <a:spLocks noChangeArrowheads="1"/>
            </p:cNvSpPr>
            <p:nvPr/>
          </p:nvSpPr>
          <p:spPr bwMode="auto">
            <a:xfrm>
              <a:off x="2702" y="345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40" name="Oval 2841"/>
            <p:cNvSpPr>
              <a:spLocks noChangeArrowheads="1"/>
            </p:cNvSpPr>
            <p:nvPr/>
          </p:nvSpPr>
          <p:spPr bwMode="auto">
            <a:xfrm>
              <a:off x="2709" y="325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41" name="Oval 2842"/>
            <p:cNvSpPr>
              <a:spLocks noChangeArrowheads="1"/>
            </p:cNvSpPr>
            <p:nvPr/>
          </p:nvSpPr>
          <p:spPr bwMode="auto">
            <a:xfrm>
              <a:off x="2723" y="325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42" name="Oval 2843"/>
            <p:cNvSpPr>
              <a:spLocks noChangeArrowheads="1"/>
            </p:cNvSpPr>
            <p:nvPr/>
          </p:nvSpPr>
          <p:spPr bwMode="auto">
            <a:xfrm>
              <a:off x="2733" y="337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43" name="Oval 2844"/>
            <p:cNvSpPr>
              <a:spLocks noChangeArrowheads="1"/>
            </p:cNvSpPr>
            <p:nvPr/>
          </p:nvSpPr>
          <p:spPr bwMode="auto">
            <a:xfrm>
              <a:off x="2733" y="354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44" name="Oval 2845"/>
            <p:cNvSpPr>
              <a:spLocks noChangeArrowheads="1"/>
            </p:cNvSpPr>
            <p:nvPr/>
          </p:nvSpPr>
          <p:spPr bwMode="auto">
            <a:xfrm>
              <a:off x="2751" y="343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45" name="Oval 2846"/>
            <p:cNvSpPr>
              <a:spLocks noChangeArrowheads="1"/>
            </p:cNvSpPr>
            <p:nvPr/>
          </p:nvSpPr>
          <p:spPr bwMode="auto">
            <a:xfrm>
              <a:off x="2768" y="329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2" name="Oval 2847"/>
            <p:cNvSpPr>
              <a:spLocks noChangeArrowheads="1"/>
            </p:cNvSpPr>
            <p:nvPr/>
          </p:nvSpPr>
          <p:spPr bwMode="auto">
            <a:xfrm>
              <a:off x="2786" y="346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3" name="Oval 2848"/>
            <p:cNvSpPr>
              <a:spLocks noChangeArrowheads="1"/>
            </p:cNvSpPr>
            <p:nvPr/>
          </p:nvSpPr>
          <p:spPr bwMode="auto">
            <a:xfrm>
              <a:off x="2803" y="347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4" name="Oval 2849"/>
            <p:cNvSpPr>
              <a:spLocks noChangeArrowheads="1"/>
            </p:cNvSpPr>
            <p:nvPr/>
          </p:nvSpPr>
          <p:spPr bwMode="auto">
            <a:xfrm>
              <a:off x="2803" y="3407"/>
              <a:ext cx="21" cy="20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5" name="Oval 2850"/>
            <p:cNvSpPr>
              <a:spLocks noChangeArrowheads="1"/>
            </p:cNvSpPr>
            <p:nvPr/>
          </p:nvSpPr>
          <p:spPr bwMode="auto">
            <a:xfrm>
              <a:off x="2807" y="322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6" name="Oval 2851"/>
            <p:cNvSpPr>
              <a:spLocks noChangeArrowheads="1"/>
            </p:cNvSpPr>
            <p:nvPr/>
          </p:nvSpPr>
          <p:spPr bwMode="auto">
            <a:xfrm>
              <a:off x="2814" y="337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7" name="Oval 2852"/>
            <p:cNvSpPr>
              <a:spLocks noChangeArrowheads="1"/>
            </p:cNvSpPr>
            <p:nvPr/>
          </p:nvSpPr>
          <p:spPr bwMode="auto">
            <a:xfrm>
              <a:off x="2824" y="305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8" name="Oval 2853"/>
            <p:cNvSpPr>
              <a:spLocks noChangeArrowheads="1"/>
            </p:cNvSpPr>
            <p:nvPr/>
          </p:nvSpPr>
          <p:spPr bwMode="auto">
            <a:xfrm>
              <a:off x="2842" y="300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9" name="Oval 2854"/>
            <p:cNvSpPr>
              <a:spLocks noChangeArrowheads="1"/>
            </p:cNvSpPr>
            <p:nvPr/>
          </p:nvSpPr>
          <p:spPr bwMode="auto">
            <a:xfrm>
              <a:off x="2842" y="337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8" name="Oval 2855"/>
            <p:cNvSpPr>
              <a:spLocks noChangeArrowheads="1"/>
            </p:cNvSpPr>
            <p:nvPr/>
          </p:nvSpPr>
          <p:spPr bwMode="auto">
            <a:xfrm>
              <a:off x="2852" y="344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89" name="Oval 2856"/>
            <p:cNvSpPr>
              <a:spLocks noChangeArrowheads="1"/>
            </p:cNvSpPr>
            <p:nvPr/>
          </p:nvSpPr>
          <p:spPr bwMode="auto">
            <a:xfrm>
              <a:off x="2852" y="335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0" name="Oval 2857"/>
            <p:cNvSpPr>
              <a:spLocks noChangeArrowheads="1"/>
            </p:cNvSpPr>
            <p:nvPr/>
          </p:nvSpPr>
          <p:spPr bwMode="auto">
            <a:xfrm>
              <a:off x="2859" y="334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1" name="Oval 2858"/>
            <p:cNvSpPr>
              <a:spLocks noChangeArrowheads="1"/>
            </p:cNvSpPr>
            <p:nvPr/>
          </p:nvSpPr>
          <p:spPr bwMode="auto">
            <a:xfrm>
              <a:off x="2859" y="334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2" name="Oval 2859"/>
            <p:cNvSpPr>
              <a:spLocks noChangeArrowheads="1"/>
            </p:cNvSpPr>
            <p:nvPr/>
          </p:nvSpPr>
          <p:spPr bwMode="auto">
            <a:xfrm>
              <a:off x="2859" y="352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3" name="Oval 2860"/>
            <p:cNvSpPr>
              <a:spLocks noChangeArrowheads="1"/>
            </p:cNvSpPr>
            <p:nvPr/>
          </p:nvSpPr>
          <p:spPr bwMode="auto">
            <a:xfrm>
              <a:off x="2873" y="329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4" name="Oval 2861"/>
            <p:cNvSpPr>
              <a:spLocks noChangeArrowheads="1"/>
            </p:cNvSpPr>
            <p:nvPr/>
          </p:nvSpPr>
          <p:spPr bwMode="auto">
            <a:xfrm>
              <a:off x="2880" y="295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5" name="Oval 2862"/>
            <p:cNvSpPr>
              <a:spLocks noChangeArrowheads="1"/>
            </p:cNvSpPr>
            <p:nvPr/>
          </p:nvSpPr>
          <p:spPr bwMode="auto">
            <a:xfrm>
              <a:off x="2883" y="3400"/>
              <a:ext cx="21" cy="20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6" name="Oval 2863"/>
            <p:cNvSpPr>
              <a:spLocks noChangeArrowheads="1"/>
            </p:cNvSpPr>
            <p:nvPr/>
          </p:nvSpPr>
          <p:spPr bwMode="auto">
            <a:xfrm>
              <a:off x="2887" y="344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7" name="Oval 2864"/>
            <p:cNvSpPr>
              <a:spLocks noChangeArrowheads="1"/>
            </p:cNvSpPr>
            <p:nvPr/>
          </p:nvSpPr>
          <p:spPr bwMode="auto">
            <a:xfrm>
              <a:off x="2890" y="334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8" name="Oval 2865"/>
            <p:cNvSpPr>
              <a:spLocks noChangeArrowheads="1"/>
            </p:cNvSpPr>
            <p:nvPr/>
          </p:nvSpPr>
          <p:spPr bwMode="auto">
            <a:xfrm>
              <a:off x="2894" y="326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99" name="Oval 2866"/>
            <p:cNvSpPr>
              <a:spLocks noChangeArrowheads="1"/>
            </p:cNvSpPr>
            <p:nvPr/>
          </p:nvSpPr>
          <p:spPr bwMode="auto">
            <a:xfrm>
              <a:off x="2897" y="338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0" name="Oval 2867"/>
            <p:cNvSpPr>
              <a:spLocks noChangeArrowheads="1"/>
            </p:cNvSpPr>
            <p:nvPr/>
          </p:nvSpPr>
          <p:spPr bwMode="auto">
            <a:xfrm>
              <a:off x="2911" y="304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1" name="Oval 2868"/>
            <p:cNvSpPr>
              <a:spLocks noChangeArrowheads="1"/>
            </p:cNvSpPr>
            <p:nvPr/>
          </p:nvSpPr>
          <p:spPr bwMode="auto">
            <a:xfrm>
              <a:off x="2929" y="351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2" name="Oval 2869"/>
            <p:cNvSpPr>
              <a:spLocks noChangeArrowheads="1"/>
            </p:cNvSpPr>
            <p:nvPr/>
          </p:nvSpPr>
          <p:spPr bwMode="auto">
            <a:xfrm>
              <a:off x="2939" y="319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3" name="Oval 2870"/>
            <p:cNvSpPr>
              <a:spLocks noChangeArrowheads="1"/>
            </p:cNvSpPr>
            <p:nvPr/>
          </p:nvSpPr>
          <p:spPr bwMode="auto">
            <a:xfrm>
              <a:off x="2943" y="312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4" name="Oval 2871"/>
            <p:cNvSpPr>
              <a:spLocks noChangeArrowheads="1"/>
            </p:cNvSpPr>
            <p:nvPr/>
          </p:nvSpPr>
          <p:spPr bwMode="auto">
            <a:xfrm>
              <a:off x="2953" y="314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5" name="Oval 2872"/>
            <p:cNvSpPr>
              <a:spLocks noChangeArrowheads="1"/>
            </p:cNvSpPr>
            <p:nvPr/>
          </p:nvSpPr>
          <p:spPr bwMode="auto">
            <a:xfrm>
              <a:off x="2964" y="336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6" name="Oval 2873"/>
            <p:cNvSpPr>
              <a:spLocks noChangeArrowheads="1"/>
            </p:cNvSpPr>
            <p:nvPr/>
          </p:nvSpPr>
          <p:spPr bwMode="auto">
            <a:xfrm>
              <a:off x="2967" y="337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7" name="Oval 2874"/>
            <p:cNvSpPr>
              <a:spLocks noChangeArrowheads="1"/>
            </p:cNvSpPr>
            <p:nvPr/>
          </p:nvSpPr>
          <p:spPr bwMode="auto">
            <a:xfrm>
              <a:off x="2971" y="348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8" name="Oval 2875"/>
            <p:cNvSpPr>
              <a:spLocks noChangeArrowheads="1"/>
            </p:cNvSpPr>
            <p:nvPr/>
          </p:nvSpPr>
          <p:spPr bwMode="auto">
            <a:xfrm>
              <a:off x="2974" y="323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09" name="Oval 2876"/>
            <p:cNvSpPr>
              <a:spLocks noChangeArrowheads="1"/>
            </p:cNvSpPr>
            <p:nvPr/>
          </p:nvSpPr>
          <p:spPr bwMode="auto">
            <a:xfrm>
              <a:off x="2978" y="333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0" name="Oval 2877"/>
            <p:cNvSpPr>
              <a:spLocks noChangeArrowheads="1"/>
            </p:cNvSpPr>
            <p:nvPr/>
          </p:nvSpPr>
          <p:spPr bwMode="auto">
            <a:xfrm>
              <a:off x="2978" y="327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1" name="Oval 2878"/>
            <p:cNvSpPr>
              <a:spLocks noChangeArrowheads="1"/>
            </p:cNvSpPr>
            <p:nvPr/>
          </p:nvSpPr>
          <p:spPr bwMode="auto">
            <a:xfrm>
              <a:off x="2992" y="332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3" name="Oval 2879"/>
            <p:cNvSpPr>
              <a:spLocks noChangeArrowheads="1"/>
            </p:cNvSpPr>
            <p:nvPr/>
          </p:nvSpPr>
          <p:spPr bwMode="auto">
            <a:xfrm>
              <a:off x="2992" y="327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4" name="Oval 2880"/>
            <p:cNvSpPr>
              <a:spLocks noChangeArrowheads="1"/>
            </p:cNvSpPr>
            <p:nvPr/>
          </p:nvSpPr>
          <p:spPr bwMode="auto">
            <a:xfrm>
              <a:off x="3030" y="324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5" name="Oval 2881"/>
            <p:cNvSpPr>
              <a:spLocks noChangeArrowheads="1"/>
            </p:cNvSpPr>
            <p:nvPr/>
          </p:nvSpPr>
          <p:spPr bwMode="auto">
            <a:xfrm>
              <a:off x="3034" y="330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6" name="Oval 2882"/>
            <p:cNvSpPr>
              <a:spLocks noChangeArrowheads="1"/>
            </p:cNvSpPr>
            <p:nvPr/>
          </p:nvSpPr>
          <p:spPr bwMode="auto">
            <a:xfrm>
              <a:off x="3065" y="337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7" name="Oval 2883"/>
            <p:cNvSpPr>
              <a:spLocks noChangeArrowheads="1"/>
            </p:cNvSpPr>
            <p:nvPr/>
          </p:nvSpPr>
          <p:spPr bwMode="auto">
            <a:xfrm>
              <a:off x="3110" y="329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8" name="Oval 2884"/>
            <p:cNvSpPr>
              <a:spLocks noChangeArrowheads="1"/>
            </p:cNvSpPr>
            <p:nvPr/>
          </p:nvSpPr>
          <p:spPr bwMode="auto">
            <a:xfrm>
              <a:off x="3124" y="342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19" name="Oval 2885"/>
            <p:cNvSpPr>
              <a:spLocks noChangeArrowheads="1"/>
            </p:cNvSpPr>
            <p:nvPr/>
          </p:nvSpPr>
          <p:spPr bwMode="auto">
            <a:xfrm>
              <a:off x="3124" y="330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16" name="Oval 2886"/>
            <p:cNvSpPr>
              <a:spLocks noChangeArrowheads="1"/>
            </p:cNvSpPr>
            <p:nvPr/>
          </p:nvSpPr>
          <p:spPr bwMode="auto">
            <a:xfrm>
              <a:off x="3135" y="349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17" name="Oval 2887"/>
            <p:cNvSpPr>
              <a:spLocks noChangeArrowheads="1"/>
            </p:cNvSpPr>
            <p:nvPr/>
          </p:nvSpPr>
          <p:spPr bwMode="auto">
            <a:xfrm>
              <a:off x="3142" y="338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18" name="Oval 2888"/>
            <p:cNvSpPr>
              <a:spLocks noChangeArrowheads="1"/>
            </p:cNvSpPr>
            <p:nvPr/>
          </p:nvSpPr>
          <p:spPr bwMode="auto">
            <a:xfrm>
              <a:off x="3149" y="337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19" name="Oval 2889"/>
            <p:cNvSpPr>
              <a:spLocks noChangeArrowheads="1"/>
            </p:cNvSpPr>
            <p:nvPr/>
          </p:nvSpPr>
          <p:spPr bwMode="auto">
            <a:xfrm>
              <a:off x="3156" y="335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0" name="Oval 2890"/>
            <p:cNvSpPr>
              <a:spLocks noChangeArrowheads="1"/>
            </p:cNvSpPr>
            <p:nvPr/>
          </p:nvSpPr>
          <p:spPr bwMode="auto">
            <a:xfrm>
              <a:off x="3194" y="339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1" name="Oval 2891"/>
            <p:cNvSpPr>
              <a:spLocks noChangeArrowheads="1"/>
            </p:cNvSpPr>
            <p:nvPr/>
          </p:nvSpPr>
          <p:spPr bwMode="auto">
            <a:xfrm>
              <a:off x="3201" y="327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2" name="Oval 2892"/>
            <p:cNvSpPr>
              <a:spLocks noChangeArrowheads="1"/>
            </p:cNvSpPr>
            <p:nvPr/>
          </p:nvSpPr>
          <p:spPr bwMode="auto">
            <a:xfrm>
              <a:off x="3226" y="324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3" name="Oval 2893"/>
            <p:cNvSpPr>
              <a:spLocks noChangeArrowheads="1"/>
            </p:cNvSpPr>
            <p:nvPr/>
          </p:nvSpPr>
          <p:spPr bwMode="auto">
            <a:xfrm>
              <a:off x="3271" y="289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4" name="Oval 2894"/>
            <p:cNvSpPr>
              <a:spLocks noChangeArrowheads="1"/>
            </p:cNvSpPr>
            <p:nvPr/>
          </p:nvSpPr>
          <p:spPr bwMode="auto">
            <a:xfrm>
              <a:off x="3288" y="328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5" name="Oval 2895"/>
            <p:cNvSpPr>
              <a:spLocks noChangeArrowheads="1"/>
            </p:cNvSpPr>
            <p:nvPr/>
          </p:nvSpPr>
          <p:spPr bwMode="auto">
            <a:xfrm>
              <a:off x="3306" y="3414"/>
              <a:ext cx="21" cy="20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6" name="Oval 2896"/>
            <p:cNvSpPr>
              <a:spLocks noChangeArrowheads="1"/>
            </p:cNvSpPr>
            <p:nvPr/>
          </p:nvSpPr>
          <p:spPr bwMode="auto">
            <a:xfrm>
              <a:off x="3309" y="338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7" name="Oval 2897"/>
            <p:cNvSpPr>
              <a:spLocks noChangeArrowheads="1"/>
            </p:cNvSpPr>
            <p:nvPr/>
          </p:nvSpPr>
          <p:spPr bwMode="auto">
            <a:xfrm>
              <a:off x="3337" y="326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8" name="Oval 2898"/>
            <p:cNvSpPr>
              <a:spLocks noChangeArrowheads="1"/>
            </p:cNvSpPr>
            <p:nvPr/>
          </p:nvSpPr>
          <p:spPr bwMode="auto">
            <a:xfrm>
              <a:off x="3351" y="343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9" name="Oval 2899"/>
            <p:cNvSpPr>
              <a:spLocks noChangeArrowheads="1"/>
            </p:cNvSpPr>
            <p:nvPr/>
          </p:nvSpPr>
          <p:spPr bwMode="auto">
            <a:xfrm>
              <a:off x="3386" y="348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0" name="Oval 2900"/>
            <p:cNvSpPr>
              <a:spLocks noChangeArrowheads="1"/>
            </p:cNvSpPr>
            <p:nvPr/>
          </p:nvSpPr>
          <p:spPr bwMode="auto">
            <a:xfrm>
              <a:off x="3414" y="344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1" name="Oval 2901"/>
            <p:cNvSpPr>
              <a:spLocks noChangeArrowheads="1"/>
            </p:cNvSpPr>
            <p:nvPr/>
          </p:nvSpPr>
          <p:spPr bwMode="auto">
            <a:xfrm>
              <a:off x="3414" y="313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2" name="Oval 2902"/>
            <p:cNvSpPr>
              <a:spLocks noChangeArrowheads="1"/>
            </p:cNvSpPr>
            <p:nvPr/>
          </p:nvSpPr>
          <p:spPr bwMode="auto">
            <a:xfrm>
              <a:off x="3439" y="3434"/>
              <a:ext cx="20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3" name="Oval 2903"/>
            <p:cNvSpPr>
              <a:spLocks noChangeArrowheads="1"/>
            </p:cNvSpPr>
            <p:nvPr/>
          </p:nvSpPr>
          <p:spPr bwMode="auto">
            <a:xfrm>
              <a:off x="3442" y="342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4" name="Oval 2904"/>
            <p:cNvSpPr>
              <a:spLocks noChangeArrowheads="1"/>
            </p:cNvSpPr>
            <p:nvPr/>
          </p:nvSpPr>
          <p:spPr bwMode="auto">
            <a:xfrm>
              <a:off x="3456" y="3386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5" name="Oval 2905"/>
            <p:cNvSpPr>
              <a:spLocks noChangeArrowheads="1"/>
            </p:cNvSpPr>
            <p:nvPr/>
          </p:nvSpPr>
          <p:spPr bwMode="auto">
            <a:xfrm>
              <a:off x="3494" y="302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6" name="Oval 2906"/>
            <p:cNvSpPr>
              <a:spLocks noChangeArrowheads="1"/>
            </p:cNvSpPr>
            <p:nvPr/>
          </p:nvSpPr>
          <p:spPr bwMode="auto">
            <a:xfrm>
              <a:off x="3533" y="316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7" name="Oval 2907"/>
            <p:cNvSpPr>
              <a:spLocks noChangeArrowheads="1"/>
            </p:cNvSpPr>
            <p:nvPr/>
          </p:nvSpPr>
          <p:spPr bwMode="auto">
            <a:xfrm>
              <a:off x="3561" y="315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8" name="Oval 2908"/>
            <p:cNvSpPr>
              <a:spLocks noChangeArrowheads="1"/>
            </p:cNvSpPr>
            <p:nvPr/>
          </p:nvSpPr>
          <p:spPr bwMode="auto">
            <a:xfrm>
              <a:off x="3568" y="344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9" name="Oval 2909"/>
            <p:cNvSpPr>
              <a:spLocks noChangeArrowheads="1"/>
            </p:cNvSpPr>
            <p:nvPr/>
          </p:nvSpPr>
          <p:spPr bwMode="auto">
            <a:xfrm>
              <a:off x="3568" y="345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7" name="Oval 2910"/>
            <p:cNvSpPr>
              <a:spLocks noChangeArrowheads="1"/>
            </p:cNvSpPr>
            <p:nvPr/>
          </p:nvSpPr>
          <p:spPr bwMode="auto">
            <a:xfrm>
              <a:off x="3585" y="348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6" name="Oval 2911"/>
            <p:cNvSpPr>
              <a:spLocks noChangeArrowheads="1"/>
            </p:cNvSpPr>
            <p:nvPr/>
          </p:nvSpPr>
          <p:spPr bwMode="auto">
            <a:xfrm>
              <a:off x="3592" y="3228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3" name="Oval 2912"/>
            <p:cNvSpPr>
              <a:spLocks noChangeArrowheads="1"/>
            </p:cNvSpPr>
            <p:nvPr/>
          </p:nvSpPr>
          <p:spPr bwMode="auto">
            <a:xfrm>
              <a:off x="3592" y="345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4" name="Oval 2913"/>
            <p:cNvSpPr>
              <a:spLocks noChangeArrowheads="1"/>
            </p:cNvSpPr>
            <p:nvPr/>
          </p:nvSpPr>
          <p:spPr bwMode="auto">
            <a:xfrm>
              <a:off x="3617" y="336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5" name="Oval 2914"/>
            <p:cNvSpPr>
              <a:spLocks noChangeArrowheads="1"/>
            </p:cNvSpPr>
            <p:nvPr/>
          </p:nvSpPr>
          <p:spPr bwMode="auto">
            <a:xfrm>
              <a:off x="3624" y="338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6" name="Oval 2915"/>
            <p:cNvSpPr>
              <a:spLocks noChangeArrowheads="1"/>
            </p:cNvSpPr>
            <p:nvPr/>
          </p:nvSpPr>
          <p:spPr bwMode="auto">
            <a:xfrm>
              <a:off x="3631" y="3431"/>
              <a:ext cx="20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7" name="Oval 2916"/>
            <p:cNvSpPr>
              <a:spLocks noChangeArrowheads="1"/>
            </p:cNvSpPr>
            <p:nvPr/>
          </p:nvSpPr>
          <p:spPr bwMode="auto">
            <a:xfrm>
              <a:off x="3634" y="3064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8" name="Oval 2917"/>
            <p:cNvSpPr>
              <a:spLocks noChangeArrowheads="1"/>
            </p:cNvSpPr>
            <p:nvPr/>
          </p:nvSpPr>
          <p:spPr bwMode="auto">
            <a:xfrm>
              <a:off x="3641" y="345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9" name="Oval 2918"/>
            <p:cNvSpPr>
              <a:spLocks noChangeArrowheads="1"/>
            </p:cNvSpPr>
            <p:nvPr/>
          </p:nvSpPr>
          <p:spPr bwMode="auto">
            <a:xfrm>
              <a:off x="3651" y="335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0" name="Oval 2919"/>
            <p:cNvSpPr>
              <a:spLocks noChangeArrowheads="1"/>
            </p:cNvSpPr>
            <p:nvPr/>
          </p:nvSpPr>
          <p:spPr bwMode="auto">
            <a:xfrm>
              <a:off x="3651" y="337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1" name="Oval 2920"/>
            <p:cNvSpPr>
              <a:spLocks noChangeArrowheads="1"/>
            </p:cNvSpPr>
            <p:nvPr/>
          </p:nvSpPr>
          <p:spPr bwMode="auto">
            <a:xfrm>
              <a:off x="3805" y="344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2" name="Oval 2921"/>
            <p:cNvSpPr>
              <a:spLocks noChangeArrowheads="1"/>
            </p:cNvSpPr>
            <p:nvPr/>
          </p:nvSpPr>
          <p:spPr bwMode="auto">
            <a:xfrm>
              <a:off x="3847" y="3480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3" name="Oval 2922"/>
            <p:cNvSpPr>
              <a:spLocks noChangeArrowheads="1"/>
            </p:cNvSpPr>
            <p:nvPr/>
          </p:nvSpPr>
          <p:spPr bwMode="auto">
            <a:xfrm>
              <a:off x="3868" y="3375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4" name="Oval 2923"/>
            <p:cNvSpPr>
              <a:spLocks noChangeArrowheads="1"/>
            </p:cNvSpPr>
            <p:nvPr/>
          </p:nvSpPr>
          <p:spPr bwMode="auto">
            <a:xfrm>
              <a:off x="3966" y="339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5" name="Oval 2924"/>
            <p:cNvSpPr>
              <a:spLocks noChangeArrowheads="1"/>
            </p:cNvSpPr>
            <p:nvPr/>
          </p:nvSpPr>
          <p:spPr bwMode="auto">
            <a:xfrm>
              <a:off x="3969" y="3208"/>
              <a:ext cx="21" cy="20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6" name="Oval 2925"/>
            <p:cNvSpPr>
              <a:spLocks noChangeArrowheads="1"/>
            </p:cNvSpPr>
            <p:nvPr/>
          </p:nvSpPr>
          <p:spPr bwMode="auto">
            <a:xfrm>
              <a:off x="3976" y="3127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7" name="Oval 2926"/>
            <p:cNvSpPr>
              <a:spLocks noChangeArrowheads="1"/>
            </p:cNvSpPr>
            <p:nvPr/>
          </p:nvSpPr>
          <p:spPr bwMode="auto">
            <a:xfrm>
              <a:off x="4001" y="333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8" name="Oval 2927"/>
            <p:cNvSpPr>
              <a:spLocks noChangeArrowheads="1"/>
            </p:cNvSpPr>
            <p:nvPr/>
          </p:nvSpPr>
          <p:spPr bwMode="auto">
            <a:xfrm>
              <a:off x="4140" y="315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9" name="Oval 2928"/>
            <p:cNvSpPr>
              <a:spLocks noChangeArrowheads="1"/>
            </p:cNvSpPr>
            <p:nvPr/>
          </p:nvSpPr>
          <p:spPr bwMode="auto">
            <a:xfrm>
              <a:off x="4147" y="3089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0" name="Oval 2929"/>
            <p:cNvSpPr>
              <a:spLocks noChangeArrowheads="1"/>
            </p:cNvSpPr>
            <p:nvPr/>
          </p:nvSpPr>
          <p:spPr bwMode="auto">
            <a:xfrm>
              <a:off x="4158" y="313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1" name="Oval 2930"/>
            <p:cNvSpPr>
              <a:spLocks noChangeArrowheads="1"/>
            </p:cNvSpPr>
            <p:nvPr/>
          </p:nvSpPr>
          <p:spPr bwMode="auto">
            <a:xfrm>
              <a:off x="4179" y="345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2" name="Oval 2931"/>
            <p:cNvSpPr>
              <a:spLocks noChangeArrowheads="1"/>
            </p:cNvSpPr>
            <p:nvPr/>
          </p:nvSpPr>
          <p:spPr bwMode="auto">
            <a:xfrm>
              <a:off x="4266" y="3462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3" name="Oval 2932"/>
            <p:cNvSpPr>
              <a:spLocks noChangeArrowheads="1"/>
            </p:cNvSpPr>
            <p:nvPr/>
          </p:nvSpPr>
          <p:spPr bwMode="auto">
            <a:xfrm>
              <a:off x="4371" y="3131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4" name="Oval 2933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5" name="Line 2934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6" name="Line 2935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7" name="Rectangle 2936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978" name="Line 2937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9" name="Rectangle 2938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980" name="Line 2939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1" name="Rectangle 2940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982" name="Line 2941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3" name="Rectangle 2942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20" name="Line 2943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21" name="Rectangle 2944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22" name="Line 294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23" name="Rectangle 2946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24" name="Rectangle 2947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25" name="Line 294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26" name="Line 294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27" name="Rectangle 2950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28" name="Line 2951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29" name="Rectangle 2952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30" name="Line 2953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31" name="Rectangle 2954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32" name="Line 2955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33" name="Rectangle 2956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34" name="Rectangle 2957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35" name="Rectangle 2958"/>
            <p:cNvSpPr>
              <a:spLocks noChangeArrowheads="1"/>
            </p:cNvSpPr>
            <p:nvPr/>
          </p:nvSpPr>
          <p:spPr bwMode="auto">
            <a:xfrm>
              <a:off x="3850" y="1971"/>
              <a:ext cx="1732" cy="172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36" name="Oval 2959"/>
            <p:cNvSpPr>
              <a:spLocks noChangeArrowheads="1"/>
            </p:cNvSpPr>
            <p:nvPr/>
          </p:nvSpPr>
          <p:spPr bwMode="auto">
            <a:xfrm>
              <a:off x="3864" y="1263"/>
              <a:ext cx="21" cy="21"/>
            </a:xfrm>
            <a:prstGeom prst="ellipse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37" name="Rectangle 2960"/>
            <p:cNvSpPr>
              <a:spLocks noChangeArrowheads="1"/>
            </p:cNvSpPr>
            <p:nvPr/>
          </p:nvSpPr>
          <p:spPr bwMode="auto">
            <a:xfrm>
              <a:off x="3973" y="1200"/>
              <a:ext cx="148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Community Colleges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65138" name="Rectangle 2961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5952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4166223371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3" name="Content Placeholder 2"/>
          <p:cNvSpPr>
            <a:spLocks noGrp="1"/>
          </p:cNvSpPr>
          <p:nvPr>
            <p:ph idx="1"/>
          </p:nvPr>
        </p:nvSpPr>
        <p:spPr>
          <a:xfrm>
            <a:off x="381000" y="990600"/>
            <a:ext cx="8534400" cy="5791200"/>
          </a:xfrm>
        </p:spPr>
        <p:txBody>
          <a:bodyPr/>
          <a:lstStyle/>
          <a:p>
            <a:pPr marL="457200" lvl="2" indent="-457200">
              <a:buFont typeface="+mj-lt"/>
              <a:buAutoNum type="arabicPeriod"/>
              <a:defRPr/>
            </a:pPr>
            <a:endParaRPr lang="en-US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pPr marL="457200" lvl="2" indent="-457200">
              <a:buFont typeface="+mj-lt"/>
              <a:buAutoNum type="arabicPeriod"/>
              <a:defRPr/>
            </a:pP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Access: Parents’ Marginal Income Distributions by College</a:t>
            </a:r>
          </a:p>
          <a:p>
            <a:pPr marL="457200" lvl="2" indent="-457200">
              <a:buFont typeface="+mj-lt"/>
              <a:buAutoNum type="arabicPeriod"/>
              <a:defRPr/>
            </a:pPr>
            <a:endParaRPr lang="en-US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pPr marL="457200" lvl="2" indent="-457200">
              <a:buFont typeface="+mj-lt"/>
              <a:buAutoNum type="arabicPeriod"/>
              <a:defRPr/>
            </a:pPr>
            <a:endParaRPr lang="en-US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pPr marL="457200" lvl="2" indent="-457200">
              <a:buFont typeface="+mj-lt"/>
              <a:buAutoNum type="arabicPeriod"/>
              <a:defRPr/>
            </a:pPr>
            <a:r>
              <a:rPr lang="en-US" dirty="0"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Outcomes: Distributions of Students’ Earnings by College</a:t>
            </a:r>
          </a:p>
          <a:p>
            <a:pPr marL="457200" lvl="2" indent="-457200">
              <a:buFont typeface="+mj-lt"/>
              <a:buAutoNum type="arabicPeriod"/>
              <a:defRPr/>
            </a:pPr>
            <a:endParaRPr lang="en-US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pPr marL="457200" lvl="2" indent="-457200">
              <a:buFont typeface="+mj-lt"/>
              <a:buAutoNum type="arabicPeriod"/>
              <a:defRPr/>
            </a:pPr>
            <a:endParaRPr lang="en-US" dirty="0"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pPr marL="457200" lvl="2" indent="-457200">
              <a:buFont typeface="+mj-lt"/>
              <a:buAutoNum type="arabicPeriod"/>
              <a:defRPr/>
            </a:pPr>
            <a:r>
              <a:rPr lang="en-US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Differences in Mobility Rates Across Colleges</a:t>
            </a:r>
          </a:p>
          <a:p>
            <a:pPr marL="457200" lvl="2" indent="-457200">
              <a:buFont typeface="+mj-lt"/>
              <a:buAutoNum type="arabicPeriod"/>
              <a:defRPr/>
            </a:pPr>
            <a:endParaRPr lang="en-US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pPr marL="457200" lvl="2" indent="-457200">
              <a:buFont typeface="+mj-lt"/>
              <a:buAutoNum type="arabicPeriod"/>
              <a:defRPr/>
            </a:pPr>
            <a:endParaRPr lang="en-US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Wingdings" pitchFamily="2" charset="2"/>
            </a:endParaRPr>
          </a:p>
          <a:p>
            <a:pPr marL="457200" lvl="2" indent="-457200">
              <a:buFont typeface="+mj-lt"/>
              <a:buAutoNum type="arabicPeriod"/>
              <a:defRPr/>
            </a:pPr>
            <a:r>
              <a:rPr lang="en-US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itchFamily="2" charset="2"/>
              </a:rPr>
              <a:t>Trends in Access and Mobility Rates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Outline</a:t>
            </a:r>
          </a:p>
        </p:txBody>
      </p:sp>
    </p:spTree>
    <p:extLst>
      <p:ext uri="{BB962C8B-B14F-4D97-AF65-F5344CB8AC3E}">
        <p14:creationId xmlns:p14="http://schemas.microsoft.com/office/powerpoint/2010/main" val="4230407550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TextBox 92"/>
          <p:cNvSpPr txBox="1"/>
          <p:nvPr/>
        </p:nvSpPr>
        <p:spPr>
          <a:xfrm>
            <a:off x="133" y="20949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Top 10 Colleges by Mobility Rate (Bottom to Top 20%)</a:t>
            </a:r>
          </a:p>
        </p:txBody>
      </p:sp>
      <p:graphicFrame>
        <p:nvGraphicFramePr>
          <p:cNvPr id="1404" name="Table 1403"/>
          <p:cNvGraphicFramePr>
            <a:graphicFrameLocks noGrp="1"/>
          </p:cNvGraphicFramePr>
          <p:nvPr>
            <p:extLst/>
          </p:nvPr>
        </p:nvGraphicFramePr>
        <p:xfrm>
          <a:off x="228600" y="957256"/>
          <a:ext cx="8610600" cy="5351129"/>
        </p:xfrm>
        <a:graphic>
          <a:graphicData uri="http://schemas.openxmlformats.org/drawingml/2006/table">
            <a:tbl>
              <a:tblPr firstRow="1" firstCol="1" bandRow="1"/>
              <a:tblGrid>
                <a:gridCol w="68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76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49084"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Rank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Name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Mobility Rate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=     Access   x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Success Rate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Cal State</a:t>
                      </a:r>
                      <a:r>
                        <a:rPr lang="en-US" sz="1600" b="0" i="0" u="none" strike="noStrike" baseline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University</a:t>
                      </a:r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– LA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9.9%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33.1%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29.9%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Pace University – New York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8.4%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15.2%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55.6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185202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SUNY</a:t>
                      </a:r>
                      <a:r>
                        <a:rPr lang="en-US" sz="16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Stony Brook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8.4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16.4%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51.2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85935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Technical Career Institutes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8.0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40.3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19.8%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University of Texas – Pan American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7.6%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38.7%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19.8%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CUNY System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7.2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28.7%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25.2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Glendale Community College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7.1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32.4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21.9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South Texas College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6.9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52.4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13.2%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0256069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Cal State Polytechnic – Pomona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6.8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14.9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45.8%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University of Texas – El Paso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6.8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28.0%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24.4</a:t>
                      </a:r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solidFill>
                          <a:schemeClr val="tx1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2592"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8894599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TextBox 92"/>
          <p:cNvSpPr txBox="1"/>
          <p:nvPr/>
        </p:nvSpPr>
        <p:spPr>
          <a:xfrm>
            <a:off x="133" y="20949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Top 10 Colleges by Mobility Rate (Bottom to Top 20%)</a:t>
            </a:r>
          </a:p>
        </p:txBody>
      </p:sp>
      <p:graphicFrame>
        <p:nvGraphicFramePr>
          <p:cNvPr id="1404" name="Table 1403"/>
          <p:cNvGraphicFramePr>
            <a:graphicFrameLocks noGrp="1"/>
          </p:cNvGraphicFramePr>
          <p:nvPr>
            <p:extLst/>
          </p:nvPr>
        </p:nvGraphicFramePr>
        <p:xfrm>
          <a:off x="228600" y="957256"/>
          <a:ext cx="8610600" cy="5351129"/>
        </p:xfrm>
        <a:graphic>
          <a:graphicData uri="http://schemas.openxmlformats.org/drawingml/2006/table">
            <a:tbl>
              <a:tblPr firstRow="1" firstCol="1" bandRow="1"/>
              <a:tblGrid>
                <a:gridCol w="68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76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49084"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Rank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Name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Mobility Rate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=     Access   x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Success Rate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Cal State</a:t>
                      </a:r>
                      <a:r>
                        <a:rPr lang="en-US" sz="1600" b="0" i="0" u="none" strike="noStrike" baseline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University</a:t>
                      </a:r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– LA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9.9%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33.1%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29.9%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Pace University – New York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8.4%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15.2%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55.6%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185202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SUNY</a:t>
                      </a:r>
                      <a:r>
                        <a:rPr lang="en-US" sz="16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– 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Stony Brook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8.4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16.4%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51.2%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5485935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Technical Career Institutes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8.0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40.3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19.8%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University of Texas – Pan American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7.6%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38.7%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19.8%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CUNY System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7.2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28.7%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25.2%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Glendale Community College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7.1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32.4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21.9%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South Texas College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6.9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52.4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13.2%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0256069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Cal State Polytechnic – Pomona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6.8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14.9</a:t>
                      </a:r>
                      <a:r>
                        <a:rPr lang="en-US" sz="1600" b="0" i="0" u="none" strike="noStrike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45.8%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University of Texas – El Paso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6.8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28.0%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algn="ctr" defTabSz="914400" rtl="0" eaLnBrk="1" fontAlgn="b" latinLnBrk="0" hangingPunct="1"/>
                      <a:r>
                        <a:rPr lang="en-US" sz="1600" kern="1200" dirty="0">
                          <a:solidFill>
                            <a:srgbClr val="0963F5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24.4%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2592"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398274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roup 4"/>
          <p:cNvGrpSpPr>
            <a:grpSpLocks noChangeAspect="1"/>
          </p:cNvGrpSpPr>
          <p:nvPr/>
        </p:nvGrpSpPr>
        <p:grpSpPr bwMode="auto">
          <a:xfrm>
            <a:off x="-4763" y="98425"/>
            <a:ext cx="9275764" cy="6661150"/>
            <a:chOff x="-3" y="62"/>
            <a:chExt cx="5843" cy="4196"/>
          </a:xfrm>
        </p:grpSpPr>
        <p:sp>
          <p:nvSpPr>
            <p:cNvPr id="137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8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9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0" name="Rectangle 7"/>
            <p:cNvSpPr>
              <a:spLocks noChangeArrowheads="1"/>
            </p:cNvSpPr>
            <p:nvPr/>
          </p:nvSpPr>
          <p:spPr bwMode="auto">
            <a:xfrm>
              <a:off x="513" y="449"/>
              <a:ext cx="5118" cy="256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1" name="Line 8"/>
            <p:cNvSpPr>
              <a:spLocks noChangeShapeType="1"/>
            </p:cNvSpPr>
            <p:nvPr/>
          </p:nvSpPr>
          <p:spPr bwMode="auto">
            <a:xfrm>
              <a:off x="513" y="3015"/>
              <a:ext cx="5118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2" name="Line 9"/>
            <p:cNvSpPr>
              <a:spLocks noChangeShapeType="1"/>
            </p:cNvSpPr>
            <p:nvPr/>
          </p:nvSpPr>
          <p:spPr bwMode="auto">
            <a:xfrm>
              <a:off x="513" y="2530"/>
              <a:ext cx="5118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3" name="Line 10"/>
            <p:cNvSpPr>
              <a:spLocks noChangeShapeType="1"/>
            </p:cNvSpPr>
            <p:nvPr/>
          </p:nvSpPr>
          <p:spPr bwMode="auto">
            <a:xfrm>
              <a:off x="513" y="2048"/>
              <a:ext cx="5118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4" name="Line 11"/>
            <p:cNvSpPr>
              <a:spLocks noChangeShapeType="1"/>
            </p:cNvSpPr>
            <p:nvPr/>
          </p:nvSpPr>
          <p:spPr bwMode="auto">
            <a:xfrm>
              <a:off x="513" y="1563"/>
              <a:ext cx="5118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5" name="Line 12"/>
            <p:cNvSpPr>
              <a:spLocks noChangeShapeType="1"/>
            </p:cNvSpPr>
            <p:nvPr/>
          </p:nvSpPr>
          <p:spPr bwMode="auto">
            <a:xfrm>
              <a:off x="513" y="1078"/>
              <a:ext cx="5118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6" name="Line 13"/>
            <p:cNvSpPr>
              <a:spLocks noChangeShapeType="1"/>
            </p:cNvSpPr>
            <p:nvPr/>
          </p:nvSpPr>
          <p:spPr bwMode="auto">
            <a:xfrm>
              <a:off x="513" y="596"/>
              <a:ext cx="5118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7" name="Rectangle 14"/>
            <p:cNvSpPr>
              <a:spLocks noChangeArrowheads="1"/>
            </p:cNvSpPr>
            <p:nvPr/>
          </p:nvSpPr>
          <p:spPr bwMode="auto">
            <a:xfrm>
              <a:off x="974" y="2837"/>
              <a:ext cx="1571" cy="178"/>
            </a:xfrm>
            <a:prstGeom prst="rect">
              <a:avLst/>
            </a:prstGeom>
            <a:solidFill>
              <a:srgbClr val="102D48"/>
            </a:solidFill>
            <a:ln w="0">
              <a:solidFill>
                <a:srgbClr val="102D48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8" name="Rectangle 15"/>
            <p:cNvSpPr>
              <a:spLocks noChangeArrowheads="1"/>
            </p:cNvSpPr>
            <p:nvPr/>
          </p:nvSpPr>
          <p:spPr bwMode="auto">
            <a:xfrm>
              <a:off x="974" y="2527"/>
              <a:ext cx="1571" cy="310"/>
            </a:xfrm>
            <a:prstGeom prst="rect">
              <a:avLst/>
            </a:prstGeom>
            <a:solidFill>
              <a:srgbClr val="2D4E89"/>
            </a:solidFill>
            <a:ln w="0">
              <a:solidFill>
                <a:srgbClr val="2D4E8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9" name="Rectangle 16"/>
            <p:cNvSpPr>
              <a:spLocks noChangeArrowheads="1"/>
            </p:cNvSpPr>
            <p:nvPr/>
          </p:nvSpPr>
          <p:spPr bwMode="auto">
            <a:xfrm>
              <a:off x="974" y="2104"/>
              <a:ext cx="1571" cy="423"/>
            </a:xfrm>
            <a:prstGeom prst="rect">
              <a:avLst/>
            </a:prstGeom>
            <a:solidFill>
              <a:srgbClr val="406DBE"/>
            </a:solidFill>
            <a:ln w="0">
              <a:solidFill>
                <a:srgbClr val="406DBE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0" name="Rectangle 17"/>
            <p:cNvSpPr>
              <a:spLocks noChangeArrowheads="1"/>
            </p:cNvSpPr>
            <p:nvPr/>
          </p:nvSpPr>
          <p:spPr bwMode="auto">
            <a:xfrm>
              <a:off x="974" y="1982"/>
              <a:ext cx="1571" cy="122"/>
            </a:xfrm>
            <a:prstGeom prst="rect">
              <a:avLst/>
            </a:prstGeom>
            <a:solidFill>
              <a:srgbClr val="6383C9"/>
            </a:solidFill>
            <a:ln w="0">
              <a:solidFill>
                <a:srgbClr val="6383C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1" name="Rectangle 18"/>
            <p:cNvSpPr>
              <a:spLocks noChangeArrowheads="1"/>
            </p:cNvSpPr>
            <p:nvPr/>
          </p:nvSpPr>
          <p:spPr bwMode="auto">
            <a:xfrm>
              <a:off x="974" y="1559"/>
              <a:ext cx="1571" cy="423"/>
            </a:xfrm>
            <a:prstGeom prst="rect">
              <a:avLst/>
            </a:prstGeom>
            <a:solidFill>
              <a:srgbClr val="8FA2D4"/>
            </a:solidFill>
            <a:ln w="0">
              <a:solidFill>
                <a:srgbClr val="8FA2D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2" name="Rectangle 19"/>
            <p:cNvSpPr>
              <a:spLocks noChangeArrowheads="1"/>
            </p:cNvSpPr>
            <p:nvPr/>
          </p:nvSpPr>
          <p:spPr bwMode="auto">
            <a:xfrm>
              <a:off x="974" y="1444"/>
              <a:ext cx="1571" cy="115"/>
            </a:xfrm>
            <a:prstGeom prst="rect">
              <a:avLst/>
            </a:prstGeom>
            <a:solidFill>
              <a:srgbClr val="ADB9DD"/>
            </a:solidFill>
            <a:ln w="0">
              <a:solidFill>
                <a:srgbClr val="ADB9D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3" name="Rectangle 20"/>
            <p:cNvSpPr>
              <a:spLocks noChangeArrowheads="1"/>
            </p:cNvSpPr>
            <p:nvPr/>
          </p:nvSpPr>
          <p:spPr bwMode="auto">
            <a:xfrm>
              <a:off x="974" y="955"/>
              <a:ext cx="1571" cy="489"/>
            </a:xfrm>
            <a:prstGeom prst="rect">
              <a:avLst/>
            </a:prstGeom>
            <a:solidFill>
              <a:srgbClr val="C6CEE6"/>
            </a:solidFill>
            <a:ln w="0">
              <a:solidFill>
                <a:srgbClr val="C6CEE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4" name="Rectangle 21"/>
            <p:cNvSpPr>
              <a:spLocks noChangeArrowheads="1"/>
            </p:cNvSpPr>
            <p:nvPr/>
          </p:nvSpPr>
          <p:spPr bwMode="auto">
            <a:xfrm>
              <a:off x="974" y="596"/>
              <a:ext cx="1571" cy="359"/>
            </a:xfrm>
            <a:prstGeom prst="rect">
              <a:avLst/>
            </a:prstGeom>
            <a:solidFill>
              <a:srgbClr val="E6E6E6"/>
            </a:solidFill>
            <a:ln w="0">
              <a:solidFill>
                <a:srgbClr val="E6E6E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5" name="Rectangle 22"/>
            <p:cNvSpPr>
              <a:spLocks noChangeArrowheads="1"/>
            </p:cNvSpPr>
            <p:nvPr/>
          </p:nvSpPr>
          <p:spPr bwMode="auto">
            <a:xfrm>
              <a:off x="3599" y="2816"/>
              <a:ext cx="1571" cy="199"/>
            </a:xfrm>
            <a:prstGeom prst="rect">
              <a:avLst/>
            </a:prstGeom>
            <a:solidFill>
              <a:srgbClr val="102D48"/>
            </a:solidFill>
            <a:ln w="0">
              <a:solidFill>
                <a:srgbClr val="102D48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6" name="Rectangle 23"/>
            <p:cNvSpPr>
              <a:spLocks noChangeArrowheads="1"/>
            </p:cNvSpPr>
            <p:nvPr/>
          </p:nvSpPr>
          <p:spPr bwMode="auto">
            <a:xfrm>
              <a:off x="3599" y="2607"/>
              <a:ext cx="1571" cy="209"/>
            </a:xfrm>
            <a:prstGeom prst="rect">
              <a:avLst/>
            </a:prstGeom>
            <a:solidFill>
              <a:srgbClr val="2D4E89"/>
            </a:solidFill>
            <a:ln w="0">
              <a:solidFill>
                <a:srgbClr val="2D4E8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7" name="Rectangle 24"/>
            <p:cNvSpPr>
              <a:spLocks noChangeArrowheads="1"/>
            </p:cNvSpPr>
            <p:nvPr/>
          </p:nvSpPr>
          <p:spPr bwMode="auto">
            <a:xfrm>
              <a:off x="3599" y="2226"/>
              <a:ext cx="1571" cy="381"/>
            </a:xfrm>
            <a:prstGeom prst="rect">
              <a:avLst/>
            </a:prstGeom>
            <a:solidFill>
              <a:srgbClr val="406DBE"/>
            </a:solidFill>
            <a:ln w="0">
              <a:solidFill>
                <a:srgbClr val="406DBE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8" name="Rectangle 25"/>
            <p:cNvSpPr>
              <a:spLocks noChangeArrowheads="1"/>
            </p:cNvSpPr>
            <p:nvPr/>
          </p:nvSpPr>
          <p:spPr bwMode="auto">
            <a:xfrm>
              <a:off x="3599" y="2111"/>
              <a:ext cx="1571" cy="115"/>
            </a:xfrm>
            <a:prstGeom prst="rect">
              <a:avLst/>
            </a:prstGeom>
            <a:solidFill>
              <a:srgbClr val="6383C9"/>
            </a:solidFill>
            <a:ln w="0">
              <a:solidFill>
                <a:srgbClr val="6383C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9" name="Rectangle 26"/>
            <p:cNvSpPr>
              <a:spLocks noChangeArrowheads="1"/>
            </p:cNvSpPr>
            <p:nvPr/>
          </p:nvSpPr>
          <p:spPr bwMode="auto">
            <a:xfrm>
              <a:off x="3599" y="1598"/>
              <a:ext cx="1571" cy="513"/>
            </a:xfrm>
            <a:prstGeom prst="rect">
              <a:avLst/>
            </a:prstGeom>
            <a:solidFill>
              <a:srgbClr val="8FA2D4"/>
            </a:solidFill>
            <a:ln w="0">
              <a:solidFill>
                <a:srgbClr val="8FA2D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0" name="Rectangle 27"/>
            <p:cNvSpPr>
              <a:spLocks noChangeArrowheads="1"/>
            </p:cNvSpPr>
            <p:nvPr/>
          </p:nvSpPr>
          <p:spPr bwMode="auto">
            <a:xfrm>
              <a:off x="3599" y="1514"/>
              <a:ext cx="1571" cy="84"/>
            </a:xfrm>
            <a:prstGeom prst="rect">
              <a:avLst/>
            </a:prstGeom>
            <a:solidFill>
              <a:srgbClr val="ADB9DD"/>
            </a:solidFill>
            <a:ln w="0">
              <a:solidFill>
                <a:srgbClr val="ADB9D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1" name="Rectangle 28"/>
            <p:cNvSpPr>
              <a:spLocks noChangeArrowheads="1"/>
            </p:cNvSpPr>
            <p:nvPr/>
          </p:nvSpPr>
          <p:spPr bwMode="auto">
            <a:xfrm>
              <a:off x="3599" y="1032"/>
              <a:ext cx="1571" cy="482"/>
            </a:xfrm>
            <a:prstGeom prst="rect">
              <a:avLst/>
            </a:prstGeom>
            <a:solidFill>
              <a:srgbClr val="C6CEE6"/>
            </a:solidFill>
            <a:ln w="0">
              <a:solidFill>
                <a:srgbClr val="C6CEE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2" name="Rectangle 29"/>
            <p:cNvSpPr>
              <a:spLocks noChangeArrowheads="1"/>
            </p:cNvSpPr>
            <p:nvPr/>
          </p:nvSpPr>
          <p:spPr bwMode="auto">
            <a:xfrm>
              <a:off x="3599" y="599"/>
              <a:ext cx="1571" cy="433"/>
            </a:xfrm>
            <a:prstGeom prst="rect">
              <a:avLst/>
            </a:prstGeom>
            <a:solidFill>
              <a:srgbClr val="E6E6E6"/>
            </a:solidFill>
            <a:ln w="0">
              <a:solidFill>
                <a:srgbClr val="E6E6E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3" name="Rectangle 30"/>
            <p:cNvSpPr>
              <a:spLocks noChangeArrowheads="1"/>
            </p:cNvSpPr>
            <p:nvPr/>
          </p:nvSpPr>
          <p:spPr bwMode="auto">
            <a:xfrm>
              <a:off x="1245" y="709"/>
              <a:ext cx="98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STEM = 14.9%</a:t>
              </a:r>
              <a:endParaRPr kumimoji="0" lang="en-US" alt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4" name="Rectangle 31"/>
            <p:cNvSpPr>
              <a:spLocks noChangeArrowheads="1"/>
            </p:cNvSpPr>
            <p:nvPr/>
          </p:nvSpPr>
          <p:spPr bwMode="auto">
            <a:xfrm>
              <a:off x="1186" y="1130"/>
              <a:ext cx="122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Business = 20.1%</a:t>
              </a:r>
              <a:endParaRPr kumimoji="0" lang="en-US" alt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5" name="Rectangle 32"/>
            <p:cNvSpPr>
              <a:spLocks noChangeArrowheads="1"/>
            </p:cNvSpPr>
            <p:nvPr/>
          </p:nvSpPr>
          <p:spPr bwMode="auto">
            <a:xfrm>
              <a:off x="3929" y="726"/>
              <a:ext cx="981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STEM = 17.9%</a:t>
              </a:r>
              <a:endParaRPr kumimoji="0" lang="en-US" alt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6" name="Rectangle 33"/>
            <p:cNvSpPr>
              <a:spLocks noChangeArrowheads="1"/>
            </p:cNvSpPr>
            <p:nvPr/>
          </p:nvSpPr>
          <p:spPr bwMode="auto">
            <a:xfrm>
              <a:off x="3795" y="1199"/>
              <a:ext cx="1224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Business = 19.9%</a:t>
              </a:r>
              <a:endParaRPr kumimoji="0" lang="en-US" altLang="en-US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67" name="Line 35"/>
            <p:cNvSpPr>
              <a:spLocks noChangeShapeType="1"/>
            </p:cNvSpPr>
            <p:nvPr/>
          </p:nvSpPr>
          <p:spPr bwMode="auto">
            <a:xfrm flipV="1">
              <a:off x="513" y="449"/>
              <a:ext cx="0" cy="256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8" name="Line 36"/>
            <p:cNvSpPr>
              <a:spLocks noChangeShapeType="1"/>
            </p:cNvSpPr>
            <p:nvPr/>
          </p:nvSpPr>
          <p:spPr bwMode="auto">
            <a:xfrm flipH="1">
              <a:off x="457" y="3015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9" name="Rectangle 37"/>
            <p:cNvSpPr>
              <a:spLocks noChangeArrowheads="1"/>
            </p:cNvSpPr>
            <p:nvPr/>
          </p:nvSpPr>
          <p:spPr bwMode="auto">
            <a:xfrm rot="16200000">
              <a:off x="285" y="2874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0" name="Line 38"/>
            <p:cNvSpPr>
              <a:spLocks noChangeShapeType="1"/>
            </p:cNvSpPr>
            <p:nvPr/>
          </p:nvSpPr>
          <p:spPr bwMode="auto">
            <a:xfrm flipH="1">
              <a:off x="457" y="253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1" name="Rectangle 39"/>
            <p:cNvSpPr>
              <a:spLocks noChangeArrowheads="1"/>
            </p:cNvSpPr>
            <p:nvPr/>
          </p:nvSpPr>
          <p:spPr bwMode="auto">
            <a:xfrm rot="16200000">
              <a:off x="243" y="2388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2" name="Line 40"/>
            <p:cNvSpPr>
              <a:spLocks noChangeShapeType="1"/>
            </p:cNvSpPr>
            <p:nvPr/>
          </p:nvSpPr>
          <p:spPr bwMode="auto">
            <a:xfrm flipH="1">
              <a:off x="457" y="2048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3" name="Rectangle 41"/>
            <p:cNvSpPr>
              <a:spLocks noChangeArrowheads="1"/>
            </p:cNvSpPr>
            <p:nvPr/>
          </p:nvSpPr>
          <p:spPr bwMode="auto">
            <a:xfrm rot="16200000">
              <a:off x="243" y="190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4" name="Line 42"/>
            <p:cNvSpPr>
              <a:spLocks noChangeShapeType="1"/>
            </p:cNvSpPr>
            <p:nvPr/>
          </p:nvSpPr>
          <p:spPr bwMode="auto">
            <a:xfrm flipH="1">
              <a:off x="457" y="1563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5" name="Rectangle 43"/>
            <p:cNvSpPr>
              <a:spLocks noChangeArrowheads="1"/>
            </p:cNvSpPr>
            <p:nvPr/>
          </p:nvSpPr>
          <p:spPr bwMode="auto">
            <a:xfrm rot="16200000">
              <a:off x="243" y="1421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6" name="Line 44"/>
            <p:cNvSpPr>
              <a:spLocks noChangeShapeType="1"/>
            </p:cNvSpPr>
            <p:nvPr/>
          </p:nvSpPr>
          <p:spPr bwMode="auto">
            <a:xfrm flipH="1">
              <a:off x="457" y="1078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7" name="Rectangle 45"/>
            <p:cNvSpPr>
              <a:spLocks noChangeArrowheads="1"/>
            </p:cNvSpPr>
            <p:nvPr/>
          </p:nvSpPr>
          <p:spPr bwMode="auto">
            <a:xfrm rot="16200000">
              <a:off x="243" y="93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78" name="Line 46"/>
            <p:cNvSpPr>
              <a:spLocks noChangeShapeType="1"/>
            </p:cNvSpPr>
            <p:nvPr/>
          </p:nvSpPr>
          <p:spPr bwMode="auto">
            <a:xfrm flipH="1">
              <a:off x="457" y="596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Rectangle 47"/>
            <p:cNvSpPr>
              <a:spLocks noChangeArrowheads="1"/>
            </p:cNvSpPr>
            <p:nvPr/>
          </p:nvSpPr>
          <p:spPr bwMode="auto">
            <a:xfrm rot="16200000">
              <a:off x="201" y="449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0" name="Rectangle 48"/>
            <p:cNvSpPr>
              <a:spLocks noChangeArrowheads="1"/>
            </p:cNvSpPr>
            <p:nvPr/>
          </p:nvSpPr>
          <p:spPr bwMode="auto">
            <a:xfrm rot="16200000">
              <a:off x="-1333" y="1526"/>
              <a:ext cx="304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Pct. of Degree Awards by Major in 2000 (%)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1" name="Line 49"/>
            <p:cNvSpPr>
              <a:spLocks noChangeShapeType="1"/>
            </p:cNvSpPr>
            <p:nvPr/>
          </p:nvSpPr>
          <p:spPr bwMode="auto">
            <a:xfrm>
              <a:off x="513" y="3015"/>
              <a:ext cx="5118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2" name="Rectangle 50"/>
            <p:cNvSpPr>
              <a:spLocks noChangeArrowheads="1"/>
            </p:cNvSpPr>
            <p:nvPr/>
          </p:nvSpPr>
          <p:spPr bwMode="auto">
            <a:xfrm>
              <a:off x="1169" y="3075"/>
              <a:ext cx="129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All Other Colleges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3" name="Rectangle 51"/>
            <p:cNvSpPr>
              <a:spLocks noChangeArrowheads="1"/>
            </p:cNvSpPr>
            <p:nvPr/>
          </p:nvSpPr>
          <p:spPr bwMode="auto">
            <a:xfrm>
              <a:off x="3484" y="3075"/>
              <a:ext cx="194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High Mobility Rate Colleges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4" name="Rectangle 52"/>
            <p:cNvSpPr>
              <a:spLocks noChangeArrowheads="1"/>
            </p:cNvSpPr>
            <p:nvPr/>
          </p:nvSpPr>
          <p:spPr bwMode="auto">
            <a:xfrm>
              <a:off x="3044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5" name="Rectangle 53"/>
            <p:cNvSpPr>
              <a:spLocks noChangeArrowheads="1"/>
            </p:cNvSpPr>
            <p:nvPr/>
          </p:nvSpPr>
          <p:spPr bwMode="auto">
            <a:xfrm>
              <a:off x="566" y="3298"/>
              <a:ext cx="5016" cy="782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Rectangle 54"/>
            <p:cNvSpPr>
              <a:spLocks noChangeArrowheads="1"/>
            </p:cNvSpPr>
            <p:nvPr/>
          </p:nvSpPr>
          <p:spPr bwMode="auto">
            <a:xfrm>
              <a:off x="576" y="3312"/>
              <a:ext cx="503" cy="143"/>
            </a:xfrm>
            <a:prstGeom prst="rect">
              <a:avLst/>
            </a:prstGeom>
            <a:solidFill>
              <a:srgbClr val="E6E6E6"/>
            </a:solidFill>
            <a:ln w="0">
              <a:solidFill>
                <a:srgbClr val="E6E6E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7" name="Rectangle 55"/>
            <p:cNvSpPr>
              <a:spLocks noChangeArrowheads="1"/>
            </p:cNvSpPr>
            <p:nvPr/>
          </p:nvSpPr>
          <p:spPr bwMode="auto">
            <a:xfrm>
              <a:off x="3215" y="3312"/>
              <a:ext cx="503" cy="143"/>
            </a:xfrm>
            <a:prstGeom prst="rect">
              <a:avLst/>
            </a:prstGeom>
            <a:solidFill>
              <a:srgbClr val="C6CEE6"/>
            </a:solidFill>
            <a:ln w="0">
              <a:solidFill>
                <a:srgbClr val="C6CEE6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" name="Rectangle 56"/>
            <p:cNvSpPr>
              <a:spLocks noChangeArrowheads="1"/>
            </p:cNvSpPr>
            <p:nvPr/>
          </p:nvSpPr>
          <p:spPr bwMode="auto">
            <a:xfrm>
              <a:off x="576" y="3515"/>
              <a:ext cx="503" cy="143"/>
            </a:xfrm>
            <a:prstGeom prst="rect">
              <a:avLst/>
            </a:prstGeom>
            <a:solidFill>
              <a:srgbClr val="ADB9DD"/>
            </a:solidFill>
            <a:ln w="0">
              <a:solidFill>
                <a:srgbClr val="ADB9DD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" name="Rectangle 57"/>
            <p:cNvSpPr>
              <a:spLocks noChangeArrowheads="1"/>
            </p:cNvSpPr>
            <p:nvPr/>
          </p:nvSpPr>
          <p:spPr bwMode="auto">
            <a:xfrm>
              <a:off x="3215" y="3515"/>
              <a:ext cx="503" cy="143"/>
            </a:xfrm>
            <a:prstGeom prst="rect">
              <a:avLst/>
            </a:prstGeom>
            <a:solidFill>
              <a:srgbClr val="8FA2D4"/>
            </a:solidFill>
            <a:ln w="0">
              <a:solidFill>
                <a:srgbClr val="8FA2D4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" name="Rectangle 58"/>
            <p:cNvSpPr>
              <a:spLocks noChangeArrowheads="1"/>
            </p:cNvSpPr>
            <p:nvPr/>
          </p:nvSpPr>
          <p:spPr bwMode="auto">
            <a:xfrm>
              <a:off x="576" y="3717"/>
              <a:ext cx="503" cy="147"/>
            </a:xfrm>
            <a:prstGeom prst="rect">
              <a:avLst/>
            </a:prstGeom>
            <a:solidFill>
              <a:srgbClr val="6383C9"/>
            </a:solidFill>
            <a:ln w="0">
              <a:solidFill>
                <a:srgbClr val="6383C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" name="Rectangle 59"/>
            <p:cNvSpPr>
              <a:spLocks noChangeArrowheads="1"/>
            </p:cNvSpPr>
            <p:nvPr/>
          </p:nvSpPr>
          <p:spPr bwMode="auto">
            <a:xfrm>
              <a:off x="3215" y="3717"/>
              <a:ext cx="503" cy="147"/>
            </a:xfrm>
            <a:prstGeom prst="rect">
              <a:avLst/>
            </a:prstGeom>
            <a:solidFill>
              <a:srgbClr val="406DBE"/>
            </a:solidFill>
            <a:ln w="0">
              <a:solidFill>
                <a:srgbClr val="406DBE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" name="Rectangle 60"/>
            <p:cNvSpPr>
              <a:spLocks noChangeArrowheads="1"/>
            </p:cNvSpPr>
            <p:nvPr/>
          </p:nvSpPr>
          <p:spPr bwMode="auto">
            <a:xfrm>
              <a:off x="576" y="3920"/>
              <a:ext cx="503" cy="146"/>
            </a:xfrm>
            <a:prstGeom prst="rect">
              <a:avLst/>
            </a:prstGeom>
            <a:solidFill>
              <a:srgbClr val="2D4E89"/>
            </a:solidFill>
            <a:ln w="0">
              <a:solidFill>
                <a:srgbClr val="2D4E89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" name="Rectangle 61"/>
            <p:cNvSpPr>
              <a:spLocks noChangeArrowheads="1"/>
            </p:cNvSpPr>
            <p:nvPr/>
          </p:nvSpPr>
          <p:spPr bwMode="auto">
            <a:xfrm>
              <a:off x="3215" y="3920"/>
              <a:ext cx="503" cy="146"/>
            </a:xfrm>
            <a:prstGeom prst="rect">
              <a:avLst/>
            </a:prstGeom>
            <a:solidFill>
              <a:srgbClr val="102D48"/>
            </a:solidFill>
            <a:ln w="0">
              <a:solidFill>
                <a:srgbClr val="102D48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" name="Rectangle 62"/>
            <p:cNvSpPr>
              <a:spLocks noChangeArrowheads="1"/>
            </p:cNvSpPr>
            <p:nvPr/>
          </p:nvSpPr>
          <p:spPr bwMode="auto">
            <a:xfrm>
              <a:off x="1159" y="3309"/>
              <a:ext cx="48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STEM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5" name="Rectangle 63"/>
            <p:cNvSpPr>
              <a:spLocks noChangeArrowheads="1"/>
            </p:cNvSpPr>
            <p:nvPr/>
          </p:nvSpPr>
          <p:spPr bwMode="auto">
            <a:xfrm>
              <a:off x="3798" y="3309"/>
              <a:ext cx="68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Business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6" name="Rectangle 64"/>
            <p:cNvSpPr>
              <a:spLocks noChangeArrowheads="1"/>
            </p:cNvSpPr>
            <p:nvPr/>
          </p:nvSpPr>
          <p:spPr bwMode="auto">
            <a:xfrm>
              <a:off x="1159" y="3511"/>
              <a:ext cx="2105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Trades and Personal Services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7" name="Rectangle 65"/>
            <p:cNvSpPr>
              <a:spLocks noChangeArrowheads="1"/>
            </p:cNvSpPr>
            <p:nvPr/>
          </p:nvSpPr>
          <p:spPr bwMode="auto">
            <a:xfrm>
              <a:off x="3798" y="3511"/>
              <a:ext cx="114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Social Sciences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8" name="Rectangle 66"/>
            <p:cNvSpPr>
              <a:spLocks noChangeArrowheads="1"/>
            </p:cNvSpPr>
            <p:nvPr/>
          </p:nvSpPr>
          <p:spPr bwMode="auto">
            <a:xfrm>
              <a:off x="1159" y="3714"/>
              <a:ext cx="186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Public and Social Services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99" name="Rectangle 67"/>
            <p:cNvSpPr>
              <a:spLocks noChangeArrowheads="1"/>
            </p:cNvSpPr>
            <p:nvPr/>
          </p:nvSpPr>
          <p:spPr bwMode="auto">
            <a:xfrm>
              <a:off x="3798" y="3714"/>
              <a:ext cx="204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Multi/Interdisciplinary Studies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0" name="Rectangle 68"/>
            <p:cNvSpPr>
              <a:spLocks noChangeArrowheads="1"/>
            </p:cNvSpPr>
            <p:nvPr/>
          </p:nvSpPr>
          <p:spPr bwMode="auto">
            <a:xfrm>
              <a:off x="1159" y="3920"/>
              <a:ext cx="145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Health and Medicine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1" name="Rectangle 69"/>
            <p:cNvSpPr>
              <a:spLocks noChangeArrowheads="1"/>
            </p:cNvSpPr>
            <p:nvPr/>
          </p:nvSpPr>
          <p:spPr bwMode="auto">
            <a:xfrm>
              <a:off x="3798" y="3920"/>
              <a:ext cx="144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Arts and Humanities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7959527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1" name="Group 2346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2342" name="AutoShape 2345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343" name="Group 2547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6817" name="Rectangle 2347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8" name="Rectangle 2348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9" name="Rectangle 2349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0" name="Line 2350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1" name="Line 2351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2" name="Line 2352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3" name="Line 2353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4" name="Line 2354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5" name="Line 2355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6" name="Oval 2356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7" name="Oval 2357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8" name="Oval 2358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9" name="Oval 2359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0" name="Oval 2360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1" name="Oval 2361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2" name="Oval 2362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3" name="Oval 2363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4" name="Oval 2364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5" name="Oval 2365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6" name="Oval 2366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7" name="Oval 2367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8" name="Oval 2368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9" name="Oval 2369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0" name="Oval 2370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1" name="Oval 2371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2" name="Oval 2372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3" name="Oval 2373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4" name="Oval 2374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5" name="Oval 2375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6" name="Oval 2376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7" name="Oval 2377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8" name="Oval 2378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9" name="Oval 2379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0" name="Oval 2380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1" name="Oval 2381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2" name="Oval 2382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3" name="Oval 2383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4" name="Oval 2384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5" name="Oval 238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6" name="Oval 2386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7" name="Oval 2387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8" name="Oval 2388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9" name="Oval 2389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0" name="Oval 2390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1" name="Oval 2391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2" name="Oval 2392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3" name="Oval 2393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4" name="Oval 2394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5" name="Oval 2395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6" name="Oval 2396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7" name="Oval 2397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8" name="Oval 2398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9" name="Oval 2399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0" name="Oval 2400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1" name="Oval 2401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2" name="Oval 2402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3" name="Oval 240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4" name="Oval 2404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5" name="Oval 2405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6" name="Oval 2406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7" name="Oval 2407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8" name="Oval 2408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9" name="Oval 2409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0" name="Oval 2410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1" name="Oval 2411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2" name="Oval 2412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3" name="Oval 2413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4" name="Oval 2414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5" name="Oval 2415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6" name="Oval 2416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7" name="Oval 2417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8" name="Oval 2418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9" name="Oval 2419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0" name="Oval 2420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1" name="Oval 2421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2" name="Oval 2422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3" name="Oval 2423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4" name="Oval 2424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5" name="Oval 2425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6" name="Oval 2426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7" name="Oval 242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8" name="Oval 2428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9" name="Oval 2429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0" name="Oval 2430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1" name="Oval 2431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2" name="Oval 2432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3" name="Oval 2433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4" name="Oval 2434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5" name="Oval 2435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6" name="Oval 2436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7" name="Oval 2437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8" name="Oval 2438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9" name="Oval 2439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0" name="Oval 2440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1" name="Oval 2441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2" name="Oval 2442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3" name="Oval 2443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4" name="Oval 2444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5" name="Oval 2445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6" name="Oval 2446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7" name="Oval 2447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8" name="Oval 2448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9" name="Oval 2449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0" name="Oval 2450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1" name="Oval 2451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2" name="Oval 2452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3" name="Oval 2453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4" name="Oval 2454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5" name="Oval 2455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6" name="Oval 2456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7" name="Oval 2457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8" name="Oval 2458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9" name="Oval 2459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0" name="Oval 2460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1" name="Oval 2461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2" name="Oval 2462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3" name="Oval 2463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4" name="Oval 2464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5" name="Oval 2465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6" name="Oval 2466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7" name="Oval 2467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8" name="Oval 2468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39" name="Oval 2469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0" name="Oval 2470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1" name="Oval 2471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2" name="Oval 2472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3" name="Oval 2473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4" name="Oval 2474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5" name="Oval 2475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6" name="Oval 2476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7" name="Oval 2477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8" name="Oval 2478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49" name="Oval 2479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0" name="Oval 2480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1" name="Oval 2481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2" name="Oval 2482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3" name="Oval 2483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4" name="Oval 2484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5" name="Oval 2485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6" name="Oval 2486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7" name="Oval 2487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8" name="Oval 2488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59" name="Oval 2489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0" name="Oval 2490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1" name="Oval 2491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2" name="Oval 2492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3" name="Oval 2493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4" name="Oval 249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5" name="Oval 2495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6" name="Oval 2496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7" name="Oval 2497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8" name="Oval 2498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69" name="Oval 2499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0" name="Oval 2500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1" name="Oval 2501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2" name="Oval 2502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3" name="Oval 2503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4" name="Oval 2504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5" name="Oval 2505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6" name="Oval 2506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7" name="Oval 2507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8" name="Oval 2508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79" name="Oval 2509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0" name="Oval 251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1" name="Oval 2511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2" name="Oval 2512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3" name="Oval 2513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4" name="Oval 2514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5" name="Oval 251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6" name="Oval 2516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7" name="Oval 2517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8" name="Oval 2518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89" name="Oval 2519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0" name="Oval 2520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1" name="Oval 2521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2" name="Oval 2522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3" name="Oval 252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4" name="Oval 2524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5" name="Oval 2525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6" name="Oval 2526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7" name="Oval 2527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8" name="Oval 2528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99" name="Oval 2529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0" name="Oval 2530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1" name="Oval 2531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2" name="Oval 2532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3" name="Oval 2533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4" name="Oval 2534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5" name="Oval 2535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6" name="Oval 2536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7" name="Oval 2537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8" name="Oval 2538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09" name="Oval 2539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0" name="Oval 2540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1" name="Oval 2541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2" name="Oval 2542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3" name="Oval 2543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4" name="Oval 2544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5" name="Oval 2545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016" name="Oval 2546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54" name="Group 2748"/>
            <p:cNvGrpSpPr>
              <a:grpSpLocks/>
            </p:cNvGrpSpPr>
            <p:nvPr/>
          </p:nvGrpSpPr>
          <p:grpSpPr bwMode="auto">
            <a:xfrm>
              <a:off x="782" y="1619"/>
              <a:ext cx="2800" cy="1843"/>
              <a:chOff x="782" y="1619"/>
              <a:chExt cx="2800" cy="1843"/>
            </a:xfrm>
          </p:grpSpPr>
          <p:sp>
            <p:nvSpPr>
              <p:cNvPr id="6617" name="Oval 2548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" name="Oval 2549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" name="Oval 2550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" name="Oval 2551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" name="Oval 2552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" name="Oval 2553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" name="Oval 2554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" name="Oval 2555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" name="Oval 2556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" name="Oval 2557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" name="Oval 2558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" name="Oval 2559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" name="Oval 2560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" name="Oval 256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" name="Oval 2562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" name="Oval 2563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" name="Oval 2564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" name="Oval 2565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" name="Oval 2566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" name="Oval 2567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" name="Oval 2568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" name="Oval 2569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" name="Oval 2570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" name="Oval 2571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" name="Oval 2572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" name="Oval 2573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" name="Oval 2574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" name="Oval 2575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" name="Oval 2576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" name="Oval 2577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" name="Oval 2578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" name="Oval 2579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" name="Oval 2580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" name="Oval 2581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" name="Oval 2582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" name="Oval 2583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" name="Oval 2584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" name="Oval 2585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" name="Oval 2586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" name="Oval 2587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" name="Oval 2588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" name="Oval 2589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" name="Oval 2590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" name="Oval 2591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" name="Oval 2592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" name="Oval 2593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" name="Oval 2594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" name="Oval 2595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" name="Oval 2596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" name="Oval 2597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" name="Oval 2598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" name="Oval 2599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" name="Oval 2600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" name="Oval 2601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" name="Oval 2602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" name="Oval 2603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" name="Oval 2604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" name="Oval 2605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" name="Oval 2606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" name="Oval 2607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" name="Oval 2608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" name="Oval 2609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" name="Oval 2610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" name="Oval 2611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" name="Oval 2612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" name="Oval 2613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" name="Oval 2614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" name="Oval 2615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" name="Oval 2616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" name="Oval 2617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" name="Oval 2618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" name="Oval 2619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" name="Oval 2620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" name="Oval 2621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" name="Oval 2622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" name="Oval 2623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" name="Oval 2624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" name="Oval 2625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" name="Oval 2626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" name="Oval 2627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" name="Oval 2628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" name="Oval 2629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" name="Oval 263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" name="Oval 2631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" name="Oval 2632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" name="Oval 2633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" name="Oval 2634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" name="Oval 2635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" name="Oval 2636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" name="Oval 2637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" name="Oval 2638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" name="Oval 2639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" name="Oval 2640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" name="Oval 2641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" name="Oval 264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" name="Oval 2643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" name="Oval 2644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" name="Oval 2645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" name="Oval 2646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" name="Oval 2647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" name="Oval 2648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" name="Oval 2649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" name="Oval 2650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" name="Oval 2651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1" name="Oval 2652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" name="Oval 2653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" name="Oval 2654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" name="Oval 2655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" name="Oval 2656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" name="Oval 2657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" name="Oval 2658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" name="Oval 2659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" name="Oval 2660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" name="Oval 2661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" name="Oval 2662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" name="Oval 2663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" name="Oval 2664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" name="Oval 2665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" name="Oval 2666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" name="Oval 2667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" name="Oval 2668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" name="Oval 2669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" name="Oval 2670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" name="Oval 2671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" name="Oval 2672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" name="Oval 2673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" name="Oval 2674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" name="Oval 2675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" name="Oval 2676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" name="Oval 2677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" name="Oval 2678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" name="Oval 2679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" name="Oval 2680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" name="Oval 2681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" name="Oval 2682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" name="Oval 2683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" name="Oval 2684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" name="Oval 2685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" name="Oval 2686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" name="Oval 2687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" name="Oval 2688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" name="Oval 2689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" name="Oval 2690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" name="Oval 2691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" name="Oval 2692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" name="Oval 2693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" name="Oval 2694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" name="Oval 2695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" name="Oval 2696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" name="Oval 2697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" name="Oval 2698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" name="Oval 2699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" name="Oval 2700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" name="Oval 2701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" name="Oval 2702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" name="Oval 2703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" name="Oval 2704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" name="Oval 2705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" name="Oval 2706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" name="Oval 2707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" name="Oval 2708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" name="Oval 2709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" name="Oval 2710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" name="Oval 2711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" name="Oval 2712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" name="Oval 2713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" name="Oval 2714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" name="Oval 2715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" name="Oval 2716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" name="Oval 2717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" name="Oval 2718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" name="Oval 2719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" name="Oval 2720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" name="Oval 2721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" name="Oval 2722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" name="Oval 2723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" name="Oval 2724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4" name="Oval 2725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5" name="Oval 2726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6" name="Oval 2727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7" name="Oval 2728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8" name="Oval 2729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9" name="Oval 2730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0" name="Oval 273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1" name="Oval 2732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2" name="Oval 2733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3" name="Oval 2734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4" name="Oval 2735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5" name="Oval 2736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6" name="Oval 2737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7" name="Oval 2738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8" name="Oval 2739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9" name="Oval 2740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0" name="Oval 2741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1" name="Oval 2742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2" name="Oval 2743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3" name="Oval 2744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4" name="Oval 2745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5" name="Oval 2746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6" name="Oval 2747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55" name="Group 2949"/>
            <p:cNvGrpSpPr>
              <a:grpSpLocks/>
            </p:cNvGrpSpPr>
            <p:nvPr/>
          </p:nvGrpSpPr>
          <p:grpSpPr bwMode="auto">
            <a:xfrm>
              <a:off x="747" y="1189"/>
              <a:ext cx="2709" cy="2392"/>
              <a:chOff x="747" y="1189"/>
              <a:chExt cx="2709" cy="2392"/>
            </a:xfrm>
          </p:grpSpPr>
          <p:sp>
            <p:nvSpPr>
              <p:cNvPr id="6417" name="Oval 2749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8" name="Oval 2750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9" name="Oval 2751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0" name="Oval 2752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1" name="Oval 2753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2" name="Oval 2754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3" name="Oval 2755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4" name="Oval 2756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5" name="Oval 2757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6" name="Oval 2758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7" name="Oval 2759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8" name="Oval 2760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9" name="Oval 2761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0" name="Oval 2762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1" name="Oval 2763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2" name="Oval 2764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3" name="Oval 2765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4" name="Oval 2766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5" name="Oval 2767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6" name="Oval 2768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7" name="Oval 2769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8" name="Oval 2770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9" name="Oval 2771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0" name="Oval 2772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1" name="Oval 2773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2" name="Oval 2774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3" name="Oval 277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4" name="Oval 2776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5" name="Oval 2777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6" name="Oval 2778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7" name="Oval 2779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8" name="Oval 2780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9" name="Oval 2781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0" name="Oval 2782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1" name="Oval 2783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2" name="Oval 2784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3" name="Oval 2785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4" name="Oval 2786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5" name="Oval 2787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6" name="Oval 2788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7" name="Oval 2789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8" name="Oval 2790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9" name="Oval 2791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0" name="Oval 2792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1" name="Oval 2793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2" name="Oval 2794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3" name="Oval 2795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4" name="Oval 2796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5" name="Oval 2797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6" name="Oval 2798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7" name="Oval 2799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8" name="Oval 2800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9" name="Oval 2801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0" name="Oval 2802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1" name="Oval 2803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2" name="Oval 2804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3" name="Oval 2805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4" name="Oval 2806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5" name="Oval 2807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6" name="Oval 2808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7" name="Oval 2809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8" name="Oval 2810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9" name="Oval 2811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0" name="Oval 2812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1" name="Oval 2813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2" name="Oval 2814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3" name="Oval 2815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4" name="Oval 2816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5" name="Oval 2817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6" name="Oval 2818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7" name="Oval 2819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8" name="Oval 2820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9" name="Oval 2821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0" name="Oval 2822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1" name="Oval 2823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2" name="Oval 2824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3" name="Oval 2825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4" name="Oval 2826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5" name="Oval 2827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6" name="Oval 2828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7" name="Oval 2829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8" name="Oval 2830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9" name="Oval 2831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0" name="Oval 2832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1" name="Oval 2833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2" name="Oval 2834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3" name="Oval 2835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4" name="Oval 2836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5" name="Oval 2837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6" name="Oval 2838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7" name="Oval 2839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8" name="Oval 2840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9" name="Oval 2841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0" name="Oval 2842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1" name="Oval 2843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2" name="Oval 2844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3" name="Oval 2845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" name="Oval 2846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" name="Oval 2847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" name="Oval 2848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" name="Oval 2849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" name="Oval 2850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" name="Oval 2851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" name="Oval 2852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1" name="Oval 2853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" name="Oval 2854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" name="Oval 2855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" name="Oval 2856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" name="Oval 2857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" name="Oval 2858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" name="Oval 2859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" name="Oval 2860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" name="Oval 2861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" name="Oval 2862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" name="Oval 2863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" name="Oval 2864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" name="Oval 2865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" name="Oval 2866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" name="Oval 2867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" name="Oval 2868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" name="Oval 2869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" name="Oval 2870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" name="Oval 2871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" name="Oval 2872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" name="Oval 2873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" name="Oval 287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" name="Oval 2875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" name="Oval 2876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" name="Oval 2877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" name="Oval 2878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" name="Oval 2879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" name="Oval 2880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" name="Oval 2881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" name="Oval 2882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" name="Oval 2883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" name="Oval 2884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" name="Oval 2885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" name="Oval 2886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" name="Oval 2887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" name="Oval 2888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" name="Oval 2889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" name="Oval 2890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" name="Oval 2891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" name="Oval 2892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" name="Oval 2893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" name="Oval 2894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" name="Oval 2895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" name="Oval 2896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" name="Oval 2897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" name="Oval 2898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" name="Oval 2899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" name="Oval 2900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" name="Oval 2901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" name="Oval 2902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" name="Oval 2903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" name="Oval 2904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" name="Oval 2905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" name="Oval 2906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" name="Oval 2907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" name="Oval 2908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" name="Oval 2909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" name="Oval 2910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" name="Oval 2911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" name="Oval 2912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" name="Oval 2913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" name="Oval 2914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" name="Oval 2915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" name="Oval 2916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" name="Oval 2917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" name="Oval 2918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" name="Oval 2919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" name="Oval 2920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" name="Oval 2921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" name="Oval 2922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" name="Oval 2923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" name="Oval 2924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" name="Oval 2925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" name="Oval 2926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" name="Oval 2927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" name="Oval 2928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" name="Oval 2929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" name="Oval 2930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" name="Oval 2931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" name="Oval 2932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" name="Oval 2933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" name="Oval 2934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" name="Oval 2935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" name="Oval 2936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" name="Oval 2937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" name="Oval 2938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" name="Oval 2939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" name="Oval 2940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" name="Oval 2941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" name="Oval 2942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" name="Oval 2943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" name="Oval 2944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" name="Oval 2945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" name="Oval 2946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" name="Oval 2947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" name="Oval 2948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2" name="Group 3150"/>
            <p:cNvGrpSpPr>
              <a:grpSpLocks/>
            </p:cNvGrpSpPr>
            <p:nvPr/>
          </p:nvGrpSpPr>
          <p:grpSpPr bwMode="auto">
            <a:xfrm>
              <a:off x="751" y="795"/>
              <a:ext cx="3613" cy="2643"/>
              <a:chOff x="751" y="795"/>
              <a:chExt cx="3613" cy="2643"/>
            </a:xfrm>
          </p:grpSpPr>
          <p:sp>
            <p:nvSpPr>
              <p:cNvPr id="6217" name="Oval 2950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8" name="Oval 295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9" name="Oval 2952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0" name="Oval 2953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1" name="Oval 2954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2" name="Oval 2955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3" name="Oval 295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4" name="Oval 2957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5" name="Oval 2958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6" name="Oval 2959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7" name="Oval 2960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8" name="Oval 2961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9" name="Oval 2962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0" name="Oval 2963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1" name="Oval 2964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2" name="Oval 2965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3" name="Oval 2966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4" name="Oval 2967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5" name="Oval 296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6" name="Oval 2969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7" name="Oval 2970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8" name="Oval 2971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9" name="Oval 2972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0" name="Oval 2973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1" name="Oval 2974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2" name="Oval 2975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3" name="Oval 2976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4" name="Oval 2977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5" name="Oval 2978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6" name="Oval 2979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7" name="Oval 2980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8" name="Oval 2981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9" name="Oval 2982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0" name="Oval 2983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1" name="Oval 2984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2" name="Oval 2985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3" name="Oval 2986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4" name="Oval 2987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5" name="Oval 298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6" name="Oval 2989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7" name="Oval 2990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8" name="Oval 2991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9" name="Oval 2992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0" name="Oval 2993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1" name="Oval 2994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2" name="Oval 2995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3" name="Oval 2996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4" name="Oval 2997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5" name="Oval 299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6" name="Oval 2999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7" name="Oval 3000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8" name="Oval 3001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9" name="Oval 3002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0" name="Oval 3003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1" name="Oval 3004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2" name="Oval 3005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3" name="Oval 3006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4" name="Oval 3007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5" name="Oval 3008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6" name="Oval 3009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7" name="Oval 3010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8" name="Oval 3011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9" name="Oval 3012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0" name="Oval 3013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1" name="Oval 3014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2" name="Oval 3015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3" name="Oval 3016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4" name="Oval 3017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5" name="Oval 3018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6" name="Oval 3019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7" name="Oval 3020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8" name="Oval 3021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9" name="Oval 3022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0" name="Oval 3023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1" name="Oval 3024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2" name="Oval 3025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3" name="Oval 3026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4" name="Oval 3027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5" name="Oval 3028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6" name="Oval 3029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7" name="Oval 3030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8" name="Oval 3031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9" name="Oval 3032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0" name="Oval 3033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1" name="Oval 3034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2" name="Oval 3035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3" name="Oval 3036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4" name="Oval 3037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5" name="Oval 3038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6" name="Oval 3039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7" name="Oval 3040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8" name="Oval 3041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9" name="Oval 3042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0" name="Oval 3043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1" name="Oval 3044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2" name="Oval 3045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3" name="Oval 3046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4" name="Oval 3047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5" name="Oval 3048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6" name="Oval 3049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7" name="Oval 3050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8" name="Oval 3051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9" name="Oval 3052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0" name="Oval 3053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1" name="Oval 3054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2" name="Oval 3055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3" name="Oval 3056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4" name="Oval 3057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5" name="Oval 3058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6" name="Oval 3059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7" name="Oval 3060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8" name="Oval 3061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9" name="Oval 3062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0" name="Oval 3063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1" name="Oval 3064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2" name="Oval 3065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3" name="Oval 3066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4" name="Oval 3067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5" name="Oval 3068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6" name="Oval 3069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7" name="Oval 3070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8" name="Oval 3071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9" name="Oval 3072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0" name="Oval 3073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1" name="Oval 3074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2" name="Oval 3075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3" name="Oval 3076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4" name="Oval 3077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5" name="Oval 3078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6" name="Oval 3079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7" name="Oval 3080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8" name="Oval 3081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9" name="Oval 3082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0" name="Oval 3083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1" name="Oval 3084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2" name="Oval 3085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3" name="Oval 3086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4" name="Oval 3087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5" name="Oval 3088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6" name="Oval 3089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7" name="Oval 3090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8" name="Oval 3091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9" name="Oval 3092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0" name="Oval 3093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1" name="Oval 3094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2" name="Oval 3095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3" name="Oval 3096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4" name="Oval 3097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5" name="Oval 3098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6" name="Oval 3099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7" name="Oval 3100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8" name="Oval 310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9" name="Oval 3102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0" name="Oval 3103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1" name="Oval 3104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2" name="Oval 3105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3" name="Oval 3106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4" name="Oval 3107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5" name="Oval 3108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6" name="Oval 3109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7" name="Oval 3110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8" name="Oval 3111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9" name="Oval 3112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0" name="Oval 3113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1" name="Oval 3114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2" name="Oval 3115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3" name="Oval 3116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4" name="Oval 3117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5" name="Oval 3118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6" name="Oval 3119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7" name="Oval 3120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8" name="Oval 3121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9" name="Oval 3122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0" name="Oval 3123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1" name="Oval 3124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2" name="Oval 3125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3" name="Oval 3126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4" name="Oval 3127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5" name="Oval 3128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6" name="Oval 3129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7" name="Oval 3130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8" name="Oval 3131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9" name="Oval 3132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0" name="Oval 3133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1" name="Oval 3134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2" name="Oval 313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3" name="Oval 3136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4" name="Oval 3137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5" name="Oval 3138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6" name="Oval 3139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7" name="Oval 3140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8" name="Oval 3141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9" name="Oval 3142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0" name="Oval 3143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1" name="Oval 3144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2" name="Oval 3145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3" name="Oval 3146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4" name="Oval 3147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5" name="Oval 3148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6" name="Oval 3149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3" name="Group 3351"/>
            <p:cNvGrpSpPr>
              <a:grpSpLocks/>
            </p:cNvGrpSpPr>
            <p:nvPr/>
          </p:nvGrpSpPr>
          <p:grpSpPr bwMode="auto">
            <a:xfrm>
              <a:off x="789" y="774"/>
              <a:ext cx="3208" cy="2804"/>
              <a:chOff x="789" y="774"/>
              <a:chExt cx="3208" cy="2804"/>
            </a:xfrm>
          </p:grpSpPr>
          <p:sp>
            <p:nvSpPr>
              <p:cNvPr id="6017" name="Oval 3151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8" name="Oval 3152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9" name="Oval 3153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0" name="Oval 3154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1" name="Oval 3155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2" name="Oval 3156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3" name="Oval 3157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Oval 3158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Oval 3159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Oval 3160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Oval 3161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Oval 3162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Oval 3163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Oval 3164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Oval 3165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Oval 3166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Oval 3167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Oval 3168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Oval 3169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Oval 3170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Oval 3171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Oval 3172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Oval 3173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0" name="Oval 3174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1" name="Oval 3175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2" name="Oval 3176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3" name="Oval 3177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4" name="Oval 3178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5" name="Oval 3179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6" name="Oval 3180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7" name="Oval 3181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8" name="Oval 3182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9" name="Oval 3183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0" name="Oval 3184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1" name="Oval 3185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2" name="Oval 3186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3" name="Oval 3187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4" name="Oval 3188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5" name="Oval 3189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6" name="Oval 3190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7" name="Oval 3191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8" name="Oval 3192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9" name="Oval 3193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0" name="Oval 3194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1" name="Oval 3195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2" name="Oval 3196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3" name="Oval 319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4" name="Oval 3198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5" name="Oval 3199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6" name="Oval 3200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7" name="Oval 3201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8" name="Oval 3202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9" name="Oval 3203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0" name="Oval 3204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1" name="Oval 3205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2" name="Oval 3206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3" name="Oval 3207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4" name="Oval 3208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5" name="Oval 3209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6" name="Oval 3210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7" name="Oval 3211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8" name="Oval 3212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9" name="Oval 3213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0" name="Oval 3214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1" name="Oval 3215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2" name="Oval 3216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3" name="Oval 3217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4" name="Oval 3218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5" name="Oval 3219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6" name="Oval 3220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7" name="Oval 3221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8" name="Oval 3222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9" name="Oval 3223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0" name="Oval 3224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1" name="Oval 3225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2" name="Oval 3226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3" name="Oval 3227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4" name="Oval 3228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5" name="Oval 3229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6" name="Oval 3230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7" name="Oval 3231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8" name="Oval 3232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9" name="Oval 3233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0" name="Oval 3234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1" name="Oval 3235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2" name="Oval 3236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3" name="Oval 3237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4" name="Oval 3238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5" name="Oval 3239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6" name="Oval 3240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7" name="Oval 3241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8" name="Oval 3242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9" name="Oval 3243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0" name="Oval 3244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1" name="Oval 3245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2" name="Oval 3246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3" name="Oval 3247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4" name="Oval 3248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5" name="Oval 3249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6" name="Oval 3250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7" name="Oval 3251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8" name="Oval 3252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9" name="Oval 3253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0" name="Oval 3254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1" name="Oval 3255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2" name="Oval 3256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3" name="Oval 3257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4" name="Oval 3258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5" name="Oval 3259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6" name="Oval 3260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7" name="Oval 3261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8" name="Oval 3262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9" name="Oval 3263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0" name="Oval 3264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1" name="Oval 3265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2" name="Oval 3266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3" name="Oval 3267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4" name="Oval 3268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5" name="Oval 3269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6" name="Oval 3270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7" name="Oval 3271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8" name="Oval 3272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9" name="Oval 3273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0" name="Oval 3274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1" name="Oval 3275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2" name="Oval 3276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3" name="Oval 327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4" name="Oval 3278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5" name="Oval 3279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6" name="Oval 3280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7" name="Oval 3281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8" name="Oval 328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9" name="Oval 3283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0" name="Oval 3284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1" name="Oval 3285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2" name="Oval 3286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3" name="Oval 3287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4" name="Oval 3288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5" name="Oval 3289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6" name="Oval 3290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7" name="Oval 3291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8" name="Oval 3292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9" name="Oval 3293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0" name="Oval 3294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1" name="Oval 3295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2" name="Oval 3296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3" name="Oval 3297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4" name="Oval 3298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5" name="Oval 3299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6" name="Oval 3300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7" name="Oval 3301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8" name="Oval 3302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9" name="Oval 3303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0" name="Oval 3304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1" name="Oval 3305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2" name="Oval 3306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3" name="Oval 3307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4" name="Oval 3308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5" name="Oval 3309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6" name="Oval 3310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7" name="Oval 3311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8" name="Oval 3312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9" name="Oval 3313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0" name="Oval 3314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1" name="Oval 3315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2" name="Oval 3316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3" name="Oval 3317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4" name="Oval 3318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5" name="Oval 3319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6" name="Oval 3320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7" name="Oval 3321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8" name="Oval 3322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9" name="Oval 3323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0" name="Oval 3324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1" name="Oval 3325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2" name="Oval 3326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3" name="Oval 3327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4" name="Oval 3328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5" name="Oval 3329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6" name="Oval 3330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7" name="Oval 3331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8" name="Oval 3332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9" name="Oval 3333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0" name="Oval 3334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1" name="Oval 3335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2" name="Oval 3336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3" name="Oval 3337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4" name="Oval 3338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5" name="Oval 3339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6" name="Oval 3340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7" name="Oval 3341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8" name="Oval 3342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9" name="Oval 3343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0" name="Oval 3344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1" name="Oval 3345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2" name="Oval 3346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3" name="Oval 3347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4" name="Oval 3348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5" name="Oval 3349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6" name="Oval 3350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4" name="Group 3552"/>
            <p:cNvGrpSpPr>
              <a:grpSpLocks/>
            </p:cNvGrpSpPr>
            <p:nvPr/>
          </p:nvGrpSpPr>
          <p:grpSpPr bwMode="auto">
            <a:xfrm>
              <a:off x="744" y="976"/>
              <a:ext cx="2527" cy="2584"/>
              <a:chOff x="744" y="976"/>
              <a:chExt cx="2527" cy="2584"/>
            </a:xfrm>
          </p:grpSpPr>
          <p:sp>
            <p:nvSpPr>
              <p:cNvPr id="5817" name="Oval 3352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8" name="Oval 3353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9" name="Oval 3354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0" name="Oval 3355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1" name="Oval 3356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2" name="Oval 3357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3" name="Oval 3358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4" name="Oval 3359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5" name="Oval 3360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6" name="Oval 3361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7" name="Oval 3362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8" name="Oval 3363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9" name="Oval 3364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0" name="Oval 3365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1" name="Oval 3366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2" name="Oval 3367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3" name="Oval 3368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4" name="Oval 3369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5" name="Oval 3370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6" name="Oval 3371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7" name="Oval 3372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8" name="Oval 3373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9" name="Oval 3374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0" name="Oval 3375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1" name="Oval 3376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2" name="Oval 3377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3" name="Oval 3378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4" name="Oval 3379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5" name="Oval 3380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6" name="Oval 3381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7" name="Oval 3382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8" name="Oval 3383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9" name="Oval 3384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0" name="Oval 3385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1" name="Oval 3386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2" name="Oval 3387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3" name="Oval 3388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4" name="Oval 3389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5" name="Oval 3390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6" name="Oval 3391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7" name="Oval 3392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8" name="Oval 3393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9" name="Oval 3394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0" name="Oval 3395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1" name="Oval 3396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2" name="Oval 3397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3" name="Oval 3398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4" name="Oval 3399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5" name="Oval 3400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6" name="Oval 3401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7" name="Oval 3402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8" name="Oval 3403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9" name="Oval 3404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0" name="Oval 3405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1" name="Oval 3406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2" name="Oval 3407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3" name="Oval 3408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4" name="Oval 3409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5" name="Oval 3410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6" name="Oval 3411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7" name="Oval 3412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8" name="Oval 3413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9" name="Oval 3414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0" name="Oval 3415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1" name="Oval 3416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2" name="Oval 3417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3" name="Oval 3418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4" name="Oval 3419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5" name="Oval 3420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6" name="Oval 3421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7" name="Oval 3422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8" name="Oval 3423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9" name="Oval 3424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0" name="Oval 3425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1" name="Oval 3426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2" name="Oval 3427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3" name="Oval 3428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4" name="Oval 3429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5" name="Oval 3430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6" name="Oval 3431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7" name="Oval 3432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8" name="Oval 3433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9" name="Oval 3434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0" name="Oval 3435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1" name="Oval 3436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2" name="Oval 3437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3" name="Oval 3438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4" name="Oval 3439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5" name="Oval 3440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6" name="Oval 3441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7" name="Oval 3442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8" name="Oval 3443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9" name="Oval 3444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0" name="Oval 3445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1" name="Oval 3446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2" name="Oval 3447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3" name="Oval 3448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4" name="Oval 3449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5" name="Oval 3450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6" name="Oval 3451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7" name="Oval 3452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8" name="Oval 3453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9" name="Oval 3454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0" name="Oval 3455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1" name="Oval 3456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2" name="Oval 3457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3" name="Oval 3458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4" name="Oval 3459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5" name="Oval 3460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6" name="Oval 3461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7" name="Oval 3462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8" name="Oval 3463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9" name="Oval 3464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0" name="Oval 3465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1" name="Oval 3466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2" name="Oval 3467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3" name="Oval 3468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4" name="Oval 346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5" name="Oval 3470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6" name="Oval 3471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7" name="Oval 3472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8" name="Oval 3473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9" name="Oval 3474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0" name="Oval 3475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1" name="Oval 3476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2" name="Oval 34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3" name="Oval 3478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4" name="Oval 3479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5" name="Oval 3480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6" name="Oval 3481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7" name="Oval 3482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8" name="Oval 3483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9" name="Oval 3484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0" name="Oval 3485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1" name="Oval 3486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2" name="Oval 3487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3" name="Oval 3488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4" name="Oval 348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5" name="Oval 3490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6" name="Oval 3491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7" name="Oval 3492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8" name="Oval 3493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9" name="Oval 3494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0" name="Oval 3495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1" name="Oval 3496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2" name="Oval 3497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3" name="Oval 3498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4" name="Oval 3499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5" name="Oval 3500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6" name="Oval 3501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7" name="Oval 3502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8" name="Oval 3503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9" name="Oval 3504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0" name="Oval 3505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1" name="Oval 3506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2" name="Oval 3507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3" name="Oval 3508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4" name="Oval 3509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5" name="Oval 3510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6" name="Oval 3511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7" name="Oval 3512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8" name="Oval 3513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9" name="Oval 3514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0" name="Oval 3515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1" name="Oval 3516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2" name="Oval 351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3" name="Oval 3518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4" name="Oval 3519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5" name="Oval 3520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6" name="Oval 3521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7" name="Oval 3522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8" name="Oval 3523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9" name="Oval 3524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0" name="Oval 3525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1" name="Oval 3526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2" name="Oval 3527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3" name="Oval 3528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4" name="Oval 3529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5" name="Oval 3530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6" name="Oval 3531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7" name="Oval 3532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8" name="Oval 3533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9" name="Oval 3534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0" name="Oval 3535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1" name="Oval 3536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2" name="Oval 3537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3" name="Oval 3538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4" name="Oval 3539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5" name="Oval 3540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6" name="Oval 3541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7" name="Oval 3542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8" name="Oval 3543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9" name="Oval 3544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0" name="Oval 3545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1" name="Oval 3546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2" name="Oval 3547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3" name="Oval 3548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4" name="Oval 3549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5" name="Oval 3550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6" name="Oval 3551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5" name="Group 3753"/>
            <p:cNvGrpSpPr>
              <a:grpSpLocks/>
            </p:cNvGrpSpPr>
            <p:nvPr/>
          </p:nvGrpSpPr>
          <p:grpSpPr bwMode="auto">
            <a:xfrm>
              <a:off x="782" y="1654"/>
              <a:ext cx="3386" cy="1913"/>
              <a:chOff x="782" y="1654"/>
              <a:chExt cx="3386" cy="1913"/>
            </a:xfrm>
          </p:grpSpPr>
          <p:sp>
            <p:nvSpPr>
              <p:cNvPr id="5617" name="Oval 3553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8" name="Oval 3554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9" name="Oval 3555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0" name="Oval 3556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1" name="Oval 3557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2" name="Oval 3558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3" name="Oval 3559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4" name="Oval 3560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5" name="Oval 3561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6" name="Oval 3562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7" name="Oval 3563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8" name="Oval 3564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9" name="Oval 3565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0" name="Oval 3566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1" name="Oval 3567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2" name="Oval 3568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3" name="Oval 3569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4" name="Oval 3570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5" name="Oval 3571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6" name="Oval 3572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7" name="Oval 357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8" name="Oval 3574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9" name="Oval 3575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0" name="Oval 3576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1" name="Oval 3577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2" name="Oval 3578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3" name="Oval 3579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4" name="Oval 3580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5" name="Oval 3581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6" name="Oval 3582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7" name="Oval 3583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8" name="Oval 3584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9" name="Oval 3585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0" name="Oval 3586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1" name="Oval 3587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2" name="Oval 3588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3" name="Oval 3589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4" name="Oval 3590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5" name="Oval 3591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6" name="Oval 3592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7" name="Oval 3593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8" name="Oval 3594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9" name="Oval 3595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0" name="Oval 3596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1" name="Oval 3597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2" name="Oval 3598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3" name="Oval 3599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4" name="Oval 3600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5" name="Oval 3601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6" name="Oval 3602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7" name="Oval 3603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8" name="Oval 3604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9" name="Oval 3605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0" name="Oval 3606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1" name="Oval 3607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2" name="Oval 3608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3" name="Oval 3609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4" name="Oval 3610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5" name="Oval 3611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6" name="Oval 3612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7" name="Oval 3613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8" name="Oval 3614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9" name="Oval 3615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0" name="Oval 3616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1" name="Oval 3617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2" name="Oval 3618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3" name="Oval 3619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4" name="Oval 3620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5" name="Oval 3621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6" name="Oval 3622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7" name="Oval 3623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8" name="Oval 3624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9" name="Oval 3625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0" name="Oval 3626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1" name="Oval 3627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2" name="Oval 3628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3" name="Oval 3629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4" name="Oval 3630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5" name="Oval 3631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6" name="Oval 3632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7" name="Oval 3633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8" name="Oval 3634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9" name="Oval 3635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0" name="Oval 3636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1" name="Oval 3637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2" name="Oval 3638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3" name="Oval 3639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4" name="Oval 3640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5" name="Oval 3641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6" name="Oval 3642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7" name="Oval 3643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8" name="Oval 3644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9" name="Oval 3645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0" name="Oval 3646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1" name="Oval 3647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2" name="Oval 3648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3" name="Oval 3649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4" name="Oval 3650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5" name="Oval 3651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6" name="Oval 3652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7" name="Oval 3653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8" name="Oval 3654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9" name="Oval 3655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0" name="Oval 3656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1" name="Oval 3657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2" name="Oval 3658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3" name="Oval 3659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4" name="Oval 3660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5" name="Oval 3661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6" name="Oval 3662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7" name="Oval 3663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8" name="Oval 3664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9" name="Oval 3665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0" name="Oval 3666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1" name="Oval 3667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2" name="Oval 3668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3" name="Oval 3669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4" name="Oval 3670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5" name="Oval 3671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6" name="Oval 3672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7" name="Oval 3673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8" name="Oval 3674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9" name="Oval 3675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0" name="Oval 3676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1" name="Oval 3677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2" name="Oval 3678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3" name="Oval 3679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4" name="Oval 3680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5" name="Oval 3681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6" name="Oval 3682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7" name="Oval 3683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8" name="Oval 3684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9" name="Oval 3685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0" name="Oval 3686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1" name="Oval 3687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2" name="Oval 3688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3" name="Oval 3689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4" name="Oval 3690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5" name="Oval 3691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6" name="Oval 3692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7" name="Oval 3693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8" name="Oval 3694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9" name="Oval 3695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0" name="Oval 3696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1" name="Oval 3697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2" name="Oval 3698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3" name="Oval 3699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4" name="Oval 3700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5" name="Oval 370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6" name="Oval 3702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7" name="Oval 3703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8" name="Oval 3704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9" name="Oval 3705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0" name="Oval 3706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1" name="Oval 3707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2" name="Oval 3708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3" name="Oval 3709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4" name="Oval 3710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5" name="Oval 3711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6" name="Oval 3712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7" name="Oval 3713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8" name="Oval 3714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9" name="Oval 371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0" name="Oval 3716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1" name="Oval 3717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2" name="Oval 3718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3" name="Oval 3719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4" name="Oval 3720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5" name="Oval 3721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6" name="Oval 3722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7" name="Oval 3723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8" name="Oval 3724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9" name="Oval 3725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0" name="Oval 3726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1" name="Oval 3727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2" name="Oval 3728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3" name="Oval 3729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4" name="Oval 3730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5" name="Oval 3731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6" name="Oval 3732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7" name="Oval 3733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8" name="Oval 3734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9" name="Oval 3735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0" name="Oval 3736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1" name="Oval 3737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2" name="Oval 3738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3" name="Oval 3739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4" name="Oval 3740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5" name="Oval 3741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6" name="Oval 3742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7" name="Oval 3743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8" name="Oval 3744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9" name="Oval 3745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0" name="Oval 3746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1" name="Oval 3747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2" name="Oval 3748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3" name="Oval 3749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4" name="Oval 3750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5" name="Oval 3751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6" name="Oval 3752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6" name="Group 3954"/>
            <p:cNvGrpSpPr>
              <a:grpSpLocks/>
            </p:cNvGrpSpPr>
            <p:nvPr/>
          </p:nvGrpSpPr>
          <p:grpSpPr bwMode="auto">
            <a:xfrm>
              <a:off x="723" y="1720"/>
              <a:ext cx="3438" cy="1861"/>
              <a:chOff x="723" y="1720"/>
              <a:chExt cx="3438" cy="1861"/>
            </a:xfrm>
          </p:grpSpPr>
          <p:sp>
            <p:nvSpPr>
              <p:cNvPr id="5417" name="Oval 3754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" name="Oval 3755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" name="Oval 3756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" name="Oval 3757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" name="Oval 3758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" name="Oval 3759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" name="Oval 3760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" name="Oval 3761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" name="Oval 3762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" name="Oval 3763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" name="Oval 3764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" name="Oval 3765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" name="Oval 3766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" name="Oval 3767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" name="Oval 3768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" name="Oval 3769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" name="Oval 3770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" name="Oval 3771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" name="Oval 3772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" name="Oval 3773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" name="Oval 3774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" name="Oval 3775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" name="Oval 3776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" name="Oval 3777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" name="Oval 3778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" name="Oval 3779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" name="Oval 3780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" name="Oval 3781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" name="Oval 3782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" name="Oval 3783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" name="Oval 3784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" name="Oval 3785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" name="Oval 3786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" name="Oval 3787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" name="Oval 3788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" name="Oval 3789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" name="Oval 3790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" name="Oval 3791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" name="Oval 3792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" name="Oval 3793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" name="Oval 3794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" name="Oval 3795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" name="Oval 3796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" name="Oval 3797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" name="Oval 3798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" name="Oval 3799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" name="Oval 3800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" name="Oval 3801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" name="Oval 3802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" name="Oval 3803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" name="Oval 3804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" name="Oval 3805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" name="Oval 3806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" name="Oval 3807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" name="Oval 3808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" name="Oval 3809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" name="Oval 3810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" name="Oval 3811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" name="Oval 3812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" name="Oval 3813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" name="Oval 3814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" name="Oval 3815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" name="Oval 3816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" name="Oval 3817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" name="Oval 3818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" name="Oval 3819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" name="Oval 3820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" name="Oval 3821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" name="Oval 3822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" name="Oval 3823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" name="Oval 3824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" name="Oval 3825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" name="Oval 3826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" name="Oval 3827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" name="Oval 3828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" name="Oval 3829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" name="Oval 3830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" name="Oval 3831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" name="Oval 3832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" name="Oval 3833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" name="Oval 383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" name="Oval 3835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" name="Oval 3836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" name="Oval 3837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" name="Oval 3838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" name="Oval 3839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" name="Oval 3840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Oval 3841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Oval 3842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Oval 3843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Oval 3844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Oval 3845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Oval 3846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Oval 3847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Oval 3848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Oval 3849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Oval 3850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Oval 3851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Oval 3852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Oval 3853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Oval 3854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Oval 3855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Oval 3856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Oval 3857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" name="Oval 3858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Oval 3859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" name="Oval 3860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" name="Oval 3861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Oval 3862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" name="Oval 3863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Oval 3864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Oval 3865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Oval 3866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Oval 3867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Oval 3868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Oval 3869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Oval 3870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Oval 3871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Oval 3872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" name="Oval 3873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" name="Oval 3874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" name="Oval 3875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" name="Oval 3876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" name="Oval 3877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" name="Oval 3878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" name="Oval 3879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" name="Oval 3880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" name="Oval 3881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" name="Oval 3882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" name="Oval 3883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" name="Oval 3884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" name="Oval 3885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" name="Oval 388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" name="Oval 3887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" name="Oval 3888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" name="Oval 3889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" name="Oval 3890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" name="Oval 3891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" name="Oval 3892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" name="Oval 3893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" name="Oval 3894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" name="Oval 3895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" name="Oval 3896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" name="Oval 3897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" name="Oval 3898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" name="Oval 3899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" name="Oval 3900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" name="Oval 3901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" name="Oval 3902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" name="Oval 3903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" name="Oval 3904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" name="Oval 3905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" name="Oval 3906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" name="Oval 3907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" name="Oval 3908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" name="Oval 3909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" name="Oval 3910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" name="Oval 3911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" name="Oval 3912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" name="Oval 3913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" name="Oval 3914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" name="Oval 3915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" name="Oval 3916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" name="Oval 3917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" name="Oval 3918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" name="Oval 3919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" name="Oval 3920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" name="Oval 3921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" name="Oval 3922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" name="Oval 3923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" name="Oval 3924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" name="Oval 3925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" name="Oval 3926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" name="Oval 3927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" name="Oval 3928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" name="Oval 3929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" name="Oval 3930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4" name="Oval 3931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5" name="Oval 3932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6" name="Oval 3933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7" name="Oval 3934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8" name="Oval 3935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9" name="Oval 3936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0" name="Oval 3937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1" name="Oval 3938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2" name="Oval 3939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3" name="Oval 3940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4" name="Oval 3941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5" name="Oval 3942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6" name="Oval 3943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7" name="Oval 3944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8" name="Oval 3945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9" name="Oval 3946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0" name="Oval 3947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1" name="Oval 3948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2" name="Oval 3949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3" name="Oval 3950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4" name="Oval 3951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5" name="Oval 3952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6" name="Oval 3953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7" name="Group 4155"/>
            <p:cNvGrpSpPr>
              <a:grpSpLocks/>
            </p:cNvGrpSpPr>
            <p:nvPr/>
          </p:nvGrpSpPr>
          <p:grpSpPr bwMode="auto">
            <a:xfrm>
              <a:off x="915" y="2143"/>
              <a:ext cx="3525" cy="1438"/>
              <a:chOff x="915" y="2143"/>
              <a:chExt cx="3525" cy="1438"/>
            </a:xfrm>
          </p:grpSpPr>
          <p:sp>
            <p:nvSpPr>
              <p:cNvPr id="5217" name="Oval 3955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8" name="Oval 3956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9" name="Oval 3957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0" name="Oval 3958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1" name="Oval 3959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2" name="Oval 3960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3" name="Oval 3961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4" name="Oval 3962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Oval 3963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Oval 3964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7" name="Oval 3965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Oval 3966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Oval 3967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0" name="Oval 3968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1" name="Oval 3969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2" name="Oval 3970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3" name="Oval 3971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4" name="Oval 3972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5" name="Oval 3973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6" name="Oval 3974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7" name="Oval 3975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8" name="Oval 3976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9" name="Oval 3977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0" name="Oval 3978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1" name="Oval 3979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2" name="Oval 3980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3" name="Oval 3981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4" name="Oval 3982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5" name="Oval 3983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6" name="Oval 3984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7" name="Oval 3985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8" name="Oval 3986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9" name="Oval 3987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0" name="Oval 3988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1" name="Oval 3989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2" name="Oval 3990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3" name="Oval 3991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4" name="Oval 3992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5" name="Oval 3993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6" name="Oval 3994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7" name="Oval 3995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8" name="Oval 3996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9" name="Oval 3997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0" name="Oval 3998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1" name="Oval 3999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2" name="Oval 4000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3" name="Oval 4001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4" name="Oval 4002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5" name="Oval 4003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6" name="Oval 4004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7" name="Oval 4005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8" name="Oval 400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9" name="Oval 4007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0" name="Oval 4008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1" name="Oval 4009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2" name="Oval 4010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3" name="Oval 4011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4" name="Oval 4012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5" name="Oval 4013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6" name="Oval 4014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7" name="Oval 4015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8" name="Oval 4016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9" name="Oval 4017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Oval 4018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Oval 4019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Oval 4020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Oval 4021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Oval 4022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Oval 4023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Oval 4024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Oval 4025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Oval 4026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Oval 4027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Oval 4028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Oval 4029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Oval 4030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Oval 4031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Oval 4032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Oval 4033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Oval 4034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7" name="Oval 4035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Oval 4036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Oval 4037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Oval 4038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Oval 4039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Oval 4040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3" name="Oval 4041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4" name="Oval 4042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5" name="Oval 4043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Oval 4044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Oval 4045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Oval 4046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Oval 4047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Oval 4048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Oval 4049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2" name="Oval 4050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3" name="Oval 4051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4" name="Oval 4052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5" name="Oval 4053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6" name="Oval 4054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7" name="Oval 4055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8" name="Oval 4056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9" name="Oval 4057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0" name="Oval 4058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1" name="Oval 4059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2" name="Oval 4060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3" name="Oval 4061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4" name="Oval 4062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5" name="Oval 4063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6" name="Oval 4064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7" name="Oval 4065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8" name="Oval 4066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9" name="Oval 4067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0" name="Oval 4068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1" name="Oval 4069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2" name="Oval 4070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3" name="Oval 4071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4" name="Oval 4072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5" name="Oval 4073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6" name="Oval 4074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7" name="Oval 4075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8" name="Oval 4076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9" name="Oval 4077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0" name="Oval 4078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1" name="Oval 4079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2" name="Oval 4080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3" name="Oval 4081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4" name="Oval 4082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5" name="Oval 4083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6" name="Oval 4084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7" name="Oval 4085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8" name="Oval 4086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9" name="Oval 4087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0" name="Oval 4088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1" name="Oval 4089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2" name="Oval 4090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3" name="Oval 4091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4" name="Oval 4092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5" name="Oval 4093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6" name="Oval 4094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7" name="Oval 4095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8" name="Oval 4096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9" name="Oval 4097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0" name="Oval 4098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1" name="Oval 4099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2" name="Oval 4100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3" name="Oval 4101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4" name="Oval 4102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5" name="Oval 4103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6" name="Oval 4104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7" name="Oval 4105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8" name="Oval 4106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9" name="Oval 4107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0" name="Oval 4108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1" name="Oval 4109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2" name="Oval 4110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3" name="Oval 4111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4" name="Oval 4112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5" name="Oval 4113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6" name="Oval 4114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7" name="Oval 4115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8" name="Oval 4116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9" name="Oval 4117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0" name="Oval 4118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1" name="Oval 4119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2" name="Oval 4120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3" name="Oval 4121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4" name="Oval 4122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5" name="Oval 4123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6" name="Oval 4124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7" name="Oval 4125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8" name="Oval 412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9" name="Oval 4127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0" name="Oval 4128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1" name="Oval 4129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2" name="Oval 4130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3" name="Oval 4131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4" name="Oval 4132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" name="Oval 4133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" name="Oval 4134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" name="Oval 4135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" name="Oval 4136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" name="Oval 4137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" name="Oval 4138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" name="Oval 4139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" name="Oval 4140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" name="Oval 4141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" name="Oval 4142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" name="Oval 4143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" name="Oval 4144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" name="Oval 4145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" name="Oval 4146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" name="Oval 4147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" name="Oval 4148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" name="Oval 4149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" name="Oval 4150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" name="Oval 4151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" name="Oval 4152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" name="Oval 4153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" name="Oval 4154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8" name="Group 4356"/>
            <p:cNvGrpSpPr>
              <a:grpSpLocks/>
            </p:cNvGrpSpPr>
            <p:nvPr/>
          </p:nvGrpSpPr>
          <p:grpSpPr bwMode="auto">
            <a:xfrm>
              <a:off x="841" y="1200"/>
              <a:ext cx="3551" cy="2381"/>
              <a:chOff x="841" y="1200"/>
              <a:chExt cx="3551" cy="2381"/>
            </a:xfrm>
          </p:grpSpPr>
          <p:sp>
            <p:nvSpPr>
              <p:cNvPr id="5017" name="Oval 4156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8" name="Oval 4157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9" name="Oval 4158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0" name="Oval 4159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1" name="Oval 4160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2" name="Oval 4161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3" name="Oval 4162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4" name="Oval 4163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5" name="Oval 4164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6" name="Oval 4165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7" name="Oval 4166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8" name="Oval 4167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9" name="Oval 4168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0" name="Oval 4169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1" name="Oval 4170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2" name="Oval 4171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3" name="Oval 4172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4" name="Oval 4173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5" name="Oval 4174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6" name="Oval 4175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7" name="Oval 4176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8" name="Oval 4177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Oval 4178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0" name="Oval 4179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Oval 4180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Oval 4181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Oval 4182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Oval 4183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Oval 4184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Oval 4185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Oval 4186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Oval 4187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9" name="Oval 4188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0" name="Oval 4189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1" name="Oval 4190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2" name="Oval 4191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3" name="Oval 4192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Oval 4193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Oval 4194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6" name="Oval 4195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7" name="Oval 4196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8" name="Oval 4197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9" name="Oval 4198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0" name="Oval 4199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1" name="Oval 4200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2" name="Oval 4201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3" name="Oval 4202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4" name="Oval 4203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5" name="Oval 4204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6" name="Oval 4205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7" name="Oval 4206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8" name="Oval 4207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9" name="Oval 4208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0" name="Oval 4209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1" name="Oval 4210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2" name="Oval 4211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3" name="Oval 4212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4" name="Oval 4213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5" name="Oval 4214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6" name="Oval 4215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7" name="Oval 4216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8" name="Oval 4217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9" name="Oval 4218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0" name="Oval 4219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1" name="Oval 4220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2" name="Oval 4221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3" name="Oval 4222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4" name="Oval 4223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5" name="Oval 4224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6" name="Oval 4225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7" name="Oval 4226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8" name="Oval 4227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9" name="Oval 4228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0" name="Oval 4229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1" name="Oval 4230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2" name="Oval 4231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3" name="Oval 4232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4" name="Oval 4233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5" name="Oval 4234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6" name="Oval 4235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7" name="Oval 4236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8" name="Oval 4237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9" name="Oval 4238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0" name="Oval 4239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1" name="Oval 4240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2" name="Oval 4241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3" name="Oval 4242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4" name="Oval 4243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5" name="Oval 4244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6" name="Oval 4245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7" name="Oval 4246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8" name="Oval 4247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9" name="Oval 4248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0" name="Oval 4249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1" name="Oval 4250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2" name="Oval 4251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3" name="Oval 4252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4" name="Oval 4253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5" name="Oval 4254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6" name="Oval 4255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7" name="Oval 4256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8" name="Oval 4257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9" name="Oval 4258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0" name="Oval 4259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1" name="Oval 4260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2" name="Oval 4261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3" name="Oval 4262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4" name="Oval 4263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5" name="Oval 4264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6" name="Oval 4265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7" name="Oval 4266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8" name="Oval 4267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9" name="Oval 4268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0" name="Oval 4269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1" name="Oval 4270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2" name="Oval 4271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3" name="Oval 4272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4" name="Oval 4273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5" name="Oval 4274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6" name="Oval 4275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7" name="Oval 4276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8" name="Oval 4277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9" name="Oval 4278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0" name="Oval 4279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1" name="Oval 4280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2" name="Oval 4281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3" name="Oval 4282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4" name="Oval 4283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5" name="Oval 4284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6" name="Oval 4285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7" name="Oval 4286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8" name="Oval 4287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9" name="Oval 4288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0" name="Oval 4289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1" name="Oval 4290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2" name="Oval 4291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3" name="Oval 4292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4" name="Oval 4293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5" name="Oval 4294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6" name="Oval 4295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7" name="Oval 4296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8" name="Oval 4297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9" name="Oval 4298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0" name="Oval 4299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1" name="Oval 4300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2" name="Oval 4301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3" name="Oval 4302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4" name="Oval 4303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5" name="Oval 4304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6" name="Oval 4305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7" name="Oval 4306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8" name="Oval 4307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9" name="Oval 430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0" name="Oval 4309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1" name="Oval 4310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2" name="Oval 4311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3" name="Oval 4312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4" name="Oval 4313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5" name="Oval 4314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6" name="Oval 4315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7" name="Oval 4316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8" name="Oval 4317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9" name="Oval 4318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0" name="Oval 4319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1" name="Oval 4320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2" name="Oval 4321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3" name="Oval 4322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4" name="Oval 4323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5" name="Oval 4324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6" name="Oval 4325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7" name="Oval 4326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8" name="Oval 4327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9" name="Oval 4328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" name="Oval 4329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" name="Oval 4330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2" name="Oval 4331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3" name="Oval 4332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4" name="Oval 4333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5" name="Oval 4334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6" name="Oval 4335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7" name="Oval 4336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8" name="Oval 4337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9" name="Oval 4338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0" name="Oval 4339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1" name="Oval 4340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2" name="Oval 4341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3" name="Oval 4342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4" name="Oval 4343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5" name="Oval 4344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6" name="Oval 4345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7" name="Oval 4346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8" name="Oval 4347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9" name="Oval 4348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0" name="Oval 4349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1" name="Oval 4350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2" name="Oval 4351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3" name="Oval 4352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4" name="Oval 4353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5" name="Oval 4354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6" name="Oval 4355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4689" name="Group 4557"/>
            <p:cNvGrpSpPr>
              <a:grpSpLocks/>
            </p:cNvGrpSpPr>
            <p:nvPr/>
          </p:nvGrpSpPr>
          <p:grpSpPr bwMode="auto">
            <a:xfrm>
              <a:off x="848" y="2170"/>
              <a:ext cx="4078" cy="1411"/>
              <a:chOff x="848" y="2170"/>
              <a:chExt cx="4078" cy="1411"/>
            </a:xfrm>
          </p:grpSpPr>
          <p:sp>
            <p:nvSpPr>
              <p:cNvPr id="4817" name="Oval 4357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4358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4359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4360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4361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4362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4363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4364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4365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4366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4367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4368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4369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4370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4371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" name="Oval 4372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" name="Oval 4373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" name="Oval 4374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" name="Oval 4375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" name="Oval 4376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" name="Oval 4377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" name="Oval 4378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" name="Oval 4379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" name="Oval 4380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" name="Oval 4381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" name="Oval 4382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" name="Oval 4383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" name="Oval 4384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" name="Oval 4385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" name="Oval 4386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" name="Oval 4387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" name="Oval 4388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" name="Oval 4389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" name="Oval 4390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" name="Oval 4391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" name="Oval 4392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" name="Oval 4393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" name="Oval 4394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" name="Oval 4395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" name="Oval 4396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" name="Oval 4397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" name="Oval 4398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" name="Oval 4399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" name="Oval 4400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" name="Oval 4401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" name="Oval 4402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" name="Oval 4403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" name="Oval 4404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" name="Oval 4405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" name="Oval 4406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" name="Oval 4407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" name="Oval 4408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" name="Oval 4409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" name="Oval 4410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" name="Oval 4411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" name="Oval 4412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" name="Oval 4413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" name="Oval 4414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" name="Oval 4415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" name="Oval 4416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" name="Oval 4417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" name="Oval 4418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" name="Oval 4419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" name="Oval 4420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" name="Oval 4421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" name="Oval 4422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" name="Oval 4423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" name="Oval 4424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" name="Oval 4425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" name="Oval 4426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" name="Oval 4427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" name="Oval 4428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" name="Oval 4429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" name="Oval 4430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" name="Oval 4431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" name="Oval 4432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" name="Oval 4433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" name="Oval 4434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" name="Oval 4435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" name="Oval 4436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" name="Oval 4437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" name="Oval 4438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" name="Oval 4439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" name="Oval 4440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" name="Oval 4441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" name="Oval 4442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" name="Oval 4443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" name="Oval 4444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" name="Oval 4445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" name="Oval 4446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" name="Oval 4447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" name="Oval 4448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" name="Oval 4449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" name="Oval 4450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" name="Oval 4451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" name="Oval 4452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" name="Oval 4453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" name="Oval 4454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" name="Oval 4455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" name="Oval 4456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" name="Oval 4457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" name="Oval 4458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" name="Oval 4459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" name="Oval 4460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" name="Oval 4461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" name="Oval 4462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" name="Oval 4463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" name="Oval 4464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" name="Oval 4465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" name="Oval 4466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" name="Oval 4467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" name="Oval 4468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" name="Oval 4469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" name="Oval 4470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" name="Oval 4471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" name="Oval 4472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" name="Oval 4473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" name="Oval 4474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" name="Oval 4475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" name="Oval 4476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" name="Oval 4477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" name="Oval 4478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" name="Oval 4479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" name="Oval 4480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" name="Oval 4481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" name="Oval 4482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" name="Oval 4483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" name="Oval 4484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" name="Oval 4485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" name="Oval 4486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" name="Oval 4487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" name="Oval 4488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" name="Oval 4489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" name="Oval 4490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" name="Oval 4491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" name="Oval 4492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" name="Oval 4493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" name="Oval 4494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" name="Oval 4495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" name="Oval 4496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" name="Oval 4497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" name="Oval 4498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" name="Oval 4499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" name="Oval 4500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" name="Oval 4501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" name="Oval 4502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" name="Oval 4503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" name="Oval 4504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" name="Oval 4505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" name="Oval 4506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" name="Oval 4507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" name="Oval 4508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" name="Oval 4509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" name="Oval 4510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" name="Oval 4511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" name="Oval 4512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" name="Oval 4513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" name="Oval 4514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" name="Oval 4515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" name="Oval 4516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" name="Oval 4517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" name="Oval 4518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" name="Oval 4519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" name="Oval 4520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" name="Oval 4521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" name="Oval 4522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" name="Oval 4523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" name="Oval 4524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" name="Oval 4525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" name="Oval 4526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" name="Oval 4527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" name="Oval 4528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9" name="Oval 4529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0" name="Oval 4530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1" name="Oval 4531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2" name="Oval 4532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3" name="Oval 4533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4" name="Oval 4534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5" name="Oval 4535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6" name="Oval 4536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7" name="Oval 453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8" name="Oval 4538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9" name="Oval 4539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0" name="Oval 4540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1" name="Oval 4541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2" name="Oval 4542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3" name="Oval 4543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4" name="Oval 4544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5" name="Oval 4545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6" name="Oval 4546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7" name="Oval 4547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8" name="Oval 4548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9" name="Oval 4549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0" name="Oval 4550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1" name="Oval 4551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2" name="Oval 4552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3" name="Oval 4553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4" name="Oval 4554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5" name="Oval 4555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6" name="Oval 4556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4690" name="Oval 4558"/>
            <p:cNvSpPr>
              <a:spLocks noChangeArrowheads="1"/>
            </p:cNvSpPr>
            <p:nvPr/>
          </p:nvSpPr>
          <p:spPr bwMode="auto">
            <a:xfrm>
              <a:off x="981" y="26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1" name="Oval 4559"/>
            <p:cNvSpPr>
              <a:spLocks noChangeArrowheads="1"/>
            </p:cNvSpPr>
            <p:nvPr/>
          </p:nvSpPr>
          <p:spPr bwMode="auto">
            <a:xfrm>
              <a:off x="1766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2" name="Oval 4560"/>
            <p:cNvSpPr>
              <a:spLocks noChangeArrowheads="1"/>
            </p:cNvSpPr>
            <p:nvPr/>
          </p:nvSpPr>
          <p:spPr bwMode="auto">
            <a:xfrm>
              <a:off x="1044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3" name="Oval 4561"/>
            <p:cNvSpPr>
              <a:spLocks noChangeArrowheads="1"/>
            </p:cNvSpPr>
            <p:nvPr/>
          </p:nvSpPr>
          <p:spPr bwMode="auto">
            <a:xfrm>
              <a:off x="1487" y="33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4" name="Oval 4562"/>
            <p:cNvSpPr>
              <a:spLocks noChangeArrowheads="1"/>
            </p:cNvSpPr>
            <p:nvPr/>
          </p:nvSpPr>
          <p:spPr bwMode="auto">
            <a:xfrm>
              <a:off x="963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5" name="Oval 4563"/>
            <p:cNvSpPr>
              <a:spLocks noChangeArrowheads="1"/>
            </p:cNvSpPr>
            <p:nvPr/>
          </p:nvSpPr>
          <p:spPr bwMode="auto">
            <a:xfrm>
              <a:off x="1351" y="34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6" name="Oval 4564"/>
            <p:cNvSpPr>
              <a:spLocks noChangeArrowheads="1"/>
            </p:cNvSpPr>
            <p:nvPr/>
          </p:nvSpPr>
          <p:spPr bwMode="auto">
            <a:xfrm>
              <a:off x="1798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7" name="Oval 4565"/>
            <p:cNvSpPr>
              <a:spLocks noChangeArrowheads="1"/>
            </p:cNvSpPr>
            <p:nvPr/>
          </p:nvSpPr>
          <p:spPr bwMode="auto">
            <a:xfrm>
              <a:off x="2423" y="316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8" name="Oval 4566"/>
            <p:cNvSpPr>
              <a:spLocks noChangeArrowheads="1"/>
            </p:cNvSpPr>
            <p:nvPr/>
          </p:nvSpPr>
          <p:spPr bwMode="auto">
            <a:xfrm>
              <a:off x="1941" y="292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9" name="Oval 4567"/>
            <p:cNvSpPr>
              <a:spLocks noChangeArrowheads="1"/>
            </p:cNvSpPr>
            <p:nvPr/>
          </p:nvSpPr>
          <p:spPr bwMode="auto">
            <a:xfrm>
              <a:off x="1923" y="30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0" name="Oval 4568"/>
            <p:cNvSpPr>
              <a:spLocks noChangeArrowheads="1"/>
            </p:cNvSpPr>
            <p:nvPr/>
          </p:nvSpPr>
          <p:spPr bwMode="auto">
            <a:xfrm>
              <a:off x="2932" y="311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1" name="Oval 4569"/>
            <p:cNvSpPr>
              <a:spLocks noChangeArrowheads="1"/>
            </p:cNvSpPr>
            <p:nvPr/>
          </p:nvSpPr>
          <p:spPr bwMode="auto">
            <a:xfrm>
              <a:off x="2074" y="3078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2" name="Oval 4570"/>
            <p:cNvSpPr>
              <a:spLocks noChangeArrowheads="1"/>
            </p:cNvSpPr>
            <p:nvPr/>
          </p:nvSpPr>
          <p:spPr bwMode="auto">
            <a:xfrm>
              <a:off x="1641" y="311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3" name="Oval 4571"/>
            <p:cNvSpPr>
              <a:spLocks noChangeArrowheads="1"/>
            </p:cNvSpPr>
            <p:nvPr/>
          </p:nvSpPr>
          <p:spPr bwMode="auto">
            <a:xfrm>
              <a:off x="2691" y="346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4" name="Oval 4572"/>
            <p:cNvSpPr>
              <a:spLocks noChangeArrowheads="1"/>
            </p:cNvSpPr>
            <p:nvPr/>
          </p:nvSpPr>
          <p:spPr bwMode="auto">
            <a:xfrm>
              <a:off x="1690" y="3089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5" name="Oval 4573"/>
            <p:cNvSpPr>
              <a:spLocks noChangeArrowheads="1"/>
            </p:cNvSpPr>
            <p:nvPr/>
          </p:nvSpPr>
          <p:spPr bwMode="auto">
            <a:xfrm>
              <a:off x="1958" y="319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6" name="Oval 4574"/>
            <p:cNvSpPr>
              <a:spLocks noChangeArrowheads="1"/>
            </p:cNvSpPr>
            <p:nvPr/>
          </p:nvSpPr>
          <p:spPr bwMode="auto">
            <a:xfrm>
              <a:off x="1836" y="262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7" name="Oval 4575"/>
            <p:cNvSpPr>
              <a:spLocks noChangeArrowheads="1"/>
            </p:cNvSpPr>
            <p:nvPr/>
          </p:nvSpPr>
          <p:spPr bwMode="auto">
            <a:xfrm>
              <a:off x="1023" y="26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8" name="Oval 4576"/>
            <p:cNvSpPr>
              <a:spLocks noChangeArrowheads="1"/>
            </p:cNvSpPr>
            <p:nvPr/>
          </p:nvSpPr>
          <p:spPr bwMode="auto">
            <a:xfrm>
              <a:off x="2164" y="299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9" name="Oval 4577"/>
            <p:cNvSpPr>
              <a:spLocks noChangeArrowheads="1"/>
            </p:cNvSpPr>
            <p:nvPr/>
          </p:nvSpPr>
          <p:spPr bwMode="auto">
            <a:xfrm>
              <a:off x="1187" y="276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0" name="Oval 4578"/>
            <p:cNvSpPr>
              <a:spLocks noChangeArrowheads="1"/>
            </p:cNvSpPr>
            <p:nvPr/>
          </p:nvSpPr>
          <p:spPr bwMode="auto">
            <a:xfrm>
              <a:off x="1243" y="26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1" name="Oval 4579"/>
            <p:cNvSpPr>
              <a:spLocks noChangeArrowheads="1"/>
            </p:cNvSpPr>
            <p:nvPr/>
          </p:nvSpPr>
          <p:spPr bwMode="auto">
            <a:xfrm>
              <a:off x="1012" y="1549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2" name="Oval 4580"/>
            <p:cNvSpPr>
              <a:spLocks noChangeArrowheads="1"/>
            </p:cNvSpPr>
            <p:nvPr/>
          </p:nvSpPr>
          <p:spPr bwMode="auto">
            <a:xfrm>
              <a:off x="1274" y="319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3" name="Oval 4581"/>
            <p:cNvSpPr>
              <a:spLocks noChangeArrowheads="1"/>
            </p:cNvSpPr>
            <p:nvPr/>
          </p:nvSpPr>
          <p:spPr bwMode="auto">
            <a:xfrm>
              <a:off x="883" y="23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4" name="Oval 4582"/>
            <p:cNvSpPr>
              <a:spLocks noChangeArrowheads="1"/>
            </p:cNvSpPr>
            <p:nvPr/>
          </p:nvSpPr>
          <p:spPr bwMode="auto">
            <a:xfrm>
              <a:off x="1609" y="2349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5" name="Oval 4583"/>
            <p:cNvSpPr>
              <a:spLocks noChangeArrowheads="1"/>
            </p:cNvSpPr>
            <p:nvPr/>
          </p:nvSpPr>
          <p:spPr bwMode="auto">
            <a:xfrm>
              <a:off x="1567" y="239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6" name="Oval 4584"/>
            <p:cNvSpPr>
              <a:spLocks noChangeArrowheads="1"/>
            </p:cNvSpPr>
            <p:nvPr/>
          </p:nvSpPr>
          <p:spPr bwMode="auto">
            <a:xfrm>
              <a:off x="3323" y="264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7" name="Oval 4585"/>
            <p:cNvSpPr>
              <a:spLocks noChangeArrowheads="1"/>
            </p:cNvSpPr>
            <p:nvPr/>
          </p:nvSpPr>
          <p:spPr bwMode="auto">
            <a:xfrm>
              <a:off x="2768" y="290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8" name="Oval 4586"/>
            <p:cNvSpPr>
              <a:spLocks noChangeArrowheads="1"/>
            </p:cNvSpPr>
            <p:nvPr/>
          </p:nvSpPr>
          <p:spPr bwMode="auto">
            <a:xfrm>
              <a:off x="1770" y="260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9" name="Oval 4587"/>
            <p:cNvSpPr>
              <a:spLocks noChangeArrowheads="1"/>
            </p:cNvSpPr>
            <p:nvPr/>
          </p:nvSpPr>
          <p:spPr bwMode="auto">
            <a:xfrm>
              <a:off x="1840" y="2163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0" name="Oval 4588"/>
            <p:cNvSpPr>
              <a:spLocks noChangeArrowheads="1"/>
            </p:cNvSpPr>
            <p:nvPr/>
          </p:nvSpPr>
          <p:spPr bwMode="auto">
            <a:xfrm>
              <a:off x="2234" y="258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1" name="Oval 4589"/>
            <p:cNvSpPr>
              <a:spLocks noChangeArrowheads="1"/>
            </p:cNvSpPr>
            <p:nvPr/>
          </p:nvSpPr>
          <p:spPr bwMode="auto">
            <a:xfrm>
              <a:off x="2531" y="312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2" name="Oval 4590"/>
            <p:cNvSpPr>
              <a:spLocks noChangeArrowheads="1"/>
            </p:cNvSpPr>
            <p:nvPr/>
          </p:nvSpPr>
          <p:spPr bwMode="auto">
            <a:xfrm>
              <a:off x="1819" y="3187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3" name="Oval 4591"/>
            <p:cNvSpPr>
              <a:spLocks noChangeArrowheads="1"/>
            </p:cNvSpPr>
            <p:nvPr/>
          </p:nvSpPr>
          <p:spPr bwMode="auto">
            <a:xfrm>
              <a:off x="1054" y="258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4" name="Oval 4592"/>
            <p:cNvSpPr>
              <a:spLocks noChangeArrowheads="1"/>
            </p:cNvSpPr>
            <p:nvPr/>
          </p:nvSpPr>
          <p:spPr bwMode="auto">
            <a:xfrm>
              <a:off x="1766" y="311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5" name="Oval 4593"/>
            <p:cNvSpPr>
              <a:spLocks noChangeArrowheads="1"/>
            </p:cNvSpPr>
            <p:nvPr/>
          </p:nvSpPr>
          <p:spPr bwMode="auto">
            <a:xfrm>
              <a:off x="974" y="1479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6" name="Oval 4594"/>
            <p:cNvSpPr>
              <a:spLocks noChangeArrowheads="1"/>
            </p:cNvSpPr>
            <p:nvPr/>
          </p:nvSpPr>
          <p:spPr bwMode="auto">
            <a:xfrm>
              <a:off x="943" y="1298"/>
              <a:ext cx="41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7" name="Oval 4595"/>
            <p:cNvSpPr>
              <a:spLocks noChangeArrowheads="1"/>
            </p:cNvSpPr>
            <p:nvPr/>
          </p:nvSpPr>
          <p:spPr bwMode="auto">
            <a:xfrm>
              <a:off x="1131" y="247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8" name="Oval 4596"/>
            <p:cNvSpPr>
              <a:spLocks noChangeArrowheads="1"/>
            </p:cNvSpPr>
            <p:nvPr/>
          </p:nvSpPr>
          <p:spPr bwMode="auto">
            <a:xfrm>
              <a:off x="922" y="1944"/>
              <a:ext cx="41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9" name="Oval 4597"/>
            <p:cNvSpPr>
              <a:spLocks noChangeArrowheads="1"/>
            </p:cNvSpPr>
            <p:nvPr/>
          </p:nvSpPr>
          <p:spPr bwMode="auto">
            <a:xfrm>
              <a:off x="1037" y="206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0" name="Oval 4598"/>
            <p:cNvSpPr>
              <a:spLocks noChangeArrowheads="1"/>
            </p:cNvSpPr>
            <p:nvPr/>
          </p:nvSpPr>
          <p:spPr bwMode="auto">
            <a:xfrm>
              <a:off x="2636" y="315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1" name="Oval 4599"/>
            <p:cNvSpPr>
              <a:spLocks noChangeArrowheads="1"/>
            </p:cNvSpPr>
            <p:nvPr/>
          </p:nvSpPr>
          <p:spPr bwMode="auto">
            <a:xfrm>
              <a:off x="2412" y="312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2" name="Oval 4600"/>
            <p:cNvSpPr>
              <a:spLocks noChangeArrowheads="1"/>
            </p:cNvSpPr>
            <p:nvPr/>
          </p:nvSpPr>
          <p:spPr bwMode="auto">
            <a:xfrm>
              <a:off x="3261" y="2886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3" name="Oval 4601"/>
            <p:cNvSpPr>
              <a:spLocks noChangeArrowheads="1"/>
            </p:cNvSpPr>
            <p:nvPr/>
          </p:nvSpPr>
          <p:spPr bwMode="auto">
            <a:xfrm>
              <a:off x="1533" y="2659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4" name="Oval 4602"/>
            <p:cNvSpPr>
              <a:spLocks noChangeArrowheads="1"/>
            </p:cNvSpPr>
            <p:nvPr/>
          </p:nvSpPr>
          <p:spPr bwMode="auto">
            <a:xfrm>
              <a:off x="1606" y="264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5" name="Oval 4603"/>
            <p:cNvSpPr>
              <a:spLocks noChangeArrowheads="1"/>
            </p:cNvSpPr>
            <p:nvPr/>
          </p:nvSpPr>
          <p:spPr bwMode="auto">
            <a:xfrm>
              <a:off x="2594" y="3138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6" name="Oval 4604"/>
            <p:cNvSpPr>
              <a:spLocks noChangeArrowheads="1"/>
            </p:cNvSpPr>
            <p:nvPr/>
          </p:nvSpPr>
          <p:spPr bwMode="auto">
            <a:xfrm>
              <a:off x="1005" y="286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7" name="Oval 4605"/>
            <p:cNvSpPr>
              <a:spLocks noChangeArrowheads="1"/>
            </p:cNvSpPr>
            <p:nvPr/>
          </p:nvSpPr>
          <p:spPr bwMode="auto">
            <a:xfrm>
              <a:off x="2353" y="2638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8" name="Oval 4606"/>
            <p:cNvSpPr>
              <a:spLocks noChangeArrowheads="1"/>
            </p:cNvSpPr>
            <p:nvPr/>
          </p:nvSpPr>
          <p:spPr bwMode="auto">
            <a:xfrm>
              <a:off x="1983" y="301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9" name="Oval 4607"/>
            <p:cNvSpPr>
              <a:spLocks noChangeArrowheads="1"/>
            </p:cNvSpPr>
            <p:nvPr/>
          </p:nvSpPr>
          <p:spPr bwMode="auto">
            <a:xfrm>
              <a:off x="1658" y="316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0" name="Oval 4608"/>
            <p:cNvSpPr>
              <a:spLocks noChangeArrowheads="1"/>
            </p:cNvSpPr>
            <p:nvPr/>
          </p:nvSpPr>
          <p:spPr bwMode="auto">
            <a:xfrm>
              <a:off x="1316" y="236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1" name="Oval 4609"/>
            <p:cNvSpPr>
              <a:spLocks noChangeArrowheads="1"/>
            </p:cNvSpPr>
            <p:nvPr/>
          </p:nvSpPr>
          <p:spPr bwMode="auto">
            <a:xfrm>
              <a:off x="1491" y="2338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2" name="Oval 4610"/>
            <p:cNvSpPr>
              <a:spLocks noChangeArrowheads="1"/>
            </p:cNvSpPr>
            <p:nvPr/>
          </p:nvSpPr>
          <p:spPr bwMode="auto">
            <a:xfrm>
              <a:off x="2901" y="3029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3" name="Oval 4611"/>
            <p:cNvSpPr>
              <a:spLocks noChangeArrowheads="1"/>
            </p:cNvSpPr>
            <p:nvPr/>
          </p:nvSpPr>
          <p:spPr bwMode="auto">
            <a:xfrm>
              <a:off x="2472" y="3089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4" name="Oval 4612"/>
            <p:cNvSpPr>
              <a:spLocks noChangeArrowheads="1"/>
            </p:cNvSpPr>
            <p:nvPr/>
          </p:nvSpPr>
          <p:spPr bwMode="auto">
            <a:xfrm>
              <a:off x="2472" y="2967"/>
              <a:ext cx="41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5" name="Oval 4613"/>
            <p:cNvSpPr>
              <a:spLocks noChangeArrowheads="1"/>
            </p:cNvSpPr>
            <p:nvPr/>
          </p:nvSpPr>
          <p:spPr bwMode="auto">
            <a:xfrm>
              <a:off x="1124" y="2995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6" name="Oval 4614"/>
            <p:cNvSpPr>
              <a:spLocks noChangeArrowheads="1"/>
            </p:cNvSpPr>
            <p:nvPr/>
          </p:nvSpPr>
          <p:spPr bwMode="auto">
            <a:xfrm>
              <a:off x="1620" y="187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7" name="Oval 4615"/>
            <p:cNvSpPr>
              <a:spLocks noChangeArrowheads="1"/>
            </p:cNvSpPr>
            <p:nvPr/>
          </p:nvSpPr>
          <p:spPr bwMode="auto">
            <a:xfrm>
              <a:off x="1456" y="189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8" name="Oval 4616"/>
            <p:cNvSpPr>
              <a:spLocks noChangeArrowheads="1"/>
            </p:cNvSpPr>
            <p:nvPr/>
          </p:nvSpPr>
          <p:spPr bwMode="auto">
            <a:xfrm>
              <a:off x="1819" y="230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9" name="Oval 4617"/>
            <p:cNvSpPr>
              <a:spLocks noChangeArrowheads="1"/>
            </p:cNvSpPr>
            <p:nvPr/>
          </p:nvSpPr>
          <p:spPr bwMode="auto">
            <a:xfrm>
              <a:off x="1054" y="257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0" name="Oval 4618"/>
            <p:cNvSpPr>
              <a:spLocks noChangeArrowheads="1"/>
            </p:cNvSpPr>
            <p:nvPr/>
          </p:nvSpPr>
          <p:spPr bwMode="auto">
            <a:xfrm>
              <a:off x="1208" y="1898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1" name="Oval 4619"/>
            <p:cNvSpPr>
              <a:spLocks noChangeArrowheads="1"/>
            </p:cNvSpPr>
            <p:nvPr/>
          </p:nvSpPr>
          <p:spPr bwMode="auto">
            <a:xfrm>
              <a:off x="2067" y="3187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2" name="Oval 4620"/>
            <p:cNvSpPr>
              <a:spLocks noChangeArrowheads="1"/>
            </p:cNvSpPr>
            <p:nvPr/>
          </p:nvSpPr>
          <p:spPr bwMode="auto">
            <a:xfrm>
              <a:off x="1264" y="241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3" name="Oval 4621"/>
            <p:cNvSpPr>
              <a:spLocks noChangeArrowheads="1"/>
            </p:cNvSpPr>
            <p:nvPr/>
          </p:nvSpPr>
          <p:spPr bwMode="auto">
            <a:xfrm>
              <a:off x="2147" y="252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4" name="Oval 4622"/>
            <p:cNvSpPr>
              <a:spLocks noChangeArrowheads="1"/>
            </p:cNvSpPr>
            <p:nvPr/>
          </p:nvSpPr>
          <p:spPr bwMode="auto">
            <a:xfrm>
              <a:off x="1745" y="2848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5" name="Oval 4623"/>
            <p:cNvSpPr>
              <a:spLocks noChangeArrowheads="1"/>
            </p:cNvSpPr>
            <p:nvPr/>
          </p:nvSpPr>
          <p:spPr bwMode="auto">
            <a:xfrm>
              <a:off x="1379" y="303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6" name="Oval 4624"/>
            <p:cNvSpPr>
              <a:spLocks noChangeArrowheads="1"/>
            </p:cNvSpPr>
            <p:nvPr/>
          </p:nvSpPr>
          <p:spPr bwMode="auto">
            <a:xfrm>
              <a:off x="1194" y="30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7" name="Oval 4625"/>
            <p:cNvSpPr>
              <a:spLocks noChangeArrowheads="1"/>
            </p:cNvSpPr>
            <p:nvPr/>
          </p:nvSpPr>
          <p:spPr bwMode="auto">
            <a:xfrm>
              <a:off x="974" y="224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8" name="Oval 4626"/>
            <p:cNvSpPr>
              <a:spLocks noChangeArrowheads="1"/>
            </p:cNvSpPr>
            <p:nvPr/>
          </p:nvSpPr>
          <p:spPr bwMode="auto">
            <a:xfrm>
              <a:off x="1533" y="3054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9" name="Oval 4627"/>
            <p:cNvSpPr>
              <a:spLocks noChangeArrowheads="1"/>
            </p:cNvSpPr>
            <p:nvPr/>
          </p:nvSpPr>
          <p:spPr bwMode="auto">
            <a:xfrm>
              <a:off x="1533" y="2869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0" name="Oval 4628"/>
            <p:cNvSpPr>
              <a:spLocks noChangeArrowheads="1"/>
            </p:cNvSpPr>
            <p:nvPr/>
          </p:nvSpPr>
          <p:spPr bwMode="auto">
            <a:xfrm>
              <a:off x="3103" y="323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1" name="Oval 4629"/>
            <p:cNvSpPr>
              <a:spLocks noChangeArrowheads="1"/>
            </p:cNvSpPr>
            <p:nvPr/>
          </p:nvSpPr>
          <p:spPr bwMode="auto">
            <a:xfrm>
              <a:off x="1058" y="216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2" name="Oval 4630"/>
            <p:cNvSpPr>
              <a:spLocks noChangeArrowheads="1"/>
            </p:cNvSpPr>
            <p:nvPr/>
          </p:nvSpPr>
          <p:spPr bwMode="auto">
            <a:xfrm>
              <a:off x="1061" y="275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3" name="Oval 4631"/>
            <p:cNvSpPr>
              <a:spLocks noChangeArrowheads="1"/>
            </p:cNvSpPr>
            <p:nvPr/>
          </p:nvSpPr>
          <p:spPr bwMode="auto">
            <a:xfrm>
              <a:off x="1735" y="348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4" name="Oval 4632"/>
            <p:cNvSpPr>
              <a:spLocks noChangeArrowheads="1"/>
            </p:cNvSpPr>
            <p:nvPr/>
          </p:nvSpPr>
          <p:spPr bwMode="auto">
            <a:xfrm>
              <a:off x="1162" y="351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5" name="Oval 4633"/>
            <p:cNvSpPr>
              <a:spLocks noChangeArrowheads="1"/>
            </p:cNvSpPr>
            <p:nvPr/>
          </p:nvSpPr>
          <p:spPr bwMode="auto">
            <a:xfrm>
              <a:off x="4004" y="3407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6" name="Oval 4634"/>
            <p:cNvSpPr>
              <a:spLocks noChangeArrowheads="1"/>
            </p:cNvSpPr>
            <p:nvPr/>
          </p:nvSpPr>
          <p:spPr bwMode="auto">
            <a:xfrm>
              <a:off x="3749" y="3298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7" name="Oval 4635"/>
            <p:cNvSpPr>
              <a:spLocks noChangeArrowheads="1"/>
            </p:cNvSpPr>
            <p:nvPr/>
          </p:nvSpPr>
          <p:spPr bwMode="auto">
            <a:xfrm>
              <a:off x="1295" y="3539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8" name="Oval 4636"/>
            <p:cNvSpPr>
              <a:spLocks noChangeArrowheads="1"/>
            </p:cNvSpPr>
            <p:nvPr/>
          </p:nvSpPr>
          <p:spPr bwMode="auto">
            <a:xfrm>
              <a:off x="1599" y="295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9" name="Oval 4637"/>
            <p:cNvSpPr>
              <a:spLocks noChangeArrowheads="1"/>
            </p:cNvSpPr>
            <p:nvPr/>
          </p:nvSpPr>
          <p:spPr bwMode="auto">
            <a:xfrm>
              <a:off x="4077" y="3393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0" name="Oval 4638"/>
            <p:cNvSpPr>
              <a:spLocks noChangeArrowheads="1"/>
            </p:cNvSpPr>
            <p:nvPr/>
          </p:nvSpPr>
          <p:spPr bwMode="auto">
            <a:xfrm>
              <a:off x="2664" y="2642"/>
              <a:ext cx="41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1" name="Oval 4639"/>
            <p:cNvSpPr>
              <a:spLocks noChangeArrowheads="1"/>
            </p:cNvSpPr>
            <p:nvPr/>
          </p:nvSpPr>
          <p:spPr bwMode="auto">
            <a:xfrm>
              <a:off x="2740" y="3138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2" name="Oval 4640"/>
            <p:cNvSpPr>
              <a:spLocks noChangeArrowheads="1"/>
            </p:cNvSpPr>
            <p:nvPr/>
          </p:nvSpPr>
          <p:spPr bwMode="auto">
            <a:xfrm>
              <a:off x="2821" y="335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3" name="Oval 4641"/>
            <p:cNvSpPr>
              <a:spLocks noChangeArrowheads="1"/>
            </p:cNvSpPr>
            <p:nvPr/>
          </p:nvSpPr>
          <p:spPr bwMode="auto">
            <a:xfrm>
              <a:off x="2821" y="35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4" name="Oval 4642"/>
            <p:cNvSpPr>
              <a:spLocks noChangeArrowheads="1"/>
            </p:cNvSpPr>
            <p:nvPr/>
          </p:nvSpPr>
          <p:spPr bwMode="auto">
            <a:xfrm>
              <a:off x="3306" y="337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5" name="Oval 4643"/>
            <p:cNvSpPr>
              <a:spLocks noChangeArrowheads="1"/>
            </p:cNvSpPr>
            <p:nvPr/>
          </p:nvSpPr>
          <p:spPr bwMode="auto">
            <a:xfrm>
              <a:off x="2039" y="30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6" name="Oval 4644"/>
            <p:cNvSpPr>
              <a:spLocks noChangeArrowheads="1"/>
            </p:cNvSpPr>
            <p:nvPr/>
          </p:nvSpPr>
          <p:spPr bwMode="auto">
            <a:xfrm>
              <a:off x="4381" y="3469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" name="Oval 4645"/>
            <p:cNvSpPr>
              <a:spLocks noChangeArrowheads="1"/>
            </p:cNvSpPr>
            <p:nvPr/>
          </p:nvSpPr>
          <p:spPr bwMode="auto">
            <a:xfrm>
              <a:off x="2437" y="302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" name="Oval 4646"/>
            <p:cNvSpPr>
              <a:spLocks noChangeArrowheads="1"/>
            </p:cNvSpPr>
            <p:nvPr/>
          </p:nvSpPr>
          <p:spPr bwMode="auto">
            <a:xfrm>
              <a:off x="1033" y="259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9" name="Rectangle 4647"/>
            <p:cNvSpPr>
              <a:spLocks noChangeArrowheads="1"/>
            </p:cNvSpPr>
            <p:nvPr/>
          </p:nvSpPr>
          <p:spPr bwMode="auto">
            <a:xfrm>
              <a:off x="3404" y="2600"/>
              <a:ext cx="111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>
                <a:defRPr/>
              </a:pPr>
              <a:r>
                <a:rPr lang="en-US" altLang="en-US" sz="1400" dirty="0">
                  <a:solidFill>
                    <a:srgbClr val="0000FF"/>
                  </a:solidFill>
                </a:rPr>
                <a:t>Cal State-Los Angeles</a:t>
              </a:r>
              <a:endParaRPr lang="en-US" altLang="en-US" sz="1800" dirty="0">
                <a:solidFill>
                  <a:srgbClr val="000000"/>
                </a:solidFill>
              </a:endParaRPr>
            </a:p>
          </p:txBody>
        </p:sp>
        <p:sp>
          <p:nvSpPr>
            <p:cNvPr id="4780" name="Rectangle 4648"/>
            <p:cNvSpPr>
              <a:spLocks noChangeArrowheads="1"/>
            </p:cNvSpPr>
            <p:nvPr/>
          </p:nvSpPr>
          <p:spPr bwMode="auto">
            <a:xfrm>
              <a:off x="1054" y="1437"/>
              <a:ext cx="144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Claremont McKenna College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1" name="Rectangle 4649"/>
            <p:cNvSpPr>
              <a:spLocks noChangeArrowheads="1"/>
            </p:cNvSpPr>
            <p:nvPr/>
          </p:nvSpPr>
          <p:spPr bwMode="auto">
            <a:xfrm>
              <a:off x="1023" y="1256"/>
              <a:ext cx="1166" cy="1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Harvey Mudd College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2" name="Rectangle 4650"/>
            <p:cNvSpPr>
              <a:spLocks noChangeArrowheads="1"/>
            </p:cNvSpPr>
            <p:nvPr/>
          </p:nvSpPr>
          <p:spPr bwMode="auto">
            <a:xfrm>
              <a:off x="3344" y="2844"/>
              <a:ext cx="646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lvl="0">
                <a:defRPr/>
              </a:pPr>
              <a:r>
                <a:rPr lang="en-US" altLang="en-US" sz="1400" dirty="0">
                  <a:solidFill>
                    <a:srgbClr val="0000FF"/>
                  </a:solidFill>
                </a:rPr>
                <a:t>Glendale CC</a:t>
              </a:r>
              <a:endParaRPr lang="en-US" altLang="en-US" sz="1800" dirty="0">
                <a:solidFill>
                  <a:srgbClr val="000000"/>
                </a:solidFill>
              </a:endParaRPr>
            </a:p>
          </p:txBody>
        </p:sp>
        <p:sp>
          <p:nvSpPr>
            <p:cNvPr id="4783" name="Rectangle 4651"/>
            <p:cNvSpPr>
              <a:spLocks noChangeArrowheads="1"/>
            </p:cNvSpPr>
            <p:nvPr/>
          </p:nvSpPr>
          <p:spPr bwMode="auto">
            <a:xfrm>
              <a:off x="1690" y="2600"/>
              <a:ext cx="451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La Verne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4" name="Rectangle 4652"/>
            <p:cNvSpPr>
              <a:spLocks noChangeArrowheads="1"/>
            </p:cNvSpPr>
            <p:nvPr/>
          </p:nvSpPr>
          <p:spPr bwMode="auto">
            <a:xfrm>
              <a:off x="1700" y="1832"/>
              <a:ext cx="47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UC-Irvine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5" name="Rectangle 4653"/>
            <p:cNvSpPr>
              <a:spLocks noChangeArrowheads="1"/>
            </p:cNvSpPr>
            <p:nvPr/>
          </p:nvSpPr>
          <p:spPr bwMode="auto">
            <a:xfrm>
              <a:off x="1452" y="1940"/>
              <a:ext cx="30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UCLA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6" name="Rectangle 4654"/>
            <p:cNvSpPr>
              <a:spLocks noChangeArrowheads="1"/>
            </p:cNvSpPr>
            <p:nvPr/>
          </p:nvSpPr>
          <p:spPr bwMode="auto">
            <a:xfrm>
              <a:off x="1899" y="2265"/>
              <a:ext cx="671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UC-Riverside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7" name="Rectangle 4655"/>
            <p:cNvSpPr>
              <a:spLocks noChangeArrowheads="1"/>
            </p:cNvSpPr>
            <p:nvPr/>
          </p:nvSpPr>
          <p:spPr bwMode="auto">
            <a:xfrm>
              <a:off x="1165" y="1956"/>
              <a:ext cx="23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USC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8" name="Rectangle 4656"/>
            <p:cNvSpPr>
              <a:spLocks noChangeArrowheads="1"/>
            </p:cNvSpPr>
            <p:nvPr/>
          </p:nvSpPr>
          <p:spPr bwMode="auto">
            <a:xfrm>
              <a:off x="1054" y="2202"/>
              <a:ext cx="577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400" b="0" i="0" u="none" strike="noStrike" cap="none" normalizeH="0" baseline="0" dirty="0">
                  <a:ln>
                    <a:noFill/>
                  </a:ln>
                  <a:solidFill>
                    <a:srgbClr val="0000FF"/>
                  </a:solidFill>
                  <a:effectLst/>
                  <a:latin typeface="Arial" panose="020B0604020202020204" pitchFamily="34" charset="0"/>
                </a:rPr>
                <a:t>Pepperdine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9" name="Freeform 4657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0" name="Freeform 4658"/>
            <p:cNvSpPr>
              <a:spLocks/>
            </p:cNvSpPr>
            <p:nvPr/>
          </p:nvSpPr>
          <p:spPr bwMode="auto">
            <a:xfrm>
              <a:off x="803" y="1179"/>
              <a:ext cx="4329" cy="2308"/>
            </a:xfrm>
            <a:custGeom>
              <a:avLst/>
              <a:gdLst>
                <a:gd name="T0" fmla="*/ 17 w 1240"/>
                <a:gd name="T1" fmla="*/ 180 h 661"/>
                <a:gd name="T2" fmla="*/ 38 w 1240"/>
                <a:gd name="T3" fmla="*/ 304 h 661"/>
                <a:gd name="T4" fmla="*/ 58 w 1240"/>
                <a:gd name="T5" fmla="*/ 380 h 661"/>
                <a:gd name="T6" fmla="*/ 79 w 1240"/>
                <a:gd name="T7" fmla="*/ 430 h 661"/>
                <a:gd name="T8" fmla="*/ 100 w 1240"/>
                <a:gd name="T9" fmla="*/ 466 h 661"/>
                <a:gd name="T10" fmla="*/ 121 w 1240"/>
                <a:gd name="T11" fmla="*/ 494 h 661"/>
                <a:gd name="T12" fmla="*/ 141 w 1240"/>
                <a:gd name="T13" fmla="*/ 515 h 661"/>
                <a:gd name="T14" fmla="*/ 162 w 1240"/>
                <a:gd name="T15" fmla="*/ 532 h 661"/>
                <a:gd name="T16" fmla="*/ 183 w 1240"/>
                <a:gd name="T17" fmla="*/ 546 h 661"/>
                <a:gd name="T18" fmla="*/ 203 w 1240"/>
                <a:gd name="T19" fmla="*/ 557 h 661"/>
                <a:gd name="T20" fmla="*/ 224 w 1240"/>
                <a:gd name="T21" fmla="*/ 567 h 661"/>
                <a:gd name="T22" fmla="*/ 245 w 1240"/>
                <a:gd name="T23" fmla="*/ 575 h 661"/>
                <a:gd name="T24" fmla="*/ 266 w 1240"/>
                <a:gd name="T25" fmla="*/ 583 h 661"/>
                <a:gd name="T26" fmla="*/ 286 w 1240"/>
                <a:gd name="T27" fmla="*/ 589 h 661"/>
                <a:gd name="T28" fmla="*/ 307 w 1240"/>
                <a:gd name="T29" fmla="*/ 595 h 661"/>
                <a:gd name="T30" fmla="*/ 328 w 1240"/>
                <a:gd name="T31" fmla="*/ 600 h 661"/>
                <a:gd name="T32" fmla="*/ 349 w 1240"/>
                <a:gd name="T33" fmla="*/ 604 h 661"/>
                <a:gd name="T34" fmla="*/ 369 w 1240"/>
                <a:gd name="T35" fmla="*/ 608 h 661"/>
                <a:gd name="T36" fmla="*/ 390 w 1240"/>
                <a:gd name="T37" fmla="*/ 612 h 661"/>
                <a:gd name="T38" fmla="*/ 411 w 1240"/>
                <a:gd name="T39" fmla="*/ 615 h 661"/>
                <a:gd name="T40" fmla="*/ 431 w 1240"/>
                <a:gd name="T41" fmla="*/ 618 h 661"/>
                <a:gd name="T42" fmla="*/ 452 w 1240"/>
                <a:gd name="T43" fmla="*/ 621 h 661"/>
                <a:gd name="T44" fmla="*/ 473 w 1240"/>
                <a:gd name="T45" fmla="*/ 624 h 661"/>
                <a:gd name="T46" fmla="*/ 494 w 1240"/>
                <a:gd name="T47" fmla="*/ 626 h 661"/>
                <a:gd name="T48" fmla="*/ 514 w 1240"/>
                <a:gd name="T49" fmla="*/ 628 h 661"/>
                <a:gd name="T50" fmla="*/ 535 w 1240"/>
                <a:gd name="T51" fmla="*/ 630 h 661"/>
                <a:gd name="T52" fmla="*/ 556 w 1240"/>
                <a:gd name="T53" fmla="*/ 632 h 661"/>
                <a:gd name="T54" fmla="*/ 576 w 1240"/>
                <a:gd name="T55" fmla="*/ 634 h 661"/>
                <a:gd name="T56" fmla="*/ 597 w 1240"/>
                <a:gd name="T57" fmla="*/ 636 h 661"/>
                <a:gd name="T58" fmla="*/ 618 w 1240"/>
                <a:gd name="T59" fmla="*/ 637 h 661"/>
                <a:gd name="T60" fmla="*/ 639 w 1240"/>
                <a:gd name="T61" fmla="*/ 639 h 661"/>
                <a:gd name="T62" fmla="*/ 659 w 1240"/>
                <a:gd name="T63" fmla="*/ 640 h 661"/>
                <a:gd name="T64" fmla="*/ 680 w 1240"/>
                <a:gd name="T65" fmla="*/ 641 h 661"/>
                <a:gd name="T66" fmla="*/ 701 w 1240"/>
                <a:gd name="T67" fmla="*/ 643 h 661"/>
                <a:gd name="T68" fmla="*/ 722 w 1240"/>
                <a:gd name="T69" fmla="*/ 644 h 661"/>
                <a:gd name="T70" fmla="*/ 742 w 1240"/>
                <a:gd name="T71" fmla="*/ 645 h 661"/>
                <a:gd name="T72" fmla="*/ 763 w 1240"/>
                <a:gd name="T73" fmla="*/ 646 h 661"/>
                <a:gd name="T74" fmla="*/ 784 w 1240"/>
                <a:gd name="T75" fmla="*/ 647 h 661"/>
                <a:gd name="T76" fmla="*/ 804 w 1240"/>
                <a:gd name="T77" fmla="*/ 648 h 661"/>
                <a:gd name="T78" fmla="*/ 825 w 1240"/>
                <a:gd name="T79" fmla="*/ 649 h 661"/>
                <a:gd name="T80" fmla="*/ 846 w 1240"/>
                <a:gd name="T81" fmla="*/ 650 h 661"/>
                <a:gd name="T82" fmla="*/ 867 w 1240"/>
                <a:gd name="T83" fmla="*/ 650 h 661"/>
                <a:gd name="T84" fmla="*/ 887 w 1240"/>
                <a:gd name="T85" fmla="*/ 651 h 661"/>
                <a:gd name="T86" fmla="*/ 908 w 1240"/>
                <a:gd name="T87" fmla="*/ 652 h 661"/>
                <a:gd name="T88" fmla="*/ 929 w 1240"/>
                <a:gd name="T89" fmla="*/ 653 h 661"/>
                <a:gd name="T90" fmla="*/ 949 w 1240"/>
                <a:gd name="T91" fmla="*/ 653 h 661"/>
                <a:gd name="T92" fmla="*/ 970 w 1240"/>
                <a:gd name="T93" fmla="*/ 654 h 661"/>
                <a:gd name="T94" fmla="*/ 991 w 1240"/>
                <a:gd name="T95" fmla="*/ 655 h 661"/>
                <a:gd name="T96" fmla="*/ 1012 w 1240"/>
                <a:gd name="T97" fmla="*/ 655 h 661"/>
                <a:gd name="T98" fmla="*/ 1032 w 1240"/>
                <a:gd name="T99" fmla="*/ 656 h 661"/>
                <a:gd name="T100" fmla="*/ 1053 w 1240"/>
                <a:gd name="T101" fmla="*/ 656 h 661"/>
                <a:gd name="T102" fmla="*/ 1074 w 1240"/>
                <a:gd name="T103" fmla="*/ 657 h 661"/>
                <a:gd name="T104" fmla="*/ 1095 w 1240"/>
                <a:gd name="T105" fmla="*/ 657 h 661"/>
                <a:gd name="T106" fmla="*/ 1115 w 1240"/>
                <a:gd name="T107" fmla="*/ 658 h 661"/>
                <a:gd name="T108" fmla="*/ 1136 w 1240"/>
                <a:gd name="T109" fmla="*/ 658 h 661"/>
                <a:gd name="T110" fmla="*/ 1157 w 1240"/>
                <a:gd name="T111" fmla="*/ 659 h 661"/>
                <a:gd name="T112" fmla="*/ 1177 w 1240"/>
                <a:gd name="T113" fmla="*/ 659 h 661"/>
                <a:gd name="T114" fmla="*/ 1198 w 1240"/>
                <a:gd name="T115" fmla="*/ 660 h 661"/>
                <a:gd name="T116" fmla="*/ 1219 w 1240"/>
                <a:gd name="T117" fmla="*/ 660 h 661"/>
                <a:gd name="T118" fmla="*/ 1240 w 1240"/>
                <a:gd name="T119" fmla="*/ 661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0" h="661">
                  <a:moveTo>
                    <a:pt x="0" y="0"/>
                  </a:moveTo>
                  <a:lnTo>
                    <a:pt x="5" y="56"/>
                  </a:lnTo>
                  <a:lnTo>
                    <a:pt x="9" y="103"/>
                  </a:lnTo>
                  <a:lnTo>
                    <a:pt x="13" y="144"/>
                  </a:lnTo>
                  <a:lnTo>
                    <a:pt x="17" y="180"/>
                  </a:lnTo>
                  <a:lnTo>
                    <a:pt x="21" y="211"/>
                  </a:lnTo>
                  <a:lnTo>
                    <a:pt x="25" y="238"/>
                  </a:lnTo>
                  <a:lnTo>
                    <a:pt x="29" y="263"/>
                  </a:lnTo>
                  <a:lnTo>
                    <a:pt x="34" y="285"/>
                  </a:lnTo>
                  <a:lnTo>
                    <a:pt x="38" y="304"/>
                  </a:lnTo>
                  <a:lnTo>
                    <a:pt x="42" y="322"/>
                  </a:lnTo>
                  <a:lnTo>
                    <a:pt x="46" y="339"/>
                  </a:lnTo>
                  <a:lnTo>
                    <a:pt x="50" y="353"/>
                  </a:lnTo>
                  <a:lnTo>
                    <a:pt x="54" y="367"/>
                  </a:lnTo>
                  <a:lnTo>
                    <a:pt x="58" y="380"/>
                  </a:lnTo>
                  <a:lnTo>
                    <a:pt x="63" y="391"/>
                  </a:lnTo>
                  <a:lnTo>
                    <a:pt x="67" y="402"/>
                  </a:lnTo>
                  <a:lnTo>
                    <a:pt x="71" y="412"/>
                  </a:lnTo>
                  <a:lnTo>
                    <a:pt x="75" y="421"/>
                  </a:lnTo>
                  <a:lnTo>
                    <a:pt x="79" y="430"/>
                  </a:lnTo>
                  <a:lnTo>
                    <a:pt x="83" y="438"/>
                  </a:lnTo>
                  <a:lnTo>
                    <a:pt x="87" y="446"/>
                  </a:lnTo>
                  <a:lnTo>
                    <a:pt x="92" y="453"/>
                  </a:lnTo>
                  <a:lnTo>
                    <a:pt x="96" y="460"/>
                  </a:lnTo>
                  <a:lnTo>
                    <a:pt x="100" y="466"/>
                  </a:lnTo>
                  <a:lnTo>
                    <a:pt x="104" y="472"/>
                  </a:lnTo>
                  <a:lnTo>
                    <a:pt x="108" y="478"/>
                  </a:lnTo>
                  <a:lnTo>
                    <a:pt x="112" y="484"/>
                  </a:lnTo>
                  <a:lnTo>
                    <a:pt x="116" y="489"/>
                  </a:lnTo>
                  <a:lnTo>
                    <a:pt x="121" y="494"/>
                  </a:lnTo>
                  <a:lnTo>
                    <a:pt x="125" y="498"/>
                  </a:lnTo>
                  <a:lnTo>
                    <a:pt x="129" y="503"/>
                  </a:lnTo>
                  <a:lnTo>
                    <a:pt x="133" y="507"/>
                  </a:lnTo>
                  <a:lnTo>
                    <a:pt x="137" y="511"/>
                  </a:lnTo>
                  <a:lnTo>
                    <a:pt x="141" y="515"/>
                  </a:lnTo>
                  <a:lnTo>
                    <a:pt x="145" y="518"/>
                  </a:lnTo>
                  <a:lnTo>
                    <a:pt x="150" y="522"/>
                  </a:lnTo>
                  <a:lnTo>
                    <a:pt x="154" y="525"/>
                  </a:lnTo>
                  <a:lnTo>
                    <a:pt x="158" y="529"/>
                  </a:lnTo>
                  <a:lnTo>
                    <a:pt x="162" y="532"/>
                  </a:lnTo>
                  <a:lnTo>
                    <a:pt x="166" y="535"/>
                  </a:lnTo>
                  <a:lnTo>
                    <a:pt x="170" y="538"/>
                  </a:lnTo>
                  <a:lnTo>
                    <a:pt x="174" y="540"/>
                  </a:lnTo>
                  <a:lnTo>
                    <a:pt x="179" y="543"/>
                  </a:lnTo>
                  <a:lnTo>
                    <a:pt x="183" y="546"/>
                  </a:lnTo>
                  <a:lnTo>
                    <a:pt x="187" y="548"/>
                  </a:lnTo>
                  <a:lnTo>
                    <a:pt x="191" y="550"/>
                  </a:lnTo>
                  <a:lnTo>
                    <a:pt x="195" y="553"/>
                  </a:lnTo>
                  <a:lnTo>
                    <a:pt x="199" y="555"/>
                  </a:lnTo>
                  <a:lnTo>
                    <a:pt x="203" y="557"/>
                  </a:lnTo>
                  <a:lnTo>
                    <a:pt x="208" y="559"/>
                  </a:lnTo>
                  <a:lnTo>
                    <a:pt x="212" y="561"/>
                  </a:lnTo>
                  <a:lnTo>
                    <a:pt x="216" y="563"/>
                  </a:lnTo>
                  <a:lnTo>
                    <a:pt x="220" y="565"/>
                  </a:lnTo>
                  <a:lnTo>
                    <a:pt x="224" y="567"/>
                  </a:lnTo>
                  <a:lnTo>
                    <a:pt x="228" y="569"/>
                  </a:lnTo>
                  <a:lnTo>
                    <a:pt x="232" y="571"/>
                  </a:lnTo>
                  <a:lnTo>
                    <a:pt x="237" y="572"/>
                  </a:lnTo>
                  <a:lnTo>
                    <a:pt x="241" y="574"/>
                  </a:lnTo>
                  <a:lnTo>
                    <a:pt x="245" y="575"/>
                  </a:lnTo>
                  <a:lnTo>
                    <a:pt x="249" y="577"/>
                  </a:lnTo>
                  <a:lnTo>
                    <a:pt x="253" y="579"/>
                  </a:lnTo>
                  <a:lnTo>
                    <a:pt x="257" y="580"/>
                  </a:lnTo>
                  <a:lnTo>
                    <a:pt x="261" y="581"/>
                  </a:lnTo>
                  <a:lnTo>
                    <a:pt x="266" y="583"/>
                  </a:lnTo>
                  <a:lnTo>
                    <a:pt x="270" y="584"/>
                  </a:lnTo>
                  <a:lnTo>
                    <a:pt x="274" y="585"/>
                  </a:lnTo>
                  <a:lnTo>
                    <a:pt x="278" y="587"/>
                  </a:lnTo>
                  <a:lnTo>
                    <a:pt x="282" y="588"/>
                  </a:lnTo>
                  <a:lnTo>
                    <a:pt x="286" y="589"/>
                  </a:lnTo>
                  <a:lnTo>
                    <a:pt x="290" y="590"/>
                  </a:lnTo>
                  <a:lnTo>
                    <a:pt x="295" y="592"/>
                  </a:lnTo>
                  <a:lnTo>
                    <a:pt x="299" y="593"/>
                  </a:lnTo>
                  <a:lnTo>
                    <a:pt x="303" y="594"/>
                  </a:lnTo>
                  <a:lnTo>
                    <a:pt x="307" y="595"/>
                  </a:lnTo>
                  <a:lnTo>
                    <a:pt x="311" y="596"/>
                  </a:lnTo>
                  <a:lnTo>
                    <a:pt x="315" y="597"/>
                  </a:lnTo>
                  <a:lnTo>
                    <a:pt x="319" y="598"/>
                  </a:lnTo>
                  <a:lnTo>
                    <a:pt x="324" y="599"/>
                  </a:lnTo>
                  <a:lnTo>
                    <a:pt x="328" y="600"/>
                  </a:lnTo>
                  <a:lnTo>
                    <a:pt x="332" y="601"/>
                  </a:lnTo>
                  <a:lnTo>
                    <a:pt x="336" y="602"/>
                  </a:lnTo>
                  <a:lnTo>
                    <a:pt x="340" y="603"/>
                  </a:lnTo>
                  <a:lnTo>
                    <a:pt x="344" y="603"/>
                  </a:lnTo>
                  <a:lnTo>
                    <a:pt x="349" y="604"/>
                  </a:lnTo>
                  <a:lnTo>
                    <a:pt x="353" y="605"/>
                  </a:lnTo>
                  <a:lnTo>
                    <a:pt x="357" y="606"/>
                  </a:lnTo>
                  <a:lnTo>
                    <a:pt x="361" y="607"/>
                  </a:lnTo>
                  <a:lnTo>
                    <a:pt x="365" y="608"/>
                  </a:lnTo>
                  <a:lnTo>
                    <a:pt x="369" y="608"/>
                  </a:lnTo>
                  <a:lnTo>
                    <a:pt x="373" y="609"/>
                  </a:lnTo>
                  <a:lnTo>
                    <a:pt x="378" y="610"/>
                  </a:lnTo>
                  <a:lnTo>
                    <a:pt x="382" y="611"/>
                  </a:lnTo>
                  <a:lnTo>
                    <a:pt x="386" y="611"/>
                  </a:lnTo>
                  <a:lnTo>
                    <a:pt x="390" y="612"/>
                  </a:lnTo>
                  <a:lnTo>
                    <a:pt x="394" y="613"/>
                  </a:lnTo>
                  <a:lnTo>
                    <a:pt x="398" y="613"/>
                  </a:lnTo>
                  <a:lnTo>
                    <a:pt x="402" y="614"/>
                  </a:lnTo>
                  <a:lnTo>
                    <a:pt x="407" y="615"/>
                  </a:lnTo>
                  <a:lnTo>
                    <a:pt x="411" y="615"/>
                  </a:lnTo>
                  <a:lnTo>
                    <a:pt x="415" y="616"/>
                  </a:lnTo>
                  <a:lnTo>
                    <a:pt x="419" y="617"/>
                  </a:lnTo>
                  <a:lnTo>
                    <a:pt x="423" y="617"/>
                  </a:lnTo>
                  <a:lnTo>
                    <a:pt x="427" y="618"/>
                  </a:lnTo>
                  <a:lnTo>
                    <a:pt x="431" y="618"/>
                  </a:lnTo>
                  <a:lnTo>
                    <a:pt x="436" y="619"/>
                  </a:lnTo>
                  <a:lnTo>
                    <a:pt x="440" y="620"/>
                  </a:lnTo>
                  <a:lnTo>
                    <a:pt x="444" y="620"/>
                  </a:lnTo>
                  <a:lnTo>
                    <a:pt x="448" y="621"/>
                  </a:lnTo>
                  <a:lnTo>
                    <a:pt x="452" y="621"/>
                  </a:lnTo>
                  <a:lnTo>
                    <a:pt x="456" y="622"/>
                  </a:lnTo>
                  <a:lnTo>
                    <a:pt x="460" y="622"/>
                  </a:lnTo>
                  <a:lnTo>
                    <a:pt x="465" y="623"/>
                  </a:lnTo>
                  <a:lnTo>
                    <a:pt x="469" y="623"/>
                  </a:lnTo>
                  <a:lnTo>
                    <a:pt x="473" y="624"/>
                  </a:lnTo>
                  <a:lnTo>
                    <a:pt x="477" y="624"/>
                  </a:lnTo>
                  <a:lnTo>
                    <a:pt x="481" y="625"/>
                  </a:lnTo>
                  <a:lnTo>
                    <a:pt x="485" y="625"/>
                  </a:lnTo>
                  <a:lnTo>
                    <a:pt x="489" y="626"/>
                  </a:lnTo>
                  <a:lnTo>
                    <a:pt x="494" y="626"/>
                  </a:lnTo>
                  <a:lnTo>
                    <a:pt x="498" y="627"/>
                  </a:lnTo>
                  <a:lnTo>
                    <a:pt x="502" y="627"/>
                  </a:lnTo>
                  <a:lnTo>
                    <a:pt x="506" y="627"/>
                  </a:lnTo>
                  <a:lnTo>
                    <a:pt x="510" y="628"/>
                  </a:lnTo>
                  <a:lnTo>
                    <a:pt x="514" y="628"/>
                  </a:lnTo>
                  <a:lnTo>
                    <a:pt x="518" y="629"/>
                  </a:lnTo>
                  <a:lnTo>
                    <a:pt x="523" y="629"/>
                  </a:lnTo>
                  <a:lnTo>
                    <a:pt x="527" y="630"/>
                  </a:lnTo>
                  <a:lnTo>
                    <a:pt x="531" y="630"/>
                  </a:lnTo>
                  <a:lnTo>
                    <a:pt x="535" y="630"/>
                  </a:lnTo>
                  <a:lnTo>
                    <a:pt x="539" y="631"/>
                  </a:lnTo>
                  <a:lnTo>
                    <a:pt x="543" y="631"/>
                  </a:lnTo>
                  <a:lnTo>
                    <a:pt x="547" y="631"/>
                  </a:lnTo>
                  <a:lnTo>
                    <a:pt x="552" y="632"/>
                  </a:lnTo>
                  <a:lnTo>
                    <a:pt x="556" y="632"/>
                  </a:lnTo>
                  <a:lnTo>
                    <a:pt x="560" y="633"/>
                  </a:lnTo>
                  <a:lnTo>
                    <a:pt x="564" y="633"/>
                  </a:lnTo>
                  <a:lnTo>
                    <a:pt x="568" y="633"/>
                  </a:lnTo>
                  <a:lnTo>
                    <a:pt x="572" y="634"/>
                  </a:lnTo>
                  <a:lnTo>
                    <a:pt x="576" y="634"/>
                  </a:lnTo>
                  <a:lnTo>
                    <a:pt x="581" y="634"/>
                  </a:lnTo>
                  <a:lnTo>
                    <a:pt x="585" y="635"/>
                  </a:lnTo>
                  <a:lnTo>
                    <a:pt x="589" y="635"/>
                  </a:lnTo>
                  <a:lnTo>
                    <a:pt x="593" y="635"/>
                  </a:lnTo>
                  <a:lnTo>
                    <a:pt x="597" y="636"/>
                  </a:lnTo>
                  <a:lnTo>
                    <a:pt x="601" y="636"/>
                  </a:lnTo>
                  <a:lnTo>
                    <a:pt x="605" y="636"/>
                  </a:lnTo>
                  <a:lnTo>
                    <a:pt x="610" y="637"/>
                  </a:lnTo>
                  <a:lnTo>
                    <a:pt x="614" y="637"/>
                  </a:lnTo>
                  <a:lnTo>
                    <a:pt x="618" y="637"/>
                  </a:lnTo>
                  <a:lnTo>
                    <a:pt x="622" y="638"/>
                  </a:lnTo>
                  <a:lnTo>
                    <a:pt x="626" y="638"/>
                  </a:lnTo>
                  <a:lnTo>
                    <a:pt x="630" y="638"/>
                  </a:lnTo>
                  <a:lnTo>
                    <a:pt x="634" y="638"/>
                  </a:lnTo>
                  <a:lnTo>
                    <a:pt x="639" y="639"/>
                  </a:lnTo>
                  <a:lnTo>
                    <a:pt x="643" y="639"/>
                  </a:lnTo>
                  <a:lnTo>
                    <a:pt x="647" y="639"/>
                  </a:lnTo>
                  <a:lnTo>
                    <a:pt x="651" y="640"/>
                  </a:lnTo>
                  <a:lnTo>
                    <a:pt x="655" y="640"/>
                  </a:lnTo>
                  <a:lnTo>
                    <a:pt x="659" y="640"/>
                  </a:lnTo>
                  <a:lnTo>
                    <a:pt x="664" y="640"/>
                  </a:lnTo>
                  <a:lnTo>
                    <a:pt x="668" y="641"/>
                  </a:lnTo>
                  <a:lnTo>
                    <a:pt x="672" y="641"/>
                  </a:lnTo>
                  <a:lnTo>
                    <a:pt x="676" y="641"/>
                  </a:lnTo>
                  <a:lnTo>
                    <a:pt x="680" y="641"/>
                  </a:lnTo>
                  <a:lnTo>
                    <a:pt x="684" y="642"/>
                  </a:lnTo>
                  <a:lnTo>
                    <a:pt x="688" y="642"/>
                  </a:lnTo>
                  <a:lnTo>
                    <a:pt x="693" y="642"/>
                  </a:lnTo>
                  <a:lnTo>
                    <a:pt x="697" y="642"/>
                  </a:lnTo>
                  <a:lnTo>
                    <a:pt x="701" y="643"/>
                  </a:lnTo>
                  <a:lnTo>
                    <a:pt x="705" y="643"/>
                  </a:lnTo>
                  <a:lnTo>
                    <a:pt x="709" y="643"/>
                  </a:lnTo>
                  <a:lnTo>
                    <a:pt x="713" y="643"/>
                  </a:lnTo>
                  <a:lnTo>
                    <a:pt x="717" y="643"/>
                  </a:lnTo>
                  <a:lnTo>
                    <a:pt x="722" y="644"/>
                  </a:lnTo>
                  <a:lnTo>
                    <a:pt x="726" y="644"/>
                  </a:lnTo>
                  <a:lnTo>
                    <a:pt x="730" y="644"/>
                  </a:lnTo>
                  <a:lnTo>
                    <a:pt x="734" y="644"/>
                  </a:lnTo>
                  <a:lnTo>
                    <a:pt x="738" y="645"/>
                  </a:lnTo>
                  <a:lnTo>
                    <a:pt x="742" y="645"/>
                  </a:lnTo>
                  <a:lnTo>
                    <a:pt x="746" y="645"/>
                  </a:lnTo>
                  <a:lnTo>
                    <a:pt x="751" y="645"/>
                  </a:lnTo>
                  <a:lnTo>
                    <a:pt x="755" y="645"/>
                  </a:lnTo>
                  <a:lnTo>
                    <a:pt x="759" y="646"/>
                  </a:lnTo>
                  <a:lnTo>
                    <a:pt x="763" y="646"/>
                  </a:lnTo>
                  <a:lnTo>
                    <a:pt x="767" y="646"/>
                  </a:lnTo>
                  <a:lnTo>
                    <a:pt x="771" y="646"/>
                  </a:lnTo>
                  <a:lnTo>
                    <a:pt x="775" y="646"/>
                  </a:lnTo>
                  <a:lnTo>
                    <a:pt x="780" y="647"/>
                  </a:lnTo>
                  <a:lnTo>
                    <a:pt x="784" y="647"/>
                  </a:lnTo>
                  <a:lnTo>
                    <a:pt x="788" y="647"/>
                  </a:lnTo>
                  <a:lnTo>
                    <a:pt x="792" y="647"/>
                  </a:lnTo>
                  <a:lnTo>
                    <a:pt x="796" y="647"/>
                  </a:lnTo>
                  <a:lnTo>
                    <a:pt x="800" y="648"/>
                  </a:lnTo>
                  <a:lnTo>
                    <a:pt x="804" y="648"/>
                  </a:lnTo>
                  <a:lnTo>
                    <a:pt x="809" y="648"/>
                  </a:lnTo>
                  <a:lnTo>
                    <a:pt x="813" y="648"/>
                  </a:lnTo>
                  <a:lnTo>
                    <a:pt x="817" y="648"/>
                  </a:lnTo>
                  <a:lnTo>
                    <a:pt x="821" y="649"/>
                  </a:lnTo>
                  <a:lnTo>
                    <a:pt x="825" y="649"/>
                  </a:lnTo>
                  <a:lnTo>
                    <a:pt x="829" y="649"/>
                  </a:lnTo>
                  <a:lnTo>
                    <a:pt x="833" y="649"/>
                  </a:lnTo>
                  <a:lnTo>
                    <a:pt x="838" y="649"/>
                  </a:lnTo>
                  <a:lnTo>
                    <a:pt x="842" y="649"/>
                  </a:lnTo>
                  <a:lnTo>
                    <a:pt x="846" y="650"/>
                  </a:lnTo>
                  <a:lnTo>
                    <a:pt x="850" y="650"/>
                  </a:lnTo>
                  <a:lnTo>
                    <a:pt x="854" y="650"/>
                  </a:lnTo>
                  <a:lnTo>
                    <a:pt x="858" y="650"/>
                  </a:lnTo>
                  <a:lnTo>
                    <a:pt x="862" y="650"/>
                  </a:lnTo>
                  <a:lnTo>
                    <a:pt x="867" y="650"/>
                  </a:lnTo>
                  <a:lnTo>
                    <a:pt x="871" y="651"/>
                  </a:lnTo>
                  <a:lnTo>
                    <a:pt x="875" y="651"/>
                  </a:lnTo>
                  <a:lnTo>
                    <a:pt x="879" y="651"/>
                  </a:lnTo>
                  <a:lnTo>
                    <a:pt x="883" y="651"/>
                  </a:lnTo>
                  <a:lnTo>
                    <a:pt x="887" y="651"/>
                  </a:lnTo>
                  <a:lnTo>
                    <a:pt x="891" y="651"/>
                  </a:lnTo>
                  <a:lnTo>
                    <a:pt x="896" y="651"/>
                  </a:lnTo>
                  <a:lnTo>
                    <a:pt x="900" y="652"/>
                  </a:lnTo>
                  <a:lnTo>
                    <a:pt x="904" y="652"/>
                  </a:lnTo>
                  <a:lnTo>
                    <a:pt x="908" y="652"/>
                  </a:lnTo>
                  <a:lnTo>
                    <a:pt x="912" y="652"/>
                  </a:lnTo>
                  <a:lnTo>
                    <a:pt x="916" y="652"/>
                  </a:lnTo>
                  <a:lnTo>
                    <a:pt x="920" y="652"/>
                  </a:lnTo>
                  <a:lnTo>
                    <a:pt x="925" y="652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1" y="653"/>
                  </a:lnTo>
                  <a:lnTo>
                    <a:pt x="945" y="653"/>
                  </a:lnTo>
                  <a:lnTo>
                    <a:pt x="949" y="653"/>
                  </a:lnTo>
                  <a:lnTo>
                    <a:pt x="954" y="653"/>
                  </a:lnTo>
                  <a:lnTo>
                    <a:pt x="958" y="654"/>
                  </a:lnTo>
                  <a:lnTo>
                    <a:pt x="962" y="654"/>
                  </a:lnTo>
                  <a:lnTo>
                    <a:pt x="966" y="654"/>
                  </a:lnTo>
                  <a:lnTo>
                    <a:pt x="970" y="654"/>
                  </a:lnTo>
                  <a:lnTo>
                    <a:pt x="974" y="654"/>
                  </a:lnTo>
                  <a:lnTo>
                    <a:pt x="979" y="654"/>
                  </a:lnTo>
                  <a:lnTo>
                    <a:pt x="983" y="654"/>
                  </a:lnTo>
                  <a:lnTo>
                    <a:pt x="987" y="654"/>
                  </a:lnTo>
                  <a:lnTo>
                    <a:pt x="991" y="655"/>
                  </a:lnTo>
                  <a:lnTo>
                    <a:pt x="995" y="655"/>
                  </a:lnTo>
                  <a:lnTo>
                    <a:pt x="999" y="655"/>
                  </a:lnTo>
                  <a:lnTo>
                    <a:pt x="1003" y="655"/>
                  </a:lnTo>
                  <a:lnTo>
                    <a:pt x="1008" y="655"/>
                  </a:lnTo>
                  <a:lnTo>
                    <a:pt x="1012" y="655"/>
                  </a:lnTo>
                  <a:lnTo>
                    <a:pt x="1016" y="655"/>
                  </a:lnTo>
                  <a:lnTo>
                    <a:pt x="1020" y="655"/>
                  </a:lnTo>
                  <a:lnTo>
                    <a:pt x="1024" y="656"/>
                  </a:lnTo>
                  <a:lnTo>
                    <a:pt x="1028" y="656"/>
                  </a:lnTo>
                  <a:lnTo>
                    <a:pt x="1032" y="656"/>
                  </a:lnTo>
                  <a:lnTo>
                    <a:pt x="1037" y="656"/>
                  </a:lnTo>
                  <a:lnTo>
                    <a:pt x="1041" y="656"/>
                  </a:lnTo>
                  <a:lnTo>
                    <a:pt x="1045" y="656"/>
                  </a:lnTo>
                  <a:lnTo>
                    <a:pt x="1049" y="656"/>
                  </a:lnTo>
                  <a:lnTo>
                    <a:pt x="1053" y="656"/>
                  </a:lnTo>
                  <a:lnTo>
                    <a:pt x="1057" y="656"/>
                  </a:lnTo>
                  <a:lnTo>
                    <a:pt x="1061" y="657"/>
                  </a:lnTo>
                  <a:lnTo>
                    <a:pt x="1066" y="657"/>
                  </a:lnTo>
                  <a:lnTo>
                    <a:pt x="1070" y="657"/>
                  </a:lnTo>
                  <a:lnTo>
                    <a:pt x="1074" y="657"/>
                  </a:lnTo>
                  <a:lnTo>
                    <a:pt x="1078" y="657"/>
                  </a:lnTo>
                  <a:lnTo>
                    <a:pt x="1082" y="657"/>
                  </a:lnTo>
                  <a:lnTo>
                    <a:pt x="1086" y="657"/>
                  </a:lnTo>
                  <a:lnTo>
                    <a:pt x="1090" y="657"/>
                  </a:lnTo>
                  <a:lnTo>
                    <a:pt x="1095" y="657"/>
                  </a:lnTo>
                  <a:lnTo>
                    <a:pt x="1099" y="658"/>
                  </a:lnTo>
                  <a:lnTo>
                    <a:pt x="1103" y="658"/>
                  </a:lnTo>
                  <a:lnTo>
                    <a:pt x="1107" y="658"/>
                  </a:lnTo>
                  <a:lnTo>
                    <a:pt x="1111" y="658"/>
                  </a:lnTo>
                  <a:lnTo>
                    <a:pt x="1115" y="658"/>
                  </a:lnTo>
                  <a:lnTo>
                    <a:pt x="1119" y="658"/>
                  </a:lnTo>
                  <a:lnTo>
                    <a:pt x="1124" y="658"/>
                  </a:lnTo>
                  <a:lnTo>
                    <a:pt x="1128" y="658"/>
                  </a:lnTo>
                  <a:lnTo>
                    <a:pt x="1132" y="658"/>
                  </a:lnTo>
                  <a:lnTo>
                    <a:pt x="1136" y="658"/>
                  </a:lnTo>
                  <a:lnTo>
                    <a:pt x="1140" y="658"/>
                  </a:lnTo>
                  <a:lnTo>
                    <a:pt x="1144" y="659"/>
                  </a:lnTo>
                  <a:lnTo>
                    <a:pt x="1148" y="659"/>
                  </a:lnTo>
                  <a:lnTo>
                    <a:pt x="1153" y="659"/>
                  </a:lnTo>
                  <a:lnTo>
                    <a:pt x="1157" y="659"/>
                  </a:lnTo>
                  <a:lnTo>
                    <a:pt x="1161" y="659"/>
                  </a:lnTo>
                  <a:lnTo>
                    <a:pt x="1165" y="659"/>
                  </a:lnTo>
                  <a:lnTo>
                    <a:pt x="1169" y="659"/>
                  </a:lnTo>
                  <a:lnTo>
                    <a:pt x="1173" y="659"/>
                  </a:lnTo>
                  <a:lnTo>
                    <a:pt x="1177" y="659"/>
                  </a:lnTo>
                  <a:lnTo>
                    <a:pt x="1182" y="659"/>
                  </a:lnTo>
                  <a:lnTo>
                    <a:pt x="1186" y="659"/>
                  </a:lnTo>
                  <a:lnTo>
                    <a:pt x="1190" y="660"/>
                  </a:lnTo>
                  <a:lnTo>
                    <a:pt x="1194" y="660"/>
                  </a:lnTo>
                  <a:lnTo>
                    <a:pt x="1198" y="660"/>
                  </a:lnTo>
                  <a:lnTo>
                    <a:pt x="1202" y="660"/>
                  </a:lnTo>
                  <a:lnTo>
                    <a:pt x="1206" y="660"/>
                  </a:lnTo>
                  <a:lnTo>
                    <a:pt x="1211" y="660"/>
                  </a:lnTo>
                  <a:lnTo>
                    <a:pt x="1215" y="660"/>
                  </a:lnTo>
                  <a:lnTo>
                    <a:pt x="1219" y="660"/>
                  </a:lnTo>
                  <a:lnTo>
                    <a:pt x="1223" y="660"/>
                  </a:lnTo>
                  <a:lnTo>
                    <a:pt x="1227" y="660"/>
                  </a:lnTo>
                  <a:lnTo>
                    <a:pt x="1231" y="660"/>
                  </a:lnTo>
                  <a:lnTo>
                    <a:pt x="1235" y="660"/>
                  </a:lnTo>
                  <a:lnTo>
                    <a:pt x="1240" y="66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1" name="Freeform 4659"/>
            <p:cNvSpPr>
              <a:spLocks/>
            </p:cNvSpPr>
            <p:nvPr/>
          </p:nvSpPr>
          <p:spPr bwMode="auto">
            <a:xfrm>
              <a:off x="925" y="564"/>
              <a:ext cx="4207" cy="2818"/>
            </a:xfrm>
            <a:custGeom>
              <a:avLst/>
              <a:gdLst>
                <a:gd name="T0" fmla="*/ 17 w 1205"/>
                <a:gd name="T1" fmla="*/ 142 h 807"/>
                <a:gd name="T2" fmla="*/ 37 w 1205"/>
                <a:gd name="T3" fmla="*/ 265 h 807"/>
                <a:gd name="T4" fmla="*/ 57 w 1205"/>
                <a:gd name="T5" fmla="*/ 352 h 807"/>
                <a:gd name="T6" fmla="*/ 77 w 1205"/>
                <a:gd name="T7" fmla="*/ 416 h 807"/>
                <a:gd name="T8" fmla="*/ 97 w 1205"/>
                <a:gd name="T9" fmla="*/ 467 h 807"/>
                <a:gd name="T10" fmla="*/ 117 w 1205"/>
                <a:gd name="T11" fmla="*/ 507 h 807"/>
                <a:gd name="T12" fmla="*/ 137 w 1205"/>
                <a:gd name="T13" fmla="*/ 539 h 807"/>
                <a:gd name="T14" fmla="*/ 158 w 1205"/>
                <a:gd name="T15" fmla="*/ 566 h 807"/>
                <a:gd name="T16" fmla="*/ 178 w 1205"/>
                <a:gd name="T17" fmla="*/ 589 h 807"/>
                <a:gd name="T18" fmla="*/ 198 w 1205"/>
                <a:gd name="T19" fmla="*/ 609 h 807"/>
                <a:gd name="T20" fmla="*/ 218 w 1205"/>
                <a:gd name="T21" fmla="*/ 626 h 807"/>
                <a:gd name="T22" fmla="*/ 238 w 1205"/>
                <a:gd name="T23" fmla="*/ 641 h 807"/>
                <a:gd name="T24" fmla="*/ 258 w 1205"/>
                <a:gd name="T25" fmla="*/ 654 h 807"/>
                <a:gd name="T26" fmla="*/ 278 w 1205"/>
                <a:gd name="T27" fmla="*/ 666 h 807"/>
                <a:gd name="T28" fmla="*/ 298 w 1205"/>
                <a:gd name="T29" fmla="*/ 676 h 807"/>
                <a:gd name="T30" fmla="*/ 319 w 1205"/>
                <a:gd name="T31" fmla="*/ 685 h 807"/>
                <a:gd name="T32" fmla="*/ 339 w 1205"/>
                <a:gd name="T33" fmla="*/ 694 h 807"/>
                <a:gd name="T34" fmla="*/ 359 w 1205"/>
                <a:gd name="T35" fmla="*/ 701 h 807"/>
                <a:gd name="T36" fmla="*/ 379 w 1205"/>
                <a:gd name="T37" fmla="*/ 708 h 807"/>
                <a:gd name="T38" fmla="*/ 399 w 1205"/>
                <a:gd name="T39" fmla="*/ 715 h 807"/>
                <a:gd name="T40" fmla="*/ 419 w 1205"/>
                <a:gd name="T41" fmla="*/ 721 h 807"/>
                <a:gd name="T42" fmla="*/ 439 w 1205"/>
                <a:gd name="T43" fmla="*/ 726 h 807"/>
                <a:gd name="T44" fmla="*/ 460 w 1205"/>
                <a:gd name="T45" fmla="*/ 731 h 807"/>
                <a:gd name="T46" fmla="*/ 480 w 1205"/>
                <a:gd name="T47" fmla="*/ 736 h 807"/>
                <a:gd name="T48" fmla="*/ 500 w 1205"/>
                <a:gd name="T49" fmla="*/ 740 h 807"/>
                <a:gd name="T50" fmla="*/ 520 w 1205"/>
                <a:gd name="T51" fmla="*/ 744 h 807"/>
                <a:gd name="T52" fmla="*/ 540 w 1205"/>
                <a:gd name="T53" fmla="*/ 748 h 807"/>
                <a:gd name="T54" fmla="*/ 560 w 1205"/>
                <a:gd name="T55" fmla="*/ 752 h 807"/>
                <a:gd name="T56" fmla="*/ 580 w 1205"/>
                <a:gd name="T57" fmla="*/ 755 h 807"/>
                <a:gd name="T58" fmla="*/ 601 w 1205"/>
                <a:gd name="T59" fmla="*/ 758 h 807"/>
                <a:gd name="T60" fmla="*/ 621 w 1205"/>
                <a:gd name="T61" fmla="*/ 761 h 807"/>
                <a:gd name="T62" fmla="*/ 641 w 1205"/>
                <a:gd name="T63" fmla="*/ 764 h 807"/>
                <a:gd name="T64" fmla="*/ 661 w 1205"/>
                <a:gd name="T65" fmla="*/ 767 h 807"/>
                <a:gd name="T66" fmla="*/ 681 w 1205"/>
                <a:gd name="T67" fmla="*/ 769 h 807"/>
                <a:gd name="T68" fmla="*/ 701 w 1205"/>
                <a:gd name="T69" fmla="*/ 771 h 807"/>
                <a:gd name="T70" fmla="*/ 721 w 1205"/>
                <a:gd name="T71" fmla="*/ 774 h 807"/>
                <a:gd name="T72" fmla="*/ 742 w 1205"/>
                <a:gd name="T73" fmla="*/ 776 h 807"/>
                <a:gd name="T74" fmla="*/ 762 w 1205"/>
                <a:gd name="T75" fmla="*/ 778 h 807"/>
                <a:gd name="T76" fmla="*/ 782 w 1205"/>
                <a:gd name="T77" fmla="*/ 780 h 807"/>
                <a:gd name="T78" fmla="*/ 802 w 1205"/>
                <a:gd name="T79" fmla="*/ 782 h 807"/>
                <a:gd name="T80" fmla="*/ 822 w 1205"/>
                <a:gd name="T81" fmla="*/ 783 h 807"/>
                <a:gd name="T82" fmla="*/ 842 w 1205"/>
                <a:gd name="T83" fmla="*/ 785 h 807"/>
                <a:gd name="T84" fmla="*/ 862 w 1205"/>
                <a:gd name="T85" fmla="*/ 787 h 807"/>
                <a:gd name="T86" fmla="*/ 882 w 1205"/>
                <a:gd name="T87" fmla="*/ 788 h 807"/>
                <a:gd name="T88" fmla="*/ 903 w 1205"/>
                <a:gd name="T89" fmla="*/ 790 h 807"/>
                <a:gd name="T90" fmla="*/ 923 w 1205"/>
                <a:gd name="T91" fmla="*/ 791 h 807"/>
                <a:gd name="T92" fmla="*/ 943 w 1205"/>
                <a:gd name="T93" fmla="*/ 793 h 807"/>
                <a:gd name="T94" fmla="*/ 963 w 1205"/>
                <a:gd name="T95" fmla="*/ 794 h 807"/>
                <a:gd name="T96" fmla="*/ 983 w 1205"/>
                <a:gd name="T97" fmla="*/ 795 h 807"/>
                <a:gd name="T98" fmla="*/ 1003 w 1205"/>
                <a:gd name="T99" fmla="*/ 797 h 807"/>
                <a:gd name="T100" fmla="*/ 1023 w 1205"/>
                <a:gd name="T101" fmla="*/ 798 h 807"/>
                <a:gd name="T102" fmla="*/ 1044 w 1205"/>
                <a:gd name="T103" fmla="*/ 799 h 807"/>
                <a:gd name="T104" fmla="*/ 1064 w 1205"/>
                <a:gd name="T105" fmla="*/ 800 h 807"/>
                <a:gd name="T106" fmla="*/ 1084 w 1205"/>
                <a:gd name="T107" fmla="*/ 801 h 807"/>
                <a:gd name="T108" fmla="*/ 1104 w 1205"/>
                <a:gd name="T109" fmla="*/ 802 h 807"/>
                <a:gd name="T110" fmla="*/ 1124 w 1205"/>
                <a:gd name="T111" fmla="*/ 803 h 807"/>
                <a:gd name="T112" fmla="*/ 1144 w 1205"/>
                <a:gd name="T113" fmla="*/ 804 h 807"/>
                <a:gd name="T114" fmla="*/ 1164 w 1205"/>
                <a:gd name="T115" fmla="*/ 805 h 807"/>
                <a:gd name="T116" fmla="*/ 1185 w 1205"/>
                <a:gd name="T117" fmla="*/ 806 h 807"/>
                <a:gd name="T118" fmla="*/ 1205 w 1205"/>
                <a:gd name="T119" fmla="*/ 807 h 8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05" h="807">
                  <a:moveTo>
                    <a:pt x="0" y="0"/>
                  </a:moveTo>
                  <a:lnTo>
                    <a:pt x="4" y="41"/>
                  </a:lnTo>
                  <a:lnTo>
                    <a:pt x="8" y="78"/>
                  </a:lnTo>
                  <a:lnTo>
                    <a:pt x="12" y="111"/>
                  </a:lnTo>
                  <a:lnTo>
                    <a:pt x="17" y="142"/>
                  </a:lnTo>
                  <a:lnTo>
                    <a:pt x="21" y="170"/>
                  </a:lnTo>
                  <a:lnTo>
                    <a:pt x="25" y="197"/>
                  </a:lnTo>
                  <a:lnTo>
                    <a:pt x="29" y="221"/>
                  </a:lnTo>
                  <a:lnTo>
                    <a:pt x="33" y="244"/>
                  </a:lnTo>
                  <a:lnTo>
                    <a:pt x="37" y="265"/>
                  </a:lnTo>
                  <a:lnTo>
                    <a:pt x="41" y="284"/>
                  </a:lnTo>
                  <a:lnTo>
                    <a:pt x="45" y="303"/>
                  </a:lnTo>
                  <a:lnTo>
                    <a:pt x="49" y="320"/>
                  </a:lnTo>
                  <a:lnTo>
                    <a:pt x="53" y="336"/>
                  </a:lnTo>
                  <a:lnTo>
                    <a:pt x="57" y="352"/>
                  </a:lnTo>
                  <a:lnTo>
                    <a:pt x="61" y="366"/>
                  </a:lnTo>
                  <a:lnTo>
                    <a:pt x="65" y="380"/>
                  </a:lnTo>
                  <a:lnTo>
                    <a:pt x="69" y="393"/>
                  </a:lnTo>
                  <a:lnTo>
                    <a:pt x="73" y="405"/>
                  </a:lnTo>
                  <a:lnTo>
                    <a:pt x="77" y="416"/>
                  </a:lnTo>
                  <a:lnTo>
                    <a:pt x="81" y="428"/>
                  </a:lnTo>
                  <a:lnTo>
                    <a:pt x="85" y="438"/>
                  </a:lnTo>
                  <a:lnTo>
                    <a:pt x="89" y="448"/>
                  </a:lnTo>
                  <a:lnTo>
                    <a:pt x="93" y="458"/>
                  </a:lnTo>
                  <a:lnTo>
                    <a:pt x="97" y="467"/>
                  </a:lnTo>
                  <a:lnTo>
                    <a:pt x="101" y="475"/>
                  </a:lnTo>
                  <a:lnTo>
                    <a:pt x="105" y="484"/>
                  </a:lnTo>
                  <a:lnTo>
                    <a:pt x="109" y="492"/>
                  </a:lnTo>
                  <a:lnTo>
                    <a:pt x="113" y="499"/>
                  </a:lnTo>
                  <a:lnTo>
                    <a:pt x="117" y="507"/>
                  </a:lnTo>
                  <a:lnTo>
                    <a:pt x="121" y="514"/>
                  </a:lnTo>
                  <a:lnTo>
                    <a:pt x="125" y="521"/>
                  </a:lnTo>
                  <a:lnTo>
                    <a:pt x="129" y="527"/>
                  </a:lnTo>
                  <a:lnTo>
                    <a:pt x="133" y="533"/>
                  </a:lnTo>
                  <a:lnTo>
                    <a:pt x="137" y="539"/>
                  </a:lnTo>
                  <a:lnTo>
                    <a:pt x="141" y="545"/>
                  </a:lnTo>
                  <a:lnTo>
                    <a:pt x="145" y="551"/>
                  </a:lnTo>
                  <a:lnTo>
                    <a:pt x="149" y="556"/>
                  </a:lnTo>
                  <a:lnTo>
                    <a:pt x="153" y="561"/>
                  </a:lnTo>
                  <a:lnTo>
                    <a:pt x="158" y="566"/>
                  </a:lnTo>
                  <a:lnTo>
                    <a:pt x="162" y="571"/>
                  </a:lnTo>
                  <a:lnTo>
                    <a:pt x="166" y="576"/>
                  </a:lnTo>
                  <a:lnTo>
                    <a:pt x="170" y="581"/>
                  </a:lnTo>
                  <a:lnTo>
                    <a:pt x="174" y="585"/>
                  </a:lnTo>
                  <a:lnTo>
                    <a:pt x="178" y="589"/>
                  </a:lnTo>
                  <a:lnTo>
                    <a:pt x="182" y="594"/>
                  </a:lnTo>
                  <a:lnTo>
                    <a:pt x="186" y="598"/>
                  </a:lnTo>
                  <a:lnTo>
                    <a:pt x="190" y="602"/>
                  </a:lnTo>
                  <a:lnTo>
                    <a:pt x="194" y="605"/>
                  </a:lnTo>
                  <a:lnTo>
                    <a:pt x="198" y="609"/>
                  </a:lnTo>
                  <a:lnTo>
                    <a:pt x="202" y="613"/>
                  </a:lnTo>
                  <a:lnTo>
                    <a:pt x="206" y="616"/>
                  </a:lnTo>
                  <a:lnTo>
                    <a:pt x="210" y="620"/>
                  </a:lnTo>
                  <a:lnTo>
                    <a:pt x="214" y="623"/>
                  </a:lnTo>
                  <a:lnTo>
                    <a:pt x="218" y="626"/>
                  </a:lnTo>
                  <a:lnTo>
                    <a:pt x="222" y="629"/>
                  </a:lnTo>
                  <a:lnTo>
                    <a:pt x="226" y="632"/>
                  </a:lnTo>
                  <a:lnTo>
                    <a:pt x="230" y="635"/>
                  </a:lnTo>
                  <a:lnTo>
                    <a:pt x="234" y="638"/>
                  </a:lnTo>
                  <a:lnTo>
                    <a:pt x="238" y="641"/>
                  </a:lnTo>
                  <a:lnTo>
                    <a:pt x="242" y="644"/>
                  </a:lnTo>
                  <a:lnTo>
                    <a:pt x="246" y="646"/>
                  </a:lnTo>
                  <a:lnTo>
                    <a:pt x="250" y="649"/>
                  </a:lnTo>
                  <a:lnTo>
                    <a:pt x="254" y="651"/>
                  </a:lnTo>
                  <a:lnTo>
                    <a:pt x="258" y="654"/>
                  </a:lnTo>
                  <a:lnTo>
                    <a:pt x="262" y="656"/>
                  </a:lnTo>
                  <a:lnTo>
                    <a:pt x="266" y="659"/>
                  </a:lnTo>
                  <a:lnTo>
                    <a:pt x="270" y="661"/>
                  </a:lnTo>
                  <a:lnTo>
                    <a:pt x="274" y="663"/>
                  </a:lnTo>
                  <a:lnTo>
                    <a:pt x="278" y="666"/>
                  </a:lnTo>
                  <a:lnTo>
                    <a:pt x="282" y="668"/>
                  </a:lnTo>
                  <a:lnTo>
                    <a:pt x="286" y="670"/>
                  </a:lnTo>
                  <a:lnTo>
                    <a:pt x="290" y="672"/>
                  </a:lnTo>
                  <a:lnTo>
                    <a:pt x="294" y="674"/>
                  </a:lnTo>
                  <a:lnTo>
                    <a:pt x="298" y="676"/>
                  </a:lnTo>
                  <a:lnTo>
                    <a:pt x="303" y="678"/>
                  </a:lnTo>
                  <a:lnTo>
                    <a:pt x="307" y="680"/>
                  </a:lnTo>
                  <a:lnTo>
                    <a:pt x="311" y="682"/>
                  </a:lnTo>
                  <a:lnTo>
                    <a:pt x="315" y="683"/>
                  </a:lnTo>
                  <a:lnTo>
                    <a:pt x="319" y="685"/>
                  </a:lnTo>
                  <a:lnTo>
                    <a:pt x="323" y="687"/>
                  </a:lnTo>
                  <a:lnTo>
                    <a:pt x="327" y="689"/>
                  </a:lnTo>
                  <a:lnTo>
                    <a:pt x="331" y="690"/>
                  </a:lnTo>
                  <a:lnTo>
                    <a:pt x="335" y="692"/>
                  </a:lnTo>
                  <a:lnTo>
                    <a:pt x="339" y="694"/>
                  </a:lnTo>
                  <a:lnTo>
                    <a:pt x="343" y="695"/>
                  </a:lnTo>
                  <a:lnTo>
                    <a:pt x="347" y="697"/>
                  </a:lnTo>
                  <a:lnTo>
                    <a:pt x="351" y="698"/>
                  </a:lnTo>
                  <a:lnTo>
                    <a:pt x="355" y="700"/>
                  </a:lnTo>
                  <a:lnTo>
                    <a:pt x="359" y="701"/>
                  </a:lnTo>
                  <a:lnTo>
                    <a:pt x="363" y="703"/>
                  </a:lnTo>
                  <a:lnTo>
                    <a:pt x="367" y="704"/>
                  </a:lnTo>
                  <a:lnTo>
                    <a:pt x="371" y="706"/>
                  </a:lnTo>
                  <a:lnTo>
                    <a:pt x="375" y="707"/>
                  </a:lnTo>
                  <a:lnTo>
                    <a:pt x="379" y="708"/>
                  </a:lnTo>
                  <a:lnTo>
                    <a:pt x="383" y="710"/>
                  </a:lnTo>
                  <a:lnTo>
                    <a:pt x="387" y="711"/>
                  </a:lnTo>
                  <a:lnTo>
                    <a:pt x="391" y="712"/>
                  </a:lnTo>
                  <a:lnTo>
                    <a:pt x="395" y="714"/>
                  </a:lnTo>
                  <a:lnTo>
                    <a:pt x="399" y="715"/>
                  </a:lnTo>
                  <a:lnTo>
                    <a:pt x="403" y="716"/>
                  </a:lnTo>
                  <a:lnTo>
                    <a:pt x="407" y="717"/>
                  </a:lnTo>
                  <a:lnTo>
                    <a:pt x="411" y="718"/>
                  </a:lnTo>
                  <a:lnTo>
                    <a:pt x="415" y="720"/>
                  </a:lnTo>
                  <a:lnTo>
                    <a:pt x="419" y="721"/>
                  </a:lnTo>
                  <a:lnTo>
                    <a:pt x="423" y="722"/>
                  </a:lnTo>
                  <a:lnTo>
                    <a:pt x="427" y="723"/>
                  </a:lnTo>
                  <a:lnTo>
                    <a:pt x="431" y="724"/>
                  </a:lnTo>
                  <a:lnTo>
                    <a:pt x="435" y="725"/>
                  </a:lnTo>
                  <a:lnTo>
                    <a:pt x="439" y="726"/>
                  </a:lnTo>
                  <a:lnTo>
                    <a:pt x="443" y="727"/>
                  </a:lnTo>
                  <a:lnTo>
                    <a:pt x="447" y="728"/>
                  </a:lnTo>
                  <a:lnTo>
                    <a:pt x="451" y="729"/>
                  </a:lnTo>
                  <a:lnTo>
                    <a:pt x="456" y="730"/>
                  </a:lnTo>
                  <a:lnTo>
                    <a:pt x="460" y="731"/>
                  </a:lnTo>
                  <a:lnTo>
                    <a:pt x="464" y="732"/>
                  </a:lnTo>
                  <a:lnTo>
                    <a:pt x="468" y="733"/>
                  </a:lnTo>
                  <a:lnTo>
                    <a:pt x="472" y="734"/>
                  </a:lnTo>
                  <a:lnTo>
                    <a:pt x="476" y="735"/>
                  </a:lnTo>
                  <a:lnTo>
                    <a:pt x="480" y="736"/>
                  </a:lnTo>
                  <a:lnTo>
                    <a:pt x="484" y="737"/>
                  </a:lnTo>
                  <a:lnTo>
                    <a:pt x="488" y="738"/>
                  </a:lnTo>
                  <a:lnTo>
                    <a:pt x="492" y="738"/>
                  </a:lnTo>
                  <a:lnTo>
                    <a:pt x="496" y="739"/>
                  </a:lnTo>
                  <a:lnTo>
                    <a:pt x="500" y="740"/>
                  </a:lnTo>
                  <a:lnTo>
                    <a:pt x="504" y="741"/>
                  </a:lnTo>
                  <a:lnTo>
                    <a:pt x="508" y="742"/>
                  </a:lnTo>
                  <a:lnTo>
                    <a:pt x="512" y="743"/>
                  </a:lnTo>
                  <a:lnTo>
                    <a:pt x="516" y="743"/>
                  </a:lnTo>
                  <a:lnTo>
                    <a:pt x="520" y="744"/>
                  </a:lnTo>
                  <a:lnTo>
                    <a:pt x="524" y="745"/>
                  </a:lnTo>
                  <a:lnTo>
                    <a:pt x="528" y="746"/>
                  </a:lnTo>
                  <a:lnTo>
                    <a:pt x="532" y="747"/>
                  </a:lnTo>
                  <a:lnTo>
                    <a:pt x="536" y="747"/>
                  </a:lnTo>
                  <a:lnTo>
                    <a:pt x="540" y="748"/>
                  </a:lnTo>
                  <a:lnTo>
                    <a:pt x="544" y="749"/>
                  </a:lnTo>
                  <a:lnTo>
                    <a:pt x="548" y="750"/>
                  </a:lnTo>
                  <a:lnTo>
                    <a:pt x="552" y="750"/>
                  </a:lnTo>
                  <a:lnTo>
                    <a:pt x="556" y="751"/>
                  </a:lnTo>
                  <a:lnTo>
                    <a:pt x="560" y="752"/>
                  </a:lnTo>
                  <a:lnTo>
                    <a:pt x="564" y="752"/>
                  </a:lnTo>
                  <a:lnTo>
                    <a:pt x="568" y="753"/>
                  </a:lnTo>
                  <a:lnTo>
                    <a:pt x="572" y="754"/>
                  </a:lnTo>
                  <a:lnTo>
                    <a:pt x="576" y="754"/>
                  </a:lnTo>
                  <a:lnTo>
                    <a:pt x="580" y="755"/>
                  </a:lnTo>
                  <a:lnTo>
                    <a:pt x="584" y="756"/>
                  </a:lnTo>
                  <a:lnTo>
                    <a:pt x="588" y="756"/>
                  </a:lnTo>
                  <a:lnTo>
                    <a:pt x="592" y="757"/>
                  </a:lnTo>
                  <a:lnTo>
                    <a:pt x="596" y="758"/>
                  </a:lnTo>
                  <a:lnTo>
                    <a:pt x="601" y="758"/>
                  </a:lnTo>
                  <a:lnTo>
                    <a:pt x="605" y="759"/>
                  </a:lnTo>
                  <a:lnTo>
                    <a:pt x="609" y="759"/>
                  </a:lnTo>
                  <a:lnTo>
                    <a:pt x="613" y="760"/>
                  </a:lnTo>
                  <a:lnTo>
                    <a:pt x="617" y="760"/>
                  </a:lnTo>
                  <a:lnTo>
                    <a:pt x="621" y="761"/>
                  </a:lnTo>
                  <a:lnTo>
                    <a:pt x="625" y="762"/>
                  </a:lnTo>
                  <a:lnTo>
                    <a:pt x="629" y="762"/>
                  </a:lnTo>
                  <a:lnTo>
                    <a:pt x="633" y="763"/>
                  </a:lnTo>
                  <a:lnTo>
                    <a:pt x="637" y="763"/>
                  </a:lnTo>
                  <a:lnTo>
                    <a:pt x="641" y="764"/>
                  </a:lnTo>
                  <a:lnTo>
                    <a:pt x="645" y="764"/>
                  </a:lnTo>
                  <a:lnTo>
                    <a:pt x="649" y="765"/>
                  </a:lnTo>
                  <a:lnTo>
                    <a:pt x="653" y="765"/>
                  </a:lnTo>
                  <a:lnTo>
                    <a:pt x="657" y="766"/>
                  </a:lnTo>
                  <a:lnTo>
                    <a:pt x="661" y="767"/>
                  </a:lnTo>
                  <a:lnTo>
                    <a:pt x="665" y="767"/>
                  </a:lnTo>
                  <a:lnTo>
                    <a:pt x="669" y="768"/>
                  </a:lnTo>
                  <a:lnTo>
                    <a:pt x="673" y="768"/>
                  </a:lnTo>
                  <a:lnTo>
                    <a:pt x="677" y="769"/>
                  </a:lnTo>
                  <a:lnTo>
                    <a:pt x="681" y="769"/>
                  </a:lnTo>
                  <a:lnTo>
                    <a:pt x="685" y="770"/>
                  </a:lnTo>
                  <a:lnTo>
                    <a:pt x="689" y="770"/>
                  </a:lnTo>
                  <a:lnTo>
                    <a:pt x="693" y="770"/>
                  </a:lnTo>
                  <a:lnTo>
                    <a:pt x="697" y="771"/>
                  </a:lnTo>
                  <a:lnTo>
                    <a:pt x="701" y="771"/>
                  </a:lnTo>
                  <a:lnTo>
                    <a:pt x="705" y="772"/>
                  </a:lnTo>
                  <a:lnTo>
                    <a:pt x="709" y="772"/>
                  </a:lnTo>
                  <a:lnTo>
                    <a:pt x="713" y="773"/>
                  </a:lnTo>
                  <a:lnTo>
                    <a:pt x="717" y="773"/>
                  </a:lnTo>
                  <a:lnTo>
                    <a:pt x="721" y="774"/>
                  </a:lnTo>
                  <a:lnTo>
                    <a:pt x="725" y="774"/>
                  </a:lnTo>
                  <a:lnTo>
                    <a:pt x="729" y="775"/>
                  </a:lnTo>
                  <a:lnTo>
                    <a:pt x="733" y="775"/>
                  </a:lnTo>
                  <a:lnTo>
                    <a:pt x="737" y="775"/>
                  </a:lnTo>
                  <a:lnTo>
                    <a:pt x="742" y="776"/>
                  </a:lnTo>
                  <a:lnTo>
                    <a:pt x="746" y="776"/>
                  </a:lnTo>
                  <a:lnTo>
                    <a:pt x="750" y="777"/>
                  </a:lnTo>
                  <a:lnTo>
                    <a:pt x="754" y="777"/>
                  </a:lnTo>
                  <a:lnTo>
                    <a:pt x="758" y="777"/>
                  </a:lnTo>
                  <a:lnTo>
                    <a:pt x="762" y="778"/>
                  </a:lnTo>
                  <a:lnTo>
                    <a:pt x="766" y="778"/>
                  </a:lnTo>
                  <a:lnTo>
                    <a:pt x="770" y="779"/>
                  </a:lnTo>
                  <a:lnTo>
                    <a:pt x="774" y="779"/>
                  </a:lnTo>
                  <a:lnTo>
                    <a:pt x="778" y="779"/>
                  </a:lnTo>
                  <a:lnTo>
                    <a:pt x="782" y="780"/>
                  </a:lnTo>
                  <a:lnTo>
                    <a:pt x="786" y="780"/>
                  </a:lnTo>
                  <a:lnTo>
                    <a:pt x="790" y="781"/>
                  </a:lnTo>
                  <a:lnTo>
                    <a:pt x="794" y="781"/>
                  </a:lnTo>
                  <a:lnTo>
                    <a:pt x="798" y="781"/>
                  </a:lnTo>
                  <a:lnTo>
                    <a:pt x="802" y="782"/>
                  </a:lnTo>
                  <a:lnTo>
                    <a:pt x="806" y="782"/>
                  </a:lnTo>
                  <a:lnTo>
                    <a:pt x="810" y="782"/>
                  </a:lnTo>
                  <a:lnTo>
                    <a:pt x="814" y="783"/>
                  </a:lnTo>
                  <a:lnTo>
                    <a:pt x="818" y="783"/>
                  </a:lnTo>
                  <a:lnTo>
                    <a:pt x="822" y="783"/>
                  </a:lnTo>
                  <a:lnTo>
                    <a:pt x="826" y="784"/>
                  </a:lnTo>
                  <a:lnTo>
                    <a:pt x="830" y="784"/>
                  </a:lnTo>
                  <a:lnTo>
                    <a:pt x="834" y="785"/>
                  </a:lnTo>
                  <a:lnTo>
                    <a:pt x="838" y="785"/>
                  </a:lnTo>
                  <a:lnTo>
                    <a:pt x="842" y="785"/>
                  </a:lnTo>
                  <a:lnTo>
                    <a:pt x="846" y="785"/>
                  </a:lnTo>
                  <a:lnTo>
                    <a:pt x="850" y="786"/>
                  </a:lnTo>
                  <a:lnTo>
                    <a:pt x="854" y="786"/>
                  </a:lnTo>
                  <a:lnTo>
                    <a:pt x="858" y="786"/>
                  </a:lnTo>
                  <a:lnTo>
                    <a:pt x="862" y="787"/>
                  </a:lnTo>
                  <a:lnTo>
                    <a:pt x="866" y="787"/>
                  </a:lnTo>
                  <a:lnTo>
                    <a:pt x="870" y="787"/>
                  </a:lnTo>
                  <a:lnTo>
                    <a:pt x="874" y="788"/>
                  </a:lnTo>
                  <a:lnTo>
                    <a:pt x="878" y="788"/>
                  </a:lnTo>
                  <a:lnTo>
                    <a:pt x="882" y="788"/>
                  </a:lnTo>
                  <a:lnTo>
                    <a:pt x="886" y="789"/>
                  </a:lnTo>
                  <a:lnTo>
                    <a:pt x="890" y="789"/>
                  </a:lnTo>
                  <a:lnTo>
                    <a:pt x="895" y="789"/>
                  </a:lnTo>
                  <a:lnTo>
                    <a:pt x="899" y="790"/>
                  </a:lnTo>
                  <a:lnTo>
                    <a:pt x="903" y="790"/>
                  </a:lnTo>
                  <a:lnTo>
                    <a:pt x="907" y="790"/>
                  </a:lnTo>
                  <a:lnTo>
                    <a:pt x="911" y="790"/>
                  </a:lnTo>
                  <a:lnTo>
                    <a:pt x="915" y="791"/>
                  </a:lnTo>
                  <a:lnTo>
                    <a:pt x="919" y="791"/>
                  </a:lnTo>
                  <a:lnTo>
                    <a:pt x="923" y="791"/>
                  </a:lnTo>
                  <a:lnTo>
                    <a:pt x="927" y="792"/>
                  </a:lnTo>
                  <a:lnTo>
                    <a:pt x="931" y="792"/>
                  </a:lnTo>
                  <a:lnTo>
                    <a:pt x="935" y="792"/>
                  </a:lnTo>
                  <a:lnTo>
                    <a:pt x="939" y="792"/>
                  </a:lnTo>
                  <a:lnTo>
                    <a:pt x="943" y="793"/>
                  </a:lnTo>
                  <a:lnTo>
                    <a:pt x="947" y="793"/>
                  </a:lnTo>
                  <a:lnTo>
                    <a:pt x="951" y="793"/>
                  </a:lnTo>
                  <a:lnTo>
                    <a:pt x="955" y="793"/>
                  </a:lnTo>
                  <a:lnTo>
                    <a:pt x="959" y="794"/>
                  </a:lnTo>
                  <a:lnTo>
                    <a:pt x="963" y="794"/>
                  </a:lnTo>
                  <a:lnTo>
                    <a:pt x="967" y="794"/>
                  </a:lnTo>
                  <a:lnTo>
                    <a:pt x="971" y="794"/>
                  </a:lnTo>
                  <a:lnTo>
                    <a:pt x="975" y="795"/>
                  </a:lnTo>
                  <a:lnTo>
                    <a:pt x="979" y="795"/>
                  </a:lnTo>
                  <a:lnTo>
                    <a:pt x="983" y="795"/>
                  </a:lnTo>
                  <a:lnTo>
                    <a:pt x="987" y="796"/>
                  </a:lnTo>
                  <a:lnTo>
                    <a:pt x="991" y="796"/>
                  </a:lnTo>
                  <a:lnTo>
                    <a:pt x="995" y="796"/>
                  </a:lnTo>
                  <a:lnTo>
                    <a:pt x="999" y="796"/>
                  </a:lnTo>
                  <a:lnTo>
                    <a:pt x="1003" y="797"/>
                  </a:lnTo>
                  <a:lnTo>
                    <a:pt x="1007" y="797"/>
                  </a:lnTo>
                  <a:lnTo>
                    <a:pt x="1011" y="797"/>
                  </a:lnTo>
                  <a:lnTo>
                    <a:pt x="1015" y="797"/>
                  </a:lnTo>
                  <a:lnTo>
                    <a:pt x="1019" y="797"/>
                  </a:lnTo>
                  <a:lnTo>
                    <a:pt x="1023" y="798"/>
                  </a:lnTo>
                  <a:lnTo>
                    <a:pt x="1027" y="798"/>
                  </a:lnTo>
                  <a:lnTo>
                    <a:pt x="1031" y="798"/>
                  </a:lnTo>
                  <a:lnTo>
                    <a:pt x="1035" y="798"/>
                  </a:lnTo>
                  <a:lnTo>
                    <a:pt x="1040" y="799"/>
                  </a:lnTo>
                  <a:lnTo>
                    <a:pt x="1044" y="799"/>
                  </a:lnTo>
                  <a:lnTo>
                    <a:pt x="1048" y="799"/>
                  </a:lnTo>
                  <a:lnTo>
                    <a:pt x="1052" y="799"/>
                  </a:lnTo>
                  <a:lnTo>
                    <a:pt x="1056" y="799"/>
                  </a:lnTo>
                  <a:lnTo>
                    <a:pt x="1060" y="800"/>
                  </a:lnTo>
                  <a:lnTo>
                    <a:pt x="1064" y="800"/>
                  </a:lnTo>
                  <a:lnTo>
                    <a:pt x="1068" y="800"/>
                  </a:lnTo>
                  <a:lnTo>
                    <a:pt x="1072" y="800"/>
                  </a:lnTo>
                  <a:lnTo>
                    <a:pt x="1076" y="801"/>
                  </a:lnTo>
                  <a:lnTo>
                    <a:pt x="1080" y="801"/>
                  </a:lnTo>
                  <a:lnTo>
                    <a:pt x="1084" y="801"/>
                  </a:lnTo>
                  <a:lnTo>
                    <a:pt x="1088" y="801"/>
                  </a:lnTo>
                  <a:lnTo>
                    <a:pt x="1092" y="801"/>
                  </a:lnTo>
                  <a:lnTo>
                    <a:pt x="1096" y="802"/>
                  </a:lnTo>
                  <a:lnTo>
                    <a:pt x="1100" y="802"/>
                  </a:lnTo>
                  <a:lnTo>
                    <a:pt x="1104" y="802"/>
                  </a:lnTo>
                  <a:lnTo>
                    <a:pt x="1108" y="802"/>
                  </a:lnTo>
                  <a:lnTo>
                    <a:pt x="1112" y="802"/>
                  </a:lnTo>
                  <a:lnTo>
                    <a:pt x="1116" y="803"/>
                  </a:lnTo>
                  <a:lnTo>
                    <a:pt x="1120" y="803"/>
                  </a:lnTo>
                  <a:lnTo>
                    <a:pt x="1124" y="803"/>
                  </a:lnTo>
                  <a:lnTo>
                    <a:pt x="1128" y="803"/>
                  </a:lnTo>
                  <a:lnTo>
                    <a:pt x="1132" y="803"/>
                  </a:lnTo>
                  <a:lnTo>
                    <a:pt x="1136" y="804"/>
                  </a:lnTo>
                  <a:lnTo>
                    <a:pt x="1140" y="804"/>
                  </a:lnTo>
                  <a:lnTo>
                    <a:pt x="1144" y="804"/>
                  </a:lnTo>
                  <a:lnTo>
                    <a:pt x="1148" y="804"/>
                  </a:lnTo>
                  <a:lnTo>
                    <a:pt x="1152" y="804"/>
                  </a:lnTo>
                  <a:lnTo>
                    <a:pt x="1156" y="805"/>
                  </a:lnTo>
                  <a:lnTo>
                    <a:pt x="1160" y="805"/>
                  </a:lnTo>
                  <a:lnTo>
                    <a:pt x="1164" y="805"/>
                  </a:lnTo>
                  <a:lnTo>
                    <a:pt x="1168" y="805"/>
                  </a:lnTo>
                  <a:lnTo>
                    <a:pt x="1172" y="805"/>
                  </a:lnTo>
                  <a:lnTo>
                    <a:pt x="1176" y="805"/>
                  </a:lnTo>
                  <a:lnTo>
                    <a:pt x="1181" y="806"/>
                  </a:lnTo>
                  <a:lnTo>
                    <a:pt x="1185" y="806"/>
                  </a:lnTo>
                  <a:lnTo>
                    <a:pt x="1189" y="806"/>
                  </a:lnTo>
                  <a:lnTo>
                    <a:pt x="1193" y="806"/>
                  </a:lnTo>
                  <a:lnTo>
                    <a:pt x="1197" y="806"/>
                  </a:lnTo>
                  <a:lnTo>
                    <a:pt x="1201" y="807"/>
                  </a:lnTo>
                  <a:lnTo>
                    <a:pt x="1205" y="80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2" name="Line 4662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3" name="Line 4663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4" name="Rectangle 4664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95" name="Line 4665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6" name="Rectangle 4666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97" name="Line 4667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8" name="Rectangle 4668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99" name="Line 4669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0" name="Rectangle 4670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01" name="Line 4671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2" name="Rectangle 4672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03" name="Line 4673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4" name="Rectangle 4674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05" name="Rectangle 4675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06" name="Line 4676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7" name="Line 4677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8" name="Rectangle 4678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09" name="Line 4679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0" name="Rectangle 4680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11" name="Line 4681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2" name="Rectangle 4682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13" name="Line 4683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4" name="Rectangle 4684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15" name="Rectangle 4685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16" name="Rectangle 4686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681" name="Rectangle 2272"/>
          <p:cNvSpPr>
            <a:spLocks noChangeArrowheads="1"/>
          </p:cNvSpPr>
          <p:nvPr/>
        </p:nvSpPr>
        <p:spPr bwMode="auto">
          <a:xfrm>
            <a:off x="5562600" y="2181225"/>
            <a:ext cx="2943113" cy="5539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SD of MR =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1.30%</a:t>
            </a:r>
          </a:p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en-US" altLang="en-US" sz="1800" dirty="0">
                <a:solidFill>
                  <a:srgbClr val="000000"/>
                </a:solidFill>
              </a:rPr>
              <a:t>SD of MR within CZ = </a:t>
            </a:r>
            <a:r>
              <a:rPr lang="en-US" altLang="en-US" sz="1800" b="1" dirty="0">
                <a:solidFill>
                  <a:srgbClr val="000000"/>
                </a:solidFill>
              </a:rPr>
              <a:t>0.97%</a:t>
            </a:r>
            <a:endParaRPr kumimoji="0" lang="en-US" altLang="en-US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40" name="TextBox 92"/>
          <p:cNvSpPr txBox="1"/>
          <p:nvPr/>
        </p:nvSpPr>
        <p:spPr>
          <a:xfrm>
            <a:off x="0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Colleges in Los Angeles</a:t>
            </a:r>
          </a:p>
        </p:txBody>
      </p:sp>
    </p:spTree>
    <p:extLst>
      <p:ext uri="{BB962C8B-B14F-4D97-AF65-F5344CB8AC3E}">
        <p14:creationId xmlns:p14="http://schemas.microsoft.com/office/powerpoint/2010/main" val="2491451560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534400" cy="347787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Much of the variation in mobility rates is driven by differences in access at a given success rate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Not just driven by “vertical selection” across colleges that have very different students and outcomes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Ex: SUNY-Stony Brook and CUNY have similar success rates to Fordham, NYU, and Wagner, but very different levels of access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Variation in Access Conditional on Success Rate</a:t>
            </a:r>
          </a:p>
        </p:txBody>
      </p:sp>
    </p:spTree>
    <p:extLst>
      <p:ext uri="{BB962C8B-B14F-4D97-AF65-F5344CB8AC3E}">
        <p14:creationId xmlns:p14="http://schemas.microsoft.com/office/powerpoint/2010/main" val="1323783871"/>
      </p:ext>
    </p:extLst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7" name="Group 205"/>
          <p:cNvGrpSpPr>
            <a:grpSpLocks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6721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2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3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4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5" name="Line 9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6" name="Line 10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7" name="Line 11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8" name="Line 12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9" name="Line 13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0" name="Oval 14"/>
            <p:cNvSpPr>
              <a:spLocks noChangeArrowheads="1"/>
            </p:cNvSpPr>
            <p:nvPr/>
          </p:nvSpPr>
          <p:spPr bwMode="auto">
            <a:xfrm>
              <a:off x="1058" y="27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1" name="Oval 15"/>
            <p:cNvSpPr>
              <a:spLocks noChangeArrowheads="1"/>
            </p:cNvSpPr>
            <p:nvPr/>
          </p:nvSpPr>
          <p:spPr bwMode="auto">
            <a:xfrm>
              <a:off x="1892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2" name="Oval 16"/>
            <p:cNvSpPr>
              <a:spLocks noChangeArrowheads="1"/>
            </p:cNvSpPr>
            <p:nvPr/>
          </p:nvSpPr>
          <p:spPr bwMode="auto">
            <a:xfrm>
              <a:off x="1393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3" name="Oval 17"/>
            <p:cNvSpPr>
              <a:spLocks noChangeArrowheads="1"/>
            </p:cNvSpPr>
            <p:nvPr/>
          </p:nvSpPr>
          <p:spPr bwMode="auto">
            <a:xfrm>
              <a:off x="1686" y="31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4" name="Oval 18"/>
            <p:cNvSpPr>
              <a:spLocks noChangeArrowheads="1"/>
            </p:cNvSpPr>
            <p:nvPr/>
          </p:nvSpPr>
          <p:spPr bwMode="auto">
            <a:xfrm>
              <a:off x="1341" y="242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5" name="Oval 19"/>
            <p:cNvSpPr>
              <a:spLocks noChangeArrowheads="1"/>
            </p:cNvSpPr>
            <p:nvPr/>
          </p:nvSpPr>
          <p:spPr bwMode="auto">
            <a:xfrm>
              <a:off x="1564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6" name="Oval 20"/>
            <p:cNvSpPr>
              <a:spLocks noChangeArrowheads="1"/>
            </p:cNvSpPr>
            <p:nvPr/>
          </p:nvSpPr>
          <p:spPr bwMode="auto">
            <a:xfrm>
              <a:off x="1128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7" name="Oval 21"/>
            <p:cNvSpPr>
              <a:spLocks noChangeArrowheads="1"/>
            </p:cNvSpPr>
            <p:nvPr/>
          </p:nvSpPr>
          <p:spPr bwMode="auto">
            <a:xfrm>
              <a:off x="841" y="12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8" name="Oval 22"/>
            <p:cNvSpPr>
              <a:spLocks noChangeArrowheads="1"/>
            </p:cNvSpPr>
            <p:nvPr/>
          </p:nvSpPr>
          <p:spPr bwMode="auto">
            <a:xfrm>
              <a:off x="1934" y="29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39" name="Oval 23"/>
            <p:cNvSpPr>
              <a:spLocks noChangeArrowheads="1"/>
            </p:cNvSpPr>
            <p:nvPr/>
          </p:nvSpPr>
          <p:spPr bwMode="auto">
            <a:xfrm>
              <a:off x="1672" y="26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0" name="Oval 24"/>
            <p:cNvSpPr>
              <a:spLocks noChangeArrowheads="1"/>
            </p:cNvSpPr>
            <p:nvPr/>
          </p:nvSpPr>
          <p:spPr bwMode="auto">
            <a:xfrm>
              <a:off x="1218" y="29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1" name="Oval 25"/>
            <p:cNvSpPr>
              <a:spLocks noChangeArrowheads="1"/>
            </p:cNvSpPr>
            <p:nvPr/>
          </p:nvSpPr>
          <p:spPr bwMode="auto">
            <a:xfrm>
              <a:off x="2273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2" name="Oval 26"/>
            <p:cNvSpPr>
              <a:spLocks noChangeArrowheads="1"/>
            </p:cNvSpPr>
            <p:nvPr/>
          </p:nvSpPr>
          <p:spPr bwMode="auto">
            <a:xfrm>
              <a:off x="2618" y="30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3" name="Oval 27"/>
            <p:cNvSpPr>
              <a:spLocks noChangeArrowheads="1"/>
            </p:cNvSpPr>
            <p:nvPr/>
          </p:nvSpPr>
          <p:spPr bwMode="auto">
            <a:xfrm>
              <a:off x="3030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4" name="Oval 28"/>
            <p:cNvSpPr>
              <a:spLocks noChangeArrowheads="1"/>
            </p:cNvSpPr>
            <p:nvPr/>
          </p:nvSpPr>
          <p:spPr bwMode="auto">
            <a:xfrm>
              <a:off x="1725" y="345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5" name="Oval 29"/>
            <p:cNvSpPr>
              <a:spLocks noChangeArrowheads="1"/>
            </p:cNvSpPr>
            <p:nvPr/>
          </p:nvSpPr>
          <p:spPr bwMode="auto">
            <a:xfrm>
              <a:off x="2405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6" name="Oval 30"/>
            <p:cNvSpPr>
              <a:spLocks noChangeArrowheads="1"/>
            </p:cNvSpPr>
            <p:nvPr/>
          </p:nvSpPr>
          <p:spPr bwMode="auto">
            <a:xfrm>
              <a:off x="953" y="9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7" name="Oval 31"/>
            <p:cNvSpPr>
              <a:spLocks noChangeArrowheads="1"/>
            </p:cNvSpPr>
            <p:nvPr/>
          </p:nvSpPr>
          <p:spPr bwMode="auto">
            <a:xfrm>
              <a:off x="2531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8" name="Oval 32"/>
            <p:cNvSpPr>
              <a:spLocks noChangeArrowheads="1"/>
            </p:cNvSpPr>
            <p:nvPr/>
          </p:nvSpPr>
          <p:spPr bwMode="auto">
            <a:xfrm>
              <a:off x="4266" y="34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49" name="Oval 33"/>
            <p:cNvSpPr>
              <a:spLocks noChangeArrowheads="1"/>
            </p:cNvSpPr>
            <p:nvPr/>
          </p:nvSpPr>
          <p:spPr bwMode="auto">
            <a:xfrm>
              <a:off x="1690" y="22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0" name="Oval 34"/>
            <p:cNvSpPr>
              <a:spLocks noChangeArrowheads="1"/>
            </p:cNvSpPr>
            <p:nvPr/>
          </p:nvSpPr>
          <p:spPr bwMode="auto">
            <a:xfrm>
              <a:off x="817" y="26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1" name="Oval 35"/>
            <p:cNvSpPr>
              <a:spLocks noChangeArrowheads="1"/>
            </p:cNvSpPr>
            <p:nvPr/>
          </p:nvSpPr>
          <p:spPr bwMode="auto">
            <a:xfrm>
              <a:off x="1051" y="27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2" name="Oval 36"/>
            <p:cNvSpPr>
              <a:spLocks noChangeArrowheads="1"/>
            </p:cNvSpPr>
            <p:nvPr/>
          </p:nvSpPr>
          <p:spPr bwMode="auto">
            <a:xfrm>
              <a:off x="1672" y="29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3" name="Oval 37"/>
            <p:cNvSpPr>
              <a:spLocks noChangeArrowheads="1"/>
            </p:cNvSpPr>
            <p:nvPr/>
          </p:nvSpPr>
          <p:spPr bwMode="auto">
            <a:xfrm>
              <a:off x="1162" y="28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4" name="Oval 38"/>
            <p:cNvSpPr>
              <a:spLocks noChangeArrowheads="1"/>
            </p:cNvSpPr>
            <p:nvPr/>
          </p:nvSpPr>
          <p:spPr bwMode="auto">
            <a:xfrm>
              <a:off x="1780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5" name="Oval 39"/>
            <p:cNvSpPr>
              <a:spLocks noChangeArrowheads="1"/>
            </p:cNvSpPr>
            <p:nvPr/>
          </p:nvSpPr>
          <p:spPr bwMode="auto">
            <a:xfrm>
              <a:off x="1910" y="318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6" name="Oval 40"/>
            <p:cNvSpPr>
              <a:spLocks noChangeArrowheads="1"/>
            </p:cNvSpPr>
            <p:nvPr/>
          </p:nvSpPr>
          <p:spPr bwMode="auto">
            <a:xfrm>
              <a:off x="936" y="24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7" name="Oval 41"/>
            <p:cNvSpPr>
              <a:spLocks noChangeArrowheads="1"/>
            </p:cNvSpPr>
            <p:nvPr/>
          </p:nvSpPr>
          <p:spPr bwMode="auto">
            <a:xfrm>
              <a:off x="1498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8" name="Oval 42"/>
            <p:cNvSpPr>
              <a:spLocks noChangeArrowheads="1"/>
            </p:cNvSpPr>
            <p:nvPr/>
          </p:nvSpPr>
          <p:spPr bwMode="auto">
            <a:xfrm>
              <a:off x="1040" y="28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59" name="Oval 43"/>
            <p:cNvSpPr>
              <a:spLocks noChangeArrowheads="1"/>
            </p:cNvSpPr>
            <p:nvPr/>
          </p:nvSpPr>
          <p:spPr bwMode="auto">
            <a:xfrm>
              <a:off x="1927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0" name="Oval 44"/>
            <p:cNvSpPr>
              <a:spLocks noChangeArrowheads="1"/>
            </p:cNvSpPr>
            <p:nvPr/>
          </p:nvSpPr>
          <p:spPr bwMode="auto">
            <a:xfrm>
              <a:off x="3651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1" name="Oval 45"/>
            <p:cNvSpPr>
              <a:spLocks noChangeArrowheads="1"/>
            </p:cNvSpPr>
            <p:nvPr/>
          </p:nvSpPr>
          <p:spPr bwMode="auto">
            <a:xfrm>
              <a:off x="1173" y="25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2" name="Oval 46"/>
            <p:cNvSpPr>
              <a:spLocks noChangeArrowheads="1"/>
            </p:cNvSpPr>
            <p:nvPr/>
          </p:nvSpPr>
          <p:spPr bwMode="auto">
            <a:xfrm>
              <a:off x="1857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3" name="Oval 47"/>
            <p:cNvSpPr>
              <a:spLocks noChangeArrowheads="1"/>
            </p:cNvSpPr>
            <p:nvPr/>
          </p:nvSpPr>
          <p:spPr bwMode="auto">
            <a:xfrm>
              <a:off x="1382" y="298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4" name="Oval 48"/>
            <p:cNvSpPr>
              <a:spLocks noChangeArrowheads="1"/>
            </p:cNvSpPr>
            <p:nvPr/>
          </p:nvSpPr>
          <p:spPr bwMode="auto">
            <a:xfrm>
              <a:off x="1955" y="31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5" name="Oval 49"/>
            <p:cNvSpPr>
              <a:spLocks noChangeArrowheads="1"/>
            </p:cNvSpPr>
            <p:nvPr/>
          </p:nvSpPr>
          <p:spPr bwMode="auto">
            <a:xfrm>
              <a:off x="4015" y="341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6" name="Oval 50"/>
            <p:cNvSpPr>
              <a:spLocks noChangeArrowheads="1"/>
            </p:cNvSpPr>
            <p:nvPr/>
          </p:nvSpPr>
          <p:spPr bwMode="auto">
            <a:xfrm>
              <a:off x="1292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7" name="Oval 51"/>
            <p:cNvSpPr>
              <a:spLocks noChangeArrowheads="1"/>
            </p:cNvSpPr>
            <p:nvPr/>
          </p:nvSpPr>
          <p:spPr bwMode="auto">
            <a:xfrm>
              <a:off x="2754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8" name="Oval 52"/>
            <p:cNvSpPr>
              <a:spLocks noChangeArrowheads="1"/>
            </p:cNvSpPr>
            <p:nvPr/>
          </p:nvSpPr>
          <p:spPr bwMode="auto">
            <a:xfrm>
              <a:off x="1819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69" name="Oval 53"/>
            <p:cNvSpPr>
              <a:spLocks noChangeArrowheads="1"/>
            </p:cNvSpPr>
            <p:nvPr/>
          </p:nvSpPr>
          <p:spPr bwMode="auto">
            <a:xfrm>
              <a:off x="1190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0" name="Oval 54"/>
            <p:cNvSpPr>
              <a:spLocks noChangeArrowheads="1"/>
            </p:cNvSpPr>
            <p:nvPr/>
          </p:nvSpPr>
          <p:spPr bwMode="auto">
            <a:xfrm>
              <a:off x="3023" y="34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1" name="Oval 55"/>
            <p:cNvSpPr>
              <a:spLocks noChangeArrowheads="1"/>
            </p:cNvSpPr>
            <p:nvPr/>
          </p:nvSpPr>
          <p:spPr bwMode="auto">
            <a:xfrm>
              <a:off x="918" y="24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2" name="Oval 56"/>
            <p:cNvSpPr>
              <a:spLocks noChangeArrowheads="1"/>
            </p:cNvSpPr>
            <p:nvPr/>
          </p:nvSpPr>
          <p:spPr bwMode="auto">
            <a:xfrm>
              <a:off x="974" y="21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3" name="Oval 57"/>
            <p:cNvSpPr>
              <a:spLocks noChangeArrowheads="1"/>
            </p:cNvSpPr>
            <p:nvPr/>
          </p:nvSpPr>
          <p:spPr bwMode="auto">
            <a:xfrm>
              <a:off x="1484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4" name="Oval 58"/>
            <p:cNvSpPr>
              <a:spLocks noChangeArrowheads="1"/>
            </p:cNvSpPr>
            <p:nvPr/>
          </p:nvSpPr>
          <p:spPr bwMode="auto">
            <a:xfrm>
              <a:off x="1061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5" name="Oval 59"/>
            <p:cNvSpPr>
              <a:spLocks noChangeArrowheads="1"/>
            </p:cNvSpPr>
            <p:nvPr/>
          </p:nvSpPr>
          <p:spPr bwMode="auto">
            <a:xfrm>
              <a:off x="1327" y="313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6" name="Oval 60"/>
            <p:cNvSpPr>
              <a:spLocks noChangeArrowheads="1"/>
            </p:cNvSpPr>
            <p:nvPr/>
          </p:nvSpPr>
          <p:spPr bwMode="auto">
            <a:xfrm>
              <a:off x="1393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7" name="Oval 61"/>
            <p:cNvSpPr>
              <a:spLocks noChangeArrowheads="1"/>
            </p:cNvSpPr>
            <p:nvPr/>
          </p:nvSpPr>
          <p:spPr bwMode="auto">
            <a:xfrm>
              <a:off x="2768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8" name="Oval 62"/>
            <p:cNvSpPr>
              <a:spLocks noChangeArrowheads="1"/>
            </p:cNvSpPr>
            <p:nvPr/>
          </p:nvSpPr>
          <p:spPr bwMode="auto">
            <a:xfrm>
              <a:off x="1581" y="30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79" name="Oval 63"/>
            <p:cNvSpPr>
              <a:spLocks noChangeArrowheads="1"/>
            </p:cNvSpPr>
            <p:nvPr/>
          </p:nvSpPr>
          <p:spPr bwMode="auto">
            <a:xfrm>
              <a:off x="1040" y="25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0" name="Oval 64"/>
            <p:cNvSpPr>
              <a:spLocks noChangeArrowheads="1"/>
            </p:cNvSpPr>
            <p:nvPr/>
          </p:nvSpPr>
          <p:spPr bwMode="auto">
            <a:xfrm>
              <a:off x="1145" y="29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1" name="Oval 65"/>
            <p:cNvSpPr>
              <a:spLocks noChangeArrowheads="1"/>
            </p:cNvSpPr>
            <p:nvPr/>
          </p:nvSpPr>
          <p:spPr bwMode="auto">
            <a:xfrm>
              <a:off x="1969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2" name="Oval 66"/>
            <p:cNvSpPr>
              <a:spLocks noChangeArrowheads="1"/>
            </p:cNvSpPr>
            <p:nvPr/>
          </p:nvSpPr>
          <p:spPr bwMode="auto">
            <a:xfrm>
              <a:off x="2835" y="341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3" name="Oval 67"/>
            <p:cNvSpPr>
              <a:spLocks noChangeArrowheads="1"/>
            </p:cNvSpPr>
            <p:nvPr/>
          </p:nvSpPr>
          <p:spPr bwMode="auto">
            <a:xfrm>
              <a:off x="2171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4" name="Oval 68"/>
            <p:cNvSpPr>
              <a:spLocks noChangeArrowheads="1"/>
            </p:cNvSpPr>
            <p:nvPr/>
          </p:nvSpPr>
          <p:spPr bwMode="auto">
            <a:xfrm>
              <a:off x="3295" y="34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5" name="Oval 69"/>
            <p:cNvSpPr>
              <a:spLocks noChangeArrowheads="1"/>
            </p:cNvSpPr>
            <p:nvPr/>
          </p:nvSpPr>
          <p:spPr bwMode="auto">
            <a:xfrm>
              <a:off x="918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6" name="Oval 70"/>
            <p:cNvSpPr>
              <a:spLocks noChangeArrowheads="1"/>
            </p:cNvSpPr>
            <p:nvPr/>
          </p:nvSpPr>
          <p:spPr bwMode="auto">
            <a:xfrm>
              <a:off x="908" y="30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7" name="Oval 71"/>
            <p:cNvSpPr>
              <a:spLocks noChangeArrowheads="1"/>
            </p:cNvSpPr>
            <p:nvPr/>
          </p:nvSpPr>
          <p:spPr bwMode="auto">
            <a:xfrm>
              <a:off x="1100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8" name="Oval 72"/>
            <p:cNvSpPr>
              <a:spLocks noChangeArrowheads="1"/>
            </p:cNvSpPr>
            <p:nvPr/>
          </p:nvSpPr>
          <p:spPr bwMode="auto">
            <a:xfrm>
              <a:off x="1103" y="25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89" name="Oval 73"/>
            <p:cNvSpPr>
              <a:spLocks noChangeArrowheads="1"/>
            </p:cNvSpPr>
            <p:nvPr/>
          </p:nvSpPr>
          <p:spPr bwMode="auto">
            <a:xfrm>
              <a:off x="1173" y="35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0" name="Oval 74"/>
            <p:cNvSpPr>
              <a:spLocks noChangeArrowheads="1"/>
            </p:cNvSpPr>
            <p:nvPr/>
          </p:nvSpPr>
          <p:spPr bwMode="auto">
            <a:xfrm>
              <a:off x="1033" y="25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1" name="Oval 75"/>
            <p:cNvSpPr>
              <a:spLocks noChangeArrowheads="1"/>
            </p:cNvSpPr>
            <p:nvPr/>
          </p:nvSpPr>
          <p:spPr bwMode="auto">
            <a:xfrm>
              <a:off x="2873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2" name="Oval 76"/>
            <p:cNvSpPr>
              <a:spLocks noChangeArrowheads="1"/>
            </p:cNvSpPr>
            <p:nvPr/>
          </p:nvSpPr>
          <p:spPr bwMode="auto">
            <a:xfrm>
              <a:off x="3142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3" name="Oval 77"/>
            <p:cNvSpPr>
              <a:spLocks noChangeArrowheads="1"/>
            </p:cNvSpPr>
            <p:nvPr/>
          </p:nvSpPr>
          <p:spPr bwMode="auto">
            <a:xfrm>
              <a:off x="1930" y="31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4" name="Oval 78"/>
            <p:cNvSpPr>
              <a:spLocks noChangeArrowheads="1"/>
            </p:cNvSpPr>
            <p:nvPr/>
          </p:nvSpPr>
          <p:spPr bwMode="auto">
            <a:xfrm>
              <a:off x="1752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5" name="Oval 79"/>
            <p:cNvSpPr>
              <a:spLocks noChangeArrowheads="1"/>
            </p:cNvSpPr>
            <p:nvPr/>
          </p:nvSpPr>
          <p:spPr bwMode="auto">
            <a:xfrm>
              <a:off x="1731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6" name="Oval 80"/>
            <p:cNvSpPr>
              <a:spLocks noChangeArrowheads="1"/>
            </p:cNvSpPr>
            <p:nvPr/>
          </p:nvSpPr>
          <p:spPr bwMode="auto">
            <a:xfrm>
              <a:off x="1431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7" name="Oval 81"/>
            <p:cNvSpPr>
              <a:spLocks noChangeArrowheads="1"/>
            </p:cNvSpPr>
            <p:nvPr/>
          </p:nvSpPr>
          <p:spPr bwMode="auto">
            <a:xfrm>
              <a:off x="1847" y="26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8" name="Oval 82"/>
            <p:cNvSpPr>
              <a:spLocks noChangeArrowheads="1"/>
            </p:cNvSpPr>
            <p:nvPr/>
          </p:nvSpPr>
          <p:spPr bwMode="auto">
            <a:xfrm>
              <a:off x="1662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99" name="Oval 83"/>
            <p:cNvSpPr>
              <a:spLocks noChangeArrowheads="1"/>
            </p:cNvSpPr>
            <p:nvPr/>
          </p:nvSpPr>
          <p:spPr bwMode="auto">
            <a:xfrm>
              <a:off x="2234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0" name="Oval 84"/>
            <p:cNvSpPr>
              <a:spLocks noChangeArrowheads="1"/>
            </p:cNvSpPr>
            <p:nvPr/>
          </p:nvSpPr>
          <p:spPr bwMode="auto">
            <a:xfrm>
              <a:off x="2025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1" name="Oval 85"/>
            <p:cNvSpPr>
              <a:spLocks noChangeArrowheads="1"/>
            </p:cNvSpPr>
            <p:nvPr/>
          </p:nvSpPr>
          <p:spPr bwMode="auto">
            <a:xfrm>
              <a:off x="2625" y="32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2" name="Oval 86"/>
            <p:cNvSpPr>
              <a:spLocks noChangeArrowheads="1"/>
            </p:cNvSpPr>
            <p:nvPr/>
          </p:nvSpPr>
          <p:spPr bwMode="auto">
            <a:xfrm>
              <a:off x="1616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3" name="Oval 87"/>
            <p:cNvSpPr>
              <a:spLocks noChangeArrowheads="1"/>
            </p:cNvSpPr>
            <p:nvPr/>
          </p:nvSpPr>
          <p:spPr bwMode="auto">
            <a:xfrm>
              <a:off x="1487" y="33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4" name="Oval 88"/>
            <p:cNvSpPr>
              <a:spLocks noChangeArrowheads="1"/>
            </p:cNvSpPr>
            <p:nvPr/>
          </p:nvSpPr>
          <p:spPr bwMode="auto">
            <a:xfrm>
              <a:off x="1805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5" name="Oval 89"/>
            <p:cNvSpPr>
              <a:spLocks noChangeArrowheads="1"/>
            </p:cNvSpPr>
            <p:nvPr/>
          </p:nvSpPr>
          <p:spPr bwMode="auto">
            <a:xfrm>
              <a:off x="1361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6" name="Oval 90"/>
            <p:cNvSpPr>
              <a:spLocks noChangeArrowheads="1"/>
            </p:cNvSpPr>
            <p:nvPr/>
          </p:nvSpPr>
          <p:spPr bwMode="auto">
            <a:xfrm>
              <a:off x="1498" y="29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7" name="Oval 91"/>
            <p:cNvSpPr>
              <a:spLocks noChangeArrowheads="1"/>
            </p:cNvSpPr>
            <p:nvPr/>
          </p:nvSpPr>
          <p:spPr bwMode="auto">
            <a:xfrm>
              <a:off x="1058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8" name="Oval 92"/>
            <p:cNvSpPr>
              <a:spLocks noChangeArrowheads="1"/>
            </p:cNvSpPr>
            <p:nvPr/>
          </p:nvSpPr>
          <p:spPr bwMode="auto">
            <a:xfrm>
              <a:off x="1302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09" name="Oval 93"/>
            <p:cNvSpPr>
              <a:spLocks noChangeArrowheads="1"/>
            </p:cNvSpPr>
            <p:nvPr/>
          </p:nvSpPr>
          <p:spPr bwMode="auto">
            <a:xfrm>
              <a:off x="4252" y="34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0" name="Oval 94"/>
            <p:cNvSpPr>
              <a:spLocks noChangeArrowheads="1"/>
            </p:cNvSpPr>
            <p:nvPr/>
          </p:nvSpPr>
          <p:spPr bwMode="auto">
            <a:xfrm>
              <a:off x="911" y="28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1" name="Oval 95"/>
            <p:cNvSpPr>
              <a:spLocks noChangeArrowheads="1"/>
            </p:cNvSpPr>
            <p:nvPr/>
          </p:nvSpPr>
          <p:spPr bwMode="auto">
            <a:xfrm>
              <a:off x="1728" y="33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2" name="Oval 96"/>
            <p:cNvSpPr>
              <a:spLocks noChangeArrowheads="1"/>
            </p:cNvSpPr>
            <p:nvPr/>
          </p:nvSpPr>
          <p:spPr bwMode="auto">
            <a:xfrm>
              <a:off x="1030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3" name="Oval 97"/>
            <p:cNvSpPr>
              <a:spLocks noChangeArrowheads="1"/>
            </p:cNvSpPr>
            <p:nvPr/>
          </p:nvSpPr>
          <p:spPr bwMode="auto">
            <a:xfrm>
              <a:off x="1138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4" name="Oval 98"/>
            <p:cNvSpPr>
              <a:spLocks noChangeArrowheads="1"/>
            </p:cNvSpPr>
            <p:nvPr/>
          </p:nvSpPr>
          <p:spPr bwMode="auto">
            <a:xfrm>
              <a:off x="799" y="22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5" name="Oval 99"/>
            <p:cNvSpPr>
              <a:spLocks noChangeArrowheads="1"/>
            </p:cNvSpPr>
            <p:nvPr/>
          </p:nvSpPr>
          <p:spPr bwMode="auto">
            <a:xfrm>
              <a:off x="2119" y="33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6" name="Oval 100"/>
            <p:cNvSpPr>
              <a:spLocks noChangeArrowheads="1"/>
            </p:cNvSpPr>
            <p:nvPr/>
          </p:nvSpPr>
          <p:spPr bwMode="auto">
            <a:xfrm>
              <a:off x="2723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7" name="Oval 101"/>
            <p:cNvSpPr>
              <a:spLocks noChangeArrowheads="1"/>
            </p:cNvSpPr>
            <p:nvPr/>
          </p:nvSpPr>
          <p:spPr bwMode="auto">
            <a:xfrm>
              <a:off x="3568" y="34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8" name="Oval 102"/>
            <p:cNvSpPr>
              <a:spLocks noChangeArrowheads="1"/>
            </p:cNvSpPr>
            <p:nvPr/>
          </p:nvSpPr>
          <p:spPr bwMode="auto">
            <a:xfrm>
              <a:off x="1833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19" name="Oval 103"/>
            <p:cNvSpPr>
              <a:spLocks noChangeArrowheads="1"/>
            </p:cNvSpPr>
            <p:nvPr/>
          </p:nvSpPr>
          <p:spPr bwMode="auto">
            <a:xfrm>
              <a:off x="904" y="25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0" name="Oval 104"/>
            <p:cNvSpPr>
              <a:spLocks noChangeArrowheads="1"/>
            </p:cNvSpPr>
            <p:nvPr/>
          </p:nvSpPr>
          <p:spPr bwMode="auto">
            <a:xfrm>
              <a:off x="1735" y="30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1" name="Oval 105"/>
            <p:cNvSpPr>
              <a:spLocks noChangeArrowheads="1"/>
            </p:cNvSpPr>
            <p:nvPr/>
          </p:nvSpPr>
          <p:spPr bwMode="auto">
            <a:xfrm>
              <a:off x="960" y="25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2" name="Oval 106"/>
            <p:cNvSpPr>
              <a:spLocks noChangeArrowheads="1"/>
            </p:cNvSpPr>
            <p:nvPr/>
          </p:nvSpPr>
          <p:spPr bwMode="auto">
            <a:xfrm>
              <a:off x="2786" y="34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3" name="Oval 107"/>
            <p:cNvSpPr>
              <a:spLocks noChangeArrowheads="1"/>
            </p:cNvSpPr>
            <p:nvPr/>
          </p:nvSpPr>
          <p:spPr bwMode="auto">
            <a:xfrm>
              <a:off x="803" y="21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4" name="Oval 108"/>
            <p:cNvSpPr>
              <a:spLocks noChangeArrowheads="1"/>
            </p:cNvSpPr>
            <p:nvPr/>
          </p:nvSpPr>
          <p:spPr bwMode="auto">
            <a:xfrm>
              <a:off x="859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5" name="Oval 109"/>
            <p:cNvSpPr>
              <a:spLocks noChangeArrowheads="1"/>
            </p:cNvSpPr>
            <p:nvPr/>
          </p:nvSpPr>
          <p:spPr bwMode="auto">
            <a:xfrm>
              <a:off x="1232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6" name="Oval 110"/>
            <p:cNvSpPr>
              <a:spLocks noChangeArrowheads="1"/>
            </p:cNvSpPr>
            <p:nvPr/>
          </p:nvSpPr>
          <p:spPr bwMode="auto">
            <a:xfrm>
              <a:off x="1100" y="2363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7" name="Oval 111"/>
            <p:cNvSpPr>
              <a:spLocks noChangeArrowheads="1"/>
            </p:cNvSpPr>
            <p:nvPr/>
          </p:nvSpPr>
          <p:spPr bwMode="auto">
            <a:xfrm>
              <a:off x="1505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8" name="Oval 112"/>
            <p:cNvSpPr>
              <a:spLocks noChangeArrowheads="1"/>
            </p:cNvSpPr>
            <p:nvPr/>
          </p:nvSpPr>
          <p:spPr bwMode="auto">
            <a:xfrm>
              <a:off x="1609" y="32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29" name="Oval 113"/>
            <p:cNvSpPr>
              <a:spLocks noChangeArrowheads="1"/>
            </p:cNvSpPr>
            <p:nvPr/>
          </p:nvSpPr>
          <p:spPr bwMode="auto">
            <a:xfrm>
              <a:off x="1344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0" name="Oval 114"/>
            <p:cNvSpPr>
              <a:spLocks noChangeArrowheads="1"/>
            </p:cNvSpPr>
            <p:nvPr/>
          </p:nvSpPr>
          <p:spPr bwMode="auto">
            <a:xfrm>
              <a:off x="1327" y="333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1" name="Oval 115"/>
            <p:cNvSpPr>
              <a:spLocks noChangeArrowheads="1"/>
            </p:cNvSpPr>
            <p:nvPr/>
          </p:nvSpPr>
          <p:spPr bwMode="auto">
            <a:xfrm>
              <a:off x="1850" y="355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2" name="Oval 116"/>
            <p:cNvSpPr>
              <a:spLocks noChangeArrowheads="1"/>
            </p:cNvSpPr>
            <p:nvPr/>
          </p:nvSpPr>
          <p:spPr bwMode="auto">
            <a:xfrm>
              <a:off x="1299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3" name="Oval 117"/>
            <p:cNvSpPr>
              <a:spLocks noChangeArrowheads="1"/>
            </p:cNvSpPr>
            <p:nvPr/>
          </p:nvSpPr>
          <p:spPr bwMode="auto">
            <a:xfrm>
              <a:off x="1162" y="33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4" name="Oval 118"/>
            <p:cNvSpPr>
              <a:spLocks noChangeArrowheads="1"/>
            </p:cNvSpPr>
            <p:nvPr/>
          </p:nvSpPr>
          <p:spPr bwMode="auto">
            <a:xfrm>
              <a:off x="1033" y="26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5" name="Oval 119"/>
            <p:cNvSpPr>
              <a:spLocks noChangeArrowheads="1"/>
            </p:cNvSpPr>
            <p:nvPr/>
          </p:nvSpPr>
          <p:spPr bwMode="auto">
            <a:xfrm>
              <a:off x="967" y="14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6" name="Oval 120"/>
            <p:cNvSpPr>
              <a:spLocks noChangeArrowheads="1"/>
            </p:cNvSpPr>
            <p:nvPr/>
          </p:nvSpPr>
          <p:spPr bwMode="auto">
            <a:xfrm>
              <a:off x="3306" y="341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7" name="Oval 121"/>
            <p:cNvSpPr>
              <a:spLocks noChangeArrowheads="1"/>
            </p:cNvSpPr>
            <p:nvPr/>
          </p:nvSpPr>
          <p:spPr bwMode="auto">
            <a:xfrm>
              <a:off x="2014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8" name="Oval 122"/>
            <p:cNvSpPr>
              <a:spLocks noChangeArrowheads="1"/>
            </p:cNvSpPr>
            <p:nvPr/>
          </p:nvSpPr>
          <p:spPr bwMode="auto">
            <a:xfrm>
              <a:off x="915" y="24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39" name="Oval 123"/>
            <p:cNvSpPr>
              <a:spLocks noChangeArrowheads="1"/>
            </p:cNvSpPr>
            <p:nvPr/>
          </p:nvSpPr>
          <p:spPr bwMode="auto">
            <a:xfrm>
              <a:off x="932" y="26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0" name="Oval 124"/>
            <p:cNvSpPr>
              <a:spLocks noChangeArrowheads="1"/>
            </p:cNvSpPr>
            <p:nvPr/>
          </p:nvSpPr>
          <p:spPr bwMode="auto">
            <a:xfrm>
              <a:off x="1002" y="30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1" name="Oval 125"/>
            <p:cNvSpPr>
              <a:spLocks noChangeArrowheads="1"/>
            </p:cNvSpPr>
            <p:nvPr/>
          </p:nvSpPr>
          <p:spPr bwMode="auto">
            <a:xfrm>
              <a:off x="1330" y="35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2" name="Oval 126"/>
            <p:cNvSpPr>
              <a:spLocks noChangeArrowheads="1"/>
            </p:cNvSpPr>
            <p:nvPr/>
          </p:nvSpPr>
          <p:spPr bwMode="auto">
            <a:xfrm>
              <a:off x="1606" y="29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3" name="Oval 127"/>
            <p:cNvSpPr>
              <a:spLocks noChangeArrowheads="1"/>
            </p:cNvSpPr>
            <p:nvPr/>
          </p:nvSpPr>
          <p:spPr bwMode="auto">
            <a:xfrm>
              <a:off x="1131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4" name="Oval 128"/>
            <p:cNvSpPr>
              <a:spLocks noChangeArrowheads="1"/>
            </p:cNvSpPr>
            <p:nvPr/>
          </p:nvSpPr>
          <p:spPr bwMode="auto">
            <a:xfrm>
              <a:off x="1159" y="28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5" name="Oval 129"/>
            <p:cNvSpPr>
              <a:spLocks noChangeArrowheads="1"/>
            </p:cNvSpPr>
            <p:nvPr/>
          </p:nvSpPr>
          <p:spPr bwMode="auto">
            <a:xfrm>
              <a:off x="1162" y="19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6" name="Oval 130"/>
            <p:cNvSpPr>
              <a:spLocks noChangeArrowheads="1"/>
            </p:cNvSpPr>
            <p:nvPr/>
          </p:nvSpPr>
          <p:spPr bwMode="auto">
            <a:xfrm>
              <a:off x="1899" y="28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7" name="Oval 131"/>
            <p:cNvSpPr>
              <a:spLocks noChangeArrowheads="1"/>
            </p:cNvSpPr>
            <p:nvPr/>
          </p:nvSpPr>
          <p:spPr bwMode="auto">
            <a:xfrm>
              <a:off x="2175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8" name="Oval 132"/>
            <p:cNvSpPr>
              <a:spLocks noChangeArrowheads="1"/>
            </p:cNvSpPr>
            <p:nvPr/>
          </p:nvSpPr>
          <p:spPr bwMode="auto">
            <a:xfrm>
              <a:off x="1243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49" name="Oval 133"/>
            <p:cNvSpPr>
              <a:spLocks noChangeArrowheads="1"/>
            </p:cNvSpPr>
            <p:nvPr/>
          </p:nvSpPr>
          <p:spPr bwMode="auto">
            <a:xfrm>
              <a:off x="2150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0" name="Oval 134"/>
            <p:cNvSpPr>
              <a:spLocks noChangeArrowheads="1"/>
            </p:cNvSpPr>
            <p:nvPr/>
          </p:nvSpPr>
          <p:spPr bwMode="auto">
            <a:xfrm>
              <a:off x="782" y="23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1" name="Oval 135"/>
            <p:cNvSpPr>
              <a:spLocks noChangeArrowheads="1"/>
            </p:cNvSpPr>
            <p:nvPr/>
          </p:nvSpPr>
          <p:spPr bwMode="auto">
            <a:xfrm>
              <a:off x="1606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2" name="Oval 136"/>
            <p:cNvSpPr>
              <a:spLocks noChangeArrowheads="1"/>
            </p:cNvSpPr>
            <p:nvPr/>
          </p:nvSpPr>
          <p:spPr bwMode="auto">
            <a:xfrm>
              <a:off x="1801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3" name="Oval 137"/>
            <p:cNvSpPr>
              <a:spLocks noChangeArrowheads="1"/>
            </p:cNvSpPr>
            <p:nvPr/>
          </p:nvSpPr>
          <p:spPr bwMode="auto">
            <a:xfrm>
              <a:off x="1117" y="26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4" name="Oval 138"/>
            <p:cNvSpPr>
              <a:spLocks noChangeArrowheads="1"/>
            </p:cNvSpPr>
            <p:nvPr/>
          </p:nvSpPr>
          <p:spPr bwMode="auto">
            <a:xfrm>
              <a:off x="2304" y="33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5" name="Oval 139"/>
            <p:cNvSpPr>
              <a:spLocks noChangeArrowheads="1"/>
            </p:cNvSpPr>
            <p:nvPr/>
          </p:nvSpPr>
          <p:spPr bwMode="auto">
            <a:xfrm>
              <a:off x="960" y="25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6" name="Oval 140"/>
            <p:cNvSpPr>
              <a:spLocks noChangeArrowheads="1"/>
            </p:cNvSpPr>
            <p:nvPr/>
          </p:nvSpPr>
          <p:spPr bwMode="auto">
            <a:xfrm>
              <a:off x="2751" y="34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7" name="Oval 141"/>
            <p:cNvSpPr>
              <a:spLocks noChangeArrowheads="1"/>
            </p:cNvSpPr>
            <p:nvPr/>
          </p:nvSpPr>
          <p:spPr bwMode="auto">
            <a:xfrm>
              <a:off x="1396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8" name="Oval 142"/>
            <p:cNvSpPr>
              <a:spLocks noChangeArrowheads="1"/>
            </p:cNvSpPr>
            <p:nvPr/>
          </p:nvSpPr>
          <p:spPr bwMode="auto">
            <a:xfrm>
              <a:off x="1459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59" name="Oval 143"/>
            <p:cNvSpPr>
              <a:spLocks noChangeArrowheads="1"/>
            </p:cNvSpPr>
            <p:nvPr/>
          </p:nvSpPr>
          <p:spPr bwMode="auto">
            <a:xfrm>
              <a:off x="1669" y="27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0" name="Oval 144"/>
            <p:cNvSpPr>
              <a:spLocks noChangeArrowheads="1"/>
            </p:cNvSpPr>
            <p:nvPr/>
          </p:nvSpPr>
          <p:spPr bwMode="auto">
            <a:xfrm>
              <a:off x="876" y="26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1" name="Oval 145"/>
            <p:cNvSpPr>
              <a:spLocks noChangeArrowheads="1"/>
            </p:cNvSpPr>
            <p:nvPr/>
          </p:nvSpPr>
          <p:spPr bwMode="auto">
            <a:xfrm>
              <a:off x="1159" y="28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2" name="Oval 146"/>
            <p:cNvSpPr>
              <a:spLocks noChangeArrowheads="1"/>
            </p:cNvSpPr>
            <p:nvPr/>
          </p:nvSpPr>
          <p:spPr bwMode="auto">
            <a:xfrm>
              <a:off x="1267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3" name="Oval 147"/>
            <p:cNvSpPr>
              <a:spLocks noChangeArrowheads="1"/>
            </p:cNvSpPr>
            <p:nvPr/>
          </p:nvSpPr>
          <p:spPr bwMode="auto">
            <a:xfrm>
              <a:off x="1641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4" name="Oval 148"/>
            <p:cNvSpPr>
              <a:spLocks noChangeArrowheads="1"/>
            </p:cNvSpPr>
            <p:nvPr/>
          </p:nvSpPr>
          <p:spPr bwMode="auto">
            <a:xfrm>
              <a:off x="1030" y="26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5" name="Oval 149"/>
            <p:cNvSpPr>
              <a:spLocks noChangeArrowheads="1"/>
            </p:cNvSpPr>
            <p:nvPr/>
          </p:nvSpPr>
          <p:spPr bwMode="auto">
            <a:xfrm>
              <a:off x="2109" y="329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6" name="Oval 150"/>
            <p:cNvSpPr>
              <a:spLocks noChangeArrowheads="1"/>
            </p:cNvSpPr>
            <p:nvPr/>
          </p:nvSpPr>
          <p:spPr bwMode="auto">
            <a:xfrm>
              <a:off x="869" y="29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7" name="Oval 151"/>
            <p:cNvSpPr>
              <a:spLocks noChangeArrowheads="1"/>
            </p:cNvSpPr>
            <p:nvPr/>
          </p:nvSpPr>
          <p:spPr bwMode="auto">
            <a:xfrm>
              <a:off x="939" y="28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8" name="Oval 152"/>
            <p:cNvSpPr>
              <a:spLocks noChangeArrowheads="1"/>
            </p:cNvSpPr>
            <p:nvPr/>
          </p:nvSpPr>
          <p:spPr bwMode="auto">
            <a:xfrm>
              <a:off x="1103" y="30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69" name="Oval 153"/>
            <p:cNvSpPr>
              <a:spLocks noChangeArrowheads="1"/>
            </p:cNvSpPr>
            <p:nvPr/>
          </p:nvSpPr>
          <p:spPr bwMode="auto">
            <a:xfrm>
              <a:off x="869" y="24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0" name="Oval 154"/>
            <p:cNvSpPr>
              <a:spLocks noChangeArrowheads="1"/>
            </p:cNvSpPr>
            <p:nvPr/>
          </p:nvSpPr>
          <p:spPr bwMode="auto">
            <a:xfrm>
              <a:off x="2122" y="29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1" name="Oval 155"/>
            <p:cNvSpPr>
              <a:spLocks noChangeArrowheads="1"/>
            </p:cNvSpPr>
            <p:nvPr/>
          </p:nvSpPr>
          <p:spPr bwMode="auto">
            <a:xfrm>
              <a:off x="1375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2" name="Oval 156"/>
            <p:cNvSpPr>
              <a:spLocks noChangeArrowheads="1"/>
            </p:cNvSpPr>
            <p:nvPr/>
          </p:nvSpPr>
          <p:spPr bwMode="auto">
            <a:xfrm>
              <a:off x="1026" y="172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3" name="Oval 157"/>
            <p:cNvSpPr>
              <a:spLocks noChangeArrowheads="1"/>
            </p:cNvSpPr>
            <p:nvPr/>
          </p:nvSpPr>
          <p:spPr bwMode="auto">
            <a:xfrm>
              <a:off x="1731" y="28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4" name="Oval 158"/>
            <p:cNvSpPr>
              <a:spLocks noChangeArrowheads="1"/>
            </p:cNvSpPr>
            <p:nvPr/>
          </p:nvSpPr>
          <p:spPr bwMode="auto">
            <a:xfrm>
              <a:off x="2870" y="292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5" name="Oval 159"/>
            <p:cNvSpPr>
              <a:spLocks noChangeArrowheads="1"/>
            </p:cNvSpPr>
            <p:nvPr/>
          </p:nvSpPr>
          <p:spPr bwMode="auto">
            <a:xfrm>
              <a:off x="2332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6" name="Oval 160"/>
            <p:cNvSpPr>
              <a:spLocks noChangeArrowheads="1"/>
            </p:cNvSpPr>
            <p:nvPr/>
          </p:nvSpPr>
          <p:spPr bwMode="auto">
            <a:xfrm>
              <a:off x="929" y="29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7" name="Oval 161"/>
            <p:cNvSpPr>
              <a:spLocks noChangeArrowheads="1"/>
            </p:cNvSpPr>
            <p:nvPr/>
          </p:nvSpPr>
          <p:spPr bwMode="auto">
            <a:xfrm>
              <a:off x="1574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8" name="Oval 162"/>
            <p:cNvSpPr>
              <a:spLocks noChangeArrowheads="1"/>
            </p:cNvSpPr>
            <p:nvPr/>
          </p:nvSpPr>
          <p:spPr bwMode="auto">
            <a:xfrm>
              <a:off x="953" y="26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79" name="Oval 163"/>
            <p:cNvSpPr>
              <a:spLocks noChangeArrowheads="1"/>
            </p:cNvSpPr>
            <p:nvPr/>
          </p:nvSpPr>
          <p:spPr bwMode="auto">
            <a:xfrm>
              <a:off x="2119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0" name="Oval 164"/>
            <p:cNvSpPr>
              <a:spLocks noChangeArrowheads="1"/>
            </p:cNvSpPr>
            <p:nvPr/>
          </p:nvSpPr>
          <p:spPr bwMode="auto">
            <a:xfrm>
              <a:off x="1128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1" name="Oval 165"/>
            <p:cNvSpPr>
              <a:spLocks noChangeArrowheads="1"/>
            </p:cNvSpPr>
            <p:nvPr/>
          </p:nvSpPr>
          <p:spPr bwMode="auto">
            <a:xfrm>
              <a:off x="1236" y="27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2" name="Oval 166"/>
            <p:cNvSpPr>
              <a:spLocks noChangeArrowheads="1"/>
            </p:cNvSpPr>
            <p:nvPr/>
          </p:nvSpPr>
          <p:spPr bwMode="auto">
            <a:xfrm>
              <a:off x="1194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3" name="Oval 167"/>
            <p:cNvSpPr>
              <a:spLocks noChangeArrowheads="1"/>
            </p:cNvSpPr>
            <p:nvPr/>
          </p:nvSpPr>
          <p:spPr bwMode="auto">
            <a:xfrm>
              <a:off x="1079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4" name="Oval 168"/>
            <p:cNvSpPr>
              <a:spLocks noChangeArrowheads="1"/>
            </p:cNvSpPr>
            <p:nvPr/>
          </p:nvSpPr>
          <p:spPr bwMode="auto">
            <a:xfrm>
              <a:off x="2245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5" name="Oval 169"/>
            <p:cNvSpPr>
              <a:spLocks noChangeArrowheads="1"/>
            </p:cNvSpPr>
            <p:nvPr/>
          </p:nvSpPr>
          <p:spPr bwMode="auto">
            <a:xfrm>
              <a:off x="883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6" name="Oval 170"/>
            <p:cNvSpPr>
              <a:spLocks noChangeArrowheads="1"/>
            </p:cNvSpPr>
            <p:nvPr/>
          </p:nvSpPr>
          <p:spPr bwMode="auto">
            <a:xfrm>
              <a:off x="2541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7" name="Oval 171"/>
            <p:cNvSpPr>
              <a:spLocks noChangeArrowheads="1"/>
            </p:cNvSpPr>
            <p:nvPr/>
          </p:nvSpPr>
          <p:spPr bwMode="auto">
            <a:xfrm>
              <a:off x="2409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8" name="Oval 172"/>
            <p:cNvSpPr>
              <a:spLocks noChangeArrowheads="1"/>
            </p:cNvSpPr>
            <p:nvPr/>
          </p:nvSpPr>
          <p:spPr bwMode="auto">
            <a:xfrm>
              <a:off x="1704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89" name="Oval 173"/>
            <p:cNvSpPr>
              <a:spLocks noChangeArrowheads="1"/>
            </p:cNvSpPr>
            <p:nvPr/>
          </p:nvSpPr>
          <p:spPr bwMode="auto">
            <a:xfrm>
              <a:off x="1400" y="19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0" name="Oval 174"/>
            <p:cNvSpPr>
              <a:spLocks noChangeArrowheads="1"/>
            </p:cNvSpPr>
            <p:nvPr/>
          </p:nvSpPr>
          <p:spPr bwMode="auto">
            <a:xfrm>
              <a:off x="1197" y="277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1" name="Oval 175"/>
            <p:cNvSpPr>
              <a:spLocks noChangeArrowheads="1"/>
            </p:cNvSpPr>
            <p:nvPr/>
          </p:nvSpPr>
          <p:spPr bwMode="auto">
            <a:xfrm>
              <a:off x="932" y="27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2" name="Oval 176"/>
            <p:cNvSpPr>
              <a:spLocks noChangeArrowheads="1"/>
            </p:cNvSpPr>
            <p:nvPr/>
          </p:nvSpPr>
          <p:spPr bwMode="auto">
            <a:xfrm>
              <a:off x="3966" y="33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3" name="Oval 177"/>
            <p:cNvSpPr>
              <a:spLocks noChangeArrowheads="1"/>
            </p:cNvSpPr>
            <p:nvPr/>
          </p:nvSpPr>
          <p:spPr bwMode="auto">
            <a:xfrm>
              <a:off x="1456" y="28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4" name="Oval 178"/>
            <p:cNvSpPr>
              <a:spLocks noChangeArrowheads="1"/>
            </p:cNvSpPr>
            <p:nvPr/>
          </p:nvSpPr>
          <p:spPr bwMode="auto">
            <a:xfrm>
              <a:off x="1463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5" name="Oval 179"/>
            <p:cNvSpPr>
              <a:spLocks noChangeArrowheads="1"/>
            </p:cNvSpPr>
            <p:nvPr/>
          </p:nvSpPr>
          <p:spPr bwMode="auto">
            <a:xfrm>
              <a:off x="2688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6" name="Oval 180"/>
            <p:cNvSpPr>
              <a:spLocks noChangeArrowheads="1"/>
            </p:cNvSpPr>
            <p:nvPr/>
          </p:nvSpPr>
          <p:spPr bwMode="auto">
            <a:xfrm>
              <a:off x="1522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7" name="Oval 181"/>
            <p:cNvSpPr>
              <a:spLocks noChangeArrowheads="1"/>
            </p:cNvSpPr>
            <p:nvPr/>
          </p:nvSpPr>
          <p:spPr bwMode="auto">
            <a:xfrm>
              <a:off x="1361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8" name="Oval 182"/>
            <p:cNvSpPr>
              <a:spLocks noChangeArrowheads="1"/>
            </p:cNvSpPr>
            <p:nvPr/>
          </p:nvSpPr>
          <p:spPr bwMode="auto">
            <a:xfrm>
              <a:off x="3194" y="33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99" name="Oval 183"/>
            <p:cNvSpPr>
              <a:spLocks noChangeArrowheads="1"/>
            </p:cNvSpPr>
            <p:nvPr/>
          </p:nvSpPr>
          <p:spPr bwMode="auto">
            <a:xfrm>
              <a:off x="1473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0" name="Oval 184"/>
            <p:cNvSpPr>
              <a:spLocks noChangeArrowheads="1"/>
            </p:cNvSpPr>
            <p:nvPr/>
          </p:nvSpPr>
          <p:spPr bwMode="auto">
            <a:xfrm>
              <a:off x="2821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1" name="Oval 185"/>
            <p:cNvSpPr>
              <a:spLocks noChangeArrowheads="1"/>
            </p:cNvSpPr>
            <p:nvPr/>
          </p:nvSpPr>
          <p:spPr bwMode="auto">
            <a:xfrm>
              <a:off x="1089" y="27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2" name="Oval 186"/>
            <p:cNvSpPr>
              <a:spLocks noChangeArrowheads="1"/>
            </p:cNvSpPr>
            <p:nvPr/>
          </p:nvSpPr>
          <p:spPr bwMode="auto">
            <a:xfrm>
              <a:off x="1602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3" name="Oval 187"/>
            <p:cNvSpPr>
              <a:spLocks noChangeArrowheads="1"/>
            </p:cNvSpPr>
            <p:nvPr/>
          </p:nvSpPr>
          <p:spPr bwMode="auto">
            <a:xfrm>
              <a:off x="1477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4" name="Oval 188"/>
            <p:cNvSpPr>
              <a:spLocks noChangeArrowheads="1"/>
            </p:cNvSpPr>
            <p:nvPr/>
          </p:nvSpPr>
          <p:spPr bwMode="auto">
            <a:xfrm>
              <a:off x="1679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5" name="Oval 189"/>
            <p:cNvSpPr>
              <a:spLocks noChangeArrowheads="1"/>
            </p:cNvSpPr>
            <p:nvPr/>
          </p:nvSpPr>
          <p:spPr bwMode="auto">
            <a:xfrm>
              <a:off x="2133" y="33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6" name="Oval 190"/>
            <p:cNvSpPr>
              <a:spLocks noChangeArrowheads="1"/>
            </p:cNvSpPr>
            <p:nvPr/>
          </p:nvSpPr>
          <p:spPr bwMode="auto">
            <a:xfrm>
              <a:off x="866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7" name="Oval 191"/>
            <p:cNvSpPr>
              <a:spLocks noChangeArrowheads="1"/>
            </p:cNvSpPr>
            <p:nvPr/>
          </p:nvSpPr>
          <p:spPr bwMode="auto">
            <a:xfrm>
              <a:off x="1239" y="30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8" name="Oval 192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09" name="Oval 193"/>
            <p:cNvSpPr>
              <a:spLocks noChangeArrowheads="1"/>
            </p:cNvSpPr>
            <p:nvPr/>
          </p:nvSpPr>
          <p:spPr bwMode="auto">
            <a:xfrm>
              <a:off x="2032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0" name="Oval 194"/>
            <p:cNvSpPr>
              <a:spLocks noChangeArrowheads="1"/>
            </p:cNvSpPr>
            <p:nvPr/>
          </p:nvSpPr>
          <p:spPr bwMode="auto">
            <a:xfrm>
              <a:off x="862" y="18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1" name="Oval 195"/>
            <p:cNvSpPr>
              <a:spLocks noChangeArrowheads="1"/>
            </p:cNvSpPr>
            <p:nvPr/>
          </p:nvSpPr>
          <p:spPr bwMode="auto">
            <a:xfrm>
              <a:off x="957" y="2031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2" name="Oval 196"/>
            <p:cNvSpPr>
              <a:spLocks noChangeArrowheads="1"/>
            </p:cNvSpPr>
            <p:nvPr/>
          </p:nvSpPr>
          <p:spPr bwMode="auto">
            <a:xfrm>
              <a:off x="845" y="23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3" name="Oval 197"/>
            <p:cNvSpPr>
              <a:spLocks noChangeArrowheads="1"/>
            </p:cNvSpPr>
            <p:nvPr/>
          </p:nvSpPr>
          <p:spPr bwMode="auto">
            <a:xfrm>
              <a:off x="925" y="29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4" name="Oval 198"/>
            <p:cNvSpPr>
              <a:spLocks noChangeArrowheads="1"/>
            </p:cNvSpPr>
            <p:nvPr/>
          </p:nvSpPr>
          <p:spPr bwMode="auto">
            <a:xfrm>
              <a:off x="2266" y="35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5" name="Oval 199"/>
            <p:cNvSpPr>
              <a:spLocks noChangeArrowheads="1"/>
            </p:cNvSpPr>
            <p:nvPr/>
          </p:nvSpPr>
          <p:spPr bwMode="auto">
            <a:xfrm>
              <a:off x="1550" y="33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6" name="Oval 200"/>
            <p:cNvSpPr>
              <a:spLocks noChangeArrowheads="1"/>
            </p:cNvSpPr>
            <p:nvPr/>
          </p:nvSpPr>
          <p:spPr bwMode="auto">
            <a:xfrm>
              <a:off x="869" y="23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7" name="Oval 201"/>
            <p:cNvSpPr>
              <a:spLocks noChangeArrowheads="1"/>
            </p:cNvSpPr>
            <p:nvPr/>
          </p:nvSpPr>
          <p:spPr bwMode="auto">
            <a:xfrm>
              <a:off x="957" y="201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8" name="Oval 202"/>
            <p:cNvSpPr>
              <a:spLocks noChangeArrowheads="1"/>
            </p:cNvSpPr>
            <p:nvPr/>
          </p:nvSpPr>
          <p:spPr bwMode="auto">
            <a:xfrm>
              <a:off x="1745" y="269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19" name="Oval 203"/>
            <p:cNvSpPr>
              <a:spLocks noChangeArrowheads="1"/>
            </p:cNvSpPr>
            <p:nvPr/>
          </p:nvSpPr>
          <p:spPr bwMode="auto">
            <a:xfrm>
              <a:off x="1183" y="26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20" name="Oval 204"/>
            <p:cNvSpPr>
              <a:spLocks noChangeArrowheads="1"/>
            </p:cNvSpPr>
            <p:nvPr/>
          </p:nvSpPr>
          <p:spPr bwMode="auto">
            <a:xfrm>
              <a:off x="1260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Group 406"/>
          <p:cNvGrpSpPr>
            <a:grpSpLocks/>
          </p:cNvGrpSpPr>
          <p:nvPr/>
        </p:nvGrpSpPr>
        <p:grpSpPr bwMode="auto">
          <a:xfrm>
            <a:off x="1192212" y="1566863"/>
            <a:ext cx="5386388" cy="4117975"/>
            <a:chOff x="751" y="987"/>
            <a:chExt cx="3393" cy="2594"/>
          </a:xfrm>
        </p:grpSpPr>
        <p:sp>
          <p:nvSpPr>
            <p:cNvPr id="6521" name="Oval 206"/>
            <p:cNvSpPr>
              <a:spLocks noChangeArrowheads="1"/>
            </p:cNvSpPr>
            <p:nvPr/>
          </p:nvSpPr>
          <p:spPr bwMode="auto">
            <a:xfrm>
              <a:off x="1574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2" name="Oval 207"/>
            <p:cNvSpPr>
              <a:spLocks noChangeArrowheads="1"/>
            </p:cNvSpPr>
            <p:nvPr/>
          </p:nvSpPr>
          <p:spPr bwMode="auto">
            <a:xfrm>
              <a:off x="1403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3" name="Oval 208"/>
            <p:cNvSpPr>
              <a:spLocks noChangeArrowheads="1"/>
            </p:cNvSpPr>
            <p:nvPr/>
          </p:nvSpPr>
          <p:spPr bwMode="auto">
            <a:xfrm>
              <a:off x="1889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4" name="Oval 209"/>
            <p:cNvSpPr>
              <a:spLocks noChangeArrowheads="1"/>
            </p:cNvSpPr>
            <p:nvPr/>
          </p:nvSpPr>
          <p:spPr bwMode="auto">
            <a:xfrm>
              <a:off x="1595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5" name="Oval 210"/>
            <p:cNvSpPr>
              <a:spLocks noChangeArrowheads="1"/>
            </p:cNvSpPr>
            <p:nvPr/>
          </p:nvSpPr>
          <p:spPr bwMode="auto">
            <a:xfrm>
              <a:off x="1117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6" name="Oval 211"/>
            <p:cNvSpPr>
              <a:spLocks noChangeArrowheads="1"/>
            </p:cNvSpPr>
            <p:nvPr/>
          </p:nvSpPr>
          <p:spPr bwMode="auto">
            <a:xfrm>
              <a:off x="1019" y="27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7" name="Oval 212"/>
            <p:cNvSpPr>
              <a:spLocks noChangeArrowheads="1"/>
            </p:cNvSpPr>
            <p:nvPr/>
          </p:nvSpPr>
          <p:spPr bwMode="auto">
            <a:xfrm>
              <a:off x="810" y="26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8" name="Oval 213"/>
            <p:cNvSpPr>
              <a:spLocks noChangeArrowheads="1"/>
            </p:cNvSpPr>
            <p:nvPr/>
          </p:nvSpPr>
          <p:spPr bwMode="auto">
            <a:xfrm>
              <a:off x="1047" y="28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9" name="Oval 214"/>
            <p:cNvSpPr>
              <a:spLocks noChangeArrowheads="1"/>
            </p:cNvSpPr>
            <p:nvPr/>
          </p:nvSpPr>
          <p:spPr bwMode="auto">
            <a:xfrm>
              <a:off x="967" y="30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0" name="Oval 215"/>
            <p:cNvSpPr>
              <a:spLocks noChangeArrowheads="1"/>
            </p:cNvSpPr>
            <p:nvPr/>
          </p:nvSpPr>
          <p:spPr bwMode="auto">
            <a:xfrm>
              <a:off x="1595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1" name="Oval 216"/>
            <p:cNvSpPr>
              <a:spLocks noChangeArrowheads="1"/>
            </p:cNvSpPr>
            <p:nvPr/>
          </p:nvSpPr>
          <p:spPr bwMode="auto">
            <a:xfrm>
              <a:off x="1337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2" name="Oval 217"/>
            <p:cNvSpPr>
              <a:spLocks noChangeArrowheads="1"/>
            </p:cNvSpPr>
            <p:nvPr/>
          </p:nvSpPr>
          <p:spPr bwMode="auto">
            <a:xfrm>
              <a:off x="3645" y="344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3" name="Oval 218"/>
            <p:cNvSpPr>
              <a:spLocks noChangeArrowheads="1"/>
            </p:cNvSpPr>
            <p:nvPr/>
          </p:nvSpPr>
          <p:spPr bwMode="auto">
            <a:xfrm>
              <a:off x="1166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4" name="Oval 219"/>
            <p:cNvSpPr>
              <a:spLocks noChangeArrowheads="1"/>
            </p:cNvSpPr>
            <p:nvPr/>
          </p:nvSpPr>
          <p:spPr bwMode="auto">
            <a:xfrm>
              <a:off x="1648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5" name="Oval 220"/>
            <p:cNvSpPr>
              <a:spLocks noChangeArrowheads="1"/>
            </p:cNvSpPr>
            <p:nvPr/>
          </p:nvSpPr>
          <p:spPr bwMode="auto">
            <a:xfrm>
              <a:off x="2227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6" name="Oval 221"/>
            <p:cNvSpPr>
              <a:spLocks noChangeArrowheads="1"/>
            </p:cNvSpPr>
            <p:nvPr/>
          </p:nvSpPr>
          <p:spPr bwMode="auto">
            <a:xfrm>
              <a:off x="1567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7" name="Oval 222"/>
            <p:cNvSpPr>
              <a:spLocks noChangeArrowheads="1"/>
            </p:cNvSpPr>
            <p:nvPr/>
          </p:nvSpPr>
          <p:spPr bwMode="auto">
            <a:xfrm>
              <a:off x="869" y="19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8" name="Oval 223"/>
            <p:cNvSpPr>
              <a:spLocks noChangeArrowheads="1"/>
            </p:cNvSpPr>
            <p:nvPr/>
          </p:nvSpPr>
          <p:spPr bwMode="auto">
            <a:xfrm>
              <a:off x="2657" y="34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39" name="Oval 224"/>
            <p:cNvSpPr>
              <a:spLocks noChangeArrowheads="1"/>
            </p:cNvSpPr>
            <p:nvPr/>
          </p:nvSpPr>
          <p:spPr bwMode="auto">
            <a:xfrm>
              <a:off x="1155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0" name="Oval 225"/>
            <p:cNvSpPr>
              <a:spLocks noChangeArrowheads="1"/>
            </p:cNvSpPr>
            <p:nvPr/>
          </p:nvSpPr>
          <p:spPr bwMode="auto">
            <a:xfrm>
              <a:off x="873" y="19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1" name="Oval 226"/>
            <p:cNvSpPr>
              <a:spLocks noChangeArrowheads="1"/>
            </p:cNvSpPr>
            <p:nvPr/>
          </p:nvSpPr>
          <p:spPr bwMode="auto">
            <a:xfrm>
              <a:off x="1051" y="24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2" name="Oval 227"/>
            <p:cNvSpPr>
              <a:spLocks noChangeArrowheads="1"/>
            </p:cNvSpPr>
            <p:nvPr/>
          </p:nvSpPr>
          <p:spPr bwMode="auto">
            <a:xfrm>
              <a:off x="845" y="18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3" name="Oval 228"/>
            <p:cNvSpPr>
              <a:spLocks noChangeArrowheads="1"/>
            </p:cNvSpPr>
            <p:nvPr/>
          </p:nvSpPr>
          <p:spPr bwMode="auto">
            <a:xfrm>
              <a:off x="1166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4" name="Oval 229"/>
            <p:cNvSpPr>
              <a:spLocks noChangeArrowheads="1"/>
            </p:cNvSpPr>
            <p:nvPr/>
          </p:nvSpPr>
          <p:spPr bwMode="auto">
            <a:xfrm>
              <a:off x="1107" y="27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5" name="Oval 230"/>
            <p:cNvSpPr>
              <a:spLocks noChangeArrowheads="1"/>
            </p:cNvSpPr>
            <p:nvPr/>
          </p:nvSpPr>
          <p:spPr bwMode="auto">
            <a:xfrm>
              <a:off x="2245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6" name="Oval 231"/>
            <p:cNvSpPr>
              <a:spLocks noChangeArrowheads="1"/>
            </p:cNvSpPr>
            <p:nvPr/>
          </p:nvSpPr>
          <p:spPr bwMode="auto">
            <a:xfrm>
              <a:off x="1274" y="29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7" name="Oval 232"/>
            <p:cNvSpPr>
              <a:spLocks noChangeArrowheads="1"/>
            </p:cNvSpPr>
            <p:nvPr/>
          </p:nvSpPr>
          <p:spPr bwMode="auto">
            <a:xfrm>
              <a:off x="1459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8" name="Oval 233"/>
            <p:cNvSpPr>
              <a:spLocks noChangeArrowheads="1"/>
            </p:cNvSpPr>
            <p:nvPr/>
          </p:nvSpPr>
          <p:spPr bwMode="auto">
            <a:xfrm>
              <a:off x="1613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49" name="Oval 234"/>
            <p:cNvSpPr>
              <a:spLocks noChangeArrowheads="1"/>
            </p:cNvSpPr>
            <p:nvPr/>
          </p:nvSpPr>
          <p:spPr bwMode="auto">
            <a:xfrm>
              <a:off x="803" y="21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0" name="Oval 235"/>
            <p:cNvSpPr>
              <a:spLocks noChangeArrowheads="1"/>
            </p:cNvSpPr>
            <p:nvPr/>
          </p:nvSpPr>
          <p:spPr bwMode="auto">
            <a:xfrm>
              <a:off x="1941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1" name="Oval 236"/>
            <p:cNvSpPr>
              <a:spLocks noChangeArrowheads="1"/>
            </p:cNvSpPr>
            <p:nvPr/>
          </p:nvSpPr>
          <p:spPr bwMode="auto">
            <a:xfrm>
              <a:off x="1791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2" name="Oval 237"/>
            <p:cNvSpPr>
              <a:spLocks noChangeArrowheads="1"/>
            </p:cNvSpPr>
            <p:nvPr/>
          </p:nvSpPr>
          <p:spPr bwMode="auto">
            <a:xfrm>
              <a:off x="1086" y="28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3" name="Oval 238"/>
            <p:cNvSpPr>
              <a:spLocks noChangeArrowheads="1"/>
            </p:cNvSpPr>
            <p:nvPr/>
          </p:nvSpPr>
          <p:spPr bwMode="auto">
            <a:xfrm>
              <a:off x="1201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4" name="Oval 239"/>
            <p:cNvSpPr>
              <a:spLocks noChangeArrowheads="1"/>
            </p:cNvSpPr>
            <p:nvPr/>
          </p:nvSpPr>
          <p:spPr bwMode="auto">
            <a:xfrm>
              <a:off x="1215" y="25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5" name="Oval 240"/>
            <p:cNvSpPr>
              <a:spLocks noChangeArrowheads="1"/>
            </p:cNvSpPr>
            <p:nvPr/>
          </p:nvSpPr>
          <p:spPr bwMode="auto">
            <a:xfrm>
              <a:off x="1731" y="33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6" name="Oval 241"/>
            <p:cNvSpPr>
              <a:spLocks noChangeArrowheads="1"/>
            </p:cNvSpPr>
            <p:nvPr/>
          </p:nvSpPr>
          <p:spPr bwMode="auto">
            <a:xfrm>
              <a:off x="1676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7" name="Oval 242"/>
            <p:cNvSpPr>
              <a:spLocks noChangeArrowheads="1"/>
            </p:cNvSpPr>
            <p:nvPr/>
          </p:nvSpPr>
          <p:spPr bwMode="auto">
            <a:xfrm>
              <a:off x="1253" y="26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8" name="Oval 243"/>
            <p:cNvSpPr>
              <a:spLocks noChangeArrowheads="1"/>
            </p:cNvSpPr>
            <p:nvPr/>
          </p:nvSpPr>
          <p:spPr bwMode="auto">
            <a:xfrm>
              <a:off x="1264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59" name="Oval 244"/>
            <p:cNvSpPr>
              <a:spLocks noChangeArrowheads="1"/>
            </p:cNvSpPr>
            <p:nvPr/>
          </p:nvSpPr>
          <p:spPr bwMode="auto">
            <a:xfrm>
              <a:off x="1616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0" name="Oval 245"/>
            <p:cNvSpPr>
              <a:spLocks noChangeArrowheads="1"/>
            </p:cNvSpPr>
            <p:nvPr/>
          </p:nvSpPr>
          <p:spPr bwMode="auto">
            <a:xfrm>
              <a:off x="1023" y="15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1" name="Oval 246"/>
            <p:cNvSpPr>
              <a:spLocks noChangeArrowheads="1"/>
            </p:cNvSpPr>
            <p:nvPr/>
          </p:nvSpPr>
          <p:spPr bwMode="auto">
            <a:xfrm>
              <a:off x="1285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2" name="Oval 247"/>
            <p:cNvSpPr>
              <a:spLocks noChangeArrowheads="1"/>
            </p:cNvSpPr>
            <p:nvPr/>
          </p:nvSpPr>
          <p:spPr bwMode="auto">
            <a:xfrm>
              <a:off x="894" y="24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3" name="Oval 248"/>
            <p:cNvSpPr>
              <a:spLocks noChangeArrowheads="1"/>
            </p:cNvSpPr>
            <p:nvPr/>
          </p:nvSpPr>
          <p:spPr bwMode="auto">
            <a:xfrm>
              <a:off x="1114" y="9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4" name="Oval 249"/>
            <p:cNvSpPr>
              <a:spLocks noChangeArrowheads="1"/>
            </p:cNvSpPr>
            <p:nvPr/>
          </p:nvSpPr>
          <p:spPr bwMode="auto">
            <a:xfrm>
              <a:off x="974" y="1937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5" name="Oval 250"/>
            <p:cNvSpPr>
              <a:spLocks noChangeArrowheads="1"/>
            </p:cNvSpPr>
            <p:nvPr/>
          </p:nvSpPr>
          <p:spPr bwMode="auto">
            <a:xfrm>
              <a:off x="1850" y="21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6" name="Oval 251"/>
            <p:cNvSpPr>
              <a:spLocks noChangeArrowheads="1"/>
            </p:cNvSpPr>
            <p:nvPr/>
          </p:nvSpPr>
          <p:spPr bwMode="auto">
            <a:xfrm>
              <a:off x="1484" y="25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7" name="Oval 252"/>
            <p:cNvSpPr>
              <a:spLocks noChangeArrowheads="1"/>
            </p:cNvSpPr>
            <p:nvPr/>
          </p:nvSpPr>
          <p:spPr bwMode="auto">
            <a:xfrm>
              <a:off x="1044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8" name="Oval 253"/>
            <p:cNvSpPr>
              <a:spLocks noChangeArrowheads="1"/>
            </p:cNvSpPr>
            <p:nvPr/>
          </p:nvSpPr>
          <p:spPr bwMode="auto">
            <a:xfrm>
              <a:off x="1777" y="2569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69" name="Oval 254"/>
            <p:cNvSpPr>
              <a:spLocks noChangeArrowheads="1"/>
            </p:cNvSpPr>
            <p:nvPr/>
          </p:nvSpPr>
          <p:spPr bwMode="auto">
            <a:xfrm>
              <a:off x="1128" y="25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0" name="Oval 255"/>
            <p:cNvSpPr>
              <a:spLocks noChangeArrowheads="1"/>
            </p:cNvSpPr>
            <p:nvPr/>
          </p:nvSpPr>
          <p:spPr bwMode="auto">
            <a:xfrm>
              <a:off x="2779" y="29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1" name="Oval 256"/>
            <p:cNvSpPr>
              <a:spLocks noChangeArrowheads="1"/>
            </p:cNvSpPr>
            <p:nvPr/>
          </p:nvSpPr>
          <p:spPr bwMode="auto">
            <a:xfrm>
              <a:off x="1438" y="22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2" name="Oval 257"/>
            <p:cNvSpPr>
              <a:spLocks noChangeArrowheads="1"/>
            </p:cNvSpPr>
            <p:nvPr/>
          </p:nvSpPr>
          <p:spPr bwMode="auto">
            <a:xfrm>
              <a:off x="1934" y="27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3" name="Oval 258"/>
            <p:cNvSpPr>
              <a:spLocks noChangeArrowheads="1"/>
            </p:cNvSpPr>
            <p:nvPr/>
          </p:nvSpPr>
          <p:spPr bwMode="auto">
            <a:xfrm>
              <a:off x="1620" y="23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4" name="Oval 259"/>
            <p:cNvSpPr>
              <a:spLocks noChangeArrowheads="1"/>
            </p:cNvSpPr>
            <p:nvPr/>
          </p:nvSpPr>
          <p:spPr bwMode="auto">
            <a:xfrm>
              <a:off x="1578" y="24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5" name="Oval 260"/>
            <p:cNvSpPr>
              <a:spLocks noChangeArrowheads="1"/>
            </p:cNvSpPr>
            <p:nvPr/>
          </p:nvSpPr>
          <p:spPr bwMode="auto">
            <a:xfrm>
              <a:off x="3334" y="26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6" name="Oval 261"/>
            <p:cNvSpPr>
              <a:spLocks noChangeArrowheads="1"/>
            </p:cNvSpPr>
            <p:nvPr/>
          </p:nvSpPr>
          <p:spPr bwMode="auto">
            <a:xfrm>
              <a:off x="1487" y="25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7" name="Oval 262"/>
            <p:cNvSpPr>
              <a:spLocks noChangeArrowheads="1"/>
            </p:cNvSpPr>
            <p:nvPr/>
          </p:nvSpPr>
          <p:spPr bwMode="auto">
            <a:xfrm>
              <a:off x="2245" y="25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8" name="Oval 263"/>
            <p:cNvSpPr>
              <a:spLocks noChangeArrowheads="1"/>
            </p:cNvSpPr>
            <p:nvPr/>
          </p:nvSpPr>
          <p:spPr bwMode="auto">
            <a:xfrm>
              <a:off x="1780" y="26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79" name="Oval 264"/>
            <p:cNvSpPr>
              <a:spLocks noChangeArrowheads="1"/>
            </p:cNvSpPr>
            <p:nvPr/>
          </p:nvSpPr>
          <p:spPr bwMode="auto">
            <a:xfrm>
              <a:off x="1365" y="28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0" name="Oval 265"/>
            <p:cNvSpPr>
              <a:spLocks noChangeArrowheads="1"/>
            </p:cNvSpPr>
            <p:nvPr/>
          </p:nvSpPr>
          <p:spPr bwMode="auto">
            <a:xfrm>
              <a:off x="1721" y="26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1" name="Oval 266"/>
            <p:cNvSpPr>
              <a:spLocks noChangeArrowheads="1"/>
            </p:cNvSpPr>
            <p:nvPr/>
          </p:nvSpPr>
          <p:spPr bwMode="auto">
            <a:xfrm>
              <a:off x="1365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2" name="Oval 267"/>
            <p:cNvSpPr>
              <a:spLocks noChangeArrowheads="1"/>
            </p:cNvSpPr>
            <p:nvPr/>
          </p:nvSpPr>
          <p:spPr bwMode="auto">
            <a:xfrm>
              <a:off x="883" y="25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3" name="Oval 268"/>
            <p:cNvSpPr>
              <a:spLocks noChangeArrowheads="1"/>
            </p:cNvSpPr>
            <p:nvPr/>
          </p:nvSpPr>
          <p:spPr bwMode="auto">
            <a:xfrm>
              <a:off x="2423" y="34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4" name="Oval 269"/>
            <p:cNvSpPr>
              <a:spLocks noChangeArrowheads="1"/>
            </p:cNvSpPr>
            <p:nvPr/>
          </p:nvSpPr>
          <p:spPr bwMode="auto">
            <a:xfrm>
              <a:off x="1634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5" name="Oval 270"/>
            <p:cNvSpPr>
              <a:spLocks noChangeArrowheads="1"/>
            </p:cNvSpPr>
            <p:nvPr/>
          </p:nvSpPr>
          <p:spPr bwMode="auto">
            <a:xfrm>
              <a:off x="2039" y="30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6" name="Oval 271"/>
            <p:cNvSpPr>
              <a:spLocks noChangeArrowheads="1"/>
            </p:cNvSpPr>
            <p:nvPr/>
          </p:nvSpPr>
          <p:spPr bwMode="auto">
            <a:xfrm>
              <a:off x="1578" y="27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7" name="Oval 272"/>
            <p:cNvSpPr>
              <a:spLocks noChangeArrowheads="1"/>
            </p:cNvSpPr>
            <p:nvPr/>
          </p:nvSpPr>
          <p:spPr bwMode="auto">
            <a:xfrm>
              <a:off x="1602" y="31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8" name="Oval 273"/>
            <p:cNvSpPr>
              <a:spLocks noChangeArrowheads="1"/>
            </p:cNvSpPr>
            <p:nvPr/>
          </p:nvSpPr>
          <p:spPr bwMode="auto">
            <a:xfrm>
              <a:off x="1211" y="25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89" name="Oval 274"/>
            <p:cNvSpPr>
              <a:spLocks noChangeArrowheads="1"/>
            </p:cNvSpPr>
            <p:nvPr/>
          </p:nvSpPr>
          <p:spPr bwMode="auto">
            <a:xfrm>
              <a:off x="1669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0" name="Oval 275"/>
            <p:cNvSpPr>
              <a:spLocks noChangeArrowheads="1"/>
            </p:cNvSpPr>
            <p:nvPr/>
          </p:nvSpPr>
          <p:spPr bwMode="auto">
            <a:xfrm>
              <a:off x="1833" y="33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1" name="Oval 276"/>
            <p:cNvSpPr>
              <a:spLocks noChangeArrowheads="1"/>
            </p:cNvSpPr>
            <p:nvPr/>
          </p:nvSpPr>
          <p:spPr bwMode="auto">
            <a:xfrm>
              <a:off x="2939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2" name="Oval 277"/>
            <p:cNvSpPr>
              <a:spLocks noChangeArrowheads="1"/>
            </p:cNvSpPr>
            <p:nvPr/>
          </p:nvSpPr>
          <p:spPr bwMode="auto">
            <a:xfrm>
              <a:off x="2608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3" name="Oval 278"/>
            <p:cNvSpPr>
              <a:spLocks noChangeArrowheads="1"/>
            </p:cNvSpPr>
            <p:nvPr/>
          </p:nvSpPr>
          <p:spPr bwMode="auto">
            <a:xfrm>
              <a:off x="1121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4" name="Oval 279"/>
            <p:cNvSpPr>
              <a:spLocks noChangeArrowheads="1"/>
            </p:cNvSpPr>
            <p:nvPr/>
          </p:nvSpPr>
          <p:spPr bwMode="auto">
            <a:xfrm>
              <a:off x="1745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5" name="Oval 280"/>
            <p:cNvSpPr>
              <a:spLocks noChangeArrowheads="1"/>
            </p:cNvSpPr>
            <p:nvPr/>
          </p:nvSpPr>
          <p:spPr bwMode="auto">
            <a:xfrm>
              <a:off x="1124" y="25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6" name="Oval 281"/>
            <p:cNvSpPr>
              <a:spLocks noChangeArrowheads="1"/>
            </p:cNvSpPr>
            <p:nvPr/>
          </p:nvSpPr>
          <p:spPr bwMode="auto">
            <a:xfrm>
              <a:off x="2625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7" name="Oval 282"/>
            <p:cNvSpPr>
              <a:spLocks noChangeArrowheads="1"/>
            </p:cNvSpPr>
            <p:nvPr/>
          </p:nvSpPr>
          <p:spPr bwMode="auto">
            <a:xfrm>
              <a:off x="1728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8" name="Oval 283"/>
            <p:cNvSpPr>
              <a:spLocks noChangeArrowheads="1"/>
            </p:cNvSpPr>
            <p:nvPr/>
          </p:nvSpPr>
          <p:spPr bwMode="auto">
            <a:xfrm>
              <a:off x="841" y="19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99" name="Oval 284"/>
            <p:cNvSpPr>
              <a:spLocks noChangeArrowheads="1"/>
            </p:cNvSpPr>
            <p:nvPr/>
          </p:nvSpPr>
          <p:spPr bwMode="auto">
            <a:xfrm>
              <a:off x="1609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0" name="Oval 285"/>
            <p:cNvSpPr>
              <a:spLocks noChangeArrowheads="1"/>
            </p:cNvSpPr>
            <p:nvPr/>
          </p:nvSpPr>
          <p:spPr bwMode="auto">
            <a:xfrm>
              <a:off x="967" y="19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1" name="Oval 286"/>
            <p:cNvSpPr>
              <a:spLocks noChangeArrowheads="1"/>
            </p:cNvSpPr>
            <p:nvPr/>
          </p:nvSpPr>
          <p:spPr bwMode="auto">
            <a:xfrm>
              <a:off x="2918" y="34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2" name="Oval 287"/>
            <p:cNvSpPr>
              <a:spLocks noChangeArrowheads="1"/>
            </p:cNvSpPr>
            <p:nvPr/>
          </p:nvSpPr>
          <p:spPr bwMode="auto">
            <a:xfrm>
              <a:off x="2747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3" name="Oval 288"/>
            <p:cNvSpPr>
              <a:spLocks noChangeArrowheads="1"/>
            </p:cNvSpPr>
            <p:nvPr/>
          </p:nvSpPr>
          <p:spPr bwMode="auto">
            <a:xfrm>
              <a:off x="2625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4" name="Oval 289"/>
            <p:cNvSpPr>
              <a:spLocks noChangeArrowheads="1"/>
            </p:cNvSpPr>
            <p:nvPr/>
          </p:nvSpPr>
          <p:spPr bwMode="auto">
            <a:xfrm>
              <a:off x="1051" y="24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5" name="Oval 290"/>
            <p:cNvSpPr>
              <a:spLocks noChangeArrowheads="1"/>
            </p:cNvSpPr>
            <p:nvPr/>
          </p:nvSpPr>
          <p:spPr bwMode="auto">
            <a:xfrm>
              <a:off x="1030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6" name="Oval 291"/>
            <p:cNvSpPr>
              <a:spLocks noChangeArrowheads="1"/>
            </p:cNvSpPr>
            <p:nvPr/>
          </p:nvSpPr>
          <p:spPr bwMode="auto">
            <a:xfrm>
              <a:off x="880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7" name="Oval 292"/>
            <p:cNvSpPr>
              <a:spLocks noChangeArrowheads="1"/>
            </p:cNvSpPr>
            <p:nvPr/>
          </p:nvSpPr>
          <p:spPr bwMode="auto">
            <a:xfrm>
              <a:off x="1400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8" name="Oval 293"/>
            <p:cNvSpPr>
              <a:spLocks noChangeArrowheads="1"/>
            </p:cNvSpPr>
            <p:nvPr/>
          </p:nvSpPr>
          <p:spPr bwMode="auto">
            <a:xfrm>
              <a:off x="2447" y="34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09" name="Oval 294"/>
            <p:cNvSpPr>
              <a:spLocks noChangeArrowheads="1"/>
            </p:cNvSpPr>
            <p:nvPr/>
          </p:nvSpPr>
          <p:spPr bwMode="auto">
            <a:xfrm>
              <a:off x="932" y="27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0" name="Oval 295"/>
            <p:cNvSpPr>
              <a:spLocks noChangeArrowheads="1"/>
            </p:cNvSpPr>
            <p:nvPr/>
          </p:nvSpPr>
          <p:spPr bwMode="auto">
            <a:xfrm>
              <a:off x="925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1" name="Oval 296"/>
            <p:cNvSpPr>
              <a:spLocks noChangeArrowheads="1"/>
            </p:cNvSpPr>
            <p:nvPr/>
          </p:nvSpPr>
          <p:spPr bwMode="auto">
            <a:xfrm>
              <a:off x="897" y="19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2" name="Oval 297"/>
            <p:cNvSpPr>
              <a:spLocks noChangeArrowheads="1"/>
            </p:cNvSpPr>
            <p:nvPr/>
          </p:nvSpPr>
          <p:spPr bwMode="auto">
            <a:xfrm>
              <a:off x="1522" y="298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3" name="Oval 298"/>
            <p:cNvSpPr>
              <a:spLocks noChangeArrowheads="1"/>
            </p:cNvSpPr>
            <p:nvPr/>
          </p:nvSpPr>
          <p:spPr bwMode="auto">
            <a:xfrm>
              <a:off x="1100" y="29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4" name="Oval 299"/>
            <p:cNvSpPr>
              <a:spLocks noChangeArrowheads="1"/>
            </p:cNvSpPr>
            <p:nvPr/>
          </p:nvSpPr>
          <p:spPr bwMode="auto">
            <a:xfrm>
              <a:off x="1606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5" name="Oval 300"/>
            <p:cNvSpPr>
              <a:spLocks noChangeArrowheads="1"/>
            </p:cNvSpPr>
            <p:nvPr/>
          </p:nvSpPr>
          <p:spPr bwMode="auto">
            <a:xfrm>
              <a:off x="803" y="24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6" name="Oval 301"/>
            <p:cNvSpPr>
              <a:spLocks noChangeArrowheads="1"/>
            </p:cNvSpPr>
            <p:nvPr/>
          </p:nvSpPr>
          <p:spPr bwMode="auto">
            <a:xfrm>
              <a:off x="1644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7" name="Oval 302"/>
            <p:cNvSpPr>
              <a:spLocks noChangeArrowheads="1"/>
            </p:cNvSpPr>
            <p:nvPr/>
          </p:nvSpPr>
          <p:spPr bwMode="auto">
            <a:xfrm>
              <a:off x="1616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8" name="Oval 303"/>
            <p:cNvSpPr>
              <a:spLocks noChangeArrowheads="1"/>
            </p:cNvSpPr>
            <p:nvPr/>
          </p:nvSpPr>
          <p:spPr bwMode="auto">
            <a:xfrm>
              <a:off x="1347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19" name="Oval 304"/>
            <p:cNvSpPr>
              <a:spLocks noChangeArrowheads="1"/>
            </p:cNvSpPr>
            <p:nvPr/>
          </p:nvSpPr>
          <p:spPr bwMode="auto">
            <a:xfrm>
              <a:off x="880" y="26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0" name="Oval 305"/>
            <p:cNvSpPr>
              <a:spLocks noChangeArrowheads="1"/>
            </p:cNvSpPr>
            <p:nvPr/>
          </p:nvSpPr>
          <p:spPr bwMode="auto">
            <a:xfrm>
              <a:off x="1400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1" name="Oval 306"/>
            <p:cNvSpPr>
              <a:spLocks noChangeArrowheads="1"/>
            </p:cNvSpPr>
            <p:nvPr/>
          </p:nvSpPr>
          <p:spPr bwMode="auto">
            <a:xfrm>
              <a:off x="1072" y="27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2" name="Oval 307"/>
            <p:cNvSpPr>
              <a:spLocks noChangeArrowheads="1"/>
            </p:cNvSpPr>
            <p:nvPr/>
          </p:nvSpPr>
          <p:spPr bwMode="auto">
            <a:xfrm>
              <a:off x="4123" y="34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3" name="Oval 308"/>
            <p:cNvSpPr>
              <a:spLocks noChangeArrowheads="1"/>
            </p:cNvSpPr>
            <p:nvPr/>
          </p:nvSpPr>
          <p:spPr bwMode="auto">
            <a:xfrm>
              <a:off x="2220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4" name="Oval 309"/>
            <p:cNvSpPr>
              <a:spLocks noChangeArrowheads="1"/>
            </p:cNvSpPr>
            <p:nvPr/>
          </p:nvSpPr>
          <p:spPr bwMode="auto">
            <a:xfrm>
              <a:off x="2105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5" name="Oval 310"/>
            <p:cNvSpPr>
              <a:spLocks noChangeArrowheads="1"/>
            </p:cNvSpPr>
            <p:nvPr/>
          </p:nvSpPr>
          <p:spPr bwMode="auto">
            <a:xfrm>
              <a:off x="2887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6" name="Oval 311"/>
            <p:cNvSpPr>
              <a:spLocks noChangeArrowheads="1"/>
            </p:cNvSpPr>
            <p:nvPr/>
          </p:nvSpPr>
          <p:spPr bwMode="auto">
            <a:xfrm>
              <a:off x="915" y="27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7" name="Oval 312"/>
            <p:cNvSpPr>
              <a:spLocks noChangeArrowheads="1"/>
            </p:cNvSpPr>
            <p:nvPr/>
          </p:nvSpPr>
          <p:spPr bwMode="auto">
            <a:xfrm>
              <a:off x="1704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8" name="Oval 313"/>
            <p:cNvSpPr>
              <a:spLocks noChangeArrowheads="1"/>
            </p:cNvSpPr>
            <p:nvPr/>
          </p:nvSpPr>
          <p:spPr bwMode="auto">
            <a:xfrm>
              <a:off x="1044" y="26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29" name="Oval 314"/>
            <p:cNvSpPr>
              <a:spLocks noChangeArrowheads="1"/>
            </p:cNvSpPr>
            <p:nvPr/>
          </p:nvSpPr>
          <p:spPr bwMode="auto">
            <a:xfrm>
              <a:off x="3585" y="34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0" name="Oval 315"/>
            <p:cNvSpPr>
              <a:spLocks noChangeArrowheads="1"/>
            </p:cNvSpPr>
            <p:nvPr/>
          </p:nvSpPr>
          <p:spPr bwMode="auto">
            <a:xfrm>
              <a:off x="1323" y="31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1" name="Oval 316"/>
            <p:cNvSpPr>
              <a:spLocks noChangeArrowheads="1"/>
            </p:cNvSpPr>
            <p:nvPr/>
          </p:nvSpPr>
          <p:spPr bwMode="auto">
            <a:xfrm>
              <a:off x="988" y="28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2" name="Oval 317"/>
            <p:cNvSpPr>
              <a:spLocks noChangeArrowheads="1"/>
            </p:cNvSpPr>
            <p:nvPr/>
          </p:nvSpPr>
          <p:spPr bwMode="auto">
            <a:xfrm>
              <a:off x="2231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3" name="Oval 318"/>
            <p:cNvSpPr>
              <a:spLocks noChangeArrowheads="1"/>
            </p:cNvSpPr>
            <p:nvPr/>
          </p:nvSpPr>
          <p:spPr bwMode="auto">
            <a:xfrm>
              <a:off x="1571" y="31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4" name="Oval 319"/>
            <p:cNvSpPr>
              <a:spLocks noChangeArrowheads="1"/>
            </p:cNvSpPr>
            <p:nvPr/>
          </p:nvSpPr>
          <p:spPr bwMode="auto">
            <a:xfrm>
              <a:off x="1533" y="324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5" name="Oval 320"/>
            <p:cNvSpPr>
              <a:spLocks noChangeArrowheads="1"/>
            </p:cNvSpPr>
            <p:nvPr/>
          </p:nvSpPr>
          <p:spPr bwMode="auto">
            <a:xfrm>
              <a:off x="1375" y="33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6" name="Oval 321"/>
            <p:cNvSpPr>
              <a:spLocks noChangeArrowheads="1"/>
            </p:cNvSpPr>
            <p:nvPr/>
          </p:nvSpPr>
          <p:spPr bwMode="auto">
            <a:xfrm>
              <a:off x="1634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7" name="Oval 322"/>
            <p:cNvSpPr>
              <a:spLocks noChangeArrowheads="1"/>
            </p:cNvSpPr>
            <p:nvPr/>
          </p:nvSpPr>
          <p:spPr bwMode="auto">
            <a:xfrm>
              <a:off x="2587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8" name="Oval 323"/>
            <p:cNvSpPr>
              <a:spLocks noChangeArrowheads="1"/>
            </p:cNvSpPr>
            <p:nvPr/>
          </p:nvSpPr>
          <p:spPr bwMode="auto">
            <a:xfrm>
              <a:off x="2231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39" name="Oval 324"/>
            <p:cNvSpPr>
              <a:spLocks noChangeArrowheads="1"/>
            </p:cNvSpPr>
            <p:nvPr/>
          </p:nvSpPr>
          <p:spPr bwMode="auto">
            <a:xfrm>
              <a:off x="1526" y="337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0" name="Oval 325"/>
            <p:cNvSpPr>
              <a:spLocks noChangeArrowheads="1"/>
            </p:cNvSpPr>
            <p:nvPr/>
          </p:nvSpPr>
          <p:spPr bwMode="auto">
            <a:xfrm>
              <a:off x="1079" y="27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1" name="Oval 326"/>
            <p:cNvSpPr>
              <a:spLocks noChangeArrowheads="1"/>
            </p:cNvSpPr>
            <p:nvPr/>
          </p:nvSpPr>
          <p:spPr bwMode="auto">
            <a:xfrm>
              <a:off x="2213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2" name="Oval 327"/>
            <p:cNvSpPr>
              <a:spLocks noChangeArrowheads="1"/>
            </p:cNvSpPr>
            <p:nvPr/>
          </p:nvSpPr>
          <p:spPr bwMode="auto">
            <a:xfrm>
              <a:off x="1752" y="31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3" name="Oval 328"/>
            <p:cNvSpPr>
              <a:spLocks noChangeArrowheads="1"/>
            </p:cNvSpPr>
            <p:nvPr/>
          </p:nvSpPr>
          <p:spPr bwMode="auto">
            <a:xfrm>
              <a:off x="834" y="27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4" name="Oval 329"/>
            <p:cNvSpPr>
              <a:spLocks noChangeArrowheads="1"/>
            </p:cNvSpPr>
            <p:nvPr/>
          </p:nvSpPr>
          <p:spPr bwMode="auto">
            <a:xfrm>
              <a:off x="2541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5" name="Oval 330"/>
            <p:cNvSpPr>
              <a:spLocks noChangeArrowheads="1"/>
            </p:cNvSpPr>
            <p:nvPr/>
          </p:nvSpPr>
          <p:spPr bwMode="auto">
            <a:xfrm>
              <a:off x="1651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6" name="Oval 331"/>
            <p:cNvSpPr>
              <a:spLocks noChangeArrowheads="1"/>
            </p:cNvSpPr>
            <p:nvPr/>
          </p:nvSpPr>
          <p:spPr bwMode="auto">
            <a:xfrm>
              <a:off x="1389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7" name="Oval 332"/>
            <p:cNvSpPr>
              <a:spLocks noChangeArrowheads="1"/>
            </p:cNvSpPr>
            <p:nvPr/>
          </p:nvSpPr>
          <p:spPr bwMode="auto">
            <a:xfrm>
              <a:off x="1515" y="30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8" name="Oval 333"/>
            <p:cNvSpPr>
              <a:spLocks noChangeArrowheads="1"/>
            </p:cNvSpPr>
            <p:nvPr/>
          </p:nvSpPr>
          <p:spPr bwMode="auto">
            <a:xfrm>
              <a:off x="1829" y="31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49" name="Oval 334"/>
            <p:cNvSpPr>
              <a:spLocks noChangeArrowheads="1"/>
            </p:cNvSpPr>
            <p:nvPr/>
          </p:nvSpPr>
          <p:spPr bwMode="auto">
            <a:xfrm>
              <a:off x="1913" y="29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0" name="Oval 335"/>
            <p:cNvSpPr>
              <a:spLocks noChangeArrowheads="1"/>
            </p:cNvSpPr>
            <p:nvPr/>
          </p:nvSpPr>
          <p:spPr bwMode="auto">
            <a:xfrm>
              <a:off x="1215" y="28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1" name="Oval 336"/>
            <p:cNvSpPr>
              <a:spLocks noChangeArrowheads="1"/>
            </p:cNvSpPr>
            <p:nvPr/>
          </p:nvSpPr>
          <p:spPr bwMode="auto">
            <a:xfrm>
              <a:off x="1065" y="25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2" name="Oval 337"/>
            <p:cNvSpPr>
              <a:spLocks noChangeArrowheads="1"/>
            </p:cNvSpPr>
            <p:nvPr/>
          </p:nvSpPr>
          <p:spPr bwMode="auto">
            <a:xfrm>
              <a:off x="1669" y="33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3" name="Oval 338"/>
            <p:cNvSpPr>
              <a:spLocks noChangeArrowheads="1"/>
            </p:cNvSpPr>
            <p:nvPr/>
          </p:nvSpPr>
          <p:spPr bwMode="auto">
            <a:xfrm>
              <a:off x="1609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4" name="Oval 339"/>
            <p:cNvSpPr>
              <a:spLocks noChangeArrowheads="1"/>
            </p:cNvSpPr>
            <p:nvPr/>
          </p:nvSpPr>
          <p:spPr bwMode="auto">
            <a:xfrm>
              <a:off x="1449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5" name="Oval 340"/>
            <p:cNvSpPr>
              <a:spLocks noChangeArrowheads="1"/>
            </p:cNvSpPr>
            <p:nvPr/>
          </p:nvSpPr>
          <p:spPr bwMode="auto">
            <a:xfrm>
              <a:off x="1613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6" name="Oval 341"/>
            <p:cNvSpPr>
              <a:spLocks noChangeArrowheads="1"/>
            </p:cNvSpPr>
            <p:nvPr/>
          </p:nvSpPr>
          <p:spPr bwMode="auto">
            <a:xfrm>
              <a:off x="2503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7" name="Oval 342"/>
            <p:cNvSpPr>
              <a:spLocks noChangeArrowheads="1"/>
            </p:cNvSpPr>
            <p:nvPr/>
          </p:nvSpPr>
          <p:spPr bwMode="auto">
            <a:xfrm>
              <a:off x="1937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8" name="Oval 343"/>
            <p:cNvSpPr>
              <a:spLocks noChangeArrowheads="1"/>
            </p:cNvSpPr>
            <p:nvPr/>
          </p:nvSpPr>
          <p:spPr bwMode="auto">
            <a:xfrm>
              <a:off x="1700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59" name="Oval 344"/>
            <p:cNvSpPr>
              <a:spLocks noChangeArrowheads="1"/>
            </p:cNvSpPr>
            <p:nvPr/>
          </p:nvSpPr>
          <p:spPr bwMode="auto">
            <a:xfrm>
              <a:off x="1927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0" name="Oval 345"/>
            <p:cNvSpPr>
              <a:spLocks noChangeArrowheads="1"/>
            </p:cNvSpPr>
            <p:nvPr/>
          </p:nvSpPr>
          <p:spPr bwMode="auto">
            <a:xfrm>
              <a:off x="1285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1" name="Oval 346"/>
            <p:cNvSpPr>
              <a:spLocks noChangeArrowheads="1"/>
            </p:cNvSpPr>
            <p:nvPr/>
          </p:nvSpPr>
          <p:spPr bwMode="auto">
            <a:xfrm>
              <a:off x="2904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2" name="Oval 347"/>
            <p:cNvSpPr>
              <a:spLocks noChangeArrowheads="1"/>
            </p:cNvSpPr>
            <p:nvPr/>
          </p:nvSpPr>
          <p:spPr bwMode="auto">
            <a:xfrm>
              <a:off x="2733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3" name="Oval 348"/>
            <p:cNvSpPr>
              <a:spLocks noChangeArrowheads="1"/>
            </p:cNvSpPr>
            <p:nvPr/>
          </p:nvSpPr>
          <p:spPr bwMode="auto">
            <a:xfrm>
              <a:off x="2377" y="34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4" name="Oval 349"/>
            <p:cNvSpPr>
              <a:spLocks noChangeArrowheads="1"/>
            </p:cNvSpPr>
            <p:nvPr/>
          </p:nvSpPr>
          <p:spPr bwMode="auto">
            <a:xfrm>
              <a:off x="1480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5" name="Oval 350"/>
            <p:cNvSpPr>
              <a:spLocks noChangeArrowheads="1"/>
            </p:cNvSpPr>
            <p:nvPr/>
          </p:nvSpPr>
          <p:spPr bwMode="auto">
            <a:xfrm>
              <a:off x="1166" y="23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6" name="Oval 351"/>
            <p:cNvSpPr>
              <a:spLocks noChangeArrowheads="1"/>
            </p:cNvSpPr>
            <p:nvPr/>
          </p:nvSpPr>
          <p:spPr bwMode="auto">
            <a:xfrm>
              <a:off x="1037" y="29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7" name="Oval 352"/>
            <p:cNvSpPr>
              <a:spLocks noChangeArrowheads="1"/>
            </p:cNvSpPr>
            <p:nvPr/>
          </p:nvSpPr>
          <p:spPr bwMode="auto">
            <a:xfrm>
              <a:off x="1162" y="33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8" name="Oval 353"/>
            <p:cNvSpPr>
              <a:spLocks noChangeArrowheads="1"/>
            </p:cNvSpPr>
            <p:nvPr/>
          </p:nvSpPr>
          <p:spPr bwMode="auto">
            <a:xfrm>
              <a:off x="1669" y="33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69" name="Oval 354"/>
            <p:cNvSpPr>
              <a:spLocks noChangeArrowheads="1"/>
            </p:cNvSpPr>
            <p:nvPr/>
          </p:nvSpPr>
          <p:spPr bwMode="auto">
            <a:xfrm>
              <a:off x="2112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0" name="Oval 355"/>
            <p:cNvSpPr>
              <a:spLocks noChangeArrowheads="1"/>
            </p:cNvSpPr>
            <p:nvPr/>
          </p:nvSpPr>
          <p:spPr bwMode="auto">
            <a:xfrm>
              <a:off x="988" y="22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1" name="Oval 356"/>
            <p:cNvSpPr>
              <a:spLocks noChangeArrowheads="1"/>
            </p:cNvSpPr>
            <p:nvPr/>
          </p:nvSpPr>
          <p:spPr bwMode="auto">
            <a:xfrm>
              <a:off x="1777" y="31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2" name="Oval 357"/>
            <p:cNvSpPr>
              <a:spLocks noChangeArrowheads="1"/>
            </p:cNvSpPr>
            <p:nvPr/>
          </p:nvSpPr>
          <p:spPr bwMode="auto">
            <a:xfrm>
              <a:off x="3288" y="24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3" name="Oval 358"/>
            <p:cNvSpPr>
              <a:spLocks noChangeArrowheads="1"/>
            </p:cNvSpPr>
            <p:nvPr/>
          </p:nvSpPr>
          <p:spPr bwMode="auto">
            <a:xfrm>
              <a:off x="2992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4" name="Oval 359"/>
            <p:cNvSpPr>
              <a:spLocks noChangeArrowheads="1"/>
            </p:cNvSpPr>
            <p:nvPr/>
          </p:nvSpPr>
          <p:spPr bwMode="auto">
            <a:xfrm>
              <a:off x="1424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5" name="Oval 360"/>
            <p:cNvSpPr>
              <a:spLocks noChangeArrowheads="1"/>
            </p:cNvSpPr>
            <p:nvPr/>
          </p:nvSpPr>
          <p:spPr bwMode="auto">
            <a:xfrm>
              <a:off x="3212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6" name="Oval 361"/>
            <p:cNvSpPr>
              <a:spLocks noChangeArrowheads="1"/>
            </p:cNvSpPr>
            <p:nvPr/>
          </p:nvSpPr>
          <p:spPr bwMode="auto">
            <a:xfrm>
              <a:off x="984" y="14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7" name="Oval 362"/>
            <p:cNvSpPr>
              <a:spLocks noChangeArrowheads="1"/>
            </p:cNvSpPr>
            <p:nvPr/>
          </p:nvSpPr>
          <p:spPr bwMode="auto">
            <a:xfrm>
              <a:off x="2332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8" name="Oval 363"/>
            <p:cNvSpPr>
              <a:spLocks noChangeArrowheads="1"/>
            </p:cNvSpPr>
            <p:nvPr/>
          </p:nvSpPr>
          <p:spPr bwMode="auto">
            <a:xfrm>
              <a:off x="1246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79" name="Oval 364"/>
            <p:cNvSpPr>
              <a:spLocks noChangeArrowheads="1"/>
            </p:cNvSpPr>
            <p:nvPr/>
          </p:nvSpPr>
          <p:spPr bwMode="auto">
            <a:xfrm>
              <a:off x="2088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0" name="Oval 365"/>
            <p:cNvSpPr>
              <a:spLocks noChangeArrowheads="1"/>
            </p:cNvSpPr>
            <p:nvPr/>
          </p:nvSpPr>
          <p:spPr bwMode="auto">
            <a:xfrm>
              <a:off x="1246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1" name="Oval 366"/>
            <p:cNvSpPr>
              <a:spLocks noChangeArrowheads="1"/>
            </p:cNvSpPr>
            <p:nvPr/>
          </p:nvSpPr>
          <p:spPr bwMode="auto">
            <a:xfrm>
              <a:off x="1693" y="33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2" name="Oval 367"/>
            <p:cNvSpPr>
              <a:spLocks noChangeArrowheads="1"/>
            </p:cNvSpPr>
            <p:nvPr/>
          </p:nvSpPr>
          <p:spPr bwMode="auto">
            <a:xfrm>
              <a:off x="1061" y="22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3" name="Oval 368"/>
            <p:cNvSpPr>
              <a:spLocks noChangeArrowheads="1"/>
            </p:cNvSpPr>
            <p:nvPr/>
          </p:nvSpPr>
          <p:spPr bwMode="auto">
            <a:xfrm>
              <a:off x="1204" y="20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4" name="Oval 369"/>
            <p:cNvSpPr>
              <a:spLocks noChangeArrowheads="1"/>
            </p:cNvSpPr>
            <p:nvPr/>
          </p:nvSpPr>
          <p:spPr bwMode="auto">
            <a:xfrm>
              <a:off x="1086" y="19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5" name="Oval 370"/>
            <p:cNvSpPr>
              <a:spLocks noChangeArrowheads="1"/>
            </p:cNvSpPr>
            <p:nvPr/>
          </p:nvSpPr>
          <p:spPr bwMode="auto">
            <a:xfrm>
              <a:off x="1787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6" name="Oval 371"/>
            <p:cNvSpPr>
              <a:spLocks noChangeArrowheads="1"/>
            </p:cNvSpPr>
            <p:nvPr/>
          </p:nvSpPr>
          <p:spPr bwMode="auto">
            <a:xfrm>
              <a:off x="1438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7" name="Oval 372"/>
            <p:cNvSpPr>
              <a:spLocks noChangeArrowheads="1"/>
            </p:cNvSpPr>
            <p:nvPr/>
          </p:nvSpPr>
          <p:spPr bwMode="auto">
            <a:xfrm>
              <a:off x="1260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8" name="Oval 373"/>
            <p:cNvSpPr>
              <a:spLocks noChangeArrowheads="1"/>
            </p:cNvSpPr>
            <p:nvPr/>
          </p:nvSpPr>
          <p:spPr bwMode="auto">
            <a:xfrm>
              <a:off x="890" y="24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89" name="Oval 374"/>
            <p:cNvSpPr>
              <a:spLocks noChangeArrowheads="1"/>
            </p:cNvSpPr>
            <p:nvPr/>
          </p:nvSpPr>
          <p:spPr bwMode="auto">
            <a:xfrm>
              <a:off x="2290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0" name="Oval 375"/>
            <p:cNvSpPr>
              <a:spLocks noChangeArrowheads="1"/>
            </p:cNvSpPr>
            <p:nvPr/>
          </p:nvSpPr>
          <p:spPr bwMode="auto">
            <a:xfrm>
              <a:off x="2915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1" name="Oval 376"/>
            <p:cNvSpPr>
              <a:spLocks noChangeArrowheads="1"/>
            </p:cNvSpPr>
            <p:nvPr/>
          </p:nvSpPr>
          <p:spPr bwMode="auto">
            <a:xfrm>
              <a:off x="1714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2" name="Oval 377"/>
            <p:cNvSpPr>
              <a:spLocks noChangeArrowheads="1"/>
            </p:cNvSpPr>
            <p:nvPr/>
          </p:nvSpPr>
          <p:spPr bwMode="auto">
            <a:xfrm>
              <a:off x="1519" y="311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3" name="Oval 378"/>
            <p:cNvSpPr>
              <a:spLocks noChangeArrowheads="1"/>
            </p:cNvSpPr>
            <p:nvPr/>
          </p:nvSpPr>
          <p:spPr bwMode="auto">
            <a:xfrm>
              <a:off x="1815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4" name="Oval 379"/>
            <p:cNvSpPr>
              <a:spLocks noChangeArrowheads="1"/>
            </p:cNvSpPr>
            <p:nvPr/>
          </p:nvSpPr>
          <p:spPr bwMode="auto">
            <a:xfrm>
              <a:off x="1927" y="33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5" name="Oval 380"/>
            <p:cNvSpPr>
              <a:spLocks noChangeArrowheads="1"/>
            </p:cNvSpPr>
            <p:nvPr/>
          </p:nvSpPr>
          <p:spPr bwMode="auto">
            <a:xfrm>
              <a:off x="1822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6" name="Oval 381"/>
            <p:cNvSpPr>
              <a:spLocks noChangeArrowheads="1"/>
            </p:cNvSpPr>
            <p:nvPr/>
          </p:nvSpPr>
          <p:spPr bwMode="auto">
            <a:xfrm>
              <a:off x="2643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7" name="Oval 382"/>
            <p:cNvSpPr>
              <a:spLocks noChangeArrowheads="1"/>
            </p:cNvSpPr>
            <p:nvPr/>
          </p:nvSpPr>
          <p:spPr bwMode="auto">
            <a:xfrm>
              <a:off x="1951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8" name="Oval 383"/>
            <p:cNvSpPr>
              <a:spLocks noChangeArrowheads="1"/>
            </p:cNvSpPr>
            <p:nvPr/>
          </p:nvSpPr>
          <p:spPr bwMode="auto">
            <a:xfrm>
              <a:off x="2018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99" name="Oval 384"/>
            <p:cNvSpPr>
              <a:spLocks noChangeArrowheads="1"/>
            </p:cNvSpPr>
            <p:nvPr/>
          </p:nvSpPr>
          <p:spPr bwMode="auto">
            <a:xfrm>
              <a:off x="1180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0" name="Oval 385"/>
            <p:cNvSpPr>
              <a:spLocks noChangeArrowheads="1"/>
            </p:cNvSpPr>
            <p:nvPr/>
          </p:nvSpPr>
          <p:spPr bwMode="auto">
            <a:xfrm>
              <a:off x="2454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1" name="Oval 386"/>
            <p:cNvSpPr>
              <a:spLocks noChangeArrowheads="1"/>
            </p:cNvSpPr>
            <p:nvPr/>
          </p:nvSpPr>
          <p:spPr bwMode="auto">
            <a:xfrm>
              <a:off x="1714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2" name="Oval 387"/>
            <p:cNvSpPr>
              <a:spLocks noChangeArrowheads="1"/>
            </p:cNvSpPr>
            <p:nvPr/>
          </p:nvSpPr>
          <p:spPr bwMode="auto">
            <a:xfrm>
              <a:off x="963" y="23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3" name="Oval 388"/>
            <p:cNvSpPr>
              <a:spLocks noChangeArrowheads="1"/>
            </p:cNvSpPr>
            <p:nvPr/>
          </p:nvSpPr>
          <p:spPr bwMode="auto">
            <a:xfrm>
              <a:off x="2953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4" name="Oval 389"/>
            <p:cNvSpPr>
              <a:spLocks noChangeArrowheads="1"/>
            </p:cNvSpPr>
            <p:nvPr/>
          </p:nvSpPr>
          <p:spPr bwMode="auto">
            <a:xfrm>
              <a:off x="1431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5" name="Oval 390"/>
            <p:cNvSpPr>
              <a:spLocks noChangeArrowheads="1"/>
            </p:cNvSpPr>
            <p:nvPr/>
          </p:nvSpPr>
          <p:spPr bwMode="auto">
            <a:xfrm>
              <a:off x="751" y="171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6" name="Oval 391"/>
            <p:cNvSpPr>
              <a:spLocks noChangeArrowheads="1"/>
            </p:cNvSpPr>
            <p:nvPr/>
          </p:nvSpPr>
          <p:spPr bwMode="auto">
            <a:xfrm>
              <a:off x="1697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7" name="Oval 392"/>
            <p:cNvSpPr>
              <a:spLocks noChangeArrowheads="1"/>
            </p:cNvSpPr>
            <p:nvPr/>
          </p:nvSpPr>
          <p:spPr bwMode="auto">
            <a:xfrm>
              <a:off x="950" y="279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8" name="Oval 393"/>
            <p:cNvSpPr>
              <a:spLocks noChangeArrowheads="1"/>
            </p:cNvSpPr>
            <p:nvPr/>
          </p:nvSpPr>
          <p:spPr bwMode="auto">
            <a:xfrm>
              <a:off x="827" y="24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09" name="Oval 394"/>
            <p:cNvSpPr>
              <a:spLocks noChangeArrowheads="1"/>
            </p:cNvSpPr>
            <p:nvPr/>
          </p:nvSpPr>
          <p:spPr bwMode="auto">
            <a:xfrm>
              <a:off x="1114" y="30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0" name="Oval 395"/>
            <p:cNvSpPr>
              <a:spLocks noChangeArrowheads="1"/>
            </p:cNvSpPr>
            <p:nvPr/>
          </p:nvSpPr>
          <p:spPr bwMode="auto">
            <a:xfrm>
              <a:off x="2363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1" name="Oval 396"/>
            <p:cNvSpPr>
              <a:spLocks noChangeArrowheads="1"/>
            </p:cNvSpPr>
            <p:nvPr/>
          </p:nvSpPr>
          <p:spPr bwMode="auto">
            <a:xfrm>
              <a:off x="974" y="28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2" name="Oval 397"/>
            <p:cNvSpPr>
              <a:spLocks noChangeArrowheads="1"/>
            </p:cNvSpPr>
            <p:nvPr/>
          </p:nvSpPr>
          <p:spPr bwMode="auto">
            <a:xfrm>
              <a:off x="2042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3" name="Oval 398"/>
            <p:cNvSpPr>
              <a:spLocks noChangeArrowheads="1"/>
            </p:cNvSpPr>
            <p:nvPr/>
          </p:nvSpPr>
          <p:spPr bwMode="auto">
            <a:xfrm>
              <a:off x="1414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4" name="Oval 399"/>
            <p:cNvSpPr>
              <a:spLocks noChangeArrowheads="1"/>
            </p:cNvSpPr>
            <p:nvPr/>
          </p:nvSpPr>
          <p:spPr bwMode="auto">
            <a:xfrm>
              <a:off x="3351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5" name="Oval 400"/>
            <p:cNvSpPr>
              <a:spLocks noChangeArrowheads="1"/>
            </p:cNvSpPr>
            <p:nvPr/>
          </p:nvSpPr>
          <p:spPr bwMode="auto">
            <a:xfrm>
              <a:off x="1086" y="25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6" name="Oval 401"/>
            <p:cNvSpPr>
              <a:spLocks noChangeArrowheads="1"/>
            </p:cNvSpPr>
            <p:nvPr/>
          </p:nvSpPr>
          <p:spPr bwMode="auto">
            <a:xfrm>
              <a:off x="1278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7" name="Oval 402"/>
            <p:cNvSpPr>
              <a:spLocks noChangeArrowheads="1"/>
            </p:cNvSpPr>
            <p:nvPr/>
          </p:nvSpPr>
          <p:spPr bwMode="auto">
            <a:xfrm>
              <a:off x="1581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8" name="Oval 403"/>
            <p:cNvSpPr>
              <a:spLocks noChangeArrowheads="1"/>
            </p:cNvSpPr>
            <p:nvPr/>
          </p:nvSpPr>
          <p:spPr bwMode="auto">
            <a:xfrm>
              <a:off x="1075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19" name="Oval 404"/>
            <p:cNvSpPr>
              <a:spLocks noChangeArrowheads="1"/>
            </p:cNvSpPr>
            <p:nvPr/>
          </p:nvSpPr>
          <p:spPr bwMode="auto">
            <a:xfrm>
              <a:off x="1382" y="16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20" name="Oval 405"/>
            <p:cNvSpPr>
              <a:spLocks noChangeArrowheads="1"/>
            </p:cNvSpPr>
            <p:nvPr/>
          </p:nvSpPr>
          <p:spPr bwMode="auto">
            <a:xfrm>
              <a:off x="925" y="20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9" name="Group 607"/>
          <p:cNvGrpSpPr>
            <a:grpSpLocks/>
          </p:cNvGrpSpPr>
          <p:nvPr/>
        </p:nvGrpSpPr>
        <p:grpSpPr bwMode="auto">
          <a:xfrm>
            <a:off x="1174750" y="2570163"/>
            <a:ext cx="5797551" cy="3109913"/>
            <a:chOff x="740" y="1619"/>
            <a:chExt cx="3652" cy="1959"/>
          </a:xfrm>
        </p:grpSpPr>
        <p:sp>
          <p:nvSpPr>
            <p:cNvPr id="6321" name="Oval 407"/>
            <p:cNvSpPr>
              <a:spLocks noChangeArrowheads="1"/>
            </p:cNvSpPr>
            <p:nvPr/>
          </p:nvSpPr>
          <p:spPr bwMode="auto">
            <a:xfrm>
              <a:off x="2597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2" name="Oval 408"/>
            <p:cNvSpPr>
              <a:spLocks noChangeArrowheads="1"/>
            </p:cNvSpPr>
            <p:nvPr/>
          </p:nvSpPr>
          <p:spPr bwMode="auto">
            <a:xfrm>
              <a:off x="1337" y="29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3" name="Oval 409"/>
            <p:cNvSpPr>
              <a:spLocks noChangeArrowheads="1"/>
            </p:cNvSpPr>
            <p:nvPr/>
          </p:nvSpPr>
          <p:spPr bwMode="auto">
            <a:xfrm>
              <a:off x="841" y="21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4" name="Oval 410"/>
            <p:cNvSpPr>
              <a:spLocks noChangeArrowheads="1"/>
            </p:cNvSpPr>
            <p:nvPr/>
          </p:nvSpPr>
          <p:spPr bwMode="auto">
            <a:xfrm>
              <a:off x="1400" y="27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5" name="Oval 411"/>
            <p:cNvSpPr>
              <a:spLocks noChangeArrowheads="1"/>
            </p:cNvSpPr>
            <p:nvPr/>
          </p:nvSpPr>
          <p:spPr bwMode="auto">
            <a:xfrm>
              <a:off x="1114" y="26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6" name="Oval 412"/>
            <p:cNvSpPr>
              <a:spLocks noChangeArrowheads="1"/>
            </p:cNvSpPr>
            <p:nvPr/>
          </p:nvSpPr>
          <p:spPr bwMode="auto">
            <a:xfrm>
              <a:off x="1002" y="21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7" name="Oval 413"/>
            <p:cNvSpPr>
              <a:spLocks noChangeArrowheads="1"/>
            </p:cNvSpPr>
            <p:nvPr/>
          </p:nvSpPr>
          <p:spPr bwMode="auto">
            <a:xfrm>
              <a:off x="1693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8" name="Oval 414"/>
            <p:cNvSpPr>
              <a:spLocks noChangeArrowheads="1"/>
            </p:cNvSpPr>
            <p:nvPr/>
          </p:nvSpPr>
          <p:spPr bwMode="auto">
            <a:xfrm>
              <a:off x="1215" y="299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9" name="Oval 415"/>
            <p:cNvSpPr>
              <a:spLocks noChangeArrowheads="1"/>
            </p:cNvSpPr>
            <p:nvPr/>
          </p:nvSpPr>
          <p:spPr bwMode="auto">
            <a:xfrm>
              <a:off x="1613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0" name="Oval 416"/>
            <p:cNvSpPr>
              <a:spLocks noChangeArrowheads="1"/>
            </p:cNvSpPr>
            <p:nvPr/>
          </p:nvSpPr>
          <p:spPr bwMode="auto">
            <a:xfrm>
              <a:off x="1801" y="26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1" name="Oval 417"/>
            <p:cNvSpPr>
              <a:spLocks noChangeArrowheads="1"/>
            </p:cNvSpPr>
            <p:nvPr/>
          </p:nvSpPr>
          <p:spPr bwMode="auto">
            <a:xfrm>
              <a:off x="2384" y="34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2" name="Oval 418"/>
            <p:cNvSpPr>
              <a:spLocks noChangeArrowheads="1"/>
            </p:cNvSpPr>
            <p:nvPr/>
          </p:nvSpPr>
          <p:spPr bwMode="auto">
            <a:xfrm>
              <a:off x="1389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3" name="Oval 419"/>
            <p:cNvSpPr>
              <a:spLocks noChangeArrowheads="1"/>
            </p:cNvSpPr>
            <p:nvPr/>
          </p:nvSpPr>
          <p:spPr bwMode="auto">
            <a:xfrm>
              <a:off x="2646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4" name="Oval 420"/>
            <p:cNvSpPr>
              <a:spLocks noChangeArrowheads="1"/>
            </p:cNvSpPr>
            <p:nvPr/>
          </p:nvSpPr>
          <p:spPr bwMode="auto">
            <a:xfrm>
              <a:off x="799" y="20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5" name="Oval 421"/>
            <p:cNvSpPr>
              <a:spLocks noChangeArrowheads="1"/>
            </p:cNvSpPr>
            <p:nvPr/>
          </p:nvSpPr>
          <p:spPr bwMode="auto">
            <a:xfrm>
              <a:off x="1861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6" name="Oval 422"/>
            <p:cNvSpPr>
              <a:spLocks noChangeArrowheads="1"/>
            </p:cNvSpPr>
            <p:nvPr/>
          </p:nvSpPr>
          <p:spPr bwMode="auto">
            <a:xfrm>
              <a:off x="2014" y="34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7" name="Oval 423"/>
            <p:cNvSpPr>
              <a:spLocks noChangeArrowheads="1"/>
            </p:cNvSpPr>
            <p:nvPr/>
          </p:nvSpPr>
          <p:spPr bwMode="auto">
            <a:xfrm>
              <a:off x="2095" y="3001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8" name="Oval 424"/>
            <p:cNvSpPr>
              <a:spLocks noChangeArrowheads="1"/>
            </p:cNvSpPr>
            <p:nvPr/>
          </p:nvSpPr>
          <p:spPr bwMode="auto">
            <a:xfrm>
              <a:off x="2161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39" name="Oval 425"/>
            <p:cNvSpPr>
              <a:spLocks noChangeArrowheads="1"/>
            </p:cNvSpPr>
            <p:nvPr/>
          </p:nvSpPr>
          <p:spPr bwMode="auto">
            <a:xfrm>
              <a:off x="2405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0" name="Oval 426"/>
            <p:cNvSpPr>
              <a:spLocks noChangeArrowheads="1"/>
            </p:cNvSpPr>
            <p:nvPr/>
          </p:nvSpPr>
          <p:spPr bwMode="auto">
            <a:xfrm>
              <a:off x="2178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1" name="Oval 427"/>
            <p:cNvSpPr>
              <a:spLocks noChangeArrowheads="1"/>
            </p:cNvSpPr>
            <p:nvPr/>
          </p:nvSpPr>
          <p:spPr bwMode="auto">
            <a:xfrm>
              <a:off x="2199" y="29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2" name="Oval 428"/>
            <p:cNvSpPr>
              <a:spLocks noChangeArrowheads="1"/>
            </p:cNvSpPr>
            <p:nvPr/>
          </p:nvSpPr>
          <p:spPr bwMode="auto">
            <a:xfrm>
              <a:off x="740" y="23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3" name="Oval 429"/>
            <p:cNvSpPr>
              <a:spLocks noChangeArrowheads="1"/>
            </p:cNvSpPr>
            <p:nvPr/>
          </p:nvSpPr>
          <p:spPr bwMode="auto">
            <a:xfrm>
              <a:off x="918" y="29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4" name="Oval 430"/>
            <p:cNvSpPr>
              <a:spLocks noChangeArrowheads="1"/>
            </p:cNvSpPr>
            <p:nvPr/>
          </p:nvSpPr>
          <p:spPr bwMode="auto">
            <a:xfrm>
              <a:off x="2569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5" name="Oval 431"/>
            <p:cNvSpPr>
              <a:spLocks noChangeArrowheads="1"/>
            </p:cNvSpPr>
            <p:nvPr/>
          </p:nvSpPr>
          <p:spPr bwMode="auto">
            <a:xfrm>
              <a:off x="1180" y="31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6" name="Oval 432"/>
            <p:cNvSpPr>
              <a:spLocks noChangeArrowheads="1"/>
            </p:cNvSpPr>
            <p:nvPr/>
          </p:nvSpPr>
          <p:spPr bwMode="auto">
            <a:xfrm>
              <a:off x="970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7" name="Oval 433"/>
            <p:cNvSpPr>
              <a:spLocks noChangeArrowheads="1"/>
            </p:cNvSpPr>
            <p:nvPr/>
          </p:nvSpPr>
          <p:spPr bwMode="auto">
            <a:xfrm>
              <a:off x="1023" y="24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8" name="Oval 434"/>
            <p:cNvSpPr>
              <a:spLocks noChangeArrowheads="1"/>
            </p:cNvSpPr>
            <p:nvPr/>
          </p:nvSpPr>
          <p:spPr bwMode="auto">
            <a:xfrm>
              <a:off x="1351" y="28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49" name="Oval 435"/>
            <p:cNvSpPr>
              <a:spLocks noChangeArrowheads="1"/>
            </p:cNvSpPr>
            <p:nvPr/>
          </p:nvSpPr>
          <p:spPr bwMode="auto">
            <a:xfrm>
              <a:off x="1396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0" name="Oval 436"/>
            <p:cNvSpPr>
              <a:spLocks noChangeArrowheads="1"/>
            </p:cNvSpPr>
            <p:nvPr/>
          </p:nvSpPr>
          <p:spPr bwMode="auto">
            <a:xfrm>
              <a:off x="1414" y="29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1" name="Oval 437"/>
            <p:cNvSpPr>
              <a:spLocks noChangeArrowheads="1"/>
            </p:cNvSpPr>
            <p:nvPr/>
          </p:nvSpPr>
          <p:spPr bwMode="auto">
            <a:xfrm>
              <a:off x="950" y="161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2" name="Oval 438"/>
            <p:cNvSpPr>
              <a:spLocks noChangeArrowheads="1"/>
            </p:cNvSpPr>
            <p:nvPr/>
          </p:nvSpPr>
          <p:spPr bwMode="auto">
            <a:xfrm>
              <a:off x="890" y="24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3" name="Oval 439"/>
            <p:cNvSpPr>
              <a:spLocks noChangeArrowheads="1"/>
            </p:cNvSpPr>
            <p:nvPr/>
          </p:nvSpPr>
          <p:spPr bwMode="auto">
            <a:xfrm>
              <a:off x="1466" y="28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4" name="Oval 440"/>
            <p:cNvSpPr>
              <a:spLocks noChangeArrowheads="1"/>
            </p:cNvSpPr>
            <p:nvPr/>
          </p:nvSpPr>
          <p:spPr bwMode="auto">
            <a:xfrm>
              <a:off x="2241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5" name="Oval 441"/>
            <p:cNvSpPr>
              <a:spLocks noChangeArrowheads="1"/>
            </p:cNvSpPr>
            <p:nvPr/>
          </p:nvSpPr>
          <p:spPr bwMode="auto">
            <a:xfrm>
              <a:off x="1892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6" name="Oval 442"/>
            <p:cNvSpPr>
              <a:spLocks noChangeArrowheads="1"/>
            </p:cNvSpPr>
            <p:nvPr/>
          </p:nvSpPr>
          <p:spPr bwMode="auto">
            <a:xfrm>
              <a:off x="1484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7" name="Oval 443"/>
            <p:cNvSpPr>
              <a:spLocks noChangeArrowheads="1"/>
            </p:cNvSpPr>
            <p:nvPr/>
          </p:nvSpPr>
          <p:spPr bwMode="auto">
            <a:xfrm>
              <a:off x="1470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8" name="Oval 444"/>
            <p:cNvSpPr>
              <a:spLocks noChangeArrowheads="1"/>
            </p:cNvSpPr>
            <p:nvPr/>
          </p:nvSpPr>
          <p:spPr bwMode="auto">
            <a:xfrm>
              <a:off x="1808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59" name="Oval 445"/>
            <p:cNvSpPr>
              <a:spLocks noChangeArrowheads="1"/>
            </p:cNvSpPr>
            <p:nvPr/>
          </p:nvSpPr>
          <p:spPr bwMode="auto">
            <a:xfrm>
              <a:off x="1819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0" name="Oval 446"/>
            <p:cNvSpPr>
              <a:spLocks noChangeArrowheads="1"/>
            </p:cNvSpPr>
            <p:nvPr/>
          </p:nvSpPr>
          <p:spPr bwMode="auto">
            <a:xfrm>
              <a:off x="1798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1" name="Oval 447"/>
            <p:cNvSpPr>
              <a:spLocks noChangeArrowheads="1"/>
            </p:cNvSpPr>
            <p:nvPr/>
          </p:nvSpPr>
          <p:spPr bwMode="auto">
            <a:xfrm>
              <a:off x="1595" y="35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2" name="Oval 448"/>
            <p:cNvSpPr>
              <a:spLocks noChangeArrowheads="1"/>
            </p:cNvSpPr>
            <p:nvPr/>
          </p:nvSpPr>
          <p:spPr bwMode="auto">
            <a:xfrm>
              <a:off x="1491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3" name="Oval 449"/>
            <p:cNvSpPr>
              <a:spLocks noChangeArrowheads="1"/>
            </p:cNvSpPr>
            <p:nvPr/>
          </p:nvSpPr>
          <p:spPr bwMode="auto">
            <a:xfrm>
              <a:off x="1040" y="17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4" name="Oval 450"/>
            <p:cNvSpPr>
              <a:spLocks noChangeArrowheads="1"/>
            </p:cNvSpPr>
            <p:nvPr/>
          </p:nvSpPr>
          <p:spPr bwMode="auto">
            <a:xfrm>
              <a:off x="1142" y="2789"/>
              <a:ext cx="20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5" name="Oval 451"/>
            <p:cNvSpPr>
              <a:spLocks noChangeArrowheads="1"/>
            </p:cNvSpPr>
            <p:nvPr/>
          </p:nvSpPr>
          <p:spPr bwMode="auto">
            <a:xfrm>
              <a:off x="1435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6" name="Oval 452"/>
            <p:cNvSpPr>
              <a:spLocks noChangeArrowheads="1"/>
            </p:cNvSpPr>
            <p:nvPr/>
          </p:nvSpPr>
          <p:spPr bwMode="auto">
            <a:xfrm>
              <a:off x="1512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7" name="Oval 453"/>
            <p:cNvSpPr>
              <a:spLocks noChangeArrowheads="1"/>
            </p:cNvSpPr>
            <p:nvPr/>
          </p:nvSpPr>
          <p:spPr bwMode="auto">
            <a:xfrm>
              <a:off x="2803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8" name="Oval 454"/>
            <p:cNvSpPr>
              <a:spLocks noChangeArrowheads="1"/>
            </p:cNvSpPr>
            <p:nvPr/>
          </p:nvSpPr>
          <p:spPr bwMode="auto">
            <a:xfrm>
              <a:off x="1728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69" name="Oval 455"/>
            <p:cNvSpPr>
              <a:spLocks noChangeArrowheads="1"/>
            </p:cNvSpPr>
            <p:nvPr/>
          </p:nvSpPr>
          <p:spPr bwMode="auto">
            <a:xfrm>
              <a:off x="1592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0" name="Oval 456"/>
            <p:cNvSpPr>
              <a:spLocks noChangeArrowheads="1"/>
            </p:cNvSpPr>
            <p:nvPr/>
          </p:nvSpPr>
          <p:spPr bwMode="auto">
            <a:xfrm>
              <a:off x="1725" y="337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1" name="Oval 457"/>
            <p:cNvSpPr>
              <a:spLocks noChangeArrowheads="1"/>
            </p:cNvSpPr>
            <p:nvPr/>
          </p:nvSpPr>
          <p:spPr bwMode="auto">
            <a:xfrm>
              <a:off x="2597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2" name="Oval 458"/>
            <p:cNvSpPr>
              <a:spLocks noChangeArrowheads="1"/>
            </p:cNvSpPr>
            <p:nvPr/>
          </p:nvSpPr>
          <p:spPr bwMode="auto">
            <a:xfrm>
              <a:off x="1917" y="326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3" name="Oval 459"/>
            <p:cNvSpPr>
              <a:spLocks noChangeArrowheads="1"/>
            </p:cNvSpPr>
            <p:nvPr/>
          </p:nvSpPr>
          <p:spPr bwMode="auto">
            <a:xfrm>
              <a:off x="1690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4" name="Oval 460"/>
            <p:cNvSpPr>
              <a:spLocks noChangeArrowheads="1"/>
            </p:cNvSpPr>
            <p:nvPr/>
          </p:nvSpPr>
          <p:spPr bwMode="auto">
            <a:xfrm>
              <a:off x="998" y="26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5" name="Oval 461"/>
            <p:cNvSpPr>
              <a:spLocks noChangeArrowheads="1"/>
            </p:cNvSpPr>
            <p:nvPr/>
          </p:nvSpPr>
          <p:spPr bwMode="auto">
            <a:xfrm>
              <a:off x="1016" y="30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6" name="Oval 462"/>
            <p:cNvSpPr>
              <a:spLocks noChangeArrowheads="1"/>
            </p:cNvSpPr>
            <p:nvPr/>
          </p:nvSpPr>
          <p:spPr bwMode="auto">
            <a:xfrm>
              <a:off x="963" y="30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7" name="Oval 463"/>
            <p:cNvSpPr>
              <a:spLocks noChangeArrowheads="1"/>
            </p:cNvSpPr>
            <p:nvPr/>
          </p:nvSpPr>
          <p:spPr bwMode="auto">
            <a:xfrm>
              <a:off x="799" y="22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8" name="Oval 464"/>
            <p:cNvSpPr>
              <a:spLocks noChangeArrowheads="1"/>
            </p:cNvSpPr>
            <p:nvPr/>
          </p:nvSpPr>
          <p:spPr bwMode="auto">
            <a:xfrm>
              <a:off x="1072" y="27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79" name="Oval 465"/>
            <p:cNvSpPr>
              <a:spLocks noChangeArrowheads="1"/>
            </p:cNvSpPr>
            <p:nvPr/>
          </p:nvSpPr>
          <p:spPr bwMode="auto">
            <a:xfrm>
              <a:off x="1257" y="28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0" name="Oval 466"/>
            <p:cNvSpPr>
              <a:spLocks noChangeArrowheads="1"/>
            </p:cNvSpPr>
            <p:nvPr/>
          </p:nvSpPr>
          <p:spPr bwMode="auto">
            <a:xfrm>
              <a:off x="1079" y="31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1" name="Oval 467"/>
            <p:cNvSpPr>
              <a:spLocks noChangeArrowheads="1"/>
            </p:cNvSpPr>
            <p:nvPr/>
          </p:nvSpPr>
          <p:spPr bwMode="auto">
            <a:xfrm>
              <a:off x="1065" y="28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2" name="Oval 468"/>
            <p:cNvSpPr>
              <a:spLocks noChangeArrowheads="1"/>
            </p:cNvSpPr>
            <p:nvPr/>
          </p:nvSpPr>
          <p:spPr bwMode="auto">
            <a:xfrm>
              <a:off x="883" y="20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3" name="Oval 469"/>
            <p:cNvSpPr>
              <a:spLocks noChangeArrowheads="1"/>
            </p:cNvSpPr>
            <p:nvPr/>
          </p:nvSpPr>
          <p:spPr bwMode="auto">
            <a:xfrm>
              <a:off x="2314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4" name="Oval 470"/>
            <p:cNvSpPr>
              <a:spLocks noChangeArrowheads="1"/>
            </p:cNvSpPr>
            <p:nvPr/>
          </p:nvSpPr>
          <p:spPr bwMode="auto">
            <a:xfrm>
              <a:off x="1232" y="26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5" name="Oval 471"/>
            <p:cNvSpPr>
              <a:spLocks noChangeArrowheads="1"/>
            </p:cNvSpPr>
            <p:nvPr/>
          </p:nvSpPr>
          <p:spPr bwMode="auto">
            <a:xfrm>
              <a:off x="1421" y="30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6" name="Oval 472"/>
            <p:cNvSpPr>
              <a:spLocks noChangeArrowheads="1"/>
            </p:cNvSpPr>
            <p:nvPr/>
          </p:nvSpPr>
          <p:spPr bwMode="auto">
            <a:xfrm>
              <a:off x="1274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7" name="Oval 473"/>
            <p:cNvSpPr>
              <a:spLocks noChangeArrowheads="1"/>
            </p:cNvSpPr>
            <p:nvPr/>
          </p:nvSpPr>
          <p:spPr bwMode="auto">
            <a:xfrm>
              <a:off x="1306" y="19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8" name="Oval 474"/>
            <p:cNvSpPr>
              <a:spLocks noChangeArrowheads="1"/>
            </p:cNvSpPr>
            <p:nvPr/>
          </p:nvSpPr>
          <p:spPr bwMode="auto">
            <a:xfrm>
              <a:off x="3226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89" name="Oval 475"/>
            <p:cNvSpPr>
              <a:spLocks noChangeArrowheads="1"/>
            </p:cNvSpPr>
            <p:nvPr/>
          </p:nvSpPr>
          <p:spPr bwMode="auto">
            <a:xfrm>
              <a:off x="2447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0" name="Oval 476"/>
            <p:cNvSpPr>
              <a:spLocks noChangeArrowheads="1"/>
            </p:cNvSpPr>
            <p:nvPr/>
          </p:nvSpPr>
          <p:spPr bwMode="auto">
            <a:xfrm>
              <a:off x="1002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1" name="Oval 477"/>
            <p:cNvSpPr>
              <a:spLocks noChangeArrowheads="1"/>
            </p:cNvSpPr>
            <p:nvPr/>
          </p:nvSpPr>
          <p:spPr bwMode="auto">
            <a:xfrm>
              <a:off x="918" y="28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2" name="Oval 478"/>
            <p:cNvSpPr>
              <a:spLocks noChangeArrowheads="1"/>
            </p:cNvSpPr>
            <p:nvPr/>
          </p:nvSpPr>
          <p:spPr bwMode="auto">
            <a:xfrm>
              <a:off x="1030" y="17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3" name="Oval 479"/>
            <p:cNvSpPr>
              <a:spLocks noChangeArrowheads="1"/>
            </p:cNvSpPr>
            <p:nvPr/>
          </p:nvSpPr>
          <p:spPr bwMode="auto">
            <a:xfrm>
              <a:off x="953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4" name="Oval 480"/>
            <p:cNvSpPr>
              <a:spLocks noChangeArrowheads="1"/>
            </p:cNvSpPr>
            <p:nvPr/>
          </p:nvSpPr>
          <p:spPr bwMode="auto">
            <a:xfrm>
              <a:off x="1669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5" name="Oval 481"/>
            <p:cNvSpPr>
              <a:spLocks noChangeArrowheads="1"/>
            </p:cNvSpPr>
            <p:nvPr/>
          </p:nvSpPr>
          <p:spPr bwMode="auto">
            <a:xfrm>
              <a:off x="1173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6" name="Oval 482"/>
            <p:cNvSpPr>
              <a:spLocks noChangeArrowheads="1"/>
            </p:cNvSpPr>
            <p:nvPr/>
          </p:nvSpPr>
          <p:spPr bwMode="auto">
            <a:xfrm>
              <a:off x="3201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7" name="Oval 483"/>
            <p:cNvSpPr>
              <a:spLocks noChangeArrowheads="1"/>
            </p:cNvSpPr>
            <p:nvPr/>
          </p:nvSpPr>
          <p:spPr bwMode="auto">
            <a:xfrm>
              <a:off x="1114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8" name="Oval 484"/>
            <p:cNvSpPr>
              <a:spLocks noChangeArrowheads="1"/>
            </p:cNvSpPr>
            <p:nvPr/>
          </p:nvSpPr>
          <p:spPr bwMode="auto">
            <a:xfrm>
              <a:off x="1222" y="26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99" name="Oval 485"/>
            <p:cNvSpPr>
              <a:spLocks noChangeArrowheads="1"/>
            </p:cNvSpPr>
            <p:nvPr/>
          </p:nvSpPr>
          <p:spPr bwMode="auto">
            <a:xfrm>
              <a:off x="1361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0" name="Oval 486"/>
            <p:cNvSpPr>
              <a:spLocks noChangeArrowheads="1"/>
            </p:cNvSpPr>
            <p:nvPr/>
          </p:nvSpPr>
          <p:spPr bwMode="auto">
            <a:xfrm>
              <a:off x="2367" y="29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1" name="Oval 487"/>
            <p:cNvSpPr>
              <a:spLocks noChangeArrowheads="1"/>
            </p:cNvSpPr>
            <p:nvPr/>
          </p:nvSpPr>
          <p:spPr bwMode="auto">
            <a:xfrm>
              <a:off x="2154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2" name="Oval 488"/>
            <p:cNvSpPr>
              <a:spLocks noChangeArrowheads="1"/>
            </p:cNvSpPr>
            <p:nvPr/>
          </p:nvSpPr>
          <p:spPr bwMode="auto">
            <a:xfrm>
              <a:off x="876" y="19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3" name="Oval 489"/>
            <p:cNvSpPr>
              <a:spLocks noChangeArrowheads="1"/>
            </p:cNvSpPr>
            <p:nvPr/>
          </p:nvSpPr>
          <p:spPr bwMode="auto">
            <a:xfrm>
              <a:off x="2674" y="26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4" name="Oval 490"/>
            <p:cNvSpPr>
              <a:spLocks noChangeArrowheads="1"/>
            </p:cNvSpPr>
            <p:nvPr/>
          </p:nvSpPr>
          <p:spPr bwMode="auto">
            <a:xfrm>
              <a:off x="2126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5" name="Oval 491"/>
            <p:cNvSpPr>
              <a:spLocks noChangeArrowheads="1"/>
            </p:cNvSpPr>
            <p:nvPr/>
          </p:nvSpPr>
          <p:spPr bwMode="auto">
            <a:xfrm>
              <a:off x="1246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6" name="Oval 492"/>
            <p:cNvSpPr>
              <a:spLocks noChangeArrowheads="1"/>
            </p:cNvSpPr>
            <p:nvPr/>
          </p:nvSpPr>
          <p:spPr bwMode="auto">
            <a:xfrm>
              <a:off x="1498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7" name="Oval 493"/>
            <p:cNvSpPr>
              <a:spLocks noChangeArrowheads="1"/>
            </p:cNvSpPr>
            <p:nvPr/>
          </p:nvSpPr>
          <p:spPr bwMode="auto">
            <a:xfrm>
              <a:off x="1054" y="26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8" name="Oval 494"/>
            <p:cNvSpPr>
              <a:spLocks noChangeArrowheads="1"/>
            </p:cNvSpPr>
            <p:nvPr/>
          </p:nvSpPr>
          <p:spPr bwMode="auto">
            <a:xfrm>
              <a:off x="1236" y="29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09" name="Oval 495"/>
            <p:cNvSpPr>
              <a:spLocks noChangeArrowheads="1"/>
            </p:cNvSpPr>
            <p:nvPr/>
          </p:nvSpPr>
          <p:spPr bwMode="auto">
            <a:xfrm>
              <a:off x="1854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0" name="Oval 496"/>
            <p:cNvSpPr>
              <a:spLocks noChangeArrowheads="1"/>
            </p:cNvSpPr>
            <p:nvPr/>
          </p:nvSpPr>
          <p:spPr bwMode="auto">
            <a:xfrm>
              <a:off x="1745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1" name="Oval 497"/>
            <p:cNvSpPr>
              <a:spLocks noChangeArrowheads="1"/>
            </p:cNvSpPr>
            <p:nvPr/>
          </p:nvSpPr>
          <p:spPr bwMode="auto">
            <a:xfrm>
              <a:off x="2887" y="2143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2" name="Oval 498"/>
            <p:cNvSpPr>
              <a:spLocks noChangeArrowheads="1"/>
            </p:cNvSpPr>
            <p:nvPr/>
          </p:nvSpPr>
          <p:spPr bwMode="auto">
            <a:xfrm>
              <a:off x="3494" y="30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3" name="Oval 499"/>
            <p:cNvSpPr>
              <a:spLocks noChangeArrowheads="1"/>
            </p:cNvSpPr>
            <p:nvPr/>
          </p:nvSpPr>
          <p:spPr bwMode="auto">
            <a:xfrm>
              <a:off x="3976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4" name="Oval 500"/>
            <p:cNvSpPr>
              <a:spLocks noChangeArrowheads="1"/>
            </p:cNvSpPr>
            <p:nvPr/>
          </p:nvSpPr>
          <p:spPr bwMode="auto">
            <a:xfrm>
              <a:off x="2527" y="25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5" name="Oval 501"/>
            <p:cNvSpPr>
              <a:spLocks noChangeArrowheads="1"/>
            </p:cNvSpPr>
            <p:nvPr/>
          </p:nvSpPr>
          <p:spPr bwMode="auto">
            <a:xfrm>
              <a:off x="2356" y="24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6" name="Oval 502"/>
            <p:cNvSpPr>
              <a:spLocks noChangeArrowheads="1"/>
            </p:cNvSpPr>
            <p:nvPr/>
          </p:nvSpPr>
          <p:spPr bwMode="auto">
            <a:xfrm>
              <a:off x="2849" y="24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7" name="Oval 503"/>
            <p:cNvSpPr>
              <a:spLocks noChangeArrowheads="1"/>
            </p:cNvSpPr>
            <p:nvPr/>
          </p:nvSpPr>
          <p:spPr bwMode="auto">
            <a:xfrm>
              <a:off x="3634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8" name="Oval 504"/>
            <p:cNvSpPr>
              <a:spLocks noChangeArrowheads="1"/>
            </p:cNvSpPr>
            <p:nvPr/>
          </p:nvSpPr>
          <p:spPr bwMode="auto">
            <a:xfrm>
              <a:off x="3627" y="27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19" name="Oval 505"/>
            <p:cNvSpPr>
              <a:spLocks noChangeArrowheads="1"/>
            </p:cNvSpPr>
            <p:nvPr/>
          </p:nvSpPr>
          <p:spPr bwMode="auto">
            <a:xfrm>
              <a:off x="3117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0" name="Oval 506"/>
            <p:cNvSpPr>
              <a:spLocks noChangeArrowheads="1"/>
            </p:cNvSpPr>
            <p:nvPr/>
          </p:nvSpPr>
          <p:spPr bwMode="auto">
            <a:xfrm>
              <a:off x="2276" y="24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1" name="Oval 507"/>
            <p:cNvSpPr>
              <a:spLocks noChangeArrowheads="1"/>
            </p:cNvSpPr>
            <p:nvPr/>
          </p:nvSpPr>
          <p:spPr bwMode="auto">
            <a:xfrm>
              <a:off x="3135" y="28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2" name="Oval 508"/>
            <p:cNvSpPr>
              <a:spLocks noChangeArrowheads="1"/>
            </p:cNvSpPr>
            <p:nvPr/>
          </p:nvSpPr>
          <p:spPr bwMode="auto">
            <a:xfrm>
              <a:off x="4371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3" name="Oval 509"/>
            <p:cNvSpPr>
              <a:spLocks noChangeArrowheads="1"/>
            </p:cNvSpPr>
            <p:nvPr/>
          </p:nvSpPr>
          <p:spPr bwMode="auto">
            <a:xfrm>
              <a:off x="1155" y="26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4" name="Oval 510"/>
            <p:cNvSpPr>
              <a:spLocks noChangeArrowheads="1"/>
            </p:cNvSpPr>
            <p:nvPr/>
          </p:nvSpPr>
          <p:spPr bwMode="auto">
            <a:xfrm>
              <a:off x="2095" y="338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5" name="Oval 511"/>
            <p:cNvSpPr>
              <a:spLocks noChangeArrowheads="1"/>
            </p:cNvSpPr>
            <p:nvPr/>
          </p:nvSpPr>
          <p:spPr bwMode="auto">
            <a:xfrm>
              <a:off x="2978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6" name="Oval 512"/>
            <p:cNvSpPr>
              <a:spLocks noChangeArrowheads="1"/>
            </p:cNvSpPr>
            <p:nvPr/>
          </p:nvSpPr>
          <p:spPr bwMode="auto">
            <a:xfrm>
              <a:off x="1787" y="27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7" name="Oval 513"/>
            <p:cNvSpPr>
              <a:spLocks noChangeArrowheads="1"/>
            </p:cNvSpPr>
            <p:nvPr/>
          </p:nvSpPr>
          <p:spPr bwMode="auto">
            <a:xfrm>
              <a:off x="1756" y="34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8" name="Oval 514"/>
            <p:cNvSpPr>
              <a:spLocks noChangeArrowheads="1"/>
            </p:cNvSpPr>
            <p:nvPr/>
          </p:nvSpPr>
          <p:spPr bwMode="auto">
            <a:xfrm>
              <a:off x="1515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29" name="Oval 515"/>
            <p:cNvSpPr>
              <a:spLocks noChangeArrowheads="1"/>
            </p:cNvSpPr>
            <p:nvPr/>
          </p:nvSpPr>
          <p:spPr bwMode="auto">
            <a:xfrm>
              <a:off x="1826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0" name="Oval 516"/>
            <p:cNvSpPr>
              <a:spLocks noChangeArrowheads="1"/>
            </p:cNvSpPr>
            <p:nvPr/>
          </p:nvSpPr>
          <p:spPr bwMode="auto">
            <a:xfrm>
              <a:off x="1124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1" name="Oval 517"/>
            <p:cNvSpPr>
              <a:spLocks noChangeArrowheads="1"/>
            </p:cNvSpPr>
            <p:nvPr/>
          </p:nvSpPr>
          <p:spPr bwMode="auto">
            <a:xfrm>
              <a:off x="1892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2" name="Oval 518"/>
            <p:cNvSpPr>
              <a:spLocks noChangeArrowheads="1"/>
            </p:cNvSpPr>
            <p:nvPr/>
          </p:nvSpPr>
          <p:spPr bwMode="auto">
            <a:xfrm>
              <a:off x="1599" y="32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3" name="Oval 519"/>
            <p:cNvSpPr>
              <a:spLocks noChangeArrowheads="1"/>
            </p:cNvSpPr>
            <p:nvPr/>
          </p:nvSpPr>
          <p:spPr bwMode="auto">
            <a:xfrm>
              <a:off x="967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4" name="Oval 520"/>
            <p:cNvSpPr>
              <a:spLocks noChangeArrowheads="1"/>
            </p:cNvSpPr>
            <p:nvPr/>
          </p:nvSpPr>
          <p:spPr bwMode="auto">
            <a:xfrm>
              <a:off x="1787" y="33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5" name="Oval 521"/>
            <p:cNvSpPr>
              <a:spLocks noChangeArrowheads="1"/>
            </p:cNvSpPr>
            <p:nvPr/>
          </p:nvSpPr>
          <p:spPr bwMode="auto">
            <a:xfrm>
              <a:off x="1990" y="33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6" name="Oval 522"/>
            <p:cNvSpPr>
              <a:spLocks noChangeArrowheads="1"/>
            </p:cNvSpPr>
            <p:nvPr/>
          </p:nvSpPr>
          <p:spPr bwMode="auto">
            <a:xfrm>
              <a:off x="855" y="20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7" name="Oval 523"/>
            <p:cNvSpPr>
              <a:spLocks noChangeArrowheads="1"/>
            </p:cNvSpPr>
            <p:nvPr/>
          </p:nvSpPr>
          <p:spPr bwMode="auto">
            <a:xfrm>
              <a:off x="2098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8" name="Oval 524"/>
            <p:cNvSpPr>
              <a:spLocks noChangeArrowheads="1"/>
            </p:cNvSpPr>
            <p:nvPr/>
          </p:nvSpPr>
          <p:spPr bwMode="auto">
            <a:xfrm>
              <a:off x="2297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39" name="Oval 525"/>
            <p:cNvSpPr>
              <a:spLocks noChangeArrowheads="1"/>
            </p:cNvSpPr>
            <p:nvPr/>
          </p:nvSpPr>
          <p:spPr bwMode="auto">
            <a:xfrm>
              <a:off x="744" y="26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0" name="Oval 526"/>
            <p:cNvSpPr>
              <a:spLocks noChangeArrowheads="1"/>
            </p:cNvSpPr>
            <p:nvPr/>
          </p:nvSpPr>
          <p:spPr bwMode="auto">
            <a:xfrm>
              <a:off x="1662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1" name="Oval 527"/>
            <p:cNvSpPr>
              <a:spLocks noChangeArrowheads="1"/>
            </p:cNvSpPr>
            <p:nvPr/>
          </p:nvSpPr>
          <p:spPr bwMode="auto">
            <a:xfrm>
              <a:off x="1526" y="3407"/>
              <a:ext cx="20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2" name="Oval 528"/>
            <p:cNvSpPr>
              <a:spLocks noChangeArrowheads="1"/>
            </p:cNvSpPr>
            <p:nvPr/>
          </p:nvSpPr>
          <p:spPr bwMode="auto">
            <a:xfrm>
              <a:off x="1037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3" name="Oval 529"/>
            <p:cNvSpPr>
              <a:spLocks noChangeArrowheads="1"/>
            </p:cNvSpPr>
            <p:nvPr/>
          </p:nvSpPr>
          <p:spPr bwMode="auto">
            <a:xfrm>
              <a:off x="1986" y="33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4" name="Oval 530"/>
            <p:cNvSpPr>
              <a:spLocks noChangeArrowheads="1"/>
            </p:cNvSpPr>
            <p:nvPr/>
          </p:nvSpPr>
          <p:spPr bwMode="auto">
            <a:xfrm>
              <a:off x="2290" y="33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5" name="Oval 531"/>
            <p:cNvSpPr>
              <a:spLocks noChangeArrowheads="1"/>
            </p:cNvSpPr>
            <p:nvPr/>
          </p:nvSpPr>
          <p:spPr bwMode="auto">
            <a:xfrm>
              <a:off x="1396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6" name="Oval 532"/>
            <p:cNvSpPr>
              <a:spLocks noChangeArrowheads="1"/>
            </p:cNvSpPr>
            <p:nvPr/>
          </p:nvSpPr>
          <p:spPr bwMode="auto">
            <a:xfrm>
              <a:off x="1047" y="29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7" name="Oval 533"/>
            <p:cNvSpPr>
              <a:spLocks noChangeArrowheads="1"/>
            </p:cNvSpPr>
            <p:nvPr/>
          </p:nvSpPr>
          <p:spPr bwMode="auto">
            <a:xfrm>
              <a:off x="2458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8" name="Oval 534"/>
            <p:cNvSpPr>
              <a:spLocks noChangeArrowheads="1"/>
            </p:cNvSpPr>
            <p:nvPr/>
          </p:nvSpPr>
          <p:spPr bwMode="auto">
            <a:xfrm>
              <a:off x="1347" y="31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49" name="Oval 535"/>
            <p:cNvSpPr>
              <a:spLocks noChangeArrowheads="1"/>
            </p:cNvSpPr>
            <p:nvPr/>
          </p:nvSpPr>
          <p:spPr bwMode="auto">
            <a:xfrm>
              <a:off x="1683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0" name="Oval 536"/>
            <p:cNvSpPr>
              <a:spLocks noChangeArrowheads="1"/>
            </p:cNvSpPr>
            <p:nvPr/>
          </p:nvSpPr>
          <p:spPr bwMode="auto">
            <a:xfrm>
              <a:off x="1264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1" name="Oval 537"/>
            <p:cNvSpPr>
              <a:spLocks noChangeArrowheads="1"/>
            </p:cNvSpPr>
            <p:nvPr/>
          </p:nvSpPr>
          <p:spPr bwMode="auto">
            <a:xfrm>
              <a:off x="1773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2" name="Oval 538"/>
            <p:cNvSpPr>
              <a:spLocks noChangeArrowheads="1"/>
            </p:cNvSpPr>
            <p:nvPr/>
          </p:nvSpPr>
          <p:spPr bwMode="auto">
            <a:xfrm>
              <a:off x="1138" y="27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3" name="Oval 539"/>
            <p:cNvSpPr>
              <a:spLocks noChangeArrowheads="1"/>
            </p:cNvSpPr>
            <p:nvPr/>
          </p:nvSpPr>
          <p:spPr bwMode="auto">
            <a:xfrm>
              <a:off x="2978" y="33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4" name="Oval 540"/>
            <p:cNvSpPr>
              <a:spLocks noChangeArrowheads="1"/>
            </p:cNvSpPr>
            <p:nvPr/>
          </p:nvSpPr>
          <p:spPr bwMode="auto">
            <a:xfrm>
              <a:off x="1567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5" name="Oval 541"/>
            <p:cNvSpPr>
              <a:spLocks noChangeArrowheads="1"/>
            </p:cNvSpPr>
            <p:nvPr/>
          </p:nvSpPr>
          <p:spPr bwMode="auto">
            <a:xfrm>
              <a:off x="1958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6" name="Oval 542"/>
            <p:cNvSpPr>
              <a:spLocks noChangeArrowheads="1"/>
            </p:cNvSpPr>
            <p:nvPr/>
          </p:nvSpPr>
          <p:spPr bwMode="auto">
            <a:xfrm>
              <a:off x="883" y="26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7" name="Oval 543"/>
            <p:cNvSpPr>
              <a:spLocks noChangeArrowheads="1"/>
            </p:cNvSpPr>
            <p:nvPr/>
          </p:nvSpPr>
          <p:spPr bwMode="auto">
            <a:xfrm>
              <a:off x="1173" y="22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8" name="Oval 544"/>
            <p:cNvSpPr>
              <a:spLocks noChangeArrowheads="1"/>
            </p:cNvSpPr>
            <p:nvPr/>
          </p:nvSpPr>
          <p:spPr bwMode="auto">
            <a:xfrm>
              <a:off x="827" y="24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59" name="Oval 545"/>
            <p:cNvSpPr>
              <a:spLocks noChangeArrowheads="1"/>
            </p:cNvSpPr>
            <p:nvPr/>
          </p:nvSpPr>
          <p:spPr bwMode="auto">
            <a:xfrm>
              <a:off x="1323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0" name="Oval 546"/>
            <p:cNvSpPr>
              <a:spLocks noChangeArrowheads="1"/>
            </p:cNvSpPr>
            <p:nvPr/>
          </p:nvSpPr>
          <p:spPr bwMode="auto">
            <a:xfrm>
              <a:off x="922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1" name="Oval 547"/>
            <p:cNvSpPr>
              <a:spLocks noChangeArrowheads="1"/>
            </p:cNvSpPr>
            <p:nvPr/>
          </p:nvSpPr>
          <p:spPr bwMode="auto">
            <a:xfrm>
              <a:off x="2070" y="28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2" name="Oval 548"/>
            <p:cNvSpPr>
              <a:spLocks noChangeArrowheads="1"/>
            </p:cNvSpPr>
            <p:nvPr/>
          </p:nvSpPr>
          <p:spPr bwMode="auto">
            <a:xfrm>
              <a:off x="813" y="19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3" name="Oval 549"/>
            <p:cNvSpPr>
              <a:spLocks noChangeArrowheads="1"/>
            </p:cNvSpPr>
            <p:nvPr/>
          </p:nvSpPr>
          <p:spPr bwMode="auto">
            <a:xfrm>
              <a:off x="1766" y="26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4" name="Oval 550"/>
            <p:cNvSpPr>
              <a:spLocks noChangeArrowheads="1"/>
            </p:cNvSpPr>
            <p:nvPr/>
          </p:nvSpPr>
          <p:spPr bwMode="auto">
            <a:xfrm>
              <a:off x="981" y="26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5" name="Oval 551"/>
            <p:cNvSpPr>
              <a:spLocks noChangeArrowheads="1"/>
            </p:cNvSpPr>
            <p:nvPr/>
          </p:nvSpPr>
          <p:spPr bwMode="auto">
            <a:xfrm>
              <a:off x="2653" y="29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6" name="Oval 552"/>
            <p:cNvSpPr>
              <a:spLocks noChangeArrowheads="1"/>
            </p:cNvSpPr>
            <p:nvPr/>
          </p:nvSpPr>
          <p:spPr bwMode="auto">
            <a:xfrm>
              <a:off x="1354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7" name="Oval 553"/>
            <p:cNvSpPr>
              <a:spLocks noChangeArrowheads="1"/>
            </p:cNvSpPr>
            <p:nvPr/>
          </p:nvSpPr>
          <p:spPr bwMode="auto">
            <a:xfrm>
              <a:off x="1110" y="28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8" name="Oval 554"/>
            <p:cNvSpPr>
              <a:spLocks noChangeArrowheads="1"/>
            </p:cNvSpPr>
            <p:nvPr/>
          </p:nvSpPr>
          <p:spPr bwMode="auto">
            <a:xfrm>
              <a:off x="1976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69" name="Oval 555"/>
            <p:cNvSpPr>
              <a:spLocks noChangeArrowheads="1"/>
            </p:cNvSpPr>
            <p:nvPr/>
          </p:nvSpPr>
          <p:spPr bwMode="auto">
            <a:xfrm>
              <a:off x="1250" y="21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0" name="Oval 556"/>
            <p:cNvSpPr>
              <a:spLocks noChangeArrowheads="1"/>
            </p:cNvSpPr>
            <p:nvPr/>
          </p:nvSpPr>
          <p:spPr bwMode="auto">
            <a:xfrm>
              <a:off x="1128" y="28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1" name="Oval 557"/>
            <p:cNvSpPr>
              <a:spLocks noChangeArrowheads="1"/>
            </p:cNvSpPr>
            <p:nvPr/>
          </p:nvSpPr>
          <p:spPr bwMode="auto">
            <a:xfrm>
              <a:off x="1128" y="19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2" name="Oval 558"/>
            <p:cNvSpPr>
              <a:spLocks noChangeArrowheads="1"/>
            </p:cNvSpPr>
            <p:nvPr/>
          </p:nvSpPr>
          <p:spPr bwMode="auto">
            <a:xfrm>
              <a:off x="936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3" name="Oval 559"/>
            <p:cNvSpPr>
              <a:spLocks noChangeArrowheads="1"/>
            </p:cNvSpPr>
            <p:nvPr/>
          </p:nvSpPr>
          <p:spPr bwMode="auto">
            <a:xfrm>
              <a:off x="2440" y="35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4" name="Oval 560"/>
            <p:cNvSpPr>
              <a:spLocks noChangeArrowheads="1"/>
            </p:cNvSpPr>
            <p:nvPr/>
          </p:nvSpPr>
          <p:spPr bwMode="auto">
            <a:xfrm>
              <a:off x="904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5" name="Oval 561"/>
            <p:cNvSpPr>
              <a:spLocks noChangeArrowheads="1"/>
            </p:cNvSpPr>
            <p:nvPr/>
          </p:nvSpPr>
          <p:spPr bwMode="auto">
            <a:xfrm>
              <a:off x="1965" y="26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6" name="Oval 562"/>
            <p:cNvSpPr>
              <a:spLocks noChangeArrowheads="1"/>
            </p:cNvSpPr>
            <p:nvPr/>
          </p:nvSpPr>
          <p:spPr bwMode="auto">
            <a:xfrm>
              <a:off x="929" y="21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7" name="Oval 563"/>
            <p:cNvSpPr>
              <a:spLocks noChangeArrowheads="1"/>
            </p:cNvSpPr>
            <p:nvPr/>
          </p:nvSpPr>
          <p:spPr bwMode="auto">
            <a:xfrm>
              <a:off x="963" y="18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8" name="Oval 564"/>
            <p:cNvSpPr>
              <a:spLocks noChangeArrowheads="1"/>
            </p:cNvSpPr>
            <p:nvPr/>
          </p:nvSpPr>
          <p:spPr bwMode="auto">
            <a:xfrm>
              <a:off x="1529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79" name="Oval 565"/>
            <p:cNvSpPr>
              <a:spLocks noChangeArrowheads="1"/>
            </p:cNvSpPr>
            <p:nvPr/>
          </p:nvSpPr>
          <p:spPr bwMode="auto">
            <a:xfrm>
              <a:off x="890" y="20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0" name="Oval 566"/>
            <p:cNvSpPr>
              <a:spLocks noChangeArrowheads="1"/>
            </p:cNvSpPr>
            <p:nvPr/>
          </p:nvSpPr>
          <p:spPr bwMode="auto">
            <a:xfrm>
              <a:off x="915" y="23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1" name="Oval 567"/>
            <p:cNvSpPr>
              <a:spLocks noChangeArrowheads="1"/>
            </p:cNvSpPr>
            <p:nvPr/>
          </p:nvSpPr>
          <p:spPr bwMode="auto">
            <a:xfrm>
              <a:off x="970" y="23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2" name="Oval 568"/>
            <p:cNvSpPr>
              <a:spLocks noChangeArrowheads="1"/>
            </p:cNvSpPr>
            <p:nvPr/>
          </p:nvSpPr>
          <p:spPr bwMode="auto">
            <a:xfrm>
              <a:off x="1955" y="34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3" name="Oval 569"/>
            <p:cNvSpPr>
              <a:spLocks noChangeArrowheads="1"/>
            </p:cNvSpPr>
            <p:nvPr/>
          </p:nvSpPr>
          <p:spPr bwMode="auto">
            <a:xfrm>
              <a:off x="1379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4" name="Oval 570"/>
            <p:cNvSpPr>
              <a:spLocks noChangeArrowheads="1"/>
            </p:cNvSpPr>
            <p:nvPr/>
          </p:nvSpPr>
          <p:spPr bwMode="auto">
            <a:xfrm>
              <a:off x="2039" y="33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5" name="Oval 571"/>
            <p:cNvSpPr>
              <a:spLocks noChangeArrowheads="1"/>
            </p:cNvSpPr>
            <p:nvPr/>
          </p:nvSpPr>
          <p:spPr bwMode="auto">
            <a:xfrm>
              <a:off x="1044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6" name="Oval 572"/>
            <p:cNvSpPr>
              <a:spLocks noChangeArrowheads="1"/>
            </p:cNvSpPr>
            <p:nvPr/>
          </p:nvSpPr>
          <p:spPr bwMode="auto">
            <a:xfrm>
              <a:off x="3456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7" name="Oval 573"/>
            <p:cNvSpPr>
              <a:spLocks noChangeArrowheads="1"/>
            </p:cNvSpPr>
            <p:nvPr/>
          </p:nvSpPr>
          <p:spPr bwMode="auto">
            <a:xfrm>
              <a:off x="1131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8" name="Oval 574"/>
            <p:cNvSpPr>
              <a:spLocks noChangeArrowheads="1"/>
            </p:cNvSpPr>
            <p:nvPr/>
          </p:nvSpPr>
          <p:spPr bwMode="auto">
            <a:xfrm>
              <a:off x="1473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89" name="Oval 575"/>
            <p:cNvSpPr>
              <a:spLocks noChangeArrowheads="1"/>
            </p:cNvSpPr>
            <p:nvPr/>
          </p:nvSpPr>
          <p:spPr bwMode="auto">
            <a:xfrm>
              <a:off x="3124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0" name="Oval 576"/>
            <p:cNvSpPr>
              <a:spLocks noChangeArrowheads="1"/>
            </p:cNvSpPr>
            <p:nvPr/>
          </p:nvSpPr>
          <p:spPr bwMode="auto">
            <a:xfrm>
              <a:off x="2374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1" name="Oval 577"/>
            <p:cNvSpPr>
              <a:spLocks noChangeArrowheads="1"/>
            </p:cNvSpPr>
            <p:nvPr/>
          </p:nvSpPr>
          <p:spPr bwMode="auto">
            <a:xfrm>
              <a:off x="2964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2" name="Oval 578"/>
            <p:cNvSpPr>
              <a:spLocks noChangeArrowheads="1"/>
            </p:cNvSpPr>
            <p:nvPr/>
          </p:nvSpPr>
          <p:spPr bwMode="auto">
            <a:xfrm>
              <a:off x="1180" y="27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3" name="Oval 579"/>
            <p:cNvSpPr>
              <a:spLocks noChangeArrowheads="1"/>
            </p:cNvSpPr>
            <p:nvPr/>
          </p:nvSpPr>
          <p:spPr bwMode="auto">
            <a:xfrm>
              <a:off x="1477" y="31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4" name="Oval 580"/>
            <p:cNvSpPr>
              <a:spLocks noChangeArrowheads="1"/>
            </p:cNvSpPr>
            <p:nvPr/>
          </p:nvSpPr>
          <p:spPr bwMode="auto">
            <a:xfrm>
              <a:off x="1505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5" name="Oval 581"/>
            <p:cNvSpPr>
              <a:spLocks noChangeArrowheads="1"/>
            </p:cNvSpPr>
            <p:nvPr/>
          </p:nvSpPr>
          <p:spPr bwMode="auto">
            <a:xfrm>
              <a:off x="1801" y="30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6" name="Oval 582"/>
            <p:cNvSpPr>
              <a:spLocks noChangeArrowheads="1"/>
            </p:cNvSpPr>
            <p:nvPr/>
          </p:nvSpPr>
          <p:spPr bwMode="auto">
            <a:xfrm>
              <a:off x="3987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7" name="Oval 583"/>
            <p:cNvSpPr>
              <a:spLocks noChangeArrowheads="1"/>
            </p:cNvSpPr>
            <p:nvPr/>
          </p:nvSpPr>
          <p:spPr bwMode="auto">
            <a:xfrm>
              <a:off x="988" y="29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8" name="Oval 584"/>
            <p:cNvSpPr>
              <a:spLocks noChangeArrowheads="1"/>
            </p:cNvSpPr>
            <p:nvPr/>
          </p:nvSpPr>
          <p:spPr bwMode="auto">
            <a:xfrm>
              <a:off x="1826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99" name="Oval 585"/>
            <p:cNvSpPr>
              <a:spLocks noChangeArrowheads="1"/>
            </p:cNvSpPr>
            <p:nvPr/>
          </p:nvSpPr>
          <p:spPr bwMode="auto">
            <a:xfrm>
              <a:off x="1958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0" name="Oval 586"/>
            <p:cNvSpPr>
              <a:spLocks noChangeArrowheads="1"/>
            </p:cNvSpPr>
            <p:nvPr/>
          </p:nvSpPr>
          <p:spPr bwMode="auto">
            <a:xfrm>
              <a:off x="1892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1" name="Oval 587"/>
            <p:cNvSpPr>
              <a:spLocks noChangeArrowheads="1"/>
            </p:cNvSpPr>
            <p:nvPr/>
          </p:nvSpPr>
          <p:spPr bwMode="auto">
            <a:xfrm>
              <a:off x="936" y="27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2" name="Oval 588"/>
            <p:cNvSpPr>
              <a:spLocks noChangeArrowheads="1"/>
            </p:cNvSpPr>
            <p:nvPr/>
          </p:nvSpPr>
          <p:spPr bwMode="auto">
            <a:xfrm>
              <a:off x="1417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3" name="Oval 589"/>
            <p:cNvSpPr>
              <a:spLocks noChangeArrowheads="1"/>
            </p:cNvSpPr>
            <p:nvPr/>
          </p:nvSpPr>
          <p:spPr bwMode="auto">
            <a:xfrm>
              <a:off x="1780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4" name="Oval 590"/>
            <p:cNvSpPr>
              <a:spLocks noChangeArrowheads="1"/>
            </p:cNvSpPr>
            <p:nvPr/>
          </p:nvSpPr>
          <p:spPr bwMode="auto">
            <a:xfrm>
              <a:off x="1058" y="298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5" name="Oval 591"/>
            <p:cNvSpPr>
              <a:spLocks noChangeArrowheads="1"/>
            </p:cNvSpPr>
            <p:nvPr/>
          </p:nvSpPr>
          <p:spPr bwMode="auto">
            <a:xfrm>
              <a:off x="1131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6" name="Oval 592"/>
            <p:cNvSpPr>
              <a:spLocks noChangeArrowheads="1"/>
            </p:cNvSpPr>
            <p:nvPr/>
          </p:nvSpPr>
          <p:spPr bwMode="auto">
            <a:xfrm>
              <a:off x="1246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7" name="Oval 593"/>
            <p:cNvSpPr>
              <a:spLocks noChangeArrowheads="1"/>
            </p:cNvSpPr>
            <p:nvPr/>
          </p:nvSpPr>
          <p:spPr bwMode="auto">
            <a:xfrm>
              <a:off x="2458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8" name="Oval 594"/>
            <p:cNvSpPr>
              <a:spLocks noChangeArrowheads="1"/>
            </p:cNvSpPr>
            <p:nvPr/>
          </p:nvSpPr>
          <p:spPr bwMode="auto">
            <a:xfrm>
              <a:off x="2538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09" name="Oval 595"/>
            <p:cNvSpPr>
              <a:spLocks noChangeArrowheads="1"/>
            </p:cNvSpPr>
            <p:nvPr/>
          </p:nvSpPr>
          <p:spPr bwMode="auto">
            <a:xfrm>
              <a:off x="1494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0" name="Oval 596"/>
            <p:cNvSpPr>
              <a:spLocks noChangeArrowheads="1"/>
            </p:cNvSpPr>
            <p:nvPr/>
          </p:nvSpPr>
          <p:spPr bwMode="auto">
            <a:xfrm>
              <a:off x="3651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1" name="Oval 597"/>
            <p:cNvSpPr>
              <a:spLocks noChangeArrowheads="1"/>
            </p:cNvSpPr>
            <p:nvPr/>
          </p:nvSpPr>
          <p:spPr bwMode="auto">
            <a:xfrm>
              <a:off x="995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2" name="Oval 598"/>
            <p:cNvSpPr>
              <a:spLocks noChangeArrowheads="1"/>
            </p:cNvSpPr>
            <p:nvPr/>
          </p:nvSpPr>
          <p:spPr bwMode="auto">
            <a:xfrm>
              <a:off x="1187" y="27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3" name="Oval 599"/>
            <p:cNvSpPr>
              <a:spLocks noChangeArrowheads="1"/>
            </p:cNvSpPr>
            <p:nvPr/>
          </p:nvSpPr>
          <p:spPr bwMode="auto">
            <a:xfrm>
              <a:off x="2109" y="3096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4" name="Oval 600"/>
            <p:cNvSpPr>
              <a:spLocks noChangeArrowheads="1"/>
            </p:cNvSpPr>
            <p:nvPr/>
          </p:nvSpPr>
          <p:spPr bwMode="auto">
            <a:xfrm>
              <a:off x="1019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5" name="Oval 601"/>
            <p:cNvSpPr>
              <a:spLocks noChangeArrowheads="1"/>
            </p:cNvSpPr>
            <p:nvPr/>
          </p:nvSpPr>
          <p:spPr bwMode="auto">
            <a:xfrm>
              <a:off x="2192" y="32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6" name="Oval 602"/>
            <p:cNvSpPr>
              <a:spLocks noChangeArrowheads="1"/>
            </p:cNvSpPr>
            <p:nvPr/>
          </p:nvSpPr>
          <p:spPr bwMode="auto">
            <a:xfrm>
              <a:off x="3439" y="343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7" name="Oval 603"/>
            <p:cNvSpPr>
              <a:spLocks noChangeArrowheads="1"/>
            </p:cNvSpPr>
            <p:nvPr/>
          </p:nvSpPr>
          <p:spPr bwMode="auto">
            <a:xfrm>
              <a:off x="1114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8" name="Oval 604"/>
            <p:cNvSpPr>
              <a:spLocks noChangeArrowheads="1"/>
            </p:cNvSpPr>
            <p:nvPr/>
          </p:nvSpPr>
          <p:spPr bwMode="auto">
            <a:xfrm>
              <a:off x="1295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19" name="Oval 605"/>
            <p:cNvSpPr>
              <a:spLocks noChangeArrowheads="1"/>
            </p:cNvSpPr>
            <p:nvPr/>
          </p:nvSpPr>
          <p:spPr bwMode="auto">
            <a:xfrm>
              <a:off x="1826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20" name="Oval 606"/>
            <p:cNvSpPr>
              <a:spLocks noChangeArrowheads="1"/>
            </p:cNvSpPr>
            <p:nvPr/>
          </p:nvSpPr>
          <p:spPr bwMode="auto">
            <a:xfrm>
              <a:off x="1320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0" name="Group 808"/>
          <p:cNvGrpSpPr>
            <a:grpSpLocks/>
          </p:cNvGrpSpPr>
          <p:nvPr/>
        </p:nvGrpSpPr>
        <p:grpSpPr bwMode="auto">
          <a:xfrm>
            <a:off x="1214437" y="2076450"/>
            <a:ext cx="6294438" cy="3608388"/>
            <a:chOff x="765" y="1308"/>
            <a:chExt cx="3965" cy="2273"/>
          </a:xfrm>
        </p:grpSpPr>
        <p:sp>
          <p:nvSpPr>
            <p:cNvPr id="6121" name="Oval 608"/>
            <p:cNvSpPr>
              <a:spLocks noChangeArrowheads="1"/>
            </p:cNvSpPr>
            <p:nvPr/>
          </p:nvSpPr>
          <p:spPr bwMode="auto">
            <a:xfrm>
              <a:off x="2423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2" name="Oval 609"/>
            <p:cNvSpPr>
              <a:spLocks noChangeArrowheads="1"/>
            </p:cNvSpPr>
            <p:nvPr/>
          </p:nvSpPr>
          <p:spPr bwMode="auto">
            <a:xfrm>
              <a:off x="3969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3" name="Oval 610"/>
            <p:cNvSpPr>
              <a:spLocks noChangeArrowheads="1"/>
            </p:cNvSpPr>
            <p:nvPr/>
          </p:nvSpPr>
          <p:spPr bwMode="auto">
            <a:xfrm>
              <a:off x="2709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4" name="Oval 611"/>
            <p:cNvSpPr>
              <a:spLocks noChangeArrowheads="1"/>
            </p:cNvSpPr>
            <p:nvPr/>
          </p:nvSpPr>
          <p:spPr bwMode="auto">
            <a:xfrm>
              <a:off x="1110" y="30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5" name="Oval 612"/>
            <p:cNvSpPr>
              <a:spLocks noChangeArrowheads="1"/>
            </p:cNvSpPr>
            <p:nvPr/>
          </p:nvSpPr>
          <p:spPr bwMode="auto">
            <a:xfrm>
              <a:off x="3250" y="31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6" name="Oval 613"/>
            <p:cNvSpPr>
              <a:spLocks noChangeArrowheads="1"/>
            </p:cNvSpPr>
            <p:nvPr/>
          </p:nvSpPr>
          <p:spPr bwMode="auto">
            <a:xfrm>
              <a:off x="852" y="25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7" name="Oval 614"/>
            <p:cNvSpPr>
              <a:spLocks noChangeArrowheads="1"/>
            </p:cNvSpPr>
            <p:nvPr/>
          </p:nvSpPr>
          <p:spPr bwMode="auto">
            <a:xfrm>
              <a:off x="1016" y="25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8" name="Oval 615"/>
            <p:cNvSpPr>
              <a:spLocks noChangeArrowheads="1"/>
            </p:cNvSpPr>
            <p:nvPr/>
          </p:nvSpPr>
          <p:spPr bwMode="auto">
            <a:xfrm>
              <a:off x="1040" y="27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9" name="Oval 616"/>
            <p:cNvSpPr>
              <a:spLocks noChangeArrowheads="1"/>
            </p:cNvSpPr>
            <p:nvPr/>
          </p:nvSpPr>
          <p:spPr bwMode="auto">
            <a:xfrm>
              <a:off x="799" y="26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0" name="Oval 617"/>
            <p:cNvSpPr>
              <a:spLocks noChangeArrowheads="1"/>
            </p:cNvSpPr>
            <p:nvPr/>
          </p:nvSpPr>
          <p:spPr bwMode="auto">
            <a:xfrm>
              <a:off x="1222" y="21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1" name="Oval 618"/>
            <p:cNvSpPr>
              <a:spLocks noChangeArrowheads="1"/>
            </p:cNvSpPr>
            <p:nvPr/>
          </p:nvSpPr>
          <p:spPr bwMode="auto">
            <a:xfrm>
              <a:off x="950" y="272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2" name="Oval 619"/>
            <p:cNvSpPr>
              <a:spLocks noChangeArrowheads="1"/>
            </p:cNvSpPr>
            <p:nvPr/>
          </p:nvSpPr>
          <p:spPr bwMode="auto">
            <a:xfrm>
              <a:off x="2318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3" name="Oval 620"/>
            <p:cNvSpPr>
              <a:spLocks noChangeArrowheads="1"/>
            </p:cNvSpPr>
            <p:nvPr/>
          </p:nvSpPr>
          <p:spPr bwMode="auto">
            <a:xfrm>
              <a:off x="1658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4" name="Oval 621"/>
            <p:cNvSpPr>
              <a:spLocks noChangeArrowheads="1"/>
            </p:cNvSpPr>
            <p:nvPr/>
          </p:nvSpPr>
          <p:spPr bwMode="auto">
            <a:xfrm>
              <a:off x="1082" y="25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5" name="Oval 622"/>
            <p:cNvSpPr>
              <a:spLocks noChangeArrowheads="1"/>
            </p:cNvSpPr>
            <p:nvPr/>
          </p:nvSpPr>
          <p:spPr bwMode="auto">
            <a:xfrm>
              <a:off x="1218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6" name="Oval 623"/>
            <p:cNvSpPr>
              <a:spLocks noChangeArrowheads="1"/>
            </p:cNvSpPr>
            <p:nvPr/>
          </p:nvSpPr>
          <p:spPr bwMode="auto">
            <a:xfrm>
              <a:off x="925" y="20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7" name="Oval 624"/>
            <p:cNvSpPr>
              <a:spLocks noChangeArrowheads="1"/>
            </p:cNvSpPr>
            <p:nvPr/>
          </p:nvSpPr>
          <p:spPr bwMode="auto">
            <a:xfrm>
              <a:off x="1344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8" name="Oval 625"/>
            <p:cNvSpPr>
              <a:spLocks noChangeArrowheads="1"/>
            </p:cNvSpPr>
            <p:nvPr/>
          </p:nvSpPr>
          <p:spPr bwMode="auto">
            <a:xfrm>
              <a:off x="2384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39" name="Oval 626"/>
            <p:cNvSpPr>
              <a:spLocks noChangeArrowheads="1"/>
            </p:cNvSpPr>
            <p:nvPr/>
          </p:nvSpPr>
          <p:spPr bwMode="auto">
            <a:xfrm>
              <a:off x="2342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0" name="Oval 627"/>
            <p:cNvSpPr>
              <a:spLocks noChangeArrowheads="1"/>
            </p:cNvSpPr>
            <p:nvPr/>
          </p:nvSpPr>
          <p:spPr bwMode="auto">
            <a:xfrm>
              <a:off x="2803" y="34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1" name="Oval 628"/>
            <p:cNvSpPr>
              <a:spLocks noChangeArrowheads="1"/>
            </p:cNvSpPr>
            <p:nvPr/>
          </p:nvSpPr>
          <p:spPr bwMode="auto">
            <a:xfrm>
              <a:off x="2011" y="3407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2" name="Oval 629"/>
            <p:cNvSpPr>
              <a:spLocks noChangeArrowheads="1"/>
            </p:cNvSpPr>
            <p:nvPr/>
          </p:nvSpPr>
          <p:spPr bwMode="auto">
            <a:xfrm>
              <a:off x="1100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3" name="Oval 630"/>
            <p:cNvSpPr>
              <a:spLocks noChangeArrowheads="1"/>
            </p:cNvSpPr>
            <p:nvPr/>
          </p:nvSpPr>
          <p:spPr bwMode="auto">
            <a:xfrm>
              <a:off x="939" y="24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4" name="Oval 631"/>
            <p:cNvSpPr>
              <a:spLocks noChangeArrowheads="1"/>
            </p:cNvSpPr>
            <p:nvPr/>
          </p:nvSpPr>
          <p:spPr bwMode="auto">
            <a:xfrm>
              <a:off x="2231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5" name="Oval 632"/>
            <p:cNvSpPr>
              <a:spLocks noChangeArrowheads="1"/>
            </p:cNvSpPr>
            <p:nvPr/>
          </p:nvSpPr>
          <p:spPr bwMode="auto">
            <a:xfrm>
              <a:off x="1620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6" name="Oval 633"/>
            <p:cNvSpPr>
              <a:spLocks noChangeArrowheads="1"/>
            </p:cNvSpPr>
            <p:nvPr/>
          </p:nvSpPr>
          <p:spPr bwMode="auto">
            <a:xfrm>
              <a:off x="1103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7" name="Oval 634"/>
            <p:cNvSpPr>
              <a:spLocks noChangeArrowheads="1"/>
            </p:cNvSpPr>
            <p:nvPr/>
          </p:nvSpPr>
          <p:spPr bwMode="auto">
            <a:xfrm>
              <a:off x="2695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8" name="Oval 635"/>
            <p:cNvSpPr>
              <a:spLocks noChangeArrowheads="1"/>
            </p:cNvSpPr>
            <p:nvPr/>
          </p:nvSpPr>
          <p:spPr bwMode="auto">
            <a:xfrm>
              <a:off x="1798" y="28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49" name="Oval 636"/>
            <p:cNvSpPr>
              <a:spLocks noChangeArrowheads="1"/>
            </p:cNvSpPr>
            <p:nvPr/>
          </p:nvSpPr>
          <p:spPr bwMode="auto">
            <a:xfrm>
              <a:off x="1403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0" name="Oval 637"/>
            <p:cNvSpPr>
              <a:spLocks noChangeArrowheads="1"/>
            </p:cNvSpPr>
            <p:nvPr/>
          </p:nvSpPr>
          <p:spPr bwMode="auto">
            <a:xfrm>
              <a:off x="1176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1" name="Oval 638"/>
            <p:cNvSpPr>
              <a:spLocks noChangeArrowheads="1"/>
            </p:cNvSpPr>
            <p:nvPr/>
          </p:nvSpPr>
          <p:spPr bwMode="auto">
            <a:xfrm>
              <a:off x="4168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2" name="Oval 639"/>
            <p:cNvSpPr>
              <a:spLocks noChangeArrowheads="1"/>
            </p:cNvSpPr>
            <p:nvPr/>
          </p:nvSpPr>
          <p:spPr bwMode="auto">
            <a:xfrm>
              <a:off x="1271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3" name="Oval 640"/>
            <p:cNvSpPr>
              <a:spLocks noChangeArrowheads="1"/>
            </p:cNvSpPr>
            <p:nvPr/>
          </p:nvSpPr>
          <p:spPr bwMode="auto">
            <a:xfrm>
              <a:off x="1169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4" name="Oval 641"/>
            <p:cNvSpPr>
              <a:spLocks noChangeArrowheads="1"/>
            </p:cNvSpPr>
            <p:nvPr/>
          </p:nvSpPr>
          <p:spPr bwMode="auto">
            <a:xfrm>
              <a:off x="834" y="16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5" name="Oval 642"/>
            <p:cNvSpPr>
              <a:spLocks noChangeArrowheads="1"/>
            </p:cNvSpPr>
            <p:nvPr/>
          </p:nvSpPr>
          <p:spPr bwMode="auto">
            <a:xfrm>
              <a:off x="1410" y="25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6" name="Oval 643"/>
            <p:cNvSpPr>
              <a:spLocks noChangeArrowheads="1"/>
            </p:cNvSpPr>
            <p:nvPr/>
          </p:nvSpPr>
          <p:spPr bwMode="auto">
            <a:xfrm>
              <a:off x="1543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7" name="Oval 644"/>
            <p:cNvSpPr>
              <a:spLocks noChangeArrowheads="1"/>
            </p:cNvSpPr>
            <p:nvPr/>
          </p:nvSpPr>
          <p:spPr bwMode="auto">
            <a:xfrm>
              <a:off x="1679" y="27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8" name="Oval 645"/>
            <p:cNvSpPr>
              <a:spLocks noChangeArrowheads="1"/>
            </p:cNvSpPr>
            <p:nvPr/>
          </p:nvSpPr>
          <p:spPr bwMode="auto">
            <a:xfrm>
              <a:off x="1958" y="34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59" name="Oval 646"/>
            <p:cNvSpPr>
              <a:spLocks noChangeArrowheads="1"/>
            </p:cNvSpPr>
            <p:nvPr/>
          </p:nvSpPr>
          <p:spPr bwMode="auto">
            <a:xfrm>
              <a:off x="2688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0" name="Oval 647"/>
            <p:cNvSpPr>
              <a:spLocks noChangeArrowheads="1"/>
            </p:cNvSpPr>
            <p:nvPr/>
          </p:nvSpPr>
          <p:spPr bwMode="auto">
            <a:xfrm>
              <a:off x="2398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1" name="Oval 648"/>
            <p:cNvSpPr>
              <a:spLocks noChangeArrowheads="1"/>
            </p:cNvSpPr>
            <p:nvPr/>
          </p:nvSpPr>
          <p:spPr bwMode="auto">
            <a:xfrm>
              <a:off x="2074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2" name="Oval 649"/>
            <p:cNvSpPr>
              <a:spLocks noChangeArrowheads="1"/>
            </p:cNvSpPr>
            <p:nvPr/>
          </p:nvSpPr>
          <p:spPr bwMode="auto">
            <a:xfrm>
              <a:off x="1676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3" name="Oval 650"/>
            <p:cNvSpPr>
              <a:spLocks noChangeArrowheads="1"/>
            </p:cNvSpPr>
            <p:nvPr/>
          </p:nvSpPr>
          <p:spPr bwMode="auto">
            <a:xfrm>
              <a:off x="1375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4" name="Oval 651"/>
            <p:cNvSpPr>
              <a:spLocks noChangeArrowheads="1"/>
            </p:cNvSpPr>
            <p:nvPr/>
          </p:nvSpPr>
          <p:spPr bwMode="auto">
            <a:xfrm>
              <a:off x="1550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5" name="Oval 652"/>
            <p:cNvSpPr>
              <a:spLocks noChangeArrowheads="1"/>
            </p:cNvSpPr>
            <p:nvPr/>
          </p:nvSpPr>
          <p:spPr bwMode="auto">
            <a:xfrm>
              <a:off x="1550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6" name="Oval 653"/>
            <p:cNvSpPr>
              <a:spLocks noChangeArrowheads="1"/>
            </p:cNvSpPr>
            <p:nvPr/>
          </p:nvSpPr>
          <p:spPr bwMode="auto">
            <a:xfrm>
              <a:off x="2147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7" name="Oval 654"/>
            <p:cNvSpPr>
              <a:spLocks noChangeArrowheads="1"/>
            </p:cNvSpPr>
            <p:nvPr/>
          </p:nvSpPr>
          <p:spPr bwMode="auto">
            <a:xfrm>
              <a:off x="1093" y="26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8" name="Oval 655"/>
            <p:cNvSpPr>
              <a:spLocks noChangeArrowheads="1"/>
            </p:cNvSpPr>
            <p:nvPr/>
          </p:nvSpPr>
          <p:spPr bwMode="auto">
            <a:xfrm>
              <a:off x="1019" y="26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69" name="Oval 656"/>
            <p:cNvSpPr>
              <a:spLocks noChangeArrowheads="1"/>
            </p:cNvSpPr>
            <p:nvPr/>
          </p:nvSpPr>
          <p:spPr bwMode="auto">
            <a:xfrm>
              <a:off x="1972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0" name="Oval 657"/>
            <p:cNvSpPr>
              <a:spLocks noChangeArrowheads="1"/>
            </p:cNvSpPr>
            <p:nvPr/>
          </p:nvSpPr>
          <p:spPr bwMode="auto">
            <a:xfrm>
              <a:off x="2883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1" name="Oval 658"/>
            <p:cNvSpPr>
              <a:spLocks noChangeArrowheads="1"/>
            </p:cNvSpPr>
            <p:nvPr/>
          </p:nvSpPr>
          <p:spPr bwMode="auto">
            <a:xfrm>
              <a:off x="1889" y="29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2" name="Oval 659"/>
            <p:cNvSpPr>
              <a:spLocks noChangeArrowheads="1"/>
            </p:cNvSpPr>
            <p:nvPr/>
          </p:nvSpPr>
          <p:spPr bwMode="auto">
            <a:xfrm>
              <a:off x="1578" y="27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3" name="Oval 660"/>
            <p:cNvSpPr>
              <a:spLocks noChangeArrowheads="1"/>
            </p:cNvSpPr>
            <p:nvPr/>
          </p:nvSpPr>
          <p:spPr bwMode="auto">
            <a:xfrm>
              <a:off x="1072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4" name="Oval 661"/>
            <p:cNvSpPr>
              <a:spLocks noChangeArrowheads="1"/>
            </p:cNvSpPr>
            <p:nvPr/>
          </p:nvSpPr>
          <p:spPr bwMode="auto">
            <a:xfrm>
              <a:off x="2126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5" name="Oval 662"/>
            <p:cNvSpPr>
              <a:spLocks noChangeArrowheads="1"/>
            </p:cNvSpPr>
            <p:nvPr/>
          </p:nvSpPr>
          <p:spPr bwMode="auto">
            <a:xfrm>
              <a:off x="2217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6" name="Oval 663"/>
            <p:cNvSpPr>
              <a:spLocks noChangeArrowheads="1"/>
            </p:cNvSpPr>
            <p:nvPr/>
          </p:nvSpPr>
          <p:spPr bwMode="auto">
            <a:xfrm>
              <a:off x="1320" y="28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7" name="Oval 664"/>
            <p:cNvSpPr>
              <a:spLocks noChangeArrowheads="1"/>
            </p:cNvSpPr>
            <p:nvPr/>
          </p:nvSpPr>
          <p:spPr bwMode="auto">
            <a:xfrm>
              <a:off x="1229" y="20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8" name="Oval 665"/>
            <p:cNvSpPr>
              <a:spLocks noChangeArrowheads="1"/>
            </p:cNvSpPr>
            <p:nvPr/>
          </p:nvSpPr>
          <p:spPr bwMode="auto">
            <a:xfrm>
              <a:off x="1857" y="25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79" name="Oval 666"/>
            <p:cNvSpPr>
              <a:spLocks noChangeArrowheads="1"/>
            </p:cNvSpPr>
            <p:nvPr/>
          </p:nvSpPr>
          <p:spPr bwMode="auto">
            <a:xfrm>
              <a:off x="3215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0" name="Oval 667"/>
            <p:cNvSpPr>
              <a:spLocks noChangeArrowheads="1"/>
            </p:cNvSpPr>
            <p:nvPr/>
          </p:nvSpPr>
          <p:spPr bwMode="auto">
            <a:xfrm>
              <a:off x="1260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1" name="Oval 668"/>
            <p:cNvSpPr>
              <a:spLocks noChangeArrowheads="1"/>
            </p:cNvSpPr>
            <p:nvPr/>
          </p:nvSpPr>
          <p:spPr bwMode="auto">
            <a:xfrm>
              <a:off x="1766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2" name="Oval 669"/>
            <p:cNvSpPr>
              <a:spLocks noChangeArrowheads="1"/>
            </p:cNvSpPr>
            <p:nvPr/>
          </p:nvSpPr>
          <p:spPr bwMode="auto">
            <a:xfrm>
              <a:off x="1149" y="252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3" name="Oval 670"/>
            <p:cNvSpPr>
              <a:spLocks noChangeArrowheads="1"/>
            </p:cNvSpPr>
            <p:nvPr/>
          </p:nvSpPr>
          <p:spPr bwMode="auto">
            <a:xfrm>
              <a:off x="3110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4" name="Oval 671"/>
            <p:cNvSpPr>
              <a:spLocks noChangeArrowheads="1"/>
            </p:cNvSpPr>
            <p:nvPr/>
          </p:nvSpPr>
          <p:spPr bwMode="auto">
            <a:xfrm>
              <a:off x="1058" y="30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5" name="Oval 672"/>
            <p:cNvSpPr>
              <a:spLocks noChangeArrowheads="1"/>
            </p:cNvSpPr>
            <p:nvPr/>
          </p:nvSpPr>
          <p:spPr bwMode="auto">
            <a:xfrm>
              <a:off x="1690" y="29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6" name="Oval 673"/>
            <p:cNvSpPr>
              <a:spLocks noChangeArrowheads="1"/>
            </p:cNvSpPr>
            <p:nvPr/>
          </p:nvSpPr>
          <p:spPr bwMode="auto">
            <a:xfrm>
              <a:off x="1253" y="19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7" name="Oval 674"/>
            <p:cNvSpPr>
              <a:spLocks noChangeArrowheads="1"/>
            </p:cNvSpPr>
            <p:nvPr/>
          </p:nvSpPr>
          <p:spPr bwMode="auto">
            <a:xfrm>
              <a:off x="1787" y="34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8" name="Oval 675"/>
            <p:cNvSpPr>
              <a:spLocks noChangeArrowheads="1"/>
            </p:cNvSpPr>
            <p:nvPr/>
          </p:nvSpPr>
          <p:spPr bwMode="auto">
            <a:xfrm>
              <a:off x="1222" y="299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89" name="Oval 676"/>
            <p:cNvSpPr>
              <a:spLocks noChangeArrowheads="1"/>
            </p:cNvSpPr>
            <p:nvPr/>
          </p:nvSpPr>
          <p:spPr bwMode="auto">
            <a:xfrm>
              <a:off x="1232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0" name="Oval 677"/>
            <p:cNvSpPr>
              <a:spLocks noChangeArrowheads="1"/>
            </p:cNvSpPr>
            <p:nvPr/>
          </p:nvSpPr>
          <p:spPr bwMode="auto">
            <a:xfrm>
              <a:off x="2545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1" name="Oval 678"/>
            <p:cNvSpPr>
              <a:spLocks noChangeArrowheads="1"/>
            </p:cNvSpPr>
            <p:nvPr/>
          </p:nvSpPr>
          <p:spPr bwMode="auto">
            <a:xfrm>
              <a:off x="2056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2" name="Oval 679"/>
            <p:cNvSpPr>
              <a:spLocks noChangeArrowheads="1"/>
            </p:cNvSpPr>
            <p:nvPr/>
          </p:nvSpPr>
          <p:spPr bwMode="auto">
            <a:xfrm>
              <a:off x="2566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3" name="Oval 680"/>
            <p:cNvSpPr>
              <a:spLocks noChangeArrowheads="1"/>
            </p:cNvSpPr>
            <p:nvPr/>
          </p:nvSpPr>
          <p:spPr bwMode="auto">
            <a:xfrm>
              <a:off x="3934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4" name="Oval 681"/>
            <p:cNvSpPr>
              <a:spLocks noChangeArrowheads="1"/>
            </p:cNvSpPr>
            <p:nvPr/>
          </p:nvSpPr>
          <p:spPr bwMode="auto">
            <a:xfrm>
              <a:off x="2503" y="35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5" name="Oval 682"/>
            <p:cNvSpPr>
              <a:spLocks noChangeArrowheads="1"/>
            </p:cNvSpPr>
            <p:nvPr/>
          </p:nvSpPr>
          <p:spPr bwMode="auto">
            <a:xfrm>
              <a:off x="4046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6" name="Oval 683"/>
            <p:cNvSpPr>
              <a:spLocks noChangeArrowheads="1"/>
            </p:cNvSpPr>
            <p:nvPr/>
          </p:nvSpPr>
          <p:spPr bwMode="auto">
            <a:xfrm>
              <a:off x="3582" y="34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7" name="Oval 684"/>
            <p:cNvSpPr>
              <a:spLocks noChangeArrowheads="1"/>
            </p:cNvSpPr>
            <p:nvPr/>
          </p:nvSpPr>
          <p:spPr bwMode="auto">
            <a:xfrm>
              <a:off x="1627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8" name="Oval 685"/>
            <p:cNvSpPr>
              <a:spLocks noChangeArrowheads="1"/>
            </p:cNvSpPr>
            <p:nvPr/>
          </p:nvSpPr>
          <p:spPr bwMode="auto">
            <a:xfrm>
              <a:off x="1149" y="328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99" name="Oval 686"/>
            <p:cNvSpPr>
              <a:spLocks noChangeArrowheads="1"/>
            </p:cNvSpPr>
            <p:nvPr/>
          </p:nvSpPr>
          <p:spPr bwMode="auto">
            <a:xfrm>
              <a:off x="1805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0" name="Oval 687"/>
            <p:cNvSpPr>
              <a:spLocks noChangeArrowheads="1"/>
            </p:cNvSpPr>
            <p:nvPr/>
          </p:nvSpPr>
          <p:spPr bwMode="auto">
            <a:xfrm>
              <a:off x="1969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1" name="Oval 688"/>
            <p:cNvSpPr>
              <a:spLocks noChangeArrowheads="1"/>
            </p:cNvSpPr>
            <p:nvPr/>
          </p:nvSpPr>
          <p:spPr bwMode="auto">
            <a:xfrm>
              <a:off x="929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2" name="Oval 689"/>
            <p:cNvSpPr>
              <a:spLocks noChangeArrowheads="1"/>
            </p:cNvSpPr>
            <p:nvPr/>
          </p:nvSpPr>
          <p:spPr bwMode="auto">
            <a:xfrm>
              <a:off x="813" y="18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3" name="Oval 690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4" name="Oval 691"/>
            <p:cNvSpPr>
              <a:spLocks noChangeArrowheads="1"/>
            </p:cNvSpPr>
            <p:nvPr/>
          </p:nvSpPr>
          <p:spPr bwMode="auto">
            <a:xfrm>
              <a:off x="1030" y="28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5" name="Oval 692"/>
            <p:cNvSpPr>
              <a:spLocks noChangeArrowheads="1"/>
            </p:cNvSpPr>
            <p:nvPr/>
          </p:nvSpPr>
          <p:spPr bwMode="auto">
            <a:xfrm>
              <a:off x="1264" y="30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6" name="Oval 693"/>
            <p:cNvSpPr>
              <a:spLocks noChangeArrowheads="1"/>
            </p:cNvSpPr>
            <p:nvPr/>
          </p:nvSpPr>
          <p:spPr bwMode="auto">
            <a:xfrm>
              <a:off x="1728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7" name="Oval 694"/>
            <p:cNvSpPr>
              <a:spLocks noChangeArrowheads="1"/>
            </p:cNvSpPr>
            <p:nvPr/>
          </p:nvSpPr>
          <p:spPr bwMode="auto">
            <a:xfrm>
              <a:off x="1040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8" name="Oval 695"/>
            <p:cNvSpPr>
              <a:spLocks noChangeArrowheads="1"/>
            </p:cNvSpPr>
            <p:nvPr/>
          </p:nvSpPr>
          <p:spPr bwMode="auto">
            <a:xfrm>
              <a:off x="1166" y="28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09" name="Oval 696"/>
            <p:cNvSpPr>
              <a:spLocks noChangeArrowheads="1"/>
            </p:cNvSpPr>
            <p:nvPr/>
          </p:nvSpPr>
          <p:spPr bwMode="auto">
            <a:xfrm>
              <a:off x="1452" y="24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0" name="Oval 697"/>
            <p:cNvSpPr>
              <a:spLocks noChangeArrowheads="1"/>
            </p:cNvSpPr>
            <p:nvPr/>
          </p:nvSpPr>
          <p:spPr bwMode="auto">
            <a:xfrm>
              <a:off x="1169" y="31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1" name="Oval 698"/>
            <p:cNvSpPr>
              <a:spLocks noChangeArrowheads="1"/>
            </p:cNvSpPr>
            <p:nvPr/>
          </p:nvSpPr>
          <p:spPr bwMode="auto">
            <a:xfrm>
              <a:off x="1498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2" name="Oval 699"/>
            <p:cNvSpPr>
              <a:spLocks noChangeArrowheads="1"/>
            </p:cNvSpPr>
            <p:nvPr/>
          </p:nvSpPr>
          <p:spPr bwMode="auto">
            <a:xfrm>
              <a:off x="810" y="26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3" name="Oval 700"/>
            <p:cNvSpPr>
              <a:spLocks noChangeArrowheads="1"/>
            </p:cNvSpPr>
            <p:nvPr/>
          </p:nvSpPr>
          <p:spPr bwMode="auto">
            <a:xfrm>
              <a:off x="2412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4" name="Oval 701"/>
            <p:cNvSpPr>
              <a:spLocks noChangeArrowheads="1"/>
            </p:cNvSpPr>
            <p:nvPr/>
          </p:nvSpPr>
          <p:spPr bwMode="auto">
            <a:xfrm>
              <a:off x="1707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5" name="Oval 702"/>
            <p:cNvSpPr>
              <a:spLocks noChangeArrowheads="1"/>
            </p:cNvSpPr>
            <p:nvPr/>
          </p:nvSpPr>
          <p:spPr bwMode="auto">
            <a:xfrm>
              <a:off x="2723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6" name="Oval 703"/>
            <p:cNvSpPr>
              <a:spLocks noChangeArrowheads="1"/>
            </p:cNvSpPr>
            <p:nvPr/>
          </p:nvSpPr>
          <p:spPr bwMode="auto">
            <a:xfrm>
              <a:off x="1187" y="29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7" name="Oval 704"/>
            <p:cNvSpPr>
              <a:spLocks noChangeArrowheads="1"/>
            </p:cNvSpPr>
            <p:nvPr/>
          </p:nvSpPr>
          <p:spPr bwMode="auto">
            <a:xfrm>
              <a:off x="1815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8" name="Oval 705"/>
            <p:cNvSpPr>
              <a:spLocks noChangeArrowheads="1"/>
            </p:cNvSpPr>
            <p:nvPr/>
          </p:nvSpPr>
          <p:spPr bwMode="auto">
            <a:xfrm>
              <a:off x="1201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19" name="Oval 706"/>
            <p:cNvSpPr>
              <a:spLocks noChangeArrowheads="1"/>
            </p:cNvSpPr>
            <p:nvPr/>
          </p:nvSpPr>
          <p:spPr bwMode="auto">
            <a:xfrm>
              <a:off x="2164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0" name="Oval 707"/>
            <p:cNvSpPr>
              <a:spLocks noChangeArrowheads="1"/>
            </p:cNvSpPr>
            <p:nvPr/>
          </p:nvSpPr>
          <p:spPr bwMode="auto">
            <a:xfrm>
              <a:off x="1801" y="34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1" name="Oval 708"/>
            <p:cNvSpPr>
              <a:spLocks noChangeArrowheads="1"/>
            </p:cNvSpPr>
            <p:nvPr/>
          </p:nvSpPr>
          <p:spPr bwMode="auto">
            <a:xfrm>
              <a:off x="1728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2" name="Oval 709"/>
            <p:cNvSpPr>
              <a:spLocks noChangeArrowheads="1"/>
            </p:cNvSpPr>
            <p:nvPr/>
          </p:nvSpPr>
          <p:spPr bwMode="auto">
            <a:xfrm>
              <a:off x="1585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3" name="Oval 710"/>
            <p:cNvSpPr>
              <a:spLocks noChangeArrowheads="1"/>
            </p:cNvSpPr>
            <p:nvPr/>
          </p:nvSpPr>
          <p:spPr bwMode="auto">
            <a:xfrm>
              <a:off x="1571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4" name="Oval 711"/>
            <p:cNvSpPr>
              <a:spLocks noChangeArrowheads="1"/>
            </p:cNvSpPr>
            <p:nvPr/>
          </p:nvSpPr>
          <p:spPr bwMode="auto">
            <a:xfrm>
              <a:off x="1386" y="32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5" name="Oval 712"/>
            <p:cNvSpPr>
              <a:spLocks noChangeArrowheads="1"/>
            </p:cNvSpPr>
            <p:nvPr/>
          </p:nvSpPr>
          <p:spPr bwMode="auto">
            <a:xfrm>
              <a:off x="1693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6" name="Oval 713"/>
            <p:cNvSpPr>
              <a:spLocks noChangeArrowheads="1"/>
            </p:cNvSpPr>
            <p:nvPr/>
          </p:nvSpPr>
          <p:spPr bwMode="auto">
            <a:xfrm>
              <a:off x="1114" y="29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7" name="Oval 714"/>
            <p:cNvSpPr>
              <a:spLocks noChangeArrowheads="1"/>
            </p:cNvSpPr>
            <p:nvPr/>
          </p:nvSpPr>
          <p:spPr bwMode="auto">
            <a:xfrm>
              <a:off x="2493" y="331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8" name="Oval 715"/>
            <p:cNvSpPr>
              <a:spLocks noChangeArrowheads="1"/>
            </p:cNvSpPr>
            <p:nvPr/>
          </p:nvSpPr>
          <p:spPr bwMode="auto">
            <a:xfrm>
              <a:off x="1829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29" name="Oval 716"/>
            <p:cNvSpPr>
              <a:spLocks noChangeArrowheads="1"/>
            </p:cNvSpPr>
            <p:nvPr/>
          </p:nvSpPr>
          <p:spPr bwMode="auto">
            <a:xfrm>
              <a:off x="995" y="27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0" name="Oval 717"/>
            <p:cNvSpPr>
              <a:spLocks noChangeArrowheads="1"/>
            </p:cNvSpPr>
            <p:nvPr/>
          </p:nvSpPr>
          <p:spPr bwMode="auto">
            <a:xfrm>
              <a:off x="1131" y="20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1" name="Oval 718"/>
            <p:cNvSpPr>
              <a:spLocks noChangeArrowheads="1"/>
            </p:cNvSpPr>
            <p:nvPr/>
          </p:nvSpPr>
          <p:spPr bwMode="auto">
            <a:xfrm>
              <a:off x="1047" y="22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2" name="Oval 719"/>
            <p:cNvSpPr>
              <a:spLocks noChangeArrowheads="1"/>
            </p:cNvSpPr>
            <p:nvPr/>
          </p:nvSpPr>
          <p:spPr bwMode="auto">
            <a:xfrm>
              <a:off x="1051" y="27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3" name="Oval 720"/>
            <p:cNvSpPr>
              <a:spLocks noChangeArrowheads="1"/>
            </p:cNvSpPr>
            <p:nvPr/>
          </p:nvSpPr>
          <p:spPr bwMode="auto">
            <a:xfrm>
              <a:off x="890" y="17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4" name="Oval 721"/>
            <p:cNvSpPr>
              <a:spLocks noChangeArrowheads="1"/>
            </p:cNvSpPr>
            <p:nvPr/>
          </p:nvSpPr>
          <p:spPr bwMode="auto">
            <a:xfrm>
              <a:off x="1131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5" name="Oval 722"/>
            <p:cNvSpPr>
              <a:spLocks noChangeArrowheads="1"/>
            </p:cNvSpPr>
            <p:nvPr/>
          </p:nvSpPr>
          <p:spPr bwMode="auto">
            <a:xfrm>
              <a:off x="1306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6" name="Oval 723"/>
            <p:cNvSpPr>
              <a:spLocks noChangeArrowheads="1"/>
            </p:cNvSpPr>
            <p:nvPr/>
          </p:nvSpPr>
          <p:spPr bwMode="auto">
            <a:xfrm>
              <a:off x="894" y="18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7" name="Oval 724"/>
            <p:cNvSpPr>
              <a:spLocks noChangeArrowheads="1"/>
            </p:cNvSpPr>
            <p:nvPr/>
          </p:nvSpPr>
          <p:spPr bwMode="auto">
            <a:xfrm>
              <a:off x="1993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8" name="Oval 725"/>
            <p:cNvSpPr>
              <a:spLocks noChangeArrowheads="1"/>
            </p:cNvSpPr>
            <p:nvPr/>
          </p:nvSpPr>
          <p:spPr bwMode="auto">
            <a:xfrm>
              <a:off x="1721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39" name="Oval 726"/>
            <p:cNvSpPr>
              <a:spLocks noChangeArrowheads="1"/>
            </p:cNvSpPr>
            <p:nvPr/>
          </p:nvSpPr>
          <p:spPr bwMode="auto">
            <a:xfrm>
              <a:off x="2475" y="33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0" name="Oval 727"/>
            <p:cNvSpPr>
              <a:spLocks noChangeArrowheads="1"/>
            </p:cNvSpPr>
            <p:nvPr/>
          </p:nvSpPr>
          <p:spPr bwMode="auto">
            <a:xfrm>
              <a:off x="1337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1" name="Oval 728"/>
            <p:cNvSpPr>
              <a:spLocks noChangeArrowheads="1"/>
            </p:cNvSpPr>
            <p:nvPr/>
          </p:nvSpPr>
          <p:spPr bwMode="auto">
            <a:xfrm>
              <a:off x="1644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2" name="Oval 729"/>
            <p:cNvSpPr>
              <a:spLocks noChangeArrowheads="1"/>
            </p:cNvSpPr>
            <p:nvPr/>
          </p:nvSpPr>
          <p:spPr bwMode="auto">
            <a:xfrm>
              <a:off x="1389" y="28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3" name="Oval 730"/>
            <p:cNvSpPr>
              <a:spLocks noChangeArrowheads="1"/>
            </p:cNvSpPr>
            <p:nvPr/>
          </p:nvSpPr>
          <p:spPr bwMode="auto">
            <a:xfrm>
              <a:off x="1396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4" name="Oval 731"/>
            <p:cNvSpPr>
              <a:spLocks noChangeArrowheads="1"/>
            </p:cNvSpPr>
            <p:nvPr/>
          </p:nvSpPr>
          <p:spPr bwMode="auto">
            <a:xfrm>
              <a:off x="1225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5" name="Oval 732"/>
            <p:cNvSpPr>
              <a:spLocks noChangeArrowheads="1"/>
            </p:cNvSpPr>
            <p:nvPr/>
          </p:nvSpPr>
          <p:spPr bwMode="auto">
            <a:xfrm>
              <a:off x="782" y="22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6" name="Oval 733"/>
            <p:cNvSpPr>
              <a:spLocks noChangeArrowheads="1"/>
            </p:cNvSpPr>
            <p:nvPr/>
          </p:nvSpPr>
          <p:spPr bwMode="auto">
            <a:xfrm>
              <a:off x="3760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7" name="Oval 734"/>
            <p:cNvSpPr>
              <a:spLocks noChangeArrowheads="1"/>
            </p:cNvSpPr>
            <p:nvPr/>
          </p:nvSpPr>
          <p:spPr bwMode="auto">
            <a:xfrm>
              <a:off x="3271" y="28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8" name="Oval 735"/>
            <p:cNvSpPr>
              <a:spLocks noChangeArrowheads="1"/>
            </p:cNvSpPr>
            <p:nvPr/>
          </p:nvSpPr>
          <p:spPr bwMode="auto">
            <a:xfrm>
              <a:off x="2081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49" name="Oval 736"/>
            <p:cNvSpPr>
              <a:spLocks noChangeArrowheads="1"/>
            </p:cNvSpPr>
            <p:nvPr/>
          </p:nvSpPr>
          <p:spPr bwMode="auto">
            <a:xfrm>
              <a:off x="1368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0" name="Oval 737"/>
            <p:cNvSpPr>
              <a:spLocks noChangeArrowheads="1"/>
            </p:cNvSpPr>
            <p:nvPr/>
          </p:nvSpPr>
          <p:spPr bwMode="auto">
            <a:xfrm>
              <a:off x="1697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1" name="Oval 738"/>
            <p:cNvSpPr>
              <a:spLocks noChangeArrowheads="1"/>
            </p:cNvSpPr>
            <p:nvPr/>
          </p:nvSpPr>
          <p:spPr bwMode="auto">
            <a:xfrm>
              <a:off x="1354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2" name="Oval 739"/>
            <p:cNvSpPr>
              <a:spLocks noChangeArrowheads="1"/>
            </p:cNvSpPr>
            <p:nvPr/>
          </p:nvSpPr>
          <p:spPr bwMode="auto">
            <a:xfrm>
              <a:off x="852" y="26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3" name="Oval 740"/>
            <p:cNvSpPr>
              <a:spLocks noChangeArrowheads="1"/>
            </p:cNvSpPr>
            <p:nvPr/>
          </p:nvSpPr>
          <p:spPr bwMode="auto">
            <a:xfrm>
              <a:off x="998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4" name="Oval 741"/>
            <p:cNvSpPr>
              <a:spLocks noChangeArrowheads="1"/>
            </p:cNvSpPr>
            <p:nvPr/>
          </p:nvSpPr>
          <p:spPr bwMode="auto">
            <a:xfrm>
              <a:off x="1347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5" name="Oval 742"/>
            <p:cNvSpPr>
              <a:spLocks noChangeArrowheads="1"/>
            </p:cNvSpPr>
            <p:nvPr/>
          </p:nvSpPr>
          <p:spPr bwMode="auto">
            <a:xfrm>
              <a:off x="1009" y="28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6" name="Oval 743"/>
            <p:cNvSpPr>
              <a:spLocks noChangeArrowheads="1"/>
            </p:cNvSpPr>
            <p:nvPr/>
          </p:nvSpPr>
          <p:spPr bwMode="auto">
            <a:xfrm>
              <a:off x="1135" y="249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7" name="Oval 744"/>
            <p:cNvSpPr>
              <a:spLocks noChangeArrowheads="1"/>
            </p:cNvSpPr>
            <p:nvPr/>
          </p:nvSpPr>
          <p:spPr bwMode="auto">
            <a:xfrm>
              <a:off x="1180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8" name="Oval 745"/>
            <p:cNvSpPr>
              <a:spLocks noChangeArrowheads="1"/>
            </p:cNvSpPr>
            <p:nvPr/>
          </p:nvSpPr>
          <p:spPr bwMode="auto">
            <a:xfrm>
              <a:off x="1515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59" name="Oval 746"/>
            <p:cNvSpPr>
              <a:spLocks noChangeArrowheads="1"/>
            </p:cNvSpPr>
            <p:nvPr/>
          </p:nvSpPr>
          <p:spPr bwMode="auto">
            <a:xfrm>
              <a:off x="3435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0" name="Oval 747"/>
            <p:cNvSpPr>
              <a:spLocks noChangeArrowheads="1"/>
            </p:cNvSpPr>
            <p:nvPr/>
          </p:nvSpPr>
          <p:spPr bwMode="auto">
            <a:xfrm>
              <a:off x="1128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1" name="Oval 748"/>
            <p:cNvSpPr>
              <a:spLocks noChangeArrowheads="1"/>
            </p:cNvSpPr>
            <p:nvPr/>
          </p:nvSpPr>
          <p:spPr bwMode="auto">
            <a:xfrm>
              <a:off x="1211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2" name="Oval 749"/>
            <p:cNvSpPr>
              <a:spLocks noChangeArrowheads="1"/>
            </p:cNvSpPr>
            <p:nvPr/>
          </p:nvSpPr>
          <p:spPr bwMode="auto">
            <a:xfrm>
              <a:off x="908" y="28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3" name="Oval 750"/>
            <p:cNvSpPr>
              <a:spLocks noChangeArrowheads="1"/>
            </p:cNvSpPr>
            <p:nvPr/>
          </p:nvSpPr>
          <p:spPr bwMode="auto">
            <a:xfrm>
              <a:off x="1267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4" name="Oval 751"/>
            <p:cNvSpPr>
              <a:spLocks noChangeArrowheads="1"/>
            </p:cNvSpPr>
            <p:nvPr/>
          </p:nvSpPr>
          <p:spPr bwMode="auto">
            <a:xfrm>
              <a:off x="2088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5" name="Oval 752"/>
            <p:cNvSpPr>
              <a:spLocks noChangeArrowheads="1"/>
            </p:cNvSpPr>
            <p:nvPr/>
          </p:nvSpPr>
          <p:spPr bwMode="auto">
            <a:xfrm>
              <a:off x="1822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6" name="Oval 753"/>
            <p:cNvSpPr>
              <a:spLocks noChangeArrowheads="1"/>
            </p:cNvSpPr>
            <p:nvPr/>
          </p:nvSpPr>
          <p:spPr bwMode="auto">
            <a:xfrm>
              <a:off x="1606" y="30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7" name="Oval 754"/>
            <p:cNvSpPr>
              <a:spLocks noChangeArrowheads="1"/>
            </p:cNvSpPr>
            <p:nvPr/>
          </p:nvSpPr>
          <p:spPr bwMode="auto">
            <a:xfrm>
              <a:off x="2384" y="33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8" name="Oval 755"/>
            <p:cNvSpPr>
              <a:spLocks noChangeArrowheads="1"/>
            </p:cNvSpPr>
            <p:nvPr/>
          </p:nvSpPr>
          <p:spPr bwMode="auto">
            <a:xfrm>
              <a:off x="1330" y="30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69" name="Oval 756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0" name="Oval 757"/>
            <p:cNvSpPr>
              <a:spLocks noChangeArrowheads="1"/>
            </p:cNvSpPr>
            <p:nvPr/>
          </p:nvSpPr>
          <p:spPr bwMode="auto">
            <a:xfrm>
              <a:off x="1627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1" name="Oval 758"/>
            <p:cNvSpPr>
              <a:spLocks noChangeArrowheads="1"/>
            </p:cNvSpPr>
            <p:nvPr/>
          </p:nvSpPr>
          <p:spPr bwMode="auto">
            <a:xfrm>
              <a:off x="1086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2" name="Oval 759"/>
            <p:cNvSpPr>
              <a:spLocks noChangeArrowheads="1"/>
            </p:cNvSpPr>
            <p:nvPr/>
          </p:nvSpPr>
          <p:spPr bwMode="auto">
            <a:xfrm>
              <a:off x="1110" y="28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3" name="Oval 760"/>
            <p:cNvSpPr>
              <a:spLocks noChangeArrowheads="1"/>
            </p:cNvSpPr>
            <p:nvPr/>
          </p:nvSpPr>
          <p:spPr bwMode="auto">
            <a:xfrm>
              <a:off x="1840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4" name="Oval 761"/>
            <p:cNvSpPr>
              <a:spLocks noChangeArrowheads="1"/>
            </p:cNvSpPr>
            <p:nvPr/>
          </p:nvSpPr>
          <p:spPr bwMode="auto">
            <a:xfrm>
              <a:off x="918" y="23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5" name="Oval 762"/>
            <p:cNvSpPr>
              <a:spLocks noChangeArrowheads="1"/>
            </p:cNvSpPr>
            <p:nvPr/>
          </p:nvSpPr>
          <p:spPr bwMode="auto">
            <a:xfrm>
              <a:off x="1560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6" name="Oval 763"/>
            <p:cNvSpPr>
              <a:spLocks noChangeArrowheads="1"/>
            </p:cNvSpPr>
            <p:nvPr/>
          </p:nvSpPr>
          <p:spPr bwMode="auto">
            <a:xfrm>
              <a:off x="970" y="29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7" name="Oval 764"/>
            <p:cNvSpPr>
              <a:spLocks noChangeArrowheads="1"/>
            </p:cNvSpPr>
            <p:nvPr/>
          </p:nvSpPr>
          <p:spPr bwMode="auto">
            <a:xfrm>
              <a:off x="1896" y="34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8" name="Oval 765"/>
            <p:cNvSpPr>
              <a:spLocks noChangeArrowheads="1"/>
            </p:cNvSpPr>
            <p:nvPr/>
          </p:nvSpPr>
          <p:spPr bwMode="auto">
            <a:xfrm>
              <a:off x="2140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79" name="Oval 766"/>
            <p:cNvSpPr>
              <a:spLocks noChangeArrowheads="1"/>
            </p:cNvSpPr>
            <p:nvPr/>
          </p:nvSpPr>
          <p:spPr bwMode="auto">
            <a:xfrm>
              <a:off x="806" y="26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0" name="Oval 767"/>
            <p:cNvSpPr>
              <a:spLocks noChangeArrowheads="1"/>
            </p:cNvSpPr>
            <p:nvPr/>
          </p:nvSpPr>
          <p:spPr bwMode="auto">
            <a:xfrm>
              <a:off x="1257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1" name="Oval 768"/>
            <p:cNvSpPr>
              <a:spLocks noChangeArrowheads="1"/>
            </p:cNvSpPr>
            <p:nvPr/>
          </p:nvSpPr>
          <p:spPr bwMode="auto">
            <a:xfrm>
              <a:off x="1093" y="28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2" name="Oval 769"/>
            <p:cNvSpPr>
              <a:spLocks noChangeArrowheads="1"/>
            </p:cNvSpPr>
            <p:nvPr/>
          </p:nvSpPr>
          <p:spPr bwMode="auto">
            <a:xfrm>
              <a:off x="3337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3" name="Oval 770"/>
            <p:cNvSpPr>
              <a:spLocks noChangeArrowheads="1"/>
            </p:cNvSpPr>
            <p:nvPr/>
          </p:nvSpPr>
          <p:spPr bwMode="auto">
            <a:xfrm>
              <a:off x="1358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4" name="Oval 771"/>
            <p:cNvSpPr>
              <a:spLocks noChangeArrowheads="1"/>
            </p:cNvSpPr>
            <p:nvPr/>
          </p:nvSpPr>
          <p:spPr bwMode="auto">
            <a:xfrm>
              <a:off x="3805" y="34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5" name="Oval 772"/>
            <p:cNvSpPr>
              <a:spLocks noChangeArrowheads="1"/>
            </p:cNvSpPr>
            <p:nvPr/>
          </p:nvSpPr>
          <p:spPr bwMode="auto">
            <a:xfrm>
              <a:off x="3212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6" name="Oval 773"/>
            <p:cNvSpPr>
              <a:spLocks noChangeArrowheads="1"/>
            </p:cNvSpPr>
            <p:nvPr/>
          </p:nvSpPr>
          <p:spPr bwMode="auto">
            <a:xfrm>
              <a:off x="946" y="17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7" name="Oval 774"/>
            <p:cNvSpPr>
              <a:spLocks noChangeArrowheads="1"/>
            </p:cNvSpPr>
            <p:nvPr/>
          </p:nvSpPr>
          <p:spPr bwMode="auto">
            <a:xfrm>
              <a:off x="1012" y="25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8" name="Oval 775"/>
            <p:cNvSpPr>
              <a:spLocks noChangeArrowheads="1"/>
            </p:cNvSpPr>
            <p:nvPr/>
          </p:nvSpPr>
          <p:spPr bwMode="auto">
            <a:xfrm>
              <a:off x="765" y="2370"/>
              <a:ext cx="20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89" name="Oval 776"/>
            <p:cNvSpPr>
              <a:spLocks noChangeArrowheads="1"/>
            </p:cNvSpPr>
            <p:nvPr/>
          </p:nvSpPr>
          <p:spPr bwMode="auto">
            <a:xfrm>
              <a:off x="1096" y="31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0" name="Oval 777"/>
            <p:cNvSpPr>
              <a:spLocks noChangeArrowheads="1"/>
            </p:cNvSpPr>
            <p:nvPr/>
          </p:nvSpPr>
          <p:spPr bwMode="auto">
            <a:xfrm>
              <a:off x="1281" y="27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1" name="Oval 778"/>
            <p:cNvSpPr>
              <a:spLocks noChangeArrowheads="1"/>
            </p:cNvSpPr>
            <p:nvPr/>
          </p:nvSpPr>
          <p:spPr bwMode="auto">
            <a:xfrm>
              <a:off x="1107" y="28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2" name="Oval 779"/>
            <p:cNvSpPr>
              <a:spLocks noChangeArrowheads="1"/>
            </p:cNvSpPr>
            <p:nvPr/>
          </p:nvSpPr>
          <p:spPr bwMode="auto">
            <a:xfrm>
              <a:off x="838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3" name="Oval 780"/>
            <p:cNvSpPr>
              <a:spLocks noChangeArrowheads="1"/>
            </p:cNvSpPr>
            <p:nvPr/>
          </p:nvSpPr>
          <p:spPr bwMode="auto">
            <a:xfrm>
              <a:off x="1393" y="34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4" name="Oval 781"/>
            <p:cNvSpPr>
              <a:spLocks noChangeArrowheads="1"/>
            </p:cNvSpPr>
            <p:nvPr/>
          </p:nvSpPr>
          <p:spPr bwMode="auto">
            <a:xfrm>
              <a:off x="1117" y="28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5" name="Oval 782"/>
            <p:cNvSpPr>
              <a:spLocks noChangeArrowheads="1"/>
            </p:cNvSpPr>
            <p:nvPr/>
          </p:nvSpPr>
          <p:spPr bwMode="auto">
            <a:xfrm>
              <a:off x="957" y="2995"/>
              <a:ext cx="20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6" name="Oval 783"/>
            <p:cNvSpPr>
              <a:spLocks noChangeArrowheads="1"/>
            </p:cNvSpPr>
            <p:nvPr/>
          </p:nvSpPr>
          <p:spPr bwMode="auto">
            <a:xfrm>
              <a:off x="1082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7" name="Oval 784"/>
            <p:cNvSpPr>
              <a:spLocks noChangeArrowheads="1"/>
            </p:cNvSpPr>
            <p:nvPr/>
          </p:nvSpPr>
          <p:spPr bwMode="auto">
            <a:xfrm>
              <a:off x="1145" y="31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8" name="Oval 785"/>
            <p:cNvSpPr>
              <a:spLocks noChangeArrowheads="1"/>
            </p:cNvSpPr>
            <p:nvPr/>
          </p:nvSpPr>
          <p:spPr bwMode="auto">
            <a:xfrm>
              <a:off x="1274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99" name="Oval 786"/>
            <p:cNvSpPr>
              <a:spLocks noChangeArrowheads="1"/>
            </p:cNvSpPr>
            <p:nvPr/>
          </p:nvSpPr>
          <p:spPr bwMode="auto">
            <a:xfrm>
              <a:off x="2688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0" name="Oval 787"/>
            <p:cNvSpPr>
              <a:spLocks noChangeArrowheads="1"/>
            </p:cNvSpPr>
            <p:nvPr/>
          </p:nvSpPr>
          <p:spPr bwMode="auto">
            <a:xfrm>
              <a:off x="1470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1" name="Oval 788"/>
            <p:cNvSpPr>
              <a:spLocks noChangeArrowheads="1"/>
            </p:cNvSpPr>
            <p:nvPr/>
          </p:nvSpPr>
          <p:spPr bwMode="auto">
            <a:xfrm>
              <a:off x="2245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2" name="Oval 789"/>
            <p:cNvSpPr>
              <a:spLocks noChangeArrowheads="1"/>
            </p:cNvSpPr>
            <p:nvPr/>
          </p:nvSpPr>
          <p:spPr bwMode="auto">
            <a:xfrm>
              <a:off x="1096" y="26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3" name="Oval 790"/>
            <p:cNvSpPr>
              <a:spLocks noChangeArrowheads="1"/>
            </p:cNvSpPr>
            <p:nvPr/>
          </p:nvSpPr>
          <p:spPr bwMode="auto">
            <a:xfrm>
              <a:off x="880" y="18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4" name="Oval 791"/>
            <p:cNvSpPr>
              <a:spLocks noChangeArrowheads="1"/>
            </p:cNvSpPr>
            <p:nvPr/>
          </p:nvSpPr>
          <p:spPr bwMode="auto">
            <a:xfrm>
              <a:off x="953" y="13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5" name="Oval 792"/>
            <p:cNvSpPr>
              <a:spLocks noChangeArrowheads="1"/>
            </p:cNvSpPr>
            <p:nvPr/>
          </p:nvSpPr>
          <p:spPr bwMode="auto">
            <a:xfrm>
              <a:off x="1044" y="29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6" name="Oval 793"/>
            <p:cNvSpPr>
              <a:spLocks noChangeArrowheads="1"/>
            </p:cNvSpPr>
            <p:nvPr/>
          </p:nvSpPr>
          <p:spPr bwMode="auto">
            <a:xfrm>
              <a:off x="1002" y="237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7" name="Oval 794"/>
            <p:cNvSpPr>
              <a:spLocks noChangeArrowheads="1"/>
            </p:cNvSpPr>
            <p:nvPr/>
          </p:nvSpPr>
          <p:spPr bwMode="auto">
            <a:xfrm>
              <a:off x="1721" y="29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8" name="Oval 795"/>
            <p:cNvSpPr>
              <a:spLocks noChangeArrowheads="1"/>
            </p:cNvSpPr>
            <p:nvPr/>
          </p:nvSpPr>
          <p:spPr bwMode="auto">
            <a:xfrm>
              <a:off x="1414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09" name="Oval 796"/>
            <p:cNvSpPr>
              <a:spLocks noChangeArrowheads="1"/>
            </p:cNvSpPr>
            <p:nvPr/>
          </p:nvSpPr>
          <p:spPr bwMode="auto">
            <a:xfrm>
              <a:off x="2227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0" name="Oval 797"/>
            <p:cNvSpPr>
              <a:spLocks noChangeArrowheads="1"/>
            </p:cNvSpPr>
            <p:nvPr/>
          </p:nvSpPr>
          <p:spPr bwMode="auto">
            <a:xfrm>
              <a:off x="2238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1" name="Oval 798"/>
            <p:cNvSpPr>
              <a:spLocks noChangeArrowheads="1"/>
            </p:cNvSpPr>
            <p:nvPr/>
          </p:nvSpPr>
          <p:spPr bwMode="auto">
            <a:xfrm>
              <a:off x="1372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2" name="Oval 799"/>
            <p:cNvSpPr>
              <a:spLocks noChangeArrowheads="1"/>
            </p:cNvSpPr>
            <p:nvPr/>
          </p:nvSpPr>
          <p:spPr bwMode="auto">
            <a:xfrm>
              <a:off x="1100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3" name="Oval 800"/>
            <p:cNvSpPr>
              <a:spLocks noChangeArrowheads="1"/>
            </p:cNvSpPr>
            <p:nvPr/>
          </p:nvSpPr>
          <p:spPr bwMode="auto">
            <a:xfrm>
              <a:off x="1648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4" name="Oval 801"/>
            <p:cNvSpPr>
              <a:spLocks noChangeArrowheads="1"/>
            </p:cNvSpPr>
            <p:nvPr/>
          </p:nvSpPr>
          <p:spPr bwMode="auto">
            <a:xfrm>
              <a:off x="1735" y="30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5" name="Oval 802"/>
            <p:cNvSpPr>
              <a:spLocks noChangeArrowheads="1"/>
            </p:cNvSpPr>
            <p:nvPr/>
          </p:nvSpPr>
          <p:spPr bwMode="auto">
            <a:xfrm>
              <a:off x="1128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6" name="Oval 803"/>
            <p:cNvSpPr>
              <a:spLocks noChangeArrowheads="1"/>
            </p:cNvSpPr>
            <p:nvPr/>
          </p:nvSpPr>
          <p:spPr bwMode="auto">
            <a:xfrm>
              <a:off x="1927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7" name="Oval 804"/>
            <p:cNvSpPr>
              <a:spLocks noChangeArrowheads="1"/>
            </p:cNvSpPr>
            <p:nvPr/>
          </p:nvSpPr>
          <p:spPr bwMode="auto">
            <a:xfrm>
              <a:off x="2217" y="34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8" name="Oval 805"/>
            <p:cNvSpPr>
              <a:spLocks noChangeArrowheads="1"/>
            </p:cNvSpPr>
            <p:nvPr/>
          </p:nvSpPr>
          <p:spPr bwMode="auto">
            <a:xfrm>
              <a:off x="1937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19" name="Oval 806"/>
            <p:cNvSpPr>
              <a:spLocks noChangeArrowheads="1"/>
            </p:cNvSpPr>
            <p:nvPr/>
          </p:nvSpPr>
          <p:spPr bwMode="auto">
            <a:xfrm>
              <a:off x="1763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20" name="Oval 807"/>
            <p:cNvSpPr>
              <a:spLocks noChangeArrowheads="1"/>
            </p:cNvSpPr>
            <p:nvPr/>
          </p:nvSpPr>
          <p:spPr bwMode="auto">
            <a:xfrm>
              <a:off x="960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1" name="Group 1009"/>
          <p:cNvGrpSpPr>
            <a:grpSpLocks/>
          </p:cNvGrpSpPr>
          <p:nvPr/>
        </p:nvGrpSpPr>
        <p:grpSpPr bwMode="auto">
          <a:xfrm>
            <a:off x="1241425" y="2060575"/>
            <a:ext cx="5764213" cy="3624263"/>
            <a:chOff x="782" y="1298"/>
            <a:chExt cx="3631" cy="2283"/>
          </a:xfrm>
        </p:grpSpPr>
        <p:sp>
          <p:nvSpPr>
            <p:cNvPr id="5921" name="Oval 809"/>
            <p:cNvSpPr>
              <a:spLocks noChangeArrowheads="1"/>
            </p:cNvSpPr>
            <p:nvPr/>
          </p:nvSpPr>
          <p:spPr bwMode="auto">
            <a:xfrm>
              <a:off x="1435" y="34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2" name="Oval 810"/>
            <p:cNvSpPr>
              <a:spLocks noChangeArrowheads="1"/>
            </p:cNvSpPr>
            <p:nvPr/>
          </p:nvSpPr>
          <p:spPr bwMode="auto">
            <a:xfrm>
              <a:off x="1306" y="29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3" name="Oval 811"/>
            <p:cNvSpPr>
              <a:spLocks noChangeArrowheads="1"/>
            </p:cNvSpPr>
            <p:nvPr/>
          </p:nvSpPr>
          <p:spPr bwMode="auto">
            <a:xfrm>
              <a:off x="1620" y="33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4" name="Oval 812"/>
            <p:cNvSpPr>
              <a:spLocks noChangeArrowheads="1"/>
            </p:cNvSpPr>
            <p:nvPr/>
          </p:nvSpPr>
          <p:spPr bwMode="auto">
            <a:xfrm>
              <a:off x="1533" y="3414"/>
              <a:ext cx="20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5" name="Oval 813"/>
            <p:cNvSpPr>
              <a:spLocks noChangeArrowheads="1"/>
            </p:cNvSpPr>
            <p:nvPr/>
          </p:nvSpPr>
          <p:spPr bwMode="auto">
            <a:xfrm>
              <a:off x="1533" y="293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6" name="Oval 814"/>
            <p:cNvSpPr>
              <a:spLocks noChangeArrowheads="1"/>
            </p:cNvSpPr>
            <p:nvPr/>
          </p:nvSpPr>
          <p:spPr bwMode="auto">
            <a:xfrm>
              <a:off x="1609" y="28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7" name="Oval 815"/>
            <p:cNvSpPr>
              <a:spLocks noChangeArrowheads="1"/>
            </p:cNvSpPr>
            <p:nvPr/>
          </p:nvSpPr>
          <p:spPr bwMode="auto">
            <a:xfrm>
              <a:off x="2028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8" name="Oval 816"/>
            <p:cNvSpPr>
              <a:spLocks noChangeArrowheads="1"/>
            </p:cNvSpPr>
            <p:nvPr/>
          </p:nvSpPr>
          <p:spPr bwMode="auto">
            <a:xfrm>
              <a:off x="1885" y="31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9" name="Oval 817"/>
            <p:cNvSpPr>
              <a:spLocks noChangeArrowheads="1"/>
            </p:cNvSpPr>
            <p:nvPr/>
          </p:nvSpPr>
          <p:spPr bwMode="auto">
            <a:xfrm>
              <a:off x="2890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0" name="Oval 818"/>
            <p:cNvSpPr>
              <a:spLocks noChangeArrowheads="1"/>
            </p:cNvSpPr>
            <p:nvPr/>
          </p:nvSpPr>
          <p:spPr bwMode="auto">
            <a:xfrm>
              <a:off x="1155" y="29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1" name="Oval 819"/>
            <p:cNvSpPr>
              <a:spLocks noChangeArrowheads="1"/>
            </p:cNvSpPr>
            <p:nvPr/>
          </p:nvSpPr>
          <p:spPr bwMode="auto">
            <a:xfrm>
              <a:off x="1131" y="24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2" name="Oval 820"/>
            <p:cNvSpPr>
              <a:spLocks noChangeArrowheads="1"/>
            </p:cNvSpPr>
            <p:nvPr/>
          </p:nvSpPr>
          <p:spPr bwMode="auto">
            <a:xfrm>
              <a:off x="1553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3" name="Oval 821"/>
            <p:cNvSpPr>
              <a:spLocks noChangeArrowheads="1"/>
            </p:cNvSpPr>
            <p:nvPr/>
          </p:nvSpPr>
          <p:spPr bwMode="auto">
            <a:xfrm>
              <a:off x="2821" y="34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4" name="Oval 822"/>
            <p:cNvSpPr>
              <a:spLocks noChangeArrowheads="1"/>
            </p:cNvSpPr>
            <p:nvPr/>
          </p:nvSpPr>
          <p:spPr bwMode="auto">
            <a:xfrm>
              <a:off x="1204" y="22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5" name="Oval 823"/>
            <p:cNvSpPr>
              <a:spLocks noChangeArrowheads="1"/>
            </p:cNvSpPr>
            <p:nvPr/>
          </p:nvSpPr>
          <p:spPr bwMode="auto">
            <a:xfrm>
              <a:off x="2842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6" name="Oval 824"/>
            <p:cNvSpPr>
              <a:spLocks noChangeArrowheads="1"/>
            </p:cNvSpPr>
            <p:nvPr/>
          </p:nvSpPr>
          <p:spPr bwMode="auto">
            <a:xfrm>
              <a:off x="1012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7" name="Oval 825"/>
            <p:cNvSpPr>
              <a:spLocks noChangeArrowheads="1"/>
            </p:cNvSpPr>
            <p:nvPr/>
          </p:nvSpPr>
          <p:spPr bwMode="auto">
            <a:xfrm>
              <a:off x="3156" y="33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8" name="Oval 826"/>
            <p:cNvSpPr>
              <a:spLocks noChangeArrowheads="1"/>
            </p:cNvSpPr>
            <p:nvPr/>
          </p:nvSpPr>
          <p:spPr bwMode="auto">
            <a:xfrm>
              <a:off x="1138" y="27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39" name="Oval 827"/>
            <p:cNvSpPr>
              <a:spLocks noChangeArrowheads="1"/>
            </p:cNvSpPr>
            <p:nvPr/>
          </p:nvSpPr>
          <p:spPr bwMode="auto">
            <a:xfrm>
              <a:off x="1700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0" name="Oval 828"/>
            <p:cNvSpPr>
              <a:spLocks noChangeArrowheads="1"/>
            </p:cNvSpPr>
            <p:nvPr/>
          </p:nvSpPr>
          <p:spPr bwMode="auto">
            <a:xfrm>
              <a:off x="1152" y="22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1" name="Oval 829"/>
            <p:cNvSpPr>
              <a:spLocks noChangeArrowheads="1"/>
            </p:cNvSpPr>
            <p:nvPr/>
          </p:nvSpPr>
          <p:spPr bwMode="auto">
            <a:xfrm>
              <a:off x="831" y="29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2" name="Oval 830"/>
            <p:cNvSpPr>
              <a:spLocks noChangeArrowheads="1"/>
            </p:cNvSpPr>
            <p:nvPr/>
          </p:nvSpPr>
          <p:spPr bwMode="auto">
            <a:xfrm>
              <a:off x="2520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3" name="Oval 831"/>
            <p:cNvSpPr>
              <a:spLocks noChangeArrowheads="1"/>
            </p:cNvSpPr>
            <p:nvPr/>
          </p:nvSpPr>
          <p:spPr bwMode="auto">
            <a:xfrm>
              <a:off x="1183" y="27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4" name="Oval 832"/>
            <p:cNvSpPr>
              <a:spLocks noChangeArrowheads="1"/>
            </p:cNvSpPr>
            <p:nvPr/>
          </p:nvSpPr>
          <p:spPr bwMode="auto">
            <a:xfrm>
              <a:off x="1948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5" name="Oval 833"/>
            <p:cNvSpPr>
              <a:spLocks noChangeArrowheads="1"/>
            </p:cNvSpPr>
            <p:nvPr/>
          </p:nvSpPr>
          <p:spPr bwMode="auto">
            <a:xfrm>
              <a:off x="1358" y="27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6" name="Oval 834"/>
            <p:cNvSpPr>
              <a:spLocks noChangeArrowheads="1"/>
            </p:cNvSpPr>
            <p:nvPr/>
          </p:nvSpPr>
          <p:spPr bwMode="auto">
            <a:xfrm>
              <a:off x="2419" y="30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7" name="Oval 835"/>
            <p:cNvSpPr>
              <a:spLocks noChangeArrowheads="1"/>
            </p:cNvSpPr>
            <p:nvPr/>
          </p:nvSpPr>
          <p:spPr bwMode="auto">
            <a:xfrm>
              <a:off x="1267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8" name="Oval 836"/>
            <p:cNvSpPr>
              <a:spLocks noChangeArrowheads="1"/>
            </p:cNvSpPr>
            <p:nvPr/>
          </p:nvSpPr>
          <p:spPr bwMode="auto">
            <a:xfrm>
              <a:off x="2182" y="30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49" name="Oval 837"/>
            <p:cNvSpPr>
              <a:spLocks noChangeArrowheads="1"/>
            </p:cNvSpPr>
            <p:nvPr/>
          </p:nvSpPr>
          <p:spPr bwMode="auto">
            <a:xfrm>
              <a:off x="1487" y="29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0" name="Oval 838"/>
            <p:cNvSpPr>
              <a:spLocks noChangeArrowheads="1"/>
            </p:cNvSpPr>
            <p:nvPr/>
          </p:nvSpPr>
          <p:spPr bwMode="auto">
            <a:xfrm>
              <a:off x="1512" y="24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1" name="Oval 839"/>
            <p:cNvSpPr>
              <a:spLocks noChangeArrowheads="1"/>
            </p:cNvSpPr>
            <p:nvPr/>
          </p:nvSpPr>
          <p:spPr bwMode="auto">
            <a:xfrm>
              <a:off x="3592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2" name="Oval 840"/>
            <p:cNvSpPr>
              <a:spLocks noChangeArrowheads="1"/>
            </p:cNvSpPr>
            <p:nvPr/>
          </p:nvSpPr>
          <p:spPr bwMode="auto">
            <a:xfrm>
              <a:off x="1519" y="308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3" name="Oval 841"/>
            <p:cNvSpPr>
              <a:spLocks noChangeArrowheads="1"/>
            </p:cNvSpPr>
            <p:nvPr/>
          </p:nvSpPr>
          <p:spPr bwMode="auto">
            <a:xfrm>
              <a:off x="1351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4" name="Oval 842"/>
            <p:cNvSpPr>
              <a:spLocks noChangeArrowheads="1"/>
            </p:cNvSpPr>
            <p:nvPr/>
          </p:nvSpPr>
          <p:spPr bwMode="auto">
            <a:xfrm>
              <a:off x="1121" y="26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5" name="Oval 843"/>
            <p:cNvSpPr>
              <a:spLocks noChangeArrowheads="1"/>
            </p:cNvSpPr>
            <p:nvPr/>
          </p:nvSpPr>
          <p:spPr bwMode="auto">
            <a:xfrm>
              <a:off x="890" y="30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6" name="Oval 844"/>
            <p:cNvSpPr>
              <a:spLocks noChangeArrowheads="1"/>
            </p:cNvSpPr>
            <p:nvPr/>
          </p:nvSpPr>
          <p:spPr bwMode="auto">
            <a:xfrm>
              <a:off x="1725" y="311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7" name="Oval 845"/>
            <p:cNvSpPr>
              <a:spLocks noChangeArrowheads="1"/>
            </p:cNvSpPr>
            <p:nvPr/>
          </p:nvSpPr>
          <p:spPr bwMode="auto">
            <a:xfrm>
              <a:off x="1480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8" name="Oval 846"/>
            <p:cNvSpPr>
              <a:spLocks noChangeArrowheads="1"/>
            </p:cNvSpPr>
            <p:nvPr/>
          </p:nvSpPr>
          <p:spPr bwMode="auto">
            <a:xfrm>
              <a:off x="2332" y="34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59" name="Oval 847"/>
            <p:cNvSpPr>
              <a:spLocks noChangeArrowheads="1"/>
            </p:cNvSpPr>
            <p:nvPr/>
          </p:nvSpPr>
          <p:spPr bwMode="auto">
            <a:xfrm>
              <a:off x="1358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0" name="Oval 848"/>
            <p:cNvSpPr>
              <a:spLocks noChangeArrowheads="1"/>
            </p:cNvSpPr>
            <p:nvPr/>
          </p:nvSpPr>
          <p:spPr bwMode="auto">
            <a:xfrm>
              <a:off x="1986" y="34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1" name="Oval 849"/>
            <p:cNvSpPr>
              <a:spLocks noChangeArrowheads="1"/>
            </p:cNvSpPr>
            <p:nvPr/>
          </p:nvSpPr>
          <p:spPr bwMode="auto">
            <a:xfrm>
              <a:off x="1285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2" name="Oval 850"/>
            <p:cNvSpPr>
              <a:spLocks noChangeArrowheads="1"/>
            </p:cNvSpPr>
            <p:nvPr/>
          </p:nvSpPr>
          <p:spPr bwMode="auto">
            <a:xfrm>
              <a:off x="1110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3" name="Oval 851"/>
            <p:cNvSpPr>
              <a:spLocks noChangeArrowheads="1"/>
            </p:cNvSpPr>
            <p:nvPr/>
          </p:nvSpPr>
          <p:spPr bwMode="auto">
            <a:xfrm>
              <a:off x="2007" y="33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4" name="Oval 852"/>
            <p:cNvSpPr>
              <a:spLocks noChangeArrowheads="1"/>
            </p:cNvSpPr>
            <p:nvPr/>
          </p:nvSpPr>
          <p:spPr bwMode="auto">
            <a:xfrm>
              <a:off x="1459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5" name="Oval 853"/>
            <p:cNvSpPr>
              <a:spLocks noChangeArrowheads="1"/>
            </p:cNvSpPr>
            <p:nvPr/>
          </p:nvSpPr>
          <p:spPr bwMode="auto">
            <a:xfrm>
              <a:off x="1121" y="17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6" name="Oval 854"/>
            <p:cNvSpPr>
              <a:spLocks noChangeArrowheads="1"/>
            </p:cNvSpPr>
            <p:nvPr/>
          </p:nvSpPr>
          <p:spPr bwMode="auto">
            <a:xfrm>
              <a:off x="3288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7" name="Oval 855"/>
            <p:cNvSpPr>
              <a:spLocks noChangeArrowheads="1"/>
            </p:cNvSpPr>
            <p:nvPr/>
          </p:nvSpPr>
          <p:spPr bwMode="auto">
            <a:xfrm>
              <a:off x="894" y="25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8" name="Oval 856"/>
            <p:cNvSpPr>
              <a:spLocks noChangeArrowheads="1"/>
            </p:cNvSpPr>
            <p:nvPr/>
          </p:nvSpPr>
          <p:spPr bwMode="auto">
            <a:xfrm>
              <a:off x="1438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69" name="Oval 857"/>
            <p:cNvSpPr>
              <a:spLocks noChangeArrowheads="1"/>
            </p:cNvSpPr>
            <p:nvPr/>
          </p:nvSpPr>
          <p:spPr bwMode="auto">
            <a:xfrm>
              <a:off x="792" y="19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0" name="Oval 858"/>
            <p:cNvSpPr>
              <a:spLocks noChangeArrowheads="1"/>
            </p:cNvSpPr>
            <p:nvPr/>
          </p:nvSpPr>
          <p:spPr bwMode="auto">
            <a:xfrm>
              <a:off x="1100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1" name="Oval 859"/>
            <p:cNvSpPr>
              <a:spLocks noChangeArrowheads="1"/>
            </p:cNvSpPr>
            <p:nvPr/>
          </p:nvSpPr>
          <p:spPr bwMode="auto">
            <a:xfrm>
              <a:off x="3561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2" name="Oval 860"/>
            <p:cNvSpPr>
              <a:spLocks noChangeArrowheads="1"/>
            </p:cNvSpPr>
            <p:nvPr/>
          </p:nvSpPr>
          <p:spPr bwMode="auto">
            <a:xfrm>
              <a:off x="2287" y="341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3" name="Oval 861"/>
            <p:cNvSpPr>
              <a:spLocks noChangeArrowheads="1"/>
            </p:cNvSpPr>
            <p:nvPr/>
          </p:nvSpPr>
          <p:spPr bwMode="auto">
            <a:xfrm>
              <a:off x="1752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4" name="Oval 862"/>
            <p:cNvSpPr>
              <a:spLocks noChangeArrowheads="1"/>
            </p:cNvSpPr>
            <p:nvPr/>
          </p:nvSpPr>
          <p:spPr bwMode="auto">
            <a:xfrm>
              <a:off x="2178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5" name="Oval 863"/>
            <p:cNvSpPr>
              <a:spLocks noChangeArrowheads="1"/>
            </p:cNvSpPr>
            <p:nvPr/>
          </p:nvSpPr>
          <p:spPr bwMode="auto">
            <a:xfrm>
              <a:off x="1480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6" name="Oval 864"/>
            <p:cNvSpPr>
              <a:spLocks noChangeArrowheads="1"/>
            </p:cNvSpPr>
            <p:nvPr/>
          </p:nvSpPr>
          <p:spPr bwMode="auto">
            <a:xfrm>
              <a:off x="1176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7" name="Oval 865"/>
            <p:cNvSpPr>
              <a:spLocks noChangeArrowheads="1"/>
            </p:cNvSpPr>
            <p:nvPr/>
          </p:nvSpPr>
          <p:spPr bwMode="auto">
            <a:xfrm>
              <a:off x="1330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8" name="Oval 866"/>
            <p:cNvSpPr>
              <a:spLocks noChangeArrowheads="1"/>
            </p:cNvSpPr>
            <p:nvPr/>
          </p:nvSpPr>
          <p:spPr bwMode="auto">
            <a:xfrm>
              <a:off x="1061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79" name="Oval 867"/>
            <p:cNvSpPr>
              <a:spLocks noChangeArrowheads="1"/>
            </p:cNvSpPr>
            <p:nvPr/>
          </p:nvSpPr>
          <p:spPr bwMode="auto">
            <a:xfrm>
              <a:off x="2667" y="33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0" name="Oval 868"/>
            <p:cNvSpPr>
              <a:spLocks noChangeArrowheads="1"/>
            </p:cNvSpPr>
            <p:nvPr/>
          </p:nvSpPr>
          <p:spPr bwMode="auto">
            <a:xfrm>
              <a:off x="2157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1" name="Oval 869"/>
            <p:cNvSpPr>
              <a:spLocks noChangeArrowheads="1"/>
            </p:cNvSpPr>
            <p:nvPr/>
          </p:nvSpPr>
          <p:spPr bwMode="auto">
            <a:xfrm>
              <a:off x="1351" y="34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2" name="Oval 870"/>
            <p:cNvSpPr>
              <a:spLocks noChangeArrowheads="1"/>
            </p:cNvSpPr>
            <p:nvPr/>
          </p:nvSpPr>
          <p:spPr bwMode="auto">
            <a:xfrm>
              <a:off x="3777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3" name="Oval 871"/>
            <p:cNvSpPr>
              <a:spLocks noChangeArrowheads="1"/>
            </p:cNvSpPr>
            <p:nvPr/>
          </p:nvSpPr>
          <p:spPr bwMode="auto">
            <a:xfrm>
              <a:off x="3812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4" name="Oval 872"/>
            <p:cNvSpPr>
              <a:spLocks noChangeArrowheads="1"/>
            </p:cNvSpPr>
            <p:nvPr/>
          </p:nvSpPr>
          <p:spPr bwMode="auto">
            <a:xfrm>
              <a:off x="2370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5" name="Oval 873"/>
            <p:cNvSpPr>
              <a:spLocks noChangeArrowheads="1"/>
            </p:cNvSpPr>
            <p:nvPr/>
          </p:nvSpPr>
          <p:spPr bwMode="auto">
            <a:xfrm>
              <a:off x="2426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6" name="Oval 874"/>
            <p:cNvSpPr>
              <a:spLocks noChangeArrowheads="1"/>
            </p:cNvSpPr>
            <p:nvPr/>
          </p:nvSpPr>
          <p:spPr bwMode="auto">
            <a:xfrm>
              <a:off x="1313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7" name="Oval 875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8" name="Oval 876"/>
            <p:cNvSpPr>
              <a:spLocks noChangeArrowheads="1"/>
            </p:cNvSpPr>
            <p:nvPr/>
          </p:nvSpPr>
          <p:spPr bwMode="auto">
            <a:xfrm>
              <a:off x="1267" y="23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89" name="Oval 877"/>
            <p:cNvSpPr>
              <a:spLocks noChangeArrowheads="1"/>
            </p:cNvSpPr>
            <p:nvPr/>
          </p:nvSpPr>
          <p:spPr bwMode="auto">
            <a:xfrm>
              <a:off x="1546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0" name="Oval 878"/>
            <p:cNvSpPr>
              <a:spLocks noChangeArrowheads="1"/>
            </p:cNvSpPr>
            <p:nvPr/>
          </p:nvSpPr>
          <p:spPr bwMode="auto">
            <a:xfrm>
              <a:off x="1588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1" name="Oval 879"/>
            <p:cNvSpPr>
              <a:spLocks noChangeArrowheads="1"/>
            </p:cNvSpPr>
            <p:nvPr/>
          </p:nvSpPr>
          <p:spPr bwMode="auto">
            <a:xfrm>
              <a:off x="932" y="24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2" name="Oval 880"/>
            <p:cNvSpPr>
              <a:spLocks noChangeArrowheads="1"/>
            </p:cNvSpPr>
            <p:nvPr/>
          </p:nvSpPr>
          <p:spPr bwMode="auto">
            <a:xfrm>
              <a:off x="1466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3" name="Oval 881"/>
            <p:cNvSpPr>
              <a:spLocks noChangeArrowheads="1"/>
            </p:cNvSpPr>
            <p:nvPr/>
          </p:nvSpPr>
          <p:spPr bwMode="auto">
            <a:xfrm>
              <a:off x="1609" y="29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4" name="Oval 882"/>
            <p:cNvSpPr>
              <a:spLocks noChangeArrowheads="1"/>
            </p:cNvSpPr>
            <p:nvPr/>
          </p:nvSpPr>
          <p:spPr bwMode="auto">
            <a:xfrm>
              <a:off x="1822" y="33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5" name="Oval 883"/>
            <p:cNvSpPr>
              <a:spLocks noChangeArrowheads="1"/>
            </p:cNvSpPr>
            <p:nvPr/>
          </p:nvSpPr>
          <p:spPr bwMode="auto">
            <a:xfrm>
              <a:off x="2580" y="33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6" name="Oval 884"/>
            <p:cNvSpPr>
              <a:spLocks noChangeArrowheads="1"/>
            </p:cNvSpPr>
            <p:nvPr/>
          </p:nvSpPr>
          <p:spPr bwMode="auto">
            <a:xfrm>
              <a:off x="943" y="246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7" name="Oval 885"/>
            <p:cNvSpPr>
              <a:spLocks noChangeArrowheads="1"/>
            </p:cNvSpPr>
            <p:nvPr/>
          </p:nvSpPr>
          <p:spPr bwMode="auto">
            <a:xfrm>
              <a:off x="2283" y="23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8" name="Oval 886"/>
            <p:cNvSpPr>
              <a:spLocks noChangeArrowheads="1"/>
            </p:cNvSpPr>
            <p:nvPr/>
          </p:nvSpPr>
          <p:spPr bwMode="auto">
            <a:xfrm>
              <a:off x="2217" y="299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99" name="Oval 887"/>
            <p:cNvSpPr>
              <a:spLocks noChangeArrowheads="1"/>
            </p:cNvSpPr>
            <p:nvPr/>
          </p:nvSpPr>
          <p:spPr bwMode="auto">
            <a:xfrm>
              <a:off x="1707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0" name="Oval 888"/>
            <p:cNvSpPr>
              <a:spLocks noChangeArrowheads="1"/>
            </p:cNvSpPr>
            <p:nvPr/>
          </p:nvSpPr>
          <p:spPr bwMode="auto">
            <a:xfrm>
              <a:off x="1665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1" name="Oval 889"/>
            <p:cNvSpPr>
              <a:spLocks noChangeArrowheads="1"/>
            </p:cNvSpPr>
            <p:nvPr/>
          </p:nvSpPr>
          <p:spPr bwMode="auto">
            <a:xfrm>
              <a:off x="1487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2" name="Oval 890"/>
            <p:cNvSpPr>
              <a:spLocks noChangeArrowheads="1"/>
            </p:cNvSpPr>
            <p:nvPr/>
          </p:nvSpPr>
          <p:spPr bwMode="auto">
            <a:xfrm>
              <a:off x="1882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3" name="Oval 891"/>
            <p:cNvSpPr>
              <a:spLocks noChangeArrowheads="1"/>
            </p:cNvSpPr>
            <p:nvPr/>
          </p:nvSpPr>
          <p:spPr bwMode="auto">
            <a:xfrm>
              <a:off x="3121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4" name="Oval 892"/>
            <p:cNvSpPr>
              <a:spLocks noChangeArrowheads="1"/>
            </p:cNvSpPr>
            <p:nvPr/>
          </p:nvSpPr>
          <p:spPr bwMode="auto">
            <a:xfrm>
              <a:off x="1665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5" name="Oval 893"/>
            <p:cNvSpPr>
              <a:spLocks noChangeArrowheads="1"/>
            </p:cNvSpPr>
            <p:nvPr/>
          </p:nvSpPr>
          <p:spPr bwMode="auto">
            <a:xfrm>
              <a:off x="1253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6" name="Oval 894"/>
            <p:cNvSpPr>
              <a:spLocks noChangeArrowheads="1"/>
            </p:cNvSpPr>
            <p:nvPr/>
          </p:nvSpPr>
          <p:spPr bwMode="auto">
            <a:xfrm>
              <a:off x="1407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7" name="Oval 895"/>
            <p:cNvSpPr>
              <a:spLocks noChangeArrowheads="1"/>
            </p:cNvSpPr>
            <p:nvPr/>
          </p:nvSpPr>
          <p:spPr bwMode="auto">
            <a:xfrm>
              <a:off x="1944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8" name="Oval 896"/>
            <p:cNvSpPr>
              <a:spLocks noChangeArrowheads="1"/>
            </p:cNvSpPr>
            <p:nvPr/>
          </p:nvSpPr>
          <p:spPr bwMode="auto">
            <a:xfrm>
              <a:off x="782" y="23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09" name="Oval 897"/>
            <p:cNvSpPr>
              <a:spLocks noChangeArrowheads="1"/>
            </p:cNvSpPr>
            <p:nvPr/>
          </p:nvSpPr>
          <p:spPr bwMode="auto">
            <a:xfrm>
              <a:off x="2929" y="35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0" name="Oval 898"/>
            <p:cNvSpPr>
              <a:spLocks noChangeArrowheads="1"/>
            </p:cNvSpPr>
            <p:nvPr/>
          </p:nvSpPr>
          <p:spPr bwMode="auto">
            <a:xfrm>
              <a:off x="1086" y="22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1" name="Oval 899"/>
            <p:cNvSpPr>
              <a:spLocks noChangeArrowheads="1"/>
            </p:cNvSpPr>
            <p:nvPr/>
          </p:nvSpPr>
          <p:spPr bwMode="auto">
            <a:xfrm>
              <a:off x="1892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2" name="Oval 900"/>
            <p:cNvSpPr>
              <a:spLocks noChangeArrowheads="1"/>
            </p:cNvSpPr>
            <p:nvPr/>
          </p:nvSpPr>
          <p:spPr bwMode="auto">
            <a:xfrm>
              <a:off x="1361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3" name="Oval 901"/>
            <p:cNvSpPr>
              <a:spLocks noChangeArrowheads="1"/>
            </p:cNvSpPr>
            <p:nvPr/>
          </p:nvSpPr>
          <p:spPr bwMode="auto">
            <a:xfrm>
              <a:off x="1550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4" name="Oval 902"/>
            <p:cNvSpPr>
              <a:spLocks noChangeArrowheads="1"/>
            </p:cNvSpPr>
            <p:nvPr/>
          </p:nvSpPr>
          <p:spPr bwMode="auto">
            <a:xfrm>
              <a:off x="1972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5" name="Oval 903"/>
            <p:cNvSpPr>
              <a:spLocks noChangeArrowheads="1"/>
            </p:cNvSpPr>
            <p:nvPr/>
          </p:nvSpPr>
          <p:spPr bwMode="auto">
            <a:xfrm>
              <a:off x="3309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6" name="Oval 904"/>
            <p:cNvSpPr>
              <a:spLocks noChangeArrowheads="1"/>
            </p:cNvSpPr>
            <p:nvPr/>
          </p:nvSpPr>
          <p:spPr bwMode="auto">
            <a:xfrm>
              <a:off x="1599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7" name="Oval 905"/>
            <p:cNvSpPr>
              <a:spLocks noChangeArrowheads="1"/>
            </p:cNvSpPr>
            <p:nvPr/>
          </p:nvSpPr>
          <p:spPr bwMode="auto">
            <a:xfrm>
              <a:off x="1951" y="33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8" name="Oval 906"/>
            <p:cNvSpPr>
              <a:spLocks noChangeArrowheads="1"/>
            </p:cNvSpPr>
            <p:nvPr/>
          </p:nvSpPr>
          <p:spPr bwMode="auto">
            <a:xfrm>
              <a:off x="1306" y="27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19" name="Oval 907"/>
            <p:cNvSpPr>
              <a:spLocks noChangeArrowheads="1"/>
            </p:cNvSpPr>
            <p:nvPr/>
          </p:nvSpPr>
          <p:spPr bwMode="auto">
            <a:xfrm>
              <a:off x="908" y="26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0" name="Oval 908"/>
            <p:cNvSpPr>
              <a:spLocks noChangeArrowheads="1"/>
            </p:cNvSpPr>
            <p:nvPr/>
          </p:nvSpPr>
          <p:spPr bwMode="auto">
            <a:xfrm>
              <a:off x="1389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1" name="Oval 909"/>
            <p:cNvSpPr>
              <a:spLocks noChangeArrowheads="1"/>
            </p:cNvSpPr>
            <p:nvPr/>
          </p:nvSpPr>
          <p:spPr bwMode="auto">
            <a:xfrm>
              <a:off x="1937" y="34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2" name="Oval 910"/>
            <p:cNvSpPr>
              <a:spLocks noChangeArrowheads="1"/>
            </p:cNvSpPr>
            <p:nvPr/>
          </p:nvSpPr>
          <p:spPr bwMode="auto">
            <a:xfrm>
              <a:off x="1651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3" name="Oval 911"/>
            <p:cNvSpPr>
              <a:spLocks noChangeArrowheads="1"/>
            </p:cNvSpPr>
            <p:nvPr/>
          </p:nvSpPr>
          <p:spPr bwMode="auto">
            <a:xfrm>
              <a:off x="929" y="17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4" name="Oval 912"/>
            <p:cNvSpPr>
              <a:spLocks noChangeArrowheads="1"/>
            </p:cNvSpPr>
            <p:nvPr/>
          </p:nvSpPr>
          <p:spPr bwMode="auto">
            <a:xfrm>
              <a:off x="1588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5" name="Oval 913"/>
            <p:cNvSpPr>
              <a:spLocks noChangeArrowheads="1"/>
            </p:cNvSpPr>
            <p:nvPr/>
          </p:nvSpPr>
          <p:spPr bwMode="auto">
            <a:xfrm>
              <a:off x="1508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6" name="Oval 914"/>
            <p:cNvSpPr>
              <a:spLocks noChangeArrowheads="1"/>
            </p:cNvSpPr>
            <p:nvPr/>
          </p:nvSpPr>
          <p:spPr bwMode="auto">
            <a:xfrm>
              <a:off x="1100" y="31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7" name="Oval 915"/>
            <p:cNvSpPr>
              <a:spLocks noChangeArrowheads="1"/>
            </p:cNvSpPr>
            <p:nvPr/>
          </p:nvSpPr>
          <p:spPr bwMode="auto">
            <a:xfrm>
              <a:off x="1040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8" name="Oval 916"/>
            <p:cNvSpPr>
              <a:spLocks noChangeArrowheads="1"/>
            </p:cNvSpPr>
            <p:nvPr/>
          </p:nvSpPr>
          <p:spPr bwMode="auto">
            <a:xfrm>
              <a:off x="2042" y="33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29" name="Oval 917"/>
            <p:cNvSpPr>
              <a:spLocks noChangeArrowheads="1"/>
            </p:cNvSpPr>
            <p:nvPr/>
          </p:nvSpPr>
          <p:spPr bwMode="auto">
            <a:xfrm>
              <a:off x="1100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0" name="Oval 918"/>
            <p:cNvSpPr>
              <a:spLocks noChangeArrowheads="1"/>
            </p:cNvSpPr>
            <p:nvPr/>
          </p:nvSpPr>
          <p:spPr bwMode="auto">
            <a:xfrm>
              <a:off x="2643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1" name="Oval 919"/>
            <p:cNvSpPr>
              <a:spLocks noChangeArrowheads="1"/>
            </p:cNvSpPr>
            <p:nvPr/>
          </p:nvSpPr>
          <p:spPr bwMode="auto">
            <a:xfrm>
              <a:off x="1135" y="294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2" name="Oval 920"/>
            <p:cNvSpPr>
              <a:spLocks noChangeArrowheads="1"/>
            </p:cNvSpPr>
            <p:nvPr/>
          </p:nvSpPr>
          <p:spPr bwMode="auto">
            <a:xfrm>
              <a:off x="1005" y="21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3" name="Oval 921"/>
            <p:cNvSpPr>
              <a:spLocks noChangeArrowheads="1"/>
            </p:cNvSpPr>
            <p:nvPr/>
          </p:nvSpPr>
          <p:spPr bwMode="auto">
            <a:xfrm>
              <a:off x="852" y="23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4" name="Oval 922"/>
            <p:cNvSpPr>
              <a:spLocks noChangeArrowheads="1"/>
            </p:cNvSpPr>
            <p:nvPr/>
          </p:nvSpPr>
          <p:spPr bwMode="auto">
            <a:xfrm>
              <a:off x="1403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5" name="Oval 923"/>
            <p:cNvSpPr>
              <a:spLocks noChangeArrowheads="1"/>
            </p:cNvSpPr>
            <p:nvPr/>
          </p:nvSpPr>
          <p:spPr bwMode="auto">
            <a:xfrm>
              <a:off x="1574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6" name="Oval 924"/>
            <p:cNvSpPr>
              <a:spLocks noChangeArrowheads="1"/>
            </p:cNvSpPr>
            <p:nvPr/>
          </p:nvSpPr>
          <p:spPr bwMode="auto">
            <a:xfrm>
              <a:off x="1117" y="35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7" name="Oval 925"/>
            <p:cNvSpPr>
              <a:spLocks noChangeArrowheads="1"/>
            </p:cNvSpPr>
            <p:nvPr/>
          </p:nvSpPr>
          <p:spPr bwMode="auto">
            <a:xfrm>
              <a:off x="1599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8" name="Oval 926"/>
            <p:cNvSpPr>
              <a:spLocks noChangeArrowheads="1"/>
            </p:cNvSpPr>
            <p:nvPr/>
          </p:nvSpPr>
          <p:spPr bwMode="auto">
            <a:xfrm>
              <a:off x="981" y="26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39" name="Oval 927"/>
            <p:cNvSpPr>
              <a:spLocks noChangeArrowheads="1"/>
            </p:cNvSpPr>
            <p:nvPr/>
          </p:nvSpPr>
          <p:spPr bwMode="auto">
            <a:xfrm>
              <a:off x="1075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0" name="Oval 928"/>
            <p:cNvSpPr>
              <a:spLocks noChangeArrowheads="1"/>
            </p:cNvSpPr>
            <p:nvPr/>
          </p:nvSpPr>
          <p:spPr bwMode="auto">
            <a:xfrm>
              <a:off x="2021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1" name="Oval 929"/>
            <p:cNvSpPr>
              <a:spLocks noChangeArrowheads="1"/>
            </p:cNvSpPr>
            <p:nvPr/>
          </p:nvSpPr>
          <p:spPr bwMode="auto">
            <a:xfrm>
              <a:off x="1536" y="26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2" name="Oval 930"/>
            <p:cNvSpPr>
              <a:spLocks noChangeArrowheads="1"/>
            </p:cNvSpPr>
            <p:nvPr/>
          </p:nvSpPr>
          <p:spPr bwMode="auto">
            <a:xfrm>
              <a:off x="1016" y="29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3" name="Oval 931"/>
            <p:cNvSpPr>
              <a:spLocks noChangeArrowheads="1"/>
            </p:cNvSpPr>
            <p:nvPr/>
          </p:nvSpPr>
          <p:spPr bwMode="auto">
            <a:xfrm>
              <a:off x="2716" y="33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4" name="Oval 932"/>
            <p:cNvSpPr>
              <a:spLocks noChangeArrowheads="1"/>
            </p:cNvSpPr>
            <p:nvPr/>
          </p:nvSpPr>
          <p:spPr bwMode="auto">
            <a:xfrm>
              <a:off x="1452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5" name="Oval 933"/>
            <p:cNvSpPr>
              <a:spLocks noChangeArrowheads="1"/>
            </p:cNvSpPr>
            <p:nvPr/>
          </p:nvSpPr>
          <p:spPr bwMode="auto">
            <a:xfrm>
              <a:off x="1033" y="28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6" name="Oval 934"/>
            <p:cNvSpPr>
              <a:spLocks noChangeArrowheads="1"/>
            </p:cNvSpPr>
            <p:nvPr/>
          </p:nvSpPr>
          <p:spPr bwMode="auto">
            <a:xfrm>
              <a:off x="1194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7" name="Oval 935"/>
            <p:cNvSpPr>
              <a:spLocks noChangeArrowheads="1"/>
            </p:cNvSpPr>
            <p:nvPr/>
          </p:nvSpPr>
          <p:spPr bwMode="auto">
            <a:xfrm>
              <a:off x="998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8" name="Oval 936"/>
            <p:cNvSpPr>
              <a:spLocks noChangeArrowheads="1"/>
            </p:cNvSpPr>
            <p:nvPr/>
          </p:nvSpPr>
          <p:spPr bwMode="auto">
            <a:xfrm>
              <a:off x="2115" y="32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49" name="Oval 937"/>
            <p:cNvSpPr>
              <a:spLocks noChangeArrowheads="1"/>
            </p:cNvSpPr>
            <p:nvPr/>
          </p:nvSpPr>
          <p:spPr bwMode="auto">
            <a:xfrm>
              <a:off x="1344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0" name="Oval 938"/>
            <p:cNvSpPr>
              <a:spLocks noChangeArrowheads="1"/>
            </p:cNvSpPr>
            <p:nvPr/>
          </p:nvSpPr>
          <p:spPr bwMode="auto">
            <a:xfrm>
              <a:off x="803" y="26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1" name="Oval 939"/>
            <p:cNvSpPr>
              <a:spLocks noChangeArrowheads="1"/>
            </p:cNvSpPr>
            <p:nvPr/>
          </p:nvSpPr>
          <p:spPr bwMode="auto">
            <a:xfrm>
              <a:off x="2084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2" name="Oval 940"/>
            <p:cNvSpPr>
              <a:spLocks noChangeArrowheads="1"/>
            </p:cNvSpPr>
            <p:nvPr/>
          </p:nvSpPr>
          <p:spPr bwMode="auto">
            <a:xfrm>
              <a:off x="970" y="1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3" name="Oval 941"/>
            <p:cNvSpPr>
              <a:spLocks noChangeArrowheads="1"/>
            </p:cNvSpPr>
            <p:nvPr/>
          </p:nvSpPr>
          <p:spPr bwMode="auto">
            <a:xfrm>
              <a:off x="1676" y="30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4" name="Oval 942"/>
            <p:cNvSpPr>
              <a:spLocks noChangeArrowheads="1"/>
            </p:cNvSpPr>
            <p:nvPr/>
          </p:nvSpPr>
          <p:spPr bwMode="auto">
            <a:xfrm>
              <a:off x="1889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5" name="Oval 943"/>
            <p:cNvSpPr>
              <a:spLocks noChangeArrowheads="1"/>
            </p:cNvSpPr>
            <p:nvPr/>
          </p:nvSpPr>
          <p:spPr bwMode="auto">
            <a:xfrm>
              <a:off x="4193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6" name="Oval 944"/>
            <p:cNvSpPr>
              <a:spLocks noChangeArrowheads="1"/>
            </p:cNvSpPr>
            <p:nvPr/>
          </p:nvSpPr>
          <p:spPr bwMode="auto">
            <a:xfrm>
              <a:off x="2115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7" name="Oval 945"/>
            <p:cNvSpPr>
              <a:spLocks noChangeArrowheads="1"/>
            </p:cNvSpPr>
            <p:nvPr/>
          </p:nvSpPr>
          <p:spPr bwMode="auto">
            <a:xfrm>
              <a:off x="1239" y="35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8" name="Oval 946"/>
            <p:cNvSpPr>
              <a:spLocks noChangeArrowheads="1"/>
            </p:cNvSpPr>
            <p:nvPr/>
          </p:nvSpPr>
          <p:spPr bwMode="auto">
            <a:xfrm>
              <a:off x="2262" y="34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59" name="Oval 947"/>
            <p:cNvSpPr>
              <a:spLocks noChangeArrowheads="1"/>
            </p:cNvSpPr>
            <p:nvPr/>
          </p:nvSpPr>
          <p:spPr bwMode="auto">
            <a:xfrm>
              <a:off x="984" y="24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0" name="Oval 948"/>
            <p:cNvSpPr>
              <a:spLocks noChangeArrowheads="1"/>
            </p:cNvSpPr>
            <p:nvPr/>
          </p:nvSpPr>
          <p:spPr bwMode="auto">
            <a:xfrm>
              <a:off x="2842" y="30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1" name="Oval 949"/>
            <p:cNvSpPr>
              <a:spLocks noChangeArrowheads="1"/>
            </p:cNvSpPr>
            <p:nvPr/>
          </p:nvSpPr>
          <p:spPr bwMode="auto">
            <a:xfrm>
              <a:off x="1292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2" name="Oval 950"/>
            <p:cNvSpPr>
              <a:spLocks noChangeArrowheads="1"/>
            </p:cNvSpPr>
            <p:nvPr/>
          </p:nvSpPr>
          <p:spPr bwMode="auto">
            <a:xfrm>
              <a:off x="1449" y="32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3" name="Oval 951"/>
            <p:cNvSpPr>
              <a:spLocks noChangeArrowheads="1"/>
            </p:cNvSpPr>
            <p:nvPr/>
          </p:nvSpPr>
          <p:spPr bwMode="auto">
            <a:xfrm>
              <a:off x="2897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4" name="Oval 952"/>
            <p:cNvSpPr>
              <a:spLocks noChangeArrowheads="1"/>
            </p:cNvSpPr>
            <p:nvPr/>
          </p:nvSpPr>
          <p:spPr bwMode="auto">
            <a:xfrm>
              <a:off x="977" y="2789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5" name="Oval 953"/>
            <p:cNvSpPr>
              <a:spLocks noChangeArrowheads="1"/>
            </p:cNvSpPr>
            <p:nvPr/>
          </p:nvSpPr>
          <p:spPr bwMode="auto">
            <a:xfrm>
              <a:off x="984" y="29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6" name="Oval 954"/>
            <p:cNvSpPr>
              <a:spLocks noChangeArrowheads="1"/>
            </p:cNvSpPr>
            <p:nvPr/>
          </p:nvSpPr>
          <p:spPr bwMode="auto">
            <a:xfrm>
              <a:off x="1361" y="2789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7" name="Oval 955"/>
            <p:cNvSpPr>
              <a:spLocks noChangeArrowheads="1"/>
            </p:cNvSpPr>
            <p:nvPr/>
          </p:nvSpPr>
          <p:spPr bwMode="auto">
            <a:xfrm>
              <a:off x="977" y="22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8" name="Oval 956"/>
            <p:cNvSpPr>
              <a:spLocks noChangeArrowheads="1"/>
            </p:cNvSpPr>
            <p:nvPr/>
          </p:nvSpPr>
          <p:spPr bwMode="auto">
            <a:xfrm>
              <a:off x="1543" y="26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69" name="Oval 957"/>
            <p:cNvSpPr>
              <a:spLocks noChangeArrowheads="1"/>
            </p:cNvSpPr>
            <p:nvPr/>
          </p:nvSpPr>
          <p:spPr bwMode="auto">
            <a:xfrm>
              <a:off x="1581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0" name="Oval 958"/>
            <p:cNvSpPr>
              <a:spLocks noChangeArrowheads="1"/>
            </p:cNvSpPr>
            <p:nvPr/>
          </p:nvSpPr>
          <p:spPr bwMode="auto">
            <a:xfrm>
              <a:off x="2294" y="320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1" name="Oval 959"/>
            <p:cNvSpPr>
              <a:spLocks noChangeArrowheads="1"/>
            </p:cNvSpPr>
            <p:nvPr/>
          </p:nvSpPr>
          <p:spPr bwMode="auto">
            <a:xfrm>
              <a:off x="859" y="17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2" name="Oval 960"/>
            <p:cNvSpPr>
              <a:spLocks noChangeArrowheads="1"/>
            </p:cNvSpPr>
            <p:nvPr/>
          </p:nvSpPr>
          <p:spPr bwMode="auto">
            <a:xfrm>
              <a:off x="1051" y="33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3" name="Oval 961"/>
            <p:cNvSpPr>
              <a:spLocks noChangeArrowheads="1"/>
            </p:cNvSpPr>
            <p:nvPr/>
          </p:nvSpPr>
          <p:spPr bwMode="auto">
            <a:xfrm>
              <a:off x="1714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4" name="Oval 962"/>
            <p:cNvSpPr>
              <a:spLocks noChangeArrowheads="1"/>
            </p:cNvSpPr>
            <p:nvPr/>
          </p:nvSpPr>
          <p:spPr bwMode="auto">
            <a:xfrm>
              <a:off x="1389" y="35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5" name="Oval 963"/>
            <p:cNvSpPr>
              <a:spLocks noChangeArrowheads="1"/>
            </p:cNvSpPr>
            <p:nvPr/>
          </p:nvSpPr>
          <p:spPr bwMode="auto">
            <a:xfrm>
              <a:off x="939" y="21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6" name="Oval 964"/>
            <p:cNvSpPr>
              <a:spLocks noChangeArrowheads="1"/>
            </p:cNvSpPr>
            <p:nvPr/>
          </p:nvSpPr>
          <p:spPr bwMode="auto">
            <a:xfrm>
              <a:off x="1606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7" name="Oval 965"/>
            <p:cNvSpPr>
              <a:spLocks noChangeArrowheads="1"/>
            </p:cNvSpPr>
            <p:nvPr/>
          </p:nvSpPr>
          <p:spPr bwMode="auto">
            <a:xfrm>
              <a:off x="1773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8" name="Oval 966"/>
            <p:cNvSpPr>
              <a:spLocks noChangeArrowheads="1"/>
            </p:cNvSpPr>
            <p:nvPr/>
          </p:nvSpPr>
          <p:spPr bwMode="auto">
            <a:xfrm>
              <a:off x="1889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79" name="Oval 967"/>
            <p:cNvSpPr>
              <a:spLocks noChangeArrowheads="1"/>
            </p:cNvSpPr>
            <p:nvPr/>
          </p:nvSpPr>
          <p:spPr bwMode="auto">
            <a:xfrm>
              <a:off x="1927" y="32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0" name="Oval 968"/>
            <p:cNvSpPr>
              <a:spLocks noChangeArrowheads="1"/>
            </p:cNvSpPr>
            <p:nvPr/>
          </p:nvSpPr>
          <p:spPr bwMode="auto">
            <a:xfrm>
              <a:off x="1320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1" name="Oval 969"/>
            <p:cNvSpPr>
              <a:spLocks noChangeArrowheads="1"/>
            </p:cNvSpPr>
            <p:nvPr/>
          </p:nvSpPr>
          <p:spPr bwMode="auto">
            <a:xfrm>
              <a:off x="1787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2" name="Oval 970"/>
            <p:cNvSpPr>
              <a:spLocks noChangeArrowheads="1"/>
            </p:cNvSpPr>
            <p:nvPr/>
          </p:nvSpPr>
          <p:spPr bwMode="auto">
            <a:xfrm>
              <a:off x="1323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3" name="Oval 971"/>
            <p:cNvSpPr>
              <a:spLocks noChangeArrowheads="1"/>
            </p:cNvSpPr>
            <p:nvPr/>
          </p:nvSpPr>
          <p:spPr bwMode="auto">
            <a:xfrm>
              <a:off x="1386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4" name="Oval 972"/>
            <p:cNvSpPr>
              <a:spLocks noChangeArrowheads="1"/>
            </p:cNvSpPr>
            <p:nvPr/>
          </p:nvSpPr>
          <p:spPr bwMode="auto">
            <a:xfrm>
              <a:off x="1208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5" name="Oval 973"/>
            <p:cNvSpPr>
              <a:spLocks noChangeArrowheads="1"/>
            </p:cNvSpPr>
            <p:nvPr/>
          </p:nvSpPr>
          <p:spPr bwMode="auto">
            <a:xfrm>
              <a:off x="1267" y="30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6" name="Oval 974"/>
            <p:cNvSpPr>
              <a:spLocks noChangeArrowheads="1"/>
            </p:cNvSpPr>
            <p:nvPr/>
          </p:nvSpPr>
          <p:spPr bwMode="auto">
            <a:xfrm>
              <a:off x="1138" y="30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7" name="Oval 975"/>
            <p:cNvSpPr>
              <a:spLocks noChangeArrowheads="1"/>
            </p:cNvSpPr>
            <p:nvPr/>
          </p:nvSpPr>
          <p:spPr bwMode="auto">
            <a:xfrm>
              <a:off x="2398" y="32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8" name="Oval 976"/>
            <p:cNvSpPr>
              <a:spLocks noChangeArrowheads="1"/>
            </p:cNvSpPr>
            <p:nvPr/>
          </p:nvSpPr>
          <p:spPr bwMode="auto">
            <a:xfrm>
              <a:off x="2611" y="29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89" name="Oval 977"/>
            <p:cNvSpPr>
              <a:spLocks noChangeArrowheads="1"/>
            </p:cNvSpPr>
            <p:nvPr/>
          </p:nvSpPr>
          <p:spPr bwMode="auto">
            <a:xfrm>
              <a:off x="2328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0" name="Oval 978"/>
            <p:cNvSpPr>
              <a:spLocks noChangeArrowheads="1"/>
            </p:cNvSpPr>
            <p:nvPr/>
          </p:nvSpPr>
          <p:spPr bwMode="auto">
            <a:xfrm>
              <a:off x="2440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1" name="Oval 979"/>
            <p:cNvSpPr>
              <a:spLocks noChangeArrowheads="1"/>
            </p:cNvSpPr>
            <p:nvPr/>
          </p:nvSpPr>
          <p:spPr bwMode="auto">
            <a:xfrm>
              <a:off x="1738" y="29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2" name="Oval 980"/>
            <p:cNvSpPr>
              <a:spLocks noChangeArrowheads="1"/>
            </p:cNvSpPr>
            <p:nvPr/>
          </p:nvSpPr>
          <p:spPr bwMode="auto">
            <a:xfrm>
              <a:off x="1187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3" name="Oval 981"/>
            <p:cNvSpPr>
              <a:spLocks noChangeArrowheads="1"/>
            </p:cNvSpPr>
            <p:nvPr/>
          </p:nvSpPr>
          <p:spPr bwMode="auto">
            <a:xfrm>
              <a:off x="1260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4" name="Oval 982"/>
            <p:cNvSpPr>
              <a:spLocks noChangeArrowheads="1"/>
            </p:cNvSpPr>
            <p:nvPr/>
          </p:nvSpPr>
          <p:spPr bwMode="auto">
            <a:xfrm>
              <a:off x="848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5" name="Oval 983"/>
            <p:cNvSpPr>
              <a:spLocks noChangeArrowheads="1"/>
            </p:cNvSpPr>
            <p:nvPr/>
          </p:nvSpPr>
          <p:spPr bwMode="auto">
            <a:xfrm>
              <a:off x="1599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6" name="Oval 984"/>
            <p:cNvSpPr>
              <a:spLocks noChangeArrowheads="1"/>
            </p:cNvSpPr>
            <p:nvPr/>
          </p:nvSpPr>
          <p:spPr bwMode="auto">
            <a:xfrm>
              <a:off x="3023" y="33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7" name="Oval 985"/>
            <p:cNvSpPr>
              <a:spLocks noChangeArrowheads="1"/>
            </p:cNvSpPr>
            <p:nvPr/>
          </p:nvSpPr>
          <p:spPr bwMode="auto">
            <a:xfrm>
              <a:off x="1766" y="33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8" name="Oval 986"/>
            <p:cNvSpPr>
              <a:spLocks noChangeArrowheads="1"/>
            </p:cNvSpPr>
            <p:nvPr/>
          </p:nvSpPr>
          <p:spPr bwMode="auto">
            <a:xfrm>
              <a:off x="1323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99" name="Oval 987"/>
            <p:cNvSpPr>
              <a:spLocks noChangeArrowheads="1"/>
            </p:cNvSpPr>
            <p:nvPr/>
          </p:nvSpPr>
          <p:spPr bwMode="auto">
            <a:xfrm>
              <a:off x="1372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0" name="Oval 988"/>
            <p:cNvSpPr>
              <a:spLocks noChangeArrowheads="1"/>
            </p:cNvSpPr>
            <p:nvPr/>
          </p:nvSpPr>
          <p:spPr bwMode="auto">
            <a:xfrm>
              <a:off x="4147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1" name="Oval 989"/>
            <p:cNvSpPr>
              <a:spLocks noChangeArrowheads="1"/>
            </p:cNvSpPr>
            <p:nvPr/>
          </p:nvSpPr>
          <p:spPr bwMode="auto">
            <a:xfrm>
              <a:off x="1030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2" name="Oval 990"/>
            <p:cNvSpPr>
              <a:spLocks noChangeArrowheads="1"/>
            </p:cNvSpPr>
            <p:nvPr/>
          </p:nvSpPr>
          <p:spPr bwMode="auto">
            <a:xfrm>
              <a:off x="1519" y="268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3" name="Oval 991"/>
            <p:cNvSpPr>
              <a:spLocks noChangeArrowheads="1"/>
            </p:cNvSpPr>
            <p:nvPr/>
          </p:nvSpPr>
          <p:spPr bwMode="auto">
            <a:xfrm>
              <a:off x="2004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4" name="Oval 992"/>
            <p:cNvSpPr>
              <a:spLocks noChangeArrowheads="1"/>
            </p:cNvSpPr>
            <p:nvPr/>
          </p:nvSpPr>
          <p:spPr bwMode="auto">
            <a:xfrm>
              <a:off x="890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5" name="Oval 993"/>
            <p:cNvSpPr>
              <a:spLocks noChangeArrowheads="1"/>
            </p:cNvSpPr>
            <p:nvPr/>
          </p:nvSpPr>
          <p:spPr bwMode="auto">
            <a:xfrm>
              <a:off x="1260" y="26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6" name="Oval 994"/>
            <p:cNvSpPr>
              <a:spLocks noChangeArrowheads="1"/>
            </p:cNvSpPr>
            <p:nvPr/>
          </p:nvSpPr>
          <p:spPr bwMode="auto">
            <a:xfrm>
              <a:off x="1005" y="27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7" name="Oval 995"/>
            <p:cNvSpPr>
              <a:spLocks noChangeArrowheads="1"/>
            </p:cNvSpPr>
            <p:nvPr/>
          </p:nvSpPr>
          <p:spPr bwMode="auto">
            <a:xfrm>
              <a:off x="1721" y="30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8" name="Oval 996"/>
            <p:cNvSpPr>
              <a:spLocks noChangeArrowheads="1"/>
            </p:cNvSpPr>
            <p:nvPr/>
          </p:nvSpPr>
          <p:spPr bwMode="auto">
            <a:xfrm>
              <a:off x="1728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09" name="Oval 997"/>
            <p:cNvSpPr>
              <a:spLocks noChangeArrowheads="1"/>
            </p:cNvSpPr>
            <p:nvPr/>
          </p:nvSpPr>
          <p:spPr bwMode="auto">
            <a:xfrm>
              <a:off x="1714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0" name="Oval 998"/>
            <p:cNvSpPr>
              <a:spLocks noChangeArrowheads="1"/>
            </p:cNvSpPr>
            <p:nvPr/>
          </p:nvSpPr>
          <p:spPr bwMode="auto">
            <a:xfrm>
              <a:off x="2049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1" name="Oval 999"/>
            <p:cNvSpPr>
              <a:spLocks noChangeArrowheads="1"/>
            </p:cNvSpPr>
            <p:nvPr/>
          </p:nvSpPr>
          <p:spPr bwMode="auto">
            <a:xfrm>
              <a:off x="1662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2" name="Oval 1000"/>
            <p:cNvSpPr>
              <a:spLocks noChangeArrowheads="1"/>
            </p:cNvSpPr>
            <p:nvPr/>
          </p:nvSpPr>
          <p:spPr bwMode="auto">
            <a:xfrm>
              <a:off x="1082" y="26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3" name="Oval 1001"/>
            <p:cNvSpPr>
              <a:spLocks noChangeArrowheads="1"/>
            </p:cNvSpPr>
            <p:nvPr/>
          </p:nvSpPr>
          <p:spPr bwMode="auto">
            <a:xfrm>
              <a:off x="936" y="25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4" name="Oval 1002"/>
            <p:cNvSpPr>
              <a:spLocks noChangeArrowheads="1"/>
            </p:cNvSpPr>
            <p:nvPr/>
          </p:nvSpPr>
          <p:spPr bwMode="auto">
            <a:xfrm>
              <a:off x="1972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5" name="Oval 1003"/>
            <p:cNvSpPr>
              <a:spLocks noChangeArrowheads="1"/>
            </p:cNvSpPr>
            <p:nvPr/>
          </p:nvSpPr>
          <p:spPr bwMode="auto">
            <a:xfrm>
              <a:off x="1344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6" name="Oval 1004"/>
            <p:cNvSpPr>
              <a:spLocks noChangeArrowheads="1"/>
            </p:cNvSpPr>
            <p:nvPr/>
          </p:nvSpPr>
          <p:spPr bwMode="auto">
            <a:xfrm>
              <a:off x="1288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7" name="Oval 1005"/>
            <p:cNvSpPr>
              <a:spLocks noChangeArrowheads="1"/>
            </p:cNvSpPr>
            <p:nvPr/>
          </p:nvSpPr>
          <p:spPr bwMode="auto">
            <a:xfrm>
              <a:off x="1585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8" name="Oval 1006"/>
            <p:cNvSpPr>
              <a:spLocks noChangeArrowheads="1"/>
            </p:cNvSpPr>
            <p:nvPr/>
          </p:nvSpPr>
          <p:spPr bwMode="auto">
            <a:xfrm>
              <a:off x="897" y="18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19" name="Oval 1007"/>
            <p:cNvSpPr>
              <a:spLocks noChangeArrowheads="1"/>
            </p:cNvSpPr>
            <p:nvPr/>
          </p:nvSpPr>
          <p:spPr bwMode="auto">
            <a:xfrm>
              <a:off x="2545" y="33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20" name="Oval 1008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" name="Group 1210"/>
          <p:cNvGrpSpPr>
            <a:grpSpLocks/>
          </p:cNvGrpSpPr>
          <p:nvPr/>
        </p:nvGrpSpPr>
        <p:grpSpPr bwMode="auto">
          <a:xfrm>
            <a:off x="1219200" y="1262063"/>
            <a:ext cx="5708651" cy="4422775"/>
            <a:chOff x="768" y="795"/>
            <a:chExt cx="3596" cy="2786"/>
          </a:xfrm>
        </p:grpSpPr>
        <p:sp>
          <p:nvSpPr>
            <p:cNvPr id="5721" name="Oval 1010"/>
            <p:cNvSpPr>
              <a:spLocks noChangeArrowheads="1"/>
            </p:cNvSpPr>
            <p:nvPr/>
          </p:nvSpPr>
          <p:spPr bwMode="auto">
            <a:xfrm>
              <a:off x="1264" y="30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2" name="Oval 1011"/>
            <p:cNvSpPr>
              <a:spLocks noChangeArrowheads="1"/>
            </p:cNvSpPr>
            <p:nvPr/>
          </p:nvSpPr>
          <p:spPr bwMode="auto">
            <a:xfrm>
              <a:off x="1365" y="22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3" name="Oval 1012"/>
            <p:cNvSpPr>
              <a:spLocks noChangeArrowheads="1"/>
            </p:cNvSpPr>
            <p:nvPr/>
          </p:nvSpPr>
          <p:spPr bwMode="auto">
            <a:xfrm>
              <a:off x="1047" y="27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4" name="Oval 1013"/>
            <p:cNvSpPr>
              <a:spLocks noChangeArrowheads="1"/>
            </p:cNvSpPr>
            <p:nvPr/>
          </p:nvSpPr>
          <p:spPr bwMode="auto">
            <a:xfrm>
              <a:off x="1571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5" name="Oval 1014"/>
            <p:cNvSpPr>
              <a:spLocks noChangeArrowheads="1"/>
            </p:cNvSpPr>
            <p:nvPr/>
          </p:nvSpPr>
          <p:spPr bwMode="auto">
            <a:xfrm>
              <a:off x="1100" y="26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6" name="Oval 1015"/>
            <p:cNvSpPr>
              <a:spLocks noChangeArrowheads="1"/>
            </p:cNvSpPr>
            <p:nvPr/>
          </p:nvSpPr>
          <p:spPr bwMode="auto">
            <a:xfrm>
              <a:off x="1651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7" name="Oval 1016"/>
            <p:cNvSpPr>
              <a:spLocks noChangeArrowheads="1"/>
            </p:cNvSpPr>
            <p:nvPr/>
          </p:nvSpPr>
          <p:spPr bwMode="auto">
            <a:xfrm>
              <a:off x="1389" y="26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8" name="Oval 1017"/>
            <p:cNvSpPr>
              <a:spLocks noChangeArrowheads="1"/>
            </p:cNvSpPr>
            <p:nvPr/>
          </p:nvSpPr>
          <p:spPr bwMode="auto">
            <a:xfrm>
              <a:off x="1599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9" name="Oval 1018"/>
            <p:cNvSpPr>
              <a:spLocks noChangeArrowheads="1"/>
            </p:cNvSpPr>
            <p:nvPr/>
          </p:nvSpPr>
          <p:spPr bwMode="auto">
            <a:xfrm>
              <a:off x="988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0" name="Oval 1019"/>
            <p:cNvSpPr>
              <a:spLocks noChangeArrowheads="1"/>
            </p:cNvSpPr>
            <p:nvPr/>
          </p:nvSpPr>
          <p:spPr bwMode="auto">
            <a:xfrm>
              <a:off x="1354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1" name="Oval 1020"/>
            <p:cNvSpPr>
              <a:spLocks noChangeArrowheads="1"/>
            </p:cNvSpPr>
            <p:nvPr/>
          </p:nvSpPr>
          <p:spPr bwMode="auto">
            <a:xfrm>
              <a:off x="1735" y="34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2" name="Oval 1021"/>
            <p:cNvSpPr>
              <a:spLocks noChangeArrowheads="1"/>
            </p:cNvSpPr>
            <p:nvPr/>
          </p:nvSpPr>
          <p:spPr bwMode="auto">
            <a:xfrm>
              <a:off x="1456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3" name="Oval 1022"/>
            <p:cNvSpPr>
              <a:spLocks noChangeArrowheads="1"/>
            </p:cNvSpPr>
            <p:nvPr/>
          </p:nvSpPr>
          <p:spPr bwMode="auto">
            <a:xfrm>
              <a:off x="1812" y="31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4" name="Oval 1023"/>
            <p:cNvSpPr>
              <a:spLocks noChangeArrowheads="1"/>
            </p:cNvSpPr>
            <p:nvPr/>
          </p:nvSpPr>
          <p:spPr bwMode="auto">
            <a:xfrm>
              <a:off x="2493" y="319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5" name="Oval 1024"/>
            <p:cNvSpPr>
              <a:spLocks noChangeArrowheads="1"/>
            </p:cNvSpPr>
            <p:nvPr/>
          </p:nvSpPr>
          <p:spPr bwMode="auto">
            <a:xfrm>
              <a:off x="2981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6" name="Oval 1025"/>
            <p:cNvSpPr>
              <a:spLocks noChangeArrowheads="1"/>
            </p:cNvSpPr>
            <p:nvPr/>
          </p:nvSpPr>
          <p:spPr bwMode="auto">
            <a:xfrm>
              <a:off x="2000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7" name="Oval 1026"/>
            <p:cNvSpPr>
              <a:spLocks noChangeArrowheads="1"/>
            </p:cNvSpPr>
            <p:nvPr/>
          </p:nvSpPr>
          <p:spPr bwMode="auto">
            <a:xfrm>
              <a:off x="2307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8" name="Oval 1027"/>
            <p:cNvSpPr>
              <a:spLocks noChangeArrowheads="1"/>
            </p:cNvSpPr>
            <p:nvPr/>
          </p:nvSpPr>
          <p:spPr bwMode="auto">
            <a:xfrm>
              <a:off x="995" y="29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39" name="Oval 1028"/>
            <p:cNvSpPr>
              <a:spLocks noChangeArrowheads="1"/>
            </p:cNvSpPr>
            <p:nvPr/>
          </p:nvSpPr>
          <p:spPr bwMode="auto">
            <a:xfrm>
              <a:off x="2353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0" name="Oval 1029"/>
            <p:cNvSpPr>
              <a:spLocks noChangeArrowheads="1"/>
            </p:cNvSpPr>
            <p:nvPr/>
          </p:nvSpPr>
          <p:spPr bwMode="auto">
            <a:xfrm>
              <a:off x="967" y="28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1" name="Oval 1030"/>
            <p:cNvSpPr>
              <a:spLocks noChangeArrowheads="1"/>
            </p:cNvSpPr>
            <p:nvPr/>
          </p:nvSpPr>
          <p:spPr bwMode="auto">
            <a:xfrm>
              <a:off x="1473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2" name="Oval 1031"/>
            <p:cNvSpPr>
              <a:spLocks noChangeArrowheads="1"/>
            </p:cNvSpPr>
            <p:nvPr/>
          </p:nvSpPr>
          <p:spPr bwMode="auto">
            <a:xfrm>
              <a:off x="1533" y="321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3" name="Oval 1032"/>
            <p:cNvSpPr>
              <a:spLocks noChangeArrowheads="1"/>
            </p:cNvSpPr>
            <p:nvPr/>
          </p:nvSpPr>
          <p:spPr bwMode="auto">
            <a:xfrm>
              <a:off x="974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4" name="Oval 1033"/>
            <p:cNvSpPr>
              <a:spLocks noChangeArrowheads="1"/>
            </p:cNvSpPr>
            <p:nvPr/>
          </p:nvSpPr>
          <p:spPr bwMode="auto">
            <a:xfrm>
              <a:off x="2465" y="35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5" name="Oval 1034"/>
            <p:cNvSpPr>
              <a:spLocks noChangeArrowheads="1"/>
            </p:cNvSpPr>
            <p:nvPr/>
          </p:nvSpPr>
          <p:spPr bwMode="auto">
            <a:xfrm>
              <a:off x="1194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6" name="Oval 1035"/>
            <p:cNvSpPr>
              <a:spLocks noChangeArrowheads="1"/>
            </p:cNvSpPr>
            <p:nvPr/>
          </p:nvSpPr>
          <p:spPr bwMode="auto">
            <a:xfrm>
              <a:off x="1588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7" name="Oval 1036"/>
            <p:cNvSpPr>
              <a:spLocks noChangeArrowheads="1"/>
            </p:cNvSpPr>
            <p:nvPr/>
          </p:nvSpPr>
          <p:spPr bwMode="auto">
            <a:xfrm>
              <a:off x="2604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8" name="Oval 1037"/>
            <p:cNvSpPr>
              <a:spLocks noChangeArrowheads="1"/>
            </p:cNvSpPr>
            <p:nvPr/>
          </p:nvSpPr>
          <p:spPr bwMode="auto">
            <a:xfrm>
              <a:off x="2147" y="26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49" name="Oval 1038"/>
            <p:cNvSpPr>
              <a:spLocks noChangeArrowheads="1"/>
            </p:cNvSpPr>
            <p:nvPr/>
          </p:nvSpPr>
          <p:spPr bwMode="auto">
            <a:xfrm>
              <a:off x="883" y="29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0" name="Oval 1039"/>
            <p:cNvSpPr>
              <a:spLocks noChangeArrowheads="1"/>
            </p:cNvSpPr>
            <p:nvPr/>
          </p:nvSpPr>
          <p:spPr bwMode="auto">
            <a:xfrm>
              <a:off x="869" y="25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1" name="Oval 1040"/>
            <p:cNvSpPr>
              <a:spLocks noChangeArrowheads="1"/>
            </p:cNvSpPr>
            <p:nvPr/>
          </p:nvSpPr>
          <p:spPr bwMode="auto">
            <a:xfrm>
              <a:off x="1302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2" name="Oval 1041"/>
            <p:cNvSpPr>
              <a:spLocks noChangeArrowheads="1"/>
            </p:cNvSpPr>
            <p:nvPr/>
          </p:nvSpPr>
          <p:spPr bwMode="auto">
            <a:xfrm>
              <a:off x="3149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3" name="Oval 1042"/>
            <p:cNvSpPr>
              <a:spLocks noChangeArrowheads="1"/>
            </p:cNvSpPr>
            <p:nvPr/>
          </p:nvSpPr>
          <p:spPr bwMode="auto">
            <a:xfrm>
              <a:off x="2943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4" name="Oval 1043"/>
            <p:cNvSpPr>
              <a:spLocks noChangeArrowheads="1"/>
            </p:cNvSpPr>
            <p:nvPr/>
          </p:nvSpPr>
          <p:spPr bwMode="auto">
            <a:xfrm>
              <a:off x="1707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5" name="Oval 1044"/>
            <p:cNvSpPr>
              <a:spLocks noChangeArrowheads="1"/>
            </p:cNvSpPr>
            <p:nvPr/>
          </p:nvSpPr>
          <p:spPr bwMode="auto">
            <a:xfrm>
              <a:off x="1354" y="28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6" name="Oval 1045"/>
            <p:cNvSpPr>
              <a:spLocks noChangeArrowheads="1"/>
            </p:cNvSpPr>
            <p:nvPr/>
          </p:nvSpPr>
          <p:spPr bwMode="auto">
            <a:xfrm>
              <a:off x="1913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7" name="Oval 1046"/>
            <p:cNvSpPr>
              <a:spLocks noChangeArrowheads="1"/>
            </p:cNvSpPr>
            <p:nvPr/>
          </p:nvSpPr>
          <p:spPr bwMode="auto">
            <a:xfrm>
              <a:off x="1337" y="28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8" name="Oval 1047"/>
            <p:cNvSpPr>
              <a:spLocks noChangeArrowheads="1"/>
            </p:cNvSpPr>
            <p:nvPr/>
          </p:nvSpPr>
          <p:spPr bwMode="auto">
            <a:xfrm>
              <a:off x="1505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59" name="Oval 1048"/>
            <p:cNvSpPr>
              <a:spLocks noChangeArrowheads="1"/>
            </p:cNvSpPr>
            <p:nvPr/>
          </p:nvSpPr>
          <p:spPr bwMode="auto">
            <a:xfrm>
              <a:off x="1044" y="34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0" name="Oval 1049"/>
            <p:cNvSpPr>
              <a:spLocks noChangeArrowheads="1"/>
            </p:cNvSpPr>
            <p:nvPr/>
          </p:nvSpPr>
          <p:spPr bwMode="auto">
            <a:xfrm>
              <a:off x="1742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1" name="Oval 1050"/>
            <p:cNvSpPr>
              <a:spLocks noChangeArrowheads="1"/>
            </p:cNvSpPr>
            <p:nvPr/>
          </p:nvSpPr>
          <p:spPr bwMode="auto">
            <a:xfrm>
              <a:off x="1068" y="21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2" name="Oval 1051"/>
            <p:cNvSpPr>
              <a:spLocks noChangeArrowheads="1"/>
            </p:cNvSpPr>
            <p:nvPr/>
          </p:nvSpPr>
          <p:spPr bwMode="auto">
            <a:xfrm>
              <a:off x="1299" y="24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3" name="Oval 1052"/>
            <p:cNvSpPr>
              <a:spLocks noChangeArrowheads="1"/>
            </p:cNvSpPr>
            <p:nvPr/>
          </p:nvSpPr>
          <p:spPr bwMode="auto">
            <a:xfrm>
              <a:off x="768" y="2356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4" name="Oval 1053"/>
            <p:cNvSpPr>
              <a:spLocks noChangeArrowheads="1"/>
            </p:cNvSpPr>
            <p:nvPr/>
          </p:nvSpPr>
          <p:spPr bwMode="auto">
            <a:xfrm>
              <a:off x="1072" y="26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5" name="Oval 1054"/>
            <p:cNvSpPr>
              <a:spLocks noChangeArrowheads="1"/>
            </p:cNvSpPr>
            <p:nvPr/>
          </p:nvSpPr>
          <p:spPr bwMode="auto">
            <a:xfrm>
              <a:off x="1498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6" name="Oval 1055"/>
            <p:cNvSpPr>
              <a:spLocks noChangeArrowheads="1"/>
            </p:cNvSpPr>
            <p:nvPr/>
          </p:nvSpPr>
          <p:spPr bwMode="auto">
            <a:xfrm>
              <a:off x="3624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7" name="Oval 1056"/>
            <p:cNvSpPr>
              <a:spLocks noChangeArrowheads="1"/>
            </p:cNvSpPr>
            <p:nvPr/>
          </p:nvSpPr>
          <p:spPr bwMode="auto">
            <a:xfrm>
              <a:off x="2974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8" name="Oval 1057"/>
            <p:cNvSpPr>
              <a:spLocks noChangeArrowheads="1"/>
            </p:cNvSpPr>
            <p:nvPr/>
          </p:nvSpPr>
          <p:spPr bwMode="auto">
            <a:xfrm>
              <a:off x="880" y="25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69" name="Oval 1058"/>
            <p:cNvSpPr>
              <a:spLocks noChangeArrowheads="1"/>
            </p:cNvSpPr>
            <p:nvPr/>
          </p:nvSpPr>
          <p:spPr bwMode="auto">
            <a:xfrm>
              <a:off x="1738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0" name="Oval 1059"/>
            <p:cNvSpPr>
              <a:spLocks noChangeArrowheads="1"/>
            </p:cNvSpPr>
            <p:nvPr/>
          </p:nvSpPr>
          <p:spPr bwMode="auto">
            <a:xfrm>
              <a:off x="974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1" name="Oval 1060"/>
            <p:cNvSpPr>
              <a:spLocks noChangeArrowheads="1"/>
            </p:cNvSpPr>
            <p:nvPr/>
          </p:nvSpPr>
          <p:spPr bwMode="auto">
            <a:xfrm>
              <a:off x="1232" y="28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2" name="Oval 1061"/>
            <p:cNvSpPr>
              <a:spLocks noChangeArrowheads="1"/>
            </p:cNvSpPr>
            <p:nvPr/>
          </p:nvSpPr>
          <p:spPr bwMode="auto">
            <a:xfrm>
              <a:off x="1019" y="26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3" name="Oval 1062"/>
            <p:cNvSpPr>
              <a:spLocks noChangeArrowheads="1"/>
            </p:cNvSpPr>
            <p:nvPr/>
          </p:nvSpPr>
          <p:spPr bwMode="auto">
            <a:xfrm>
              <a:off x="1473" y="28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4" name="Oval 1063"/>
            <p:cNvSpPr>
              <a:spLocks noChangeArrowheads="1"/>
            </p:cNvSpPr>
            <p:nvPr/>
          </p:nvSpPr>
          <p:spPr bwMode="auto">
            <a:xfrm>
              <a:off x="1152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5" name="Oval 1064"/>
            <p:cNvSpPr>
              <a:spLocks noChangeArrowheads="1"/>
            </p:cNvSpPr>
            <p:nvPr/>
          </p:nvSpPr>
          <p:spPr bwMode="auto">
            <a:xfrm>
              <a:off x="1278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6" name="Oval 1065"/>
            <p:cNvSpPr>
              <a:spLocks noChangeArrowheads="1"/>
            </p:cNvSpPr>
            <p:nvPr/>
          </p:nvSpPr>
          <p:spPr bwMode="auto">
            <a:xfrm>
              <a:off x="1166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7" name="Oval 1066"/>
            <p:cNvSpPr>
              <a:spLocks noChangeArrowheads="1"/>
            </p:cNvSpPr>
            <p:nvPr/>
          </p:nvSpPr>
          <p:spPr bwMode="auto">
            <a:xfrm>
              <a:off x="1169" y="28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8" name="Oval 1067"/>
            <p:cNvSpPr>
              <a:spLocks noChangeArrowheads="1"/>
            </p:cNvSpPr>
            <p:nvPr/>
          </p:nvSpPr>
          <p:spPr bwMode="auto">
            <a:xfrm>
              <a:off x="1250" y="21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79" name="Oval 1068"/>
            <p:cNvSpPr>
              <a:spLocks noChangeArrowheads="1"/>
            </p:cNvSpPr>
            <p:nvPr/>
          </p:nvSpPr>
          <p:spPr bwMode="auto">
            <a:xfrm>
              <a:off x="1096" y="30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0" name="Oval 1069"/>
            <p:cNvSpPr>
              <a:spLocks noChangeArrowheads="1"/>
            </p:cNvSpPr>
            <p:nvPr/>
          </p:nvSpPr>
          <p:spPr bwMode="auto">
            <a:xfrm>
              <a:off x="1389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1" name="Oval 1070"/>
            <p:cNvSpPr>
              <a:spLocks noChangeArrowheads="1"/>
            </p:cNvSpPr>
            <p:nvPr/>
          </p:nvSpPr>
          <p:spPr bwMode="auto">
            <a:xfrm>
              <a:off x="1173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2" name="Oval 1071"/>
            <p:cNvSpPr>
              <a:spLocks noChangeArrowheads="1"/>
            </p:cNvSpPr>
            <p:nvPr/>
          </p:nvSpPr>
          <p:spPr bwMode="auto">
            <a:xfrm>
              <a:off x="981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3" name="Oval 1072"/>
            <p:cNvSpPr>
              <a:spLocks noChangeArrowheads="1"/>
            </p:cNvSpPr>
            <p:nvPr/>
          </p:nvSpPr>
          <p:spPr bwMode="auto">
            <a:xfrm>
              <a:off x="1316" y="23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4" name="Oval 1073"/>
            <p:cNvSpPr>
              <a:spLocks noChangeArrowheads="1"/>
            </p:cNvSpPr>
            <p:nvPr/>
          </p:nvSpPr>
          <p:spPr bwMode="auto">
            <a:xfrm>
              <a:off x="1239" y="29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5" name="Oval 1074"/>
            <p:cNvSpPr>
              <a:spLocks noChangeArrowheads="1"/>
            </p:cNvSpPr>
            <p:nvPr/>
          </p:nvSpPr>
          <p:spPr bwMode="auto">
            <a:xfrm>
              <a:off x="1327" y="3180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6" name="Oval 1075"/>
            <p:cNvSpPr>
              <a:spLocks noChangeArrowheads="1"/>
            </p:cNvSpPr>
            <p:nvPr/>
          </p:nvSpPr>
          <p:spPr bwMode="auto">
            <a:xfrm>
              <a:off x="1299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7" name="Oval 1076"/>
            <p:cNvSpPr>
              <a:spLocks noChangeArrowheads="1"/>
            </p:cNvSpPr>
            <p:nvPr/>
          </p:nvSpPr>
          <p:spPr bwMode="auto">
            <a:xfrm>
              <a:off x="1103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8" name="Oval 1077"/>
            <p:cNvSpPr>
              <a:spLocks noChangeArrowheads="1"/>
            </p:cNvSpPr>
            <p:nvPr/>
          </p:nvSpPr>
          <p:spPr bwMode="auto">
            <a:xfrm>
              <a:off x="1023" y="25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89" name="Oval 1078"/>
            <p:cNvSpPr>
              <a:spLocks noChangeArrowheads="1"/>
            </p:cNvSpPr>
            <p:nvPr/>
          </p:nvSpPr>
          <p:spPr bwMode="auto">
            <a:xfrm>
              <a:off x="2702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0" name="Oval 1079"/>
            <p:cNvSpPr>
              <a:spLocks noChangeArrowheads="1"/>
            </p:cNvSpPr>
            <p:nvPr/>
          </p:nvSpPr>
          <p:spPr bwMode="auto">
            <a:xfrm>
              <a:off x="1477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1" name="Oval 1080"/>
            <p:cNvSpPr>
              <a:spLocks noChangeArrowheads="1"/>
            </p:cNvSpPr>
            <p:nvPr/>
          </p:nvSpPr>
          <p:spPr bwMode="auto">
            <a:xfrm>
              <a:off x="1026" y="24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2" name="Oval 1081"/>
            <p:cNvSpPr>
              <a:spLocks noChangeArrowheads="1"/>
            </p:cNvSpPr>
            <p:nvPr/>
          </p:nvSpPr>
          <p:spPr bwMode="auto">
            <a:xfrm>
              <a:off x="855" y="23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3" name="Oval 1082"/>
            <p:cNvSpPr>
              <a:spLocks noChangeArrowheads="1"/>
            </p:cNvSpPr>
            <p:nvPr/>
          </p:nvSpPr>
          <p:spPr bwMode="auto">
            <a:xfrm>
              <a:off x="1581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4" name="Oval 1083"/>
            <p:cNvSpPr>
              <a:spLocks noChangeArrowheads="1"/>
            </p:cNvSpPr>
            <p:nvPr/>
          </p:nvSpPr>
          <p:spPr bwMode="auto">
            <a:xfrm>
              <a:off x="1400" y="30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5" name="Oval 1084"/>
            <p:cNvSpPr>
              <a:spLocks noChangeArrowheads="1"/>
            </p:cNvSpPr>
            <p:nvPr/>
          </p:nvSpPr>
          <p:spPr bwMode="auto">
            <a:xfrm>
              <a:off x="1602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6" name="Oval 1085"/>
            <p:cNvSpPr>
              <a:spLocks noChangeArrowheads="1"/>
            </p:cNvSpPr>
            <p:nvPr/>
          </p:nvSpPr>
          <p:spPr bwMode="auto">
            <a:xfrm>
              <a:off x="3592" y="34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7" name="Oval 1086"/>
            <p:cNvSpPr>
              <a:spLocks noChangeArrowheads="1"/>
            </p:cNvSpPr>
            <p:nvPr/>
          </p:nvSpPr>
          <p:spPr bwMode="auto">
            <a:xfrm>
              <a:off x="2189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8" name="Oval 1087"/>
            <p:cNvSpPr>
              <a:spLocks noChangeArrowheads="1"/>
            </p:cNvSpPr>
            <p:nvPr/>
          </p:nvSpPr>
          <p:spPr bwMode="auto">
            <a:xfrm>
              <a:off x="1229" y="30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99" name="Oval 1088"/>
            <p:cNvSpPr>
              <a:spLocks noChangeArrowheads="1"/>
            </p:cNvSpPr>
            <p:nvPr/>
          </p:nvSpPr>
          <p:spPr bwMode="auto">
            <a:xfrm>
              <a:off x="1075" y="27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0" name="Oval 1089"/>
            <p:cNvSpPr>
              <a:spLocks noChangeArrowheads="1"/>
            </p:cNvSpPr>
            <p:nvPr/>
          </p:nvSpPr>
          <p:spPr bwMode="auto">
            <a:xfrm>
              <a:off x="1543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1" name="Oval 1090"/>
            <p:cNvSpPr>
              <a:spLocks noChangeArrowheads="1"/>
            </p:cNvSpPr>
            <p:nvPr/>
          </p:nvSpPr>
          <p:spPr bwMode="auto">
            <a:xfrm>
              <a:off x="1606" y="27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2" name="Oval 1091"/>
            <p:cNvSpPr>
              <a:spLocks noChangeArrowheads="1"/>
            </p:cNvSpPr>
            <p:nvPr/>
          </p:nvSpPr>
          <p:spPr bwMode="auto">
            <a:xfrm>
              <a:off x="1414" y="24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3" name="Oval 1092"/>
            <p:cNvSpPr>
              <a:spLocks noChangeArrowheads="1"/>
            </p:cNvSpPr>
            <p:nvPr/>
          </p:nvSpPr>
          <p:spPr bwMode="auto">
            <a:xfrm>
              <a:off x="1274" y="30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4" name="Oval 1093"/>
            <p:cNvSpPr>
              <a:spLocks noChangeArrowheads="1"/>
            </p:cNvSpPr>
            <p:nvPr/>
          </p:nvSpPr>
          <p:spPr bwMode="auto">
            <a:xfrm>
              <a:off x="1044" y="27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5" name="Oval 1094"/>
            <p:cNvSpPr>
              <a:spLocks noChangeArrowheads="1"/>
            </p:cNvSpPr>
            <p:nvPr/>
          </p:nvSpPr>
          <p:spPr bwMode="auto">
            <a:xfrm>
              <a:off x="1166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6" name="Oval 1095"/>
            <p:cNvSpPr>
              <a:spLocks noChangeArrowheads="1"/>
            </p:cNvSpPr>
            <p:nvPr/>
          </p:nvSpPr>
          <p:spPr bwMode="auto">
            <a:xfrm>
              <a:off x="1613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7" name="Oval 1096"/>
            <p:cNvSpPr>
              <a:spLocks noChangeArrowheads="1"/>
            </p:cNvSpPr>
            <p:nvPr/>
          </p:nvSpPr>
          <p:spPr bwMode="auto">
            <a:xfrm>
              <a:off x="1180" y="29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8" name="Oval 1097"/>
            <p:cNvSpPr>
              <a:spLocks noChangeArrowheads="1"/>
            </p:cNvSpPr>
            <p:nvPr/>
          </p:nvSpPr>
          <p:spPr bwMode="auto">
            <a:xfrm>
              <a:off x="1243" y="30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09" name="Oval 1098"/>
            <p:cNvSpPr>
              <a:spLocks noChangeArrowheads="1"/>
            </p:cNvSpPr>
            <p:nvPr/>
          </p:nvSpPr>
          <p:spPr bwMode="auto">
            <a:xfrm>
              <a:off x="1047" y="15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0" name="Oval 1099"/>
            <p:cNvSpPr>
              <a:spLocks noChangeArrowheads="1"/>
            </p:cNvSpPr>
            <p:nvPr/>
          </p:nvSpPr>
          <p:spPr bwMode="auto">
            <a:xfrm>
              <a:off x="897" y="17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1" name="Oval 1100"/>
            <p:cNvSpPr>
              <a:spLocks noChangeArrowheads="1"/>
            </p:cNvSpPr>
            <p:nvPr/>
          </p:nvSpPr>
          <p:spPr bwMode="auto">
            <a:xfrm>
              <a:off x="1487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2" name="Oval 1101"/>
            <p:cNvSpPr>
              <a:spLocks noChangeArrowheads="1"/>
            </p:cNvSpPr>
            <p:nvPr/>
          </p:nvSpPr>
          <p:spPr bwMode="auto">
            <a:xfrm>
              <a:off x="1016" y="28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3" name="Oval 1102"/>
            <p:cNvSpPr>
              <a:spLocks noChangeArrowheads="1"/>
            </p:cNvSpPr>
            <p:nvPr/>
          </p:nvSpPr>
          <p:spPr bwMode="auto">
            <a:xfrm>
              <a:off x="2259" y="35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4" name="Oval 1103"/>
            <p:cNvSpPr>
              <a:spLocks noChangeArrowheads="1"/>
            </p:cNvSpPr>
            <p:nvPr/>
          </p:nvSpPr>
          <p:spPr bwMode="auto">
            <a:xfrm>
              <a:off x="2555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5" name="Oval 1104"/>
            <p:cNvSpPr>
              <a:spLocks noChangeArrowheads="1"/>
            </p:cNvSpPr>
            <p:nvPr/>
          </p:nvSpPr>
          <p:spPr bwMode="auto">
            <a:xfrm>
              <a:off x="1285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6" name="Oval 1105"/>
            <p:cNvSpPr>
              <a:spLocks noChangeArrowheads="1"/>
            </p:cNvSpPr>
            <p:nvPr/>
          </p:nvSpPr>
          <p:spPr bwMode="auto">
            <a:xfrm>
              <a:off x="946" y="23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7" name="Oval 1106"/>
            <p:cNvSpPr>
              <a:spLocks noChangeArrowheads="1"/>
            </p:cNvSpPr>
            <p:nvPr/>
          </p:nvSpPr>
          <p:spPr bwMode="auto">
            <a:xfrm>
              <a:off x="2004" y="35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8" name="Oval 1107"/>
            <p:cNvSpPr>
              <a:spLocks noChangeArrowheads="1"/>
            </p:cNvSpPr>
            <p:nvPr/>
          </p:nvSpPr>
          <p:spPr bwMode="auto">
            <a:xfrm>
              <a:off x="977" y="29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19" name="Oval 1108"/>
            <p:cNvSpPr>
              <a:spLocks noChangeArrowheads="1"/>
            </p:cNvSpPr>
            <p:nvPr/>
          </p:nvSpPr>
          <p:spPr bwMode="auto">
            <a:xfrm>
              <a:off x="1058" y="32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0" name="Oval 1109"/>
            <p:cNvSpPr>
              <a:spLocks noChangeArrowheads="1"/>
            </p:cNvSpPr>
            <p:nvPr/>
          </p:nvSpPr>
          <p:spPr bwMode="auto">
            <a:xfrm>
              <a:off x="2175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1" name="Oval 1110"/>
            <p:cNvSpPr>
              <a:spLocks noChangeArrowheads="1"/>
            </p:cNvSpPr>
            <p:nvPr/>
          </p:nvSpPr>
          <p:spPr bwMode="auto">
            <a:xfrm>
              <a:off x="1742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2" name="Oval 1111"/>
            <p:cNvSpPr>
              <a:spLocks noChangeArrowheads="1"/>
            </p:cNvSpPr>
            <p:nvPr/>
          </p:nvSpPr>
          <p:spPr bwMode="auto">
            <a:xfrm>
              <a:off x="946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3" name="Oval 1112"/>
            <p:cNvSpPr>
              <a:spLocks noChangeArrowheads="1"/>
            </p:cNvSpPr>
            <p:nvPr/>
          </p:nvSpPr>
          <p:spPr bwMode="auto">
            <a:xfrm>
              <a:off x="1676" y="29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4" name="Oval 1113"/>
            <p:cNvSpPr>
              <a:spLocks noChangeArrowheads="1"/>
            </p:cNvSpPr>
            <p:nvPr/>
          </p:nvSpPr>
          <p:spPr bwMode="auto">
            <a:xfrm>
              <a:off x="1173" y="20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5" name="Oval 1114"/>
            <p:cNvSpPr>
              <a:spLocks noChangeArrowheads="1"/>
            </p:cNvSpPr>
            <p:nvPr/>
          </p:nvSpPr>
          <p:spPr bwMode="auto">
            <a:xfrm>
              <a:off x="1581" y="26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6" name="Oval 1115"/>
            <p:cNvSpPr>
              <a:spLocks noChangeArrowheads="1"/>
            </p:cNvSpPr>
            <p:nvPr/>
          </p:nvSpPr>
          <p:spPr bwMode="auto">
            <a:xfrm>
              <a:off x="1466" y="7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7" name="Oval 1116"/>
            <p:cNvSpPr>
              <a:spLocks noChangeArrowheads="1"/>
            </p:cNvSpPr>
            <p:nvPr/>
          </p:nvSpPr>
          <p:spPr bwMode="auto">
            <a:xfrm>
              <a:off x="1546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8" name="Oval 1117"/>
            <p:cNvSpPr>
              <a:spLocks noChangeArrowheads="1"/>
            </p:cNvSpPr>
            <p:nvPr/>
          </p:nvSpPr>
          <p:spPr bwMode="auto">
            <a:xfrm>
              <a:off x="3089" y="34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29" name="Oval 1118"/>
            <p:cNvSpPr>
              <a:spLocks noChangeArrowheads="1"/>
            </p:cNvSpPr>
            <p:nvPr/>
          </p:nvSpPr>
          <p:spPr bwMode="auto">
            <a:xfrm>
              <a:off x="2342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0" name="Oval 1119"/>
            <p:cNvSpPr>
              <a:spLocks noChangeArrowheads="1"/>
            </p:cNvSpPr>
            <p:nvPr/>
          </p:nvSpPr>
          <p:spPr bwMode="auto">
            <a:xfrm>
              <a:off x="2590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1" name="Oval 1120"/>
            <p:cNvSpPr>
              <a:spLocks noChangeArrowheads="1"/>
            </p:cNvSpPr>
            <p:nvPr/>
          </p:nvSpPr>
          <p:spPr bwMode="auto">
            <a:xfrm>
              <a:off x="1351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2" name="Oval 1121"/>
            <p:cNvSpPr>
              <a:spLocks noChangeArrowheads="1"/>
            </p:cNvSpPr>
            <p:nvPr/>
          </p:nvSpPr>
          <p:spPr bwMode="auto">
            <a:xfrm>
              <a:off x="1267" y="27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3" name="Oval 1122"/>
            <p:cNvSpPr>
              <a:spLocks noChangeArrowheads="1"/>
            </p:cNvSpPr>
            <p:nvPr/>
          </p:nvSpPr>
          <p:spPr bwMode="auto">
            <a:xfrm>
              <a:off x="2458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4" name="Oval 1123"/>
            <p:cNvSpPr>
              <a:spLocks noChangeArrowheads="1"/>
            </p:cNvSpPr>
            <p:nvPr/>
          </p:nvSpPr>
          <p:spPr bwMode="auto">
            <a:xfrm>
              <a:off x="1086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5" name="Oval 1124"/>
            <p:cNvSpPr>
              <a:spLocks noChangeArrowheads="1"/>
            </p:cNvSpPr>
            <p:nvPr/>
          </p:nvSpPr>
          <p:spPr bwMode="auto">
            <a:xfrm>
              <a:off x="950" y="257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6" name="Oval 1125"/>
            <p:cNvSpPr>
              <a:spLocks noChangeArrowheads="1"/>
            </p:cNvSpPr>
            <p:nvPr/>
          </p:nvSpPr>
          <p:spPr bwMode="auto">
            <a:xfrm>
              <a:off x="2992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7" name="Oval 1126"/>
            <p:cNvSpPr>
              <a:spLocks noChangeArrowheads="1"/>
            </p:cNvSpPr>
            <p:nvPr/>
          </p:nvSpPr>
          <p:spPr bwMode="auto">
            <a:xfrm>
              <a:off x="866" y="27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8" name="Oval 1127"/>
            <p:cNvSpPr>
              <a:spLocks noChangeArrowheads="1"/>
            </p:cNvSpPr>
            <p:nvPr/>
          </p:nvSpPr>
          <p:spPr bwMode="auto">
            <a:xfrm>
              <a:off x="834" y="21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39" name="Oval 1128"/>
            <p:cNvSpPr>
              <a:spLocks noChangeArrowheads="1"/>
            </p:cNvSpPr>
            <p:nvPr/>
          </p:nvSpPr>
          <p:spPr bwMode="auto">
            <a:xfrm>
              <a:off x="1801" y="28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0" name="Oval 1129"/>
            <p:cNvSpPr>
              <a:spLocks noChangeArrowheads="1"/>
            </p:cNvSpPr>
            <p:nvPr/>
          </p:nvSpPr>
          <p:spPr bwMode="auto">
            <a:xfrm>
              <a:off x="3072" y="34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1" name="Oval 1130"/>
            <p:cNvSpPr>
              <a:spLocks noChangeArrowheads="1"/>
            </p:cNvSpPr>
            <p:nvPr/>
          </p:nvSpPr>
          <p:spPr bwMode="auto">
            <a:xfrm>
              <a:off x="1445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2" name="Oval 1131"/>
            <p:cNvSpPr>
              <a:spLocks noChangeArrowheads="1"/>
            </p:cNvSpPr>
            <p:nvPr/>
          </p:nvSpPr>
          <p:spPr bwMode="auto">
            <a:xfrm>
              <a:off x="1473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3" name="Oval 1132"/>
            <p:cNvSpPr>
              <a:spLocks noChangeArrowheads="1"/>
            </p:cNvSpPr>
            <p:nvPr/>
          </p:nvSpPr>
          <p:spPr bwMode="auto">
            <a:xfrm>
              <a:off x="1190" y="31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4" name="Oval 1133"/>
            <p:cNvSpPr>
              <a:spLocks noChangeArrowheads="1"/>
            </p:cNvSpPr>
            <p:nvPr/>
          </p:nvSpPr>
          <p:spPr bwMode="auto">
            <a:xfrm>
              <a:off x="3201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5" name="Oval 1134"/>
            <p:cNvSpPr>
              <a:spLocks noChangeArrowheads="1"/>
            </p:cNvSpPr>
            <p:nvPr/>
          </p:nvSpPr>
          <p:spPr bwMode="auto">
            <a:xfrm>
              <a:off x="2653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6" name="Oval 1135"/>
            <p:cNvSpPr>
              <a:spLocks noChangeArrowheads="1"/>
            </p:cNvSpPr>
            <p:nvPr/>
          </p:nvSpPr>
          <p:spPr bwMode="auto">
            <a:xfrm>
              <a:off x="855" y="27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7" name="Oval 1136"/>
            <p:cNvSpPr>
              <a:spLocks noChangeArrowheads="1"/>
            </p:cNvSpPr>
            <p:nvPr/>
          </p:nvSpPr>
          <p:spPr bwMode="auto">
            <a:xfrm>
              <a:off x="963" y="25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8" name="Oval 1137"/>
            <p:cNvSpPr>
              <a:spLocks noChangeArrowheads="1"/>
            </p:cNvSpPr>
            <p:nvPr/>
          </p:nvSpPr>
          <p:spPr bwMode="auto">
            <a:xfrm>
              <a:off x="936" y="21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49" name="Oval 1138"/>
            <p:cNvSpPr>
              <a:spLocks noChangeArrowheads="1"/>
            </p:cNvSpPr>
            <p:nvPr/>
          </p:nvSpPr>
          <p:spPr bwMode="auto">
            <a:xfrm>
              <a:off x="1864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0" name="Oval 1139"/>
            <p:cNvSpPr>
              <a:spLocks noChangeArrowheads="1"/>
            </p:cNvSpPr>
            <p:nvPr/>
          </p:nvSpPr>
          <p:spPr bwMode="auto">
            <a:xfrm>
              <a:off x="3135" y="34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1" name="Oval 1140"/>
            <p:cNvSpPr>
              <a:spLocks noChangeArrowheads="1"/>
            </p:cNvSpPr>
            <p:nvPr/>
          </p:nvSpPr>
          <p:spPr bwMode="auto">
            <a:xfrm>
              <a:off x="1438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2" name="Oval 1141"/>
            <p:cNvSpPr>
              <a:spLocks noChangeArrowheads="1"/>
            </p:cNvSpPr>
            <p:nvPr/>
          </p:nvSpPr>
          <p:spPr bwMode="auto">
            <a:xfrm>
              <a:off x="1054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3" name="Oval 1142"/>
            <p:cNvSpPr>
              <a:spLocks noChangeArrowheads="1"/>
            </p:cNvSpPr>
            <p:nvPr/>
          </p:nvSpPr>
          <p:spPr bwMode="auto">
            <a:xfrm>
              <a:off x="1969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4" name="Oval 1143"/>
            <p:cNvSpPr>
              <a:spLocks noChangeArrowheads="1"/>
            </p:cNvSpPr>
            <p:nvPr/>
          </p:nvSpPr>
          <p:spPr bwMode="auto">
            <a:xfrm>
              <a:off x="1159" y="30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5" name="Oval 1144"/>
            <p:cNvSpPr>
              <a:spLocks noChangeArrowheads="1"/>
            </p:cNvSpPr>
            <p:nvPr/>
          </p:nvSpPr>
          <p:spPr bwMode="auto">
            <a:xfrm>
              <a:off x="820" y="19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6" name="Oval 1145"/>
            <p:cNvSpPr>
              <a:spLocks noChangeArrowheads="1"/>
            </p:cNvSpPr>
            <p:nvPr/>
          </p:nvSpPr>
          <p:spPr bwMode="auto">
            <a:xfrm>
              <a:off x="1351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7" name="Oval 1146"/>
            <p:cNvSpPr>
              <a:spLocks noChangeArrowheads="1"/>
            </p:cNvSpPr>
            <p:nvPr/>
          </p:nvSpPr>
          <p:spPr bwMode="auto">
            <a:xfrm>
              <a:off x="1354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8" name="Oval 1147"/>
            <p:cNvSpPr>
              <a:spLocks noChangeArrowheads="1"/>
            </p:cNvSpPr>
            <p:nvPr/>
          </p:nvSpPr>
          <p:spPr bwMode="auto">
            <a:xfrm>
              <a:off x="1536" y="30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59" name="Oval 1148"/>
            <p:cNvSpPr>
              <a:spLocks noChangeArrowheads="1"/>
            </p:cNvSpPr>
            <p:nvPr/>
          </p:nvSpPr>
          <p:spPr bwMode="auto">
            <a:xfrm>
              <a:off x="2168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0" name="Oval 1149"/>
            <p:cNvSpPr>
              <a:spLocks noChangeArrowheads="1"/>
            </p:cNvSpPr>
            <p:nvPr/>
          </p:nvSpPr>
          <p:spPr bwMode="auto">
            <a:xfrm>
              <a:off x="1096" y="31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1" name="Oval 1150"/>
            <p:cNvSpPr>
              <a:spLocks noChangeArrowheads="1"/>
            </p:cNvSpPr>
            <p:nvPr/>
          </p:nvSpPr>
          <p:spPr bwMode="auto">
            <a:xfrm>
              <a:off x="1983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2" name="Oval 1151"/>
            <p:cNvSpPr>
              <a:spLocks noChangeArrowheads="1"/>
            </p:cNvSpPr>
            <p:nvPr/>
          </p:nvSpPr>
          <p:spPr bwMode="auto">
            <a:xfrm>
              <a:off x="3184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3" name="Oval 1152"/>
            <p:cNvSpPr>
              <a:spLocks noChangeArrowheads="1"/>
            </p:cNvSpPr>
            <p:nvPr/>
          </p:nvSpPr>
          <p:spPr bwMode="auto">
            <a:xfrm>
              <a:off x="2227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4" name="Oval 1153"/>
            <p:cNvSpPr>
              <a:spLocks noChangeArrowheads="1"/>
            </p:cNvSpPr>
            <p:nvPr/>
          </p:nvSpPr>
          <p:spPr bwMode="auto">
            <a:xfrm>
              <a:off x="1368" y="28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5" name="Oval 1154"/>
            <p:cNvSpPr>
              <a:spLocks noChangeArrowheads="1"/>
            </p:cNvSpPr>
            <p:nvPr/>
          </p:nvSpPr>
          <p:spPr bwMode="auto">
            <a:xfrm>
              <a:off x="2866" y="33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6" name="Oval 1155"/>
            <p:cNvSpPr>
              <a:spLocks noChangeArrowheads="1"/>
            </p:cNvSpPr>
            <p:nvPr/>
          </p:nvSpPr>
          <p:spPr bwMode="auto">
            <a:xfrm>
              <a:off x="2831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7" name="Oval 1156"/>
            <p:cNvSpPr>
              <a:spLocks noChangeArrowheads="1"/>
            </p:cNvSpPr>
            <p:nvPr/>
          </p:nvSpPr>
          <p:spPr bwMode="auto">
            <a:xfrm>
              <a:off x="1913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8" name="Oval 1157"/>
            <p:cNvSpPr>
              <a:spLocks noChangeArrowheads="1"/>
            </p:cNvSpPr>
            <p:nvPr/>
          </p:nvSpPr>
          <p:spPr bwMode="auto">
            <a:xfrm>
              <a:off x="3145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69" name="Oval 1158"/>
            <p:cNvSpPr>
              <a:spLocks noChangeArrowheads="1"/>
            </p:cNvSpPr>
            <p:nvPr/>
          </p:nvSpPr>
          <p:spPr bwMode="auto">
            <a:xfrm>
              <a:off x="960" y="28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0" name="Oval 1159"/>
            <p:cNvSpPr>
              <a:spLocks noChangeArrowheads="1"/>
            </p:cNvSpPr>
            <p:nvPr/>
          </p:nvSpPr>
          <p:spPr bwMode="auto">
            <a:xfrm>
              <a:off x="1068" y="30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1" name="Oval 1160"/>
            <p:cNvSpPr>
              <a:spLocks noChangeArrowheads="1"/>
            </p:cNvSpPr>
            <p:nvPr/>
          </p:nvSpPr>
          <p:spPr bwMode="auto">
            <a:xfrm>
              <a:off x="981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2" name="Oval 1161"/>
            <p:cNvSpPr>
              <a:spLocks noChangeArrowheads="1"/>
            </p:cNvSpPr>
            <p:nvPr/>
          </p:nvSpPr>
          <p:spPr bwMode="auto">
            <a:xfrm>
              <a:off x="1498" y="26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3" name="Oval 1162"/>
            <p:cNvSpPr>
              <a:spLocks noChangeArrowheads="1"/>
            </p:cNvSpPr>
            <p:nvPr/>
          </p:nvSpPr>
          <p:spPr bwMode="auto">
            <a:xfrm>
              <a:off x="1110" y="26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4" name="Oval 1163"/>
            <p:cNvSpPr>
              <a:spLocks noChangeArrowheads="1"/>
            </p:cNvSpPr>
            <p:nvPr/>
          </p:nvSpPr>
          <p:spPr bwMode="auto">
            <a:xfrm>
              <a:off x="2088" y="341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5" name="Oval 1164"/>
            <p:cNvSpPr>
              <a:spLocks noChangeArrowheads="1"/>
            </p:cNvSpPr>
            <p:nvPr/>
          </p:nvSpPr>
          <p:spPr bwMode="auto">
            <a:xfrm>
              <a:off x="967" y="24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6" name="Oval 1165"/>
            <p:cNvSpPr>
              <a:spLocks noChangeArrowheads="1"/>
            </p:cNvSpPr>
            <p:nvPr/>
          </p:nvSpPr>
          <p:spPr bwMode="auto">
            <a:xfrm>
              <a:off x="939" y="20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7" name="Oval 1166"/>
            <p:cNvSpPr>
              <a:spLocks noChangeArrowheads="1"/>
            </p:cNvSpPr>
            <p:nvPr/>
          </p:nvSpPr>
          <p:spPr bwMode="auto">
            <a:xfrm>
              <a:off x="2035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8" name="Oval 1167"/>
            <p:cNvSpPr>
              <a:spLocks noChangeArrowheads="1"/>
            </p:cNvSpPr>
            <p:nvPr/>
          </p:nvSpPr>
          <p:spPr bwMode="auto">
            <a:xfrm>
              <a:off x="1327" y="3560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79" name="Oval 1168"/>
            <p:cNvSpPr>
              <a:spLocks noChangeArrowheads="1"/>
            </p:cNvSpPr>
            <p:nvPr/>
          </p:nvSpPr>
          <p:spPr bwMode="auto">
            <a:xfrm>
              <a:off x="1180" y="29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0" name="Oval 1169"/>
            <p:cNvSpPr>
              <a:spLocks noChangeArrowheads="1"/>
            </p:cNvSpPr>
            <p:nvPr/>
          </p:nvSpPr>
          <p:spPr bwMode="auto">
            <a:xfrm>
              <a:off x="1533" y="344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1" name="Oval 1170"/>
            <p:cNvSpPr>
              <a:spLocks noChangeArrowheads="1"/>
            </p:cNvSpPr>
            <p:nvPr/>
          </p:nvSpPr>
          <p:spPr bwMode="auto">
            <a:xfrm>
              <a:off x="1271" y="31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2" name="Oval 1171"/>
            <p:cNvSpPr>
              <a:spLocks noChangeArrowheads="1"/>
            </p:cNvSpPr>
            <p:nvPr/>
          </p:nvSpPr>
          <p:spPr bwMode="auto">
            <a:xfrm>
              <a:off x="1396" y="29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3" name="Oval 1172"/>
            <p:cNvSpPr>
              <a:spLocks noChangeArrowheads="1"/>
            </p:cNvSpPr>
            <p:nvPr/>
          </p:nvSpPr>
          <p:spPr bwMode="auto">
            <a:xfrm>
              <a:off x="1725" y="321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4" name="Oval 1173"/>
            <p:cNvSpPr>
              <a:spLocks noChangeArrowheads="1"/>
            </p:cNvSpPr>
            <p:nvPr/>
          </p:nvSpPr>
          <p:spPr bwMode="auto">
            <a:xfrm>
              <a:off x="1250" y="27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5" name="Oval 1174"/>
            <p:cNvSpPr>
              <a:spLocks noChangeArrowheads="1"/>
            </p:cNvSpPr>
            <p:nvPr/>
          </p:nvSpPr>
          <p:spPr bwMode="auto">
            <a:xfrm>
              <a:off x="1138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6" name="Oval 1175"/>
            <p:cNvSpPr>
              <a:spLocks noChangeArrowheads="1"/>
            </p:cNvSpPr>
            <p:nvPr/>
          </p:nvSpPr>
          <p:spPr bwMode="auto">
            <a:xfrm>
              <a:off x="3868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7" name="Oval 1176"/>
            <p:cNvSpPr>
              <a:spLocks noChangeArrowheads="1"/>
            </p:cNvSpPr>
            <p:nvPr/>
          </p:nvSpPr>
          <p:spPr bwMode="auto">
            <a:xfrm>
              <a:off x="2213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8" name="Oval 1177"/>
            <p:cNvSpPr>
              <a:spLocks noChangeArrowheads="1"/>
            </p:cNvSpPr>
            <p:nvPr/>
          </p:nvSpPr>
          <p:spPr bwMode="auto">
            <a:xfrm>
              <a:off x="1341" y="2946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89" name="Oval 1178"/>
            <p:cNvSpPr>
              <a:spLocks noChangeArrowheads="1"/>
            </p:cNvSpPr>
            <p:nvPr/>
          </p:nvSpPr>
          <p:spPr bwMode="auto">
            <a:xfrm>
              <a:off x="1878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0" name="Oval 1179"/>
            <p:cNvSpPr>
              <a:spLocks noChangeArrowheads="1"/>
            </p:cNvSpPr>
            <p:nvPr/>
          </p:nvSpPr>
          <p:spPr bwMode="auto">
            <a:xfrm>
              <a:off x="4343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1" name="Oval 1180"/>
            <p:cNvSpPr>
              <a:spLocks noChangeArrowheads="1"/>
            </p:cNvSpPr>
            <p:nvPr/>
          </p:nvSpPr>
          <p:spPr bwMode="auto">
            <a:xfrm>
              <a:off x="1180" y="34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2" name="Oval 1181"/>
            <p:cNvSpPr>
              <a:spLocks noChangeArrowheads="1"/>
            </p:cNvSpPr>
            <p:nvPr/>
          </p:nvSpPr>
          <p:spPr bwMode="auto">
            <a:xfrm>
              <a:off x="2988" y="35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3" name="Oval 1182"/>
            <p:cNvSpPr>
              <a:spLocks noChangeArrowheads="1"/>
            </p:cNvSpPr>
            <p:nvPr/>
          </p:nvSpPr>
          <p:spPr bwMode="auto">
            <a:xfrm>
              <a:off x="1592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4" name="Oval 1183"/>
            <p:cNvSpPr>
              <a:spLocks noChangeArrowheads="1"/>
            </p:cNvSpPr>
            <p:nvPr/>
          </p:nvSpPr>
          <p:spPr bwMode="auto">
            <a:xfrm>
              <a:off x="1093" y="29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5" name="Oval 1184"/>
            <p:cNvSpPr>
              <a:spLocks noChangeArrowheads="1"/>
            </p:cNvSpPr>
            <p:nvPr/>
          </p:nvSpPr>
          <p:spPr bwMode="auto">
            <a:xfrm>
              <a:off x="2814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6" name="Oval 1185"/>
            <p:cNvSpPr>
              <a:spLocks noChangeArrowheads="1"/>
            </p:cNvSpPr>
            <p:nvPr/>
          </p:nvSpPr>
          <p:spPr bwMode="auto">
            <a:xfrm>
              <a:off x="1581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7" name="Oval 1186"/>
            <p:cNvSpPr>
              <a:spLocks noChangeArrowheads="1"/>
            </p:cNvSpPr>
            <p:nvPr/>
          </p:nvSpPr>
          <p:spPr bwMode="auto">
            <a:xfrm>
              <a:off x="1470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8" name="Oval 1187"/>
            <p:cNvSpPr>
              <a:spLocks noChangeArrowheads="1"/>
            </p:cNvSpPr>
            <p:nvPr/>
          </p:nvSpPr>
          <p:spPr bwMode="auto">
            <a:xfrm>
              <a:off x="1334" y="324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99" name="Oval 1188"/>
            <p:cNvSpPr>
              <a:spLocks noChangeArrowheads="1"/>
            </p:cNvSpPr>
            <p:nvPr/>
          </p:nvSpPr>
          <p:spPr bwMode="auto">
            <a:xfrm>
              <a:off x="1697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0" name="Oval 1189"/>
            <p:cNvSpPr>
              <a:spLocks noChangeArrowheads="1"/>
            </p:cNvSpPr>
            <p:nvPr/>
          </p:nvSpPr>
          <p:spPr bwMode="auto">
            <a:xfrm>
              <a:off x="1435" y="26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1" name="Oval 1190"/>
            <p:cNvSpPr>
              <a:spLocks noChangeArrowheads="1"/>
            </p:cNvSpPr>
            <p:nvPr/>
          </p:nvSpPr>
          <p:spPr bwMode="auto">
            <a:xfrm>
              <a:off x="1759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2" name="Oval 1191"/>
            <p:cNvSpPr>
              <a:spLocks noChangeArrowheads="1"/>
            </p:cNvSpPr>
            <p:nvPr/>
          </p:nvSpPr>
          <p:spPr bwMode="auto">
            <a:xfrm>
              <a:off x="2552" y="33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3" name="Oval 1192"/>
            <p:cNvSpPr>
              <a:spLocks noChangeArrowheads="1"/>
            </p:cNvSpPr>
            <p:nvPr/>
          </p:nvSpPr>
          <p:spPr bwMode="auto">
            <a:xfrm>
              <a:off x="1948" y="32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4" name="Oval 1193"/>
            <p:cNvSpPr>
              <a:spLocks noChangeArrowheads="1"/>
            </p:cNvSpPr>
            <p:nvPr/>
          </p:nvSpPr>
          <p:spPr bwMode="auto">
            <a:xfrm>
              <a:off x="1058" y="26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5" name="Oval 1194"/>
            <p:cNvSpPr>
              <a:spLocks noChangeArrowheads="1"/>
            </p:cNvSpPr>
            <p:nvPr/>
          </p:nvSpPr>
          <p:spPr bwMode="auto">
            <a:xfrm>
              <a:off x="1075" y="24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6" name="Oval 1195"/>
            <p:cNvSpPr>
              <a:spLocks noChangeArrowheads="1"/>
            </p:cNvSpPr>
            <p:nvPr/>
          </p:nvSpPr>
          <p:spPr bwMode="auto">
            <a:xfrm>
              <a:off x="4189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7" name="Oval 1196"/>
            <p:cNvSpPr>
              <a:spLocks noChangeArrowheads="1"/>
            </p:cNvSpPr>
            <p:nvPr/>
          </p:nvSpPr>
          <p:spPr bwMode="auto">
            <a:xfrm>
              <a:off x="1550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8" name="Oval 1197"/>
            <p:cNvSpPr>
              <a:spLocks noChangeArrowheads="1"/>
            </p:cNvSpPr>
            <p:nvPr/>
          </p:nvSpPr>
          <p:spPr bwMode="auto">
            <a:xfrm>
              <a:off x="1183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09" name="Oval 1198"/>
            <p:cNvSpPr>
              <a:spLocks noChangeArrowheads="1"/>
            </p:cNvSpPr>
            <p:nvPr/>
          </p:nvSpPr>
          <p:spPr bwMode="auto">
            <a:xfrm>
              <a:off x="1553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0" name="Oval 1199"/>
            <p:cNvSpPr>
              <a:spLocks noChangeArrowheads="1"/>
            </p:cNvSpPr>
            <p:nvPr/>
          </p:nvSpPr>
          <p:spPr bwMode="auto">
            <a:xfrm>
              <a:off x="1861" y="28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1" name="Oval 1200"/>
            <p:cNvSpPr>
              <a:spLocks noChangeArrowheads="1"/>
            </p:cNvSpPr>
            <p:nvPr/>
          </p:nvSpPr>
          <p:spPr bwMode="auto">
            <a:xfrm>
              <a:off x="1180" y="28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2" name="Oval 1201"/>
            <p:cNvSpPr>
              <a:spLocks noChangeArrowheads="1"/>
            </p:cNvSpPr>
            <p:nvPr/>
          </p:nvSpPr>
          <p:spPr bwMode="auto">
            <a:xfrm>
              <a:off x="1564" y="26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3" name="Oval 1202"/>
            <p:cNvSpPr>
              <a:spLocks noChangeArrowheads="1"/>
            </p:cNvSpPr>
            <p:nvPr/>
          </p:nvSpPr>
          <p:spPr bwMode="auto">
            <a:xfrm>
              <a:off x="1847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4" name="Oval 1203"/>
            <p:cNvSpPr>
              <a:spLocks noChangeArrowheads="1"/>
            </p:cNvSpPr>
            <p:nvPr/>
          </p:nvSpPr>
          <p:spPr bwMode="auto">
            <a:xfrm>
              <a:off x="1403" y="25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5" name="Oval 1204"/>
            <p:cNvSpPr>
              <a:spLocks noChangeArrowheads="1"/>
            </p:cNvSpPr>
            <p:nvPr/>
          </p:nvSpPr>
          <p:spPr bwMode="auto">
            <a:xfrm>
              <a:off x="1794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6" name="Oval 1205"/>
            <p:cNvSpPr>
              <a:spLocks noChangeArrowheads="1"/>
            </p:cNvSpPr>
            <p:nvPr/>
          </p:nvSpPr>
          <p:spPr bwMode="auto">
            <a:xfrm>
              <a:off x="1718" y="287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7" name="Oval 1206"/>
            <p:cNvSpPr>
              <a:spLocks noChangeArrowheads="1"/>
            </p:cNvSpPr>
            <p:nvPr/>
          </p:nvSpPr>
          <p:spPr bwMode="auto">
            <a:xfrm>
              <a:off x="2702" y="34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8" name="Oval 1207"/>
            <p:cNvSpPr>
              <a:spLocks noChangeArrowheads="1"/>
            </p:cNvSpPr>
            <p:nvPr/>
          </p:nvSpPr>
          <p:spPr bwMode="auto">
            <a:xfrm>
              <a:off x="1166" y="30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19" name="Oval 1208"/>
            <p:cNvSpPr>
              <a:spLocks noChangeArrowheads="1"/>
            </p:cNvSpPr>
            <p:nvPr/>
          </p:nvSpPr>
          <p:spPr bwMode="auto">
            <a:xfrm>
              <a:off x="1260" y="29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20" name="Oval 1209"/>
            <p:cNvSpPr>
              <a:spLocks noChangeArrowheads="1"/>
            </p:cNvSpPr>
            <p:nvPr/>
          </p:nvSpPr>
          <p:spPr bwMode="auto">
            <a:xfrm>
              <a:off x="2018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411"/>
          <p:cNvGrpSpPr>
            <a:grpSpLocks/>
          </p:cNvGrpSpPr>
          <p:nvPr/>
        </p:nvGrpSpPr>
        <p:grpSpPr bwMode="auto">
          <a:xfrm>
            <a:off x="1285875" y="2581275"/>
            <a:ext cx="5762626" cy="3092450"/>
            <a:chOff x="810" y="1626"/>
            <a:chExt cx="3630" cy="1948"/>
          </a:xfrm>
        </p:grpSpPr>
        <p:sp>
          <p:nvSpPr>
            <p:cNvPr id="5521" name="Oval 1211"/>
            <p:cNvSpPr>
              <a:spLocks noChangeArrowheads="1"/>
            </p:cNvSpPr>
            <p:nvPr/>
          </p:nvSpPr>
          <p:spPr bwMode="auto">
            <a:xfrm>
              <a:off x="1138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2" name="Oval 1212"/>
            <p:cNvSpPr>
              <a:spLocks noChangeArrowheads="1"/>
            </p:cNvSpPr>
            <p:nvPr/>
          </p:nvSpPr>
          <p:spPr bwMode="auto">
            <a:xfrm>
              <a:off x="1239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3" name="Oval 1213"/>
            <p:cNvSpPr>
              <a:spLocks noChangeArrowheads="1"/>
            </p:cNvSpPr>
            <p:nvPr/>
          </p:nvSpPr>
          <p:spPr bwMode="auto">
            <a:xfrm>
              <a:off x="963" y="25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4" name="Oval 1214"/>
            <p:cNvSpPr>
              <a:spLocks noChangeArrowheads="1"/>
            </p:cNvSpPr>
            <p:nvPr/>
          </p:nvSpPr>
          <p:spPr bwMode="auto">
            <a:xfrm>
              <a:off x="1923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5" name="Oval 1215"/>
            <p:cNvSpPr>
              <a:spLocks noChangeArrowheads="1"/>
            </p:cNvSpPr>
            <p:nvPr/>
          </p:nvSpPr>
          <p:spPr bwMode="auto">
            <a:xfrm>
              <a:off x="1327" y="245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6" name="Oval 1216"/>
            <p:cNvSpPr>
              <a:spLocks noChangeArrowheads="1"/>
            </p:cNvSpPr>
            <p:nvPr/>
          </p:nvSpPr>
          <p:spPr bwMode="auto">
            <a:xfrm>
              <a:off x="1166" y="27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7" name="Oval 1217"/>
            <p:cNvSpPr>
              <a:spLocks noChangeArrowheads="1"/>
            </p:cNvSpPr>
            <p:nvPr/>
          </p:nvSpPr>
          <p:spPr bwMode="auto">
            <a:xfrm>
              <a:off x="2227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8" name="Oval 1218"/>
            <p:cNvSpPr>
              <a:spLocks noChangeArrowheads="1"/>
            </p:cNvSpPr>
            <p:nvPr/>
          </p:nvSpPr>
          <p:spPr bwMode="auto">
            <a:xfrm>
              <a:off x="1707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9" name="Oval 1219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0" name="Oval 1220"/>
            <p:cNvSpPr>
              <a:spLocks noChangeArrowheads="1"/>
            </p:cNvSpPr>
            <p:nvPr/>
          </p:nvSpPr>
          <p:spPr bwMode="auto">
            <a:xfrm>
              <a:off x="1403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1" name="Oval 1221"/>
            <p:cNvSpPr>
              <a:spLocks noChangeArrowheads="1"/>
            </p:cNvSpPr>
            <p:nvPr/>
          </p:nvSpPr>
          <p:spPr bwMode="auto">
            <a:xfrm>
              <a:off x="1121" y="22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2" name="Oval 1222"/>
            <p:cNvSpPr>
              <a:spLocks noChangeArrowheads="1"/>
            </p:cNvSpPr>
            <p:nvPr/>
          </p:nvSpPr>
          <p:spPr bwMode="auto">
            <a:xfrm>
              <a:off x="1400" y="31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3" name="Oval 1223"/>
            <p:cNvSpPr>
              <a:spLocks noChangeArrowheads="1"/>
            </p:cNvSpPr>
            <p:nvPr/>
          </p:nvSpPr>
          <p:spPr bwMode="auto">
            <a:xfrm>
              <a:off x="1679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4" name="Oval 1224"/>
            <p:cNvSpPr>
              <a:spLocks noChangeArrowheads="1"/>
            </p:cNvSpPr>
            <p:nvPr/>
          </p:nvSpPr>
          <p:spPr bwMode="auto">
            <a:xfrm>
              <a:off x="1302" y="29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5" name="Oval 1225"/>
            <p:cNvSpPr>
              <a:spLocks noChangeArrowheads="1"/>
            </p:cNvSpPr>
            <p:nvPr/>
          </p:nvSpPr>
          <p:spPr bwMode="auto">
            <a:xfrm>
              <a:off x="1309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6" name="Oval 1226"/>
            <p:cNvSpPr>
              <a:spLocks noChangeArrowheads="1"/>
            </p:cNvSpPr>
            <p:nvPr/>
          </p:nvSpPr>
          <p:spPr bwMode="auto">
            <a:xfrm>
              <a:off x="1065" y="27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7" name="Oval 1227"/>
            <p:cNvSpPr>
              <a:spLocks noChangeArrowheads="1"/>
            </p:cNvSpPr>
            <p:nvPr/>
          </p:nvSpPr>
          <p:spPr bwMode="auto">
            <a:xfrm>
              <a:off x="1285" y="23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8" name="Oval 1228"/>
            <p:cNvSpPr>
              <a:spLocks noChangeArrowheads="1"/>
            </p:cNvSpPr>
            <p:nvPr/>
          </p:nvSpPr>
          <p:spPr bwMode="auto">
            <a:xfrm>
              <a:off x="887" y="26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39" name="Oval 1229"/>
            <p:cNvSpPr>
              <a:spLocks noChangeArrowheads="1"/>
            </p:cNvSpPr>
            <p:nvPr/>
          </p:nvSpPr>
          <p:spPr bwMode="auto">
            <a:xfrm>
              <a:off x="1993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0" name="Oval 1230"/>
            <p:cNvSpPr>
              <a:spLocks noChangeArrowheads="1"/>
            </p:cNvSpPr>
            <p:nvPr/>
          </p:nvSpPr>
          <p:spPr bwMode="auto">
            <a:xfrm>
              <a:off x="2363" y="26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1" name="Oval 1231"/>
            <p:cNvSpPr>
              <a:spLocks noChangeArrowheads="1"/>
            </p:cNvSpPr>
            <p:nvPr/>
          </p:nvSpPr>
          <p:spPr bwMode="auto">
            <a:xfrm>
              <a:off x="1079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2" name="Oval 1232"/>
            <p:cNvSpPr>
              <a:spLocks noChangeArrowheads="1"/>
            </p:cNvSpPr>
            <p:nvPr/>
          </p:nvSpPr>
          <p:spPr bwMode="auto">
            <a:xfrm>
              <a:off x="1501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3" name="Oval 1233"/>
            <p:cNvSpPr>
              <a:spLocks noChangeArrowheads="1"/>
            </p:cNvSpPr>
            <p:nvPr/>
          </p:nvSpPr>
          <p:spPr bwMode="auto">
            <a:xfrm>
              <a:off x="2803" y="3407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4" name="Oval 1234"/>
            <p:cNvSpPr>
              <a:spLocks noChangeArrowheads="1"/>
            </p:cNvSpPr>
            <p:nvPr/>
          </p:nvSpPr>
          <p:spPr bwMode="auto">
            <a:xfrm>
              <a:off x="1669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5" name="Oval 1235"/>
            <p:cNvSpPr>
              <a:spLocks noChangeArrowheads="1"/>
            </p:cNvSpPr>
            <p:nvPr/>
          </p:nvSpPr>
          <p:spPr bwMode="auto">
            <a:xfrm>
              <a:off x="1972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6" name="Oval 1236"/>
            <p:cNvSpPr>
              <a:spLocks noChangeArrowheads="1"/>
            </p:cNvSpPr>
            <p:nvPr/>
          </p:nvSpPr>
          <p:spPr bwMode="auto">
            <a:xfrm>
              <a:off x="810" y="215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7" name="Oval 1237"/>
            <p:cNvSpPr>
              <a:spLocks noChangeArrowheads="1"/>
            </p:cNvSpPr>
            <p:nvPr/>
          </p:nvSpPr>
          <p:spPr bwMode="auto">
            <a:xfrm>
              <a:off x="1159" y="28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8" name="Oval 1238"/>
            <p:cNvSpPr>
              <a:spLocks noChangeArrowheads="1"/>
            </p:cNvSpPr>
            <p:nvPr/>
          </p:nvSpPr>
          <p:spPr bwMode="auto">
            <a:xfrm>
              <a:off x="1316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49" name="Oval 1239"/>
            <p:cNvSpPr>
              <a:spLocks noChangeArrowheads="1"/>
            </p:cNvSpPr>
            <p:nvPr/>
          </p:nvSpPr>
          <p:spPr bwMode="auto">
            <a:xfrm>
              <a:off x="1745" y="34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0" name="Oval 1240"/>
            <p:cNvSpPr>
              <a:spLocks noChangeArrowheads="1"/>
            </p:cNvSpPr>
            <p:nvPr/>
          </p:nvSpPr>
          <p:spPr bwMode="auto">
            <a:xfrm>
              <a:off x="1351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1" name="Oval 1241"/>
            <p:cNvSpPr>
              <a:spLocks noChangeArrowheads="1"/>
            </p:cNvSpPr>
            <p:nvPr/>
          </p:nvSpPr>
          <p:spPr bwMode="auto">
            <a:xfrm>
              <a:off x="1009" y="29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2" name="Oval 1242"/>
            <p:cNvSpPr>
              <a:spLocks noChangeArrowheads="1"/>
            </p:cNvSpPr>
            <p:nvPr/>
          </p:nvSpPr>
          <p:spPr bwMode="auto">
            <a:xfrm>
              <a:off x="1442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3" name="Oval 1243"/>
            <p:cNvSpPr>
              <a:spLocks noChangeArrowheads="1"/>
            </p:cNvSpPr>
            <p:nvPr/>
          </p:nvSpPr>
          <p:spPr bwMode="auto">
            <a:xfrm>
              <a:off x="2266" y="34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4" name="Oval 1244"/>
            <p:cNvSpPr>
              <a:spLocks noChangeArrowheads="1"/>
            </p:cNvSpPr>
            <p:nvPr/>
          </p:nvSpPr>
          <p:spPr bwMode="auto">
            <a:xfrm>
              <a:off x="1260" y="29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5" name="Oval 1245"/>
            <p:cNvSpPr>
              <a:spLocks noChangeArrowheads="1"/>
            </p:cNvSpPr>
            <p:nvPr/>
          </p:nvSpPr>
          <p:spPr bwMode="auto">
            <a:xfrm>
              <a:off x="1697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6" name="Oval 1246"/>
            <p:cNvSpPr>
              <a:spLocks noChangeArrowheads="1"/>
            </p:cNvSpPr>
            <p:nvPr/>
          </p:nvSpPr>
          <p:spPr bwMode="auto">
            <a:xfrm>
              <a:off x="1498" y="29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7" name="Oval 1247"/>
            <p:cNvSpPr>
              <a:spLocks noChangeArrowheads="1"/>
            </p:cNvSpPr>
            <p:nvPr/>
          </p:nvSpPr>
          <p:spPr bwMode="auto">
            <a:xfrm>
              <a:off x="3114" y="34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8" name="Oval 1248"/>
            <p:cNvSpPr>
              <a:spLocks noChangeArrowheads="1"/>
            </p:cNvSpPr>
            <p:nvPr/>
          </p:nvSpPr>
          <p:spPr bwMode="auto">
            <a:xfrm>
              <a:off x="3030" y="34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59" name="Oval 1249"/>
            <p:cNvSpPr>
              <a:spLocks noChangeArrowheads="1"/>
            </p:cNvSpPr>
            <p:nvPr/>
          </p:nvSpPr>
          <p:spPr bwMode="auto">
            <a:xfrm>
              <a:off x="2489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0" name="Oval 1250"/>
            <p:cNvSpPr>
              <a:spLocks noChangeArrowheads="1"/>
            </p:cNvSpPr>
            <p:nvPr/>
          </p:nvSpPr>
          <p:spPr bwMode="auto">
            <a:xfrm>
              <a:off x="1536" y="34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1" name="Oval 1251"/>
            <p:cNvSpPr>
              <a:spLocks noChangeArrowheads="1"/>
            </p:cNvSpPr>
            <p:nvPr/>
          </p:nvSpPr>
          <p:spPr bwMode="auto">
            <a:xfrm>
              <a:off x="1470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2" name="Oval 1252"/>
            <p:cNvSpPr>
              <a:spLocks noChangeArrowheads="1"/>
            </p:cNvSpPr>
            <p:nvPr/>
          </p:nvSpPr>
          <p:spPr bwMode="auto">
            <a:xfrm>
              <a:off x="2133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3" name="Oval 1253"/>
            <p:cNvSpPr>
              <a:spLocks noChangeArrowheads="1"/>
            </p:cNvSpPr>
            <p:nvPr/>
          </p:nvSpPr>
          <p:spPr bwMode="auto">
            <a:xfrm>
              <a:off x="998" y="31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4" name="Oval 1254"/>
            <p:cNvSpPr>
              <a:spLocks noChangeArrowheads="1"/>
            </p:cNvSpPr>
            <p:nvPr/>
          </p:nvSpPr>
          <p:spPr bwMode="auto">
            <a:xfrm>
              <a:off x="939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5" name="Oval 1255"/>
            <p:cNvSpPr>
              <a:spLocks noChangeArrowheads="1"/>
            </p:cNvSpPr>
            <p:nvPr/>
          </p:nvSpPr>
          <p:spPr bwMode="auto">
            <a:xfrm>
              <a:off x="1281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6" name="Oval 1256"/>
            <p:cNvSpPr>
              <a:spLocks noChangeArrowheads="1"/>
            </p:cNvSpPr>
            <p:nvPr/>
          </p:nvSpPr>
          <p:spPr bwMode="auto">
            <a:xfrm>
              <a:off x="963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7" name="Oval 1257"/>
            <p:cNvSpPr>
              <a:spLocks noChangeArrowheads="1"/>
            </p:cNvSpPr>
            <p:nvPr/>
          </p:nvSpPr>
          <p:spPr bwMode="auto">
            <a:xfrm>
              <a:off x="2314" y="29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8" name="Oval 1258"/>
            <p:cNvSpPr>
              <a:spLocks noChangeArrowheads="1"/>
            </p:cNvSpPr>
            <p:nvPr/>
          </p:nvSpPr>
          <p:spPr bwMode="auto">
            <a:xfrm>
              <a:off x="1093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69" name="Oval 1259"/>
            <p:cNvSpPr>
              <a:spLocks noChangeArrowheads="1"/>
            </p:cNvSpPr>
            <p:nvPr/>
          </p:nvSpPr>
          <p:spPr bwMode="auto">
            <a:xfrm>
              <a:off x="1477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0" name="Oval 1260"/>
            <p:cNvSpPr>
              <a:spLocks noChangeArrowheads="1"/>
            </p:cNvSpPr>
            <p:nvPr/>
          </p:nvSpPr>
          <p:spPr bwMode="auto">
            <a:xfrm>
              <a:off x="1417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1" name="Oval 1261"/>
            <p:cNvSpPr>
              <a:spLocks noChangeArrowheads="1"/>
            </p:cNvSpPr>
            <p:nvPr/>
          </p:nvSpPr>
          <p:spPr bwMode="auto">
            <a:xfrm>
              <a:off x="1613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2" name="Oval 1262"/>
            <p:cNvSpPr>
              <a:spLocks noChangeArrowheads="1"/>
            </p:cNvSpPr>
            <p:nvPr/>
          </p:nvSpPr>
          <p:spPr bwMode="auto">
            <a:xfrm>
              <a:off x="2297" y="27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3" name="Oval 1263"/>
            <p:cNvSpPr>
              <a:spLocks noChangeArrowheads="1"/>
            </p:cNvSpPr>
            <p:nvPr/>
          </p:nvSpPr>
          <p:spPr bwMode="auto">
            <a:xfrm>
              <a:off x="1459" y="16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4" name="Oval 1264"/>
            <p:cNvSpPr>
              <a:spLocks noChangeArrowheads="1"/>
            </p:cNvSpPr>
            <p:nvPr/>
          </p:nvSpPr>
          <p:spPr bwMode="auto">
            <a:xfrm>
              <a:off x="2360" y="31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5" name="Oval 1265"/>
            <p:cNvSpPr>
              <a:spLocks noChangeArrowheads="1"/>
            </p:cNvSpPr>
            <p:nvPr/>
          </p:nvSpPr>
          <p:spPr bwMode="auto">
            <a:xfrm>
              <a:off x="1313" y="21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6" name="Oval 1266"/>
            <p:cNvSpPr>
              <a:spLocks noChangeArrowheads="1"/>
            </p:cNvSpPr>
            <p:nvPr/>
          </p:nvSpPr>
          <p:spPr bwMode="auto">
            <a:xfrm>
              <a:off x="2430" y="29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7" name="Oval 1267"/>
            <p:cNvSpPr>
              <a:spLocks noChangeArrowheads="1"/>
            </p:cNvSpPr>
            <p:nvPr/>
          </p:nvSpPr>
          <p:spPr bwMode="auto">
            <a:xfrm>
              <a:off x="1316" y="35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8" name="Oval 1268"/>
            <p:cNvSpPr>
              <a:spLocks noChangeArrowheads="1"/>
            </p:cNvSpPr>
            <p:nvPr/>
          </p:nvSpPr>
          <p:spPr bwMode="auto">
            <a:xfrm>
              <a:off x="2091" y="30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79" name="Oval 1269"/>
            <p:cNvSpPr>
              <a:spLocks noChangeArrowheads="1"/>
            </p:cNvSpPr>
            <p:nvPr/>
          </p:nvSpPr>
          <p:spPr bwMode="auto">
            <a:xfrm>
              <a:off x="1581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0" name="Oval 1270"/>
            <p:cNvSpPr>
              <a:spLocks noChangeArrowheads="1"/>
            </p:cNvSpPr>
            <p:nvPr/>
          </p:nvSpPr>
          <p:spPr bwMode="auto">
            <a:xfrm>
              <a:off x="1498" y="27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1" name="Oval 1271"/>
            <p:cNvSpPr>
              <a:spLocks noChangeArrowheads="1"/>
            </p:cNvSpPr>
            <p:nvPr/>
          </p:nvSpPr>
          <p:spPr bwMode="auto">
            <a:xfrm>
              <a:off x="3508" y="28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2" name="Oval 1272"/>
            <p:cNvSpPr>
              <a:spLocks noChangeArrowheads="1"/>
            </p:cNvSpPr>
            <p:nvPr/>
          </p:nvSpPr>
          <p:spPr bwMode="auto">
            <a:xfrm>
              <a:off x="1822" y="24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3" name="Oval 1273"/>
            <p:cNvSpPr>
              <a:spLocks noChangeArrowheads="1"/>
            </p:cNvSpPr>
            <p:nvPr/>
          </p:nvSpPr>
          <p:spPr bwMode="auto">
            <a:xfrm>
              <a:off x="1197" y="19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4" name="Oval 1274"/>
            <p:cNvSpPr>
              <a:spLocks noChangeArrowheads="1"/>
            </p:cNvSpPr>
            <p:nvPr/>
          </p:nvSpPr>
          <p:spPr bwMode="auto">
            <a:xfrm>
              <a:off x="1519" y="331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5" name="Oval 1275"/>
            <p:cNvSpPr>
              <a:spLocks noChangeArrowheads="1"/>
            </p:cNvSpPr>
            <p:nvPr/>
          </p:nvSpPr>
          <p:spPr bwMode="auto">
            <a:xfrm>
              <a:off x="967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6" name="Oval 1276"/>
            <p:cNvSpPr>
              <a:spLocks noChangeArrowheads="1"/>
            </p:cNvSpPr>
            <p:nvPr/>
          </p:nvSpPr>
          <p:spPr bwMode="auto">
            <a:xfrm>
              <a:off x="1135" y="3036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7" name="Oval 1277"/>
            <p:cNvSpPr>
              <a:spLocks noChangeArrowheads="1"/>
            </p:cNvSpPr>
            <p:nvPr/>
          </p:nvSpPr>
          <p:spPr bwMode="auto">
            <a:xfrm>
              <a:off x="1588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8" name="Oval 1278"/>
            <p:cNvSpPr>
              <a:spLocks noChangeArrowheads="1"/>
            </p:cNvSpPr>
            <p:nvPr/>
          </p:nvSpPr>
          <p:spPr bwMode="auto">
            <a:xfrm>
              <a:off x="1107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89" name="Oval 1279"/>
            <p:cNvSpPr>
              <a:spLocks noChangeArrowheads="1"/>
            </p:cNvSpPr>
            <p:nvPr/>
          </p:nvSpPr>
          <p:spPr bwMode="auto">
            <a:xfrm>
              <a:off x="1875" y="299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0" name="Oval 1280"/>
            <p:cNvSpPr>
              <a:spLocks noChangeArrowheads="1"/>
            </p:cNvSpPr>
            <p:nvPr/>
          </p:nvSpPr>
          <p:spPr bwMode="auto">
            <a:xfrm>
              <a:off x="995" y="19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1" name="Oval 1281"/>
            <p:cNvSpPr>
              <a:spLocks noChangeArrowheads="1"/>
            </p:cNvSpPr>
            <p:nvPr/>
          </p:nvSpPr>
          <p:spPr bwMode="auto">
            <a:xfrm>
              <a:off x="1634" y="34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2" name="Oval 1282"/>
            <p:cNvSpPr>
              <a:spLocks noChangeArrowheads="1"/>
            </p:cNvSpPr>
            <p:nvPr/>
          </p:nvSpPr>
          <p:spPr bwMode="auto">
            <a:xfrm>
              <a:off x="2311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3" name="Oval 1283"/>
            <p:cNvSpPr>
              <a:spLocks noChangeArrowheads="1"/>
            </p:cNvSpPr>
            <p:nvPr/>
          </p:nvSpPr>
          <p:spPr bwMode="auto">
            <a:xfrm>
              <a:off x="2461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4" name="Oval 1284"/>
            <p:cNvSpPr>
              <a:spLocks noChangeArrowheads="1"/>
            </p:cNvSpPr>
            <p:nvPr/>
          </p:nvSpPr>
          <p:spPr bwMode="auto">
            <a:xfrm>
              <a:off x="2035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5" name="Oval 1285"/>
            <p:cNvSpPr>
              <a:spLocks noChangeArrowheads="1"/>
            </p:cNvSpPr>
            <p:nvPr/>
          </p:nvSpPr>
          <p:spPr bwMode="auto">
            <a:xfrm>
              <a:off x="2356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6" name="Oval 1286"/>
            <p:cNvSpPr>
              <a:spLocks noChangeArrowheads="1"/>
            </p:cNvSpPr>
            <p:nvPr/>
          </p:nvSpPr>
          <p:spPr bwMode="auto">
            <a:xfrm>
              <a:off x="977" y="26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7" name="Oval 1287"/>
            <p:cNvSpPr>
              <a:spLocks noChangeArrowheads="1"/>
            </p:cNvSpPr>
            <p:nvPr/>
          </p:nvSpPr>
          <p:spPr bwMode="auto">
            <a:xfrm>
              <a:off x="1826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8" name="Oval 1288"/>
            <p:cNvSpPr>
              <a:spLocks noChangeArrowheads="1"/>
            </p:cNvSpPr>
            <p:nvPr/>
          </p:nvSpPr>
          <p:spPr bwMode="auto">
            <a:xfrm>
              <a:off x="908" y="25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99" name="Oval 1289"/>
            <p:cNvSpPr>
              <a:spLocks noChangeArrowheads="1"/>
            </p:cNvSpPr>
            <p:nvPr/>
          </p:nvSpPr>
          <p:spPr bwMode="auto">
            <a:xfrm>
              <a:off x="1606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0" name="Oval 1290"/>
            <p:cNvSpPr>
              <a:spLocks noChangeArrowheads="1"/>
            </p:cNvSpPr>
            <p:nvPr/>
          </p:nvSpPr>
          <p:spPr bwMode="auto">
            <a:xfrm>
              <a:off x="1606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1" name="Oval 1291"/>
            <p:cNvSpPr>
              <a:spLocks noChangeArrowheads="1"/>
            </p:cNvSpPr>
            <p:nvPr/>
          </p:nvSpPr>
          <p:spPr bwMode="auto">
            <a:xfrm>
              <a:off x="1833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2" name="Oval 1292"/>
            <p:cNvSpPr>
              <a:spLocks noChangeArrowheads="1"/>
            </p:cNvSpPr>
            <p:nvPr/>
          </p:nvSpPr>
          <p:spPr bwMode="auto">
            <a:xfrm>
              <a:off x="1578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3" name="Oval 1293"/>
            <p:cNvSpPr>
              <a:spLocks noChangeArrowheads="1"/>
            </p:cNvSpPr>
            <p:nvPr/>
          </p:nvSpPr>
          <p:spPr bwMode="auto">
            <a:xfrm>
              <a:off x="1522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4" name="Oval 1294"/>
            <p:cNvSpPr>
              <a:spLocks noChangeArrowheads="1"/>
            </p:cNvSpPr>
            <p:nvPr/>
          </p:nvSpPr>
          <p:spPr bwMode="auto">
            <a:xfrm>
              <a:off x="1114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5" name="Oval 1295"/>
            <p:cNvSpPr>
              <a:spLocks noChangeArrowheads="1"/>
            </p:cNvSpPr>
            <p:nvPr/>
          </p:nvSpPr>
          <p:spPr bwMode="auto">
            <a:xfrm>
              <a:off x="2140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6" name="Oval 1296"/>
            <p:cNvSpPr>
              <a:spLocks noChangeArrowheads="1"/>
            </p:cNvSpPr>
            <p:nvPr/>
          </p:nvSpPr>
          <p:spPr bwMode="auto">
            <a:xfrm>
              <a:off x="1424" y="26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7" name="Oval 1297"/>
            <p:cNvSpPr>
              <a:spLocks noChangeArrowheads="1"/>
            </p:cNvSpPr>
            <p:nvPr/>
          </p:nvSpPr>
          <p:spPr bwMode="auto">
            <a:xfrm>
              <a:off x="1051" y="25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8" name="Oval 1298"/>
            <p:cNvSpPr>
              <a:spLocks noChangeArrowheads="1"/>
            </p:cNvSpPr>
            <p:nvPr/>
          </p:nvSpPr>
          <p:spPr bwMode="auto">
            <a:xfrm>
              <a:off x="2660" y="33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09" name="Oval 1299"/>
            <p:cNvSpPr>
              <a:spLocks noChangeArrowheads="1"/>
            </p:cNvSpPr>
            <p:nvPr/>
          </p:nvSpPr>
          <p:spPr bwMode="auto">
            <a:xfrm>
              <a:off x="3034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0" name="Oval 1300"/>
            <p:cNvSpPr>
              <a:spLocks noChangeArrowheads="1"/>
            </p:cNvSpPr>
            <p:nvPr/>
          </p:nvSpPr>
          <p:spPr bwMode="auto">
            <a:xfrm>
              <a:off x="1183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1" name="Oval 1301"/>
            <p:cNvSpPr>
              <a:spLocks noChangeArrowheads="1"/>
            </p:cNvSpPr>
            <p:nvPr/>
          </p:nvSpPr>
          <p:spPr bwMode="auto">
            <a:xfrm>
              <a:off x="1780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2" name="Oval 1302"/>
            <p:cNvSpPr>
              <a:spLocks noChangeArrowheads="1"/>
            </p:cNvSpPr>
            <p:nvPr/>
          </p:nvSpPr>
          <p:spPr bwMode="auto">
            <a:xfrm>
              <a:off x="1438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3" name="Oval 1303"/>
            <p:cNvSpPr>
              <a:spLocks noChangeArrowheads="1"/>
            </p:cNvSpPr>
            <p:nvPr/>
          </p:nvSpPr>
          <p:spPr bwMode="auto">
            <a:xfrm>
              <a:off x="1232" y="28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4" name="Oval 1304"/>
            <p:cNvSpPr>
              <a:spLocks noChangeArrowheads="1"/>
            </p:cNvSpPr>
            <p:nvPr/>
          </p:nvSpPr>
          <p:spPr bwMode="auto">
            <a:xfrm>
              <a:off x="1606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5" name="Oval 1305"/>
            <p:cNvSpPr>
              <a:spLocks noChangeArrowheads="1"/>
            </p:cNvSpPr>
            <p:nvPr/>
          </p:nvSpPr>
          <p:spPr bwMode="auto">
            <a:xfrm>
              <a:off x="1763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6" name="Oval 1306"/>
            <p:cNvSpPr>
              <a:spLocks noChangeArrowheads="1"/>
            </p:cNvSpPr>
            <p:nvPr/>
          </p:nvSpPr>
          <p:spPr bwMode="auto">
            <a:xfrm>
              <a:off x="1375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7" name="Oval 1307"/>
            <p:cNvSpPr>
              <a:spLocks noChangeArrowheads="1"/>
            </p:cNvSpPr>
            <p:nvPr/>
          </p:nvSpPr>
          <p:spPr bwMode="auto">
            <a:xfrm>
              <a:off x="1264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8" name="Oval 1308"/>
            <p:cNvSpPr>
              <a:spLocks noChangeArrowheads="1"/>
            </p:cNvSpPr>
            <p:nvPr/>
          </p:nvSpPr>
          <p:spPr bwMode="auto">
            <a:xfrm>
              <a:off x="2077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19" name="Oval 1309"/>
            <p:cNvSpPr>
              <a:spLocks noChangeArrowheads="1"/>
            </p:cNvSpPr>
            <p:nvPr/>
          </p:nvSpPr>
          <p:spPr bwMode="auto">
            <a:xfrm>
              <a:off x="1711" y="3141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0" name="Oval 1310"/>
            <p:cNvSpPr>
              <a:spLocks noChangeArrowheads="1"/>
            </p:cNvSpPr>
            <p:nvPr/>
          </p:nvSpPr>
          <p:spPr bwMode="auto">
            <a:xfrm>
              <a:off x="1396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1" name="Oval 1311"/>
            <p:cNvSpPr>
              <a:spLocks noChangeArrowheads="1"/>
            </p:cNvSpPr>
            <p:nvPr/>
          </p:nvSpPr>
          <p:spPr bwMode="auto">
            <a:xfrm>
              <a:off x="1927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2" name="Oval 1312"/>
            <p:cNvSpPr>
              <a:spLocks noChangeArrowheads="1"/>
            </p:cNvSpPr>
            <p:nvPr/>
          </p:nvSpPr>
          <p:spPr bwMode="auto">
            <a:xfrm>
              <a:off x="1794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3" name="Oval 1313"/>
            <p:cNvSpPr>
              <a:spLocks noChangeArrowheads="1"/>
            </p:cNvSpPr>
            <p:nvPr/>
          </p:nvSpPr>
          <p:spPr bwMode="auto">
            <a:xfrm>
              <a:off x="2297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4" name="Oval 1314"/>
            <p:cNvSpPr>
              <a:spLocks noChangeArrowheads="1"/>
            </p:cNvSpPr>
            <p:nvPr/>
          </p:nvSpPr>
          <p:spPr bwMode="auto">
            <a:xfrm>
              <a:off x="1253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5" name="Oval 1315"/>
            <p:cNvSpPr>
              <a:spLocks noChangeArrowheads="1"/>
            </p:cNvSpPr>
            <p:nvPr/>
          </p:nvSpPr>
          <p:spPr bwMode="auto">
            <a:xfrm>
              <a:off x="2129" y="30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6" name="Oval 1316"/>
            <p:cNvSpPr>
              <a:spLocks noChangeArrowheads="1"/>
            </p:cNvSpPr>
            <p:nvPr/>
          </p:nvSpPr>
          <p:spPr bwMode="auto">
            <a:xfrm>
              <a:off x="1735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7" name="Oval 1317"/>
            <p:cNvSpPr>
              <a:spLocks noChangeArrowheads="1"/>
            </p:cNvSpPr>
            <p:nvPr/>
          </p:nvSpPr>
          <p:spPr bwMode="auto">
            <a:xfrm>
              <a:off x="2105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8" name="Oval 1318"/>
            <p:cNvSpPr>
              <a:spLocks noChangeArrowheads="1"/>
            </p:cNvSpPr>
            <p:nvPr/>
          </p:nvSpPr>
          <p:spPr bwMode="auto">
            <a:xfrm>
              <a:off x="1930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29" name="Oval 1319"/>
            <p:cNvSpPr>
              <a:spLocks noChangeArrowheads="1"/>
            </p:cNvSpPr>
            <p:nvPr/>
          </p:nvSpPr>
          <p:spPr bwMode="auto">
            <a:xfrm>
              <a:off x="2859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0" name="Oval 1320"/>
            <p:cNvSpPr>
              <a:spLocks noChangeArrowheads="1"/>
            </p:cNvSpPr>
            <p:nvPr/>
          </p:nvSpPr>
          <p:spPr bwMode="auto">
            <a:xfrm>
              <a:off x="1051" y="21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1" name="Oval 1321"/>
            <p:cNvSpPr>
              <a:spLocks noChangeArrowheads="1"/>
            </p:cNvSpPr>
            <p:nvPr/>
          </p:nvSpPr>
          <p:spPr bwMode="auto">
            <a:xfrm>
              <a:off x="1794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2" name="Oval 1322"/>
            <p:cNvSpPr>
              <a:spLocks noChangeArrowheads="1"/>
            </p:cNvSpPr>
            <p:nvPr/>
          </p:nvSpPr>
          <p:spPr bwMode="auto">
            <a:xfrm>
              <a:off x="1072" y="26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3" name="Oval 1323"/>
            <p:cNvSpPr>
              <a:spLocks noChangeArrowheads="1"/>
            </p:cNvSpPr>
            <p:nvPr/>
          </p:nvSpPr>
          <p:spPr bwMode="auto">
            <a:xfrm>
              <a:off x="1162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4" name="Oval 1324"/>
            <p:cNvSpPr>
              <a:spLocks noChangeArrowheads="1"/>
            </p:cNvSpPr>
            <p:nvPr/>
          </p:nvSpPr>
          <p:spPr bwMode="auto">
            <a:xfrm>
              <a:off x="1215" y="299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5" name="Oval 1325"/>
            <p:cNvSpPr>
              <a:spLocks noChangeArrowheads="1"/>
            </p:cNvSpPr>
            <p:nvPr/>
          </p:nvSpPr>
          <p:spPr bwMode="auto">
            <a:xfrm>
              <a:off x="1794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6" name="Oval 1326"/>
            <p:cNvSpPr>
              <a:spLocks noChangeArrowheads="1"/>
            </p:cNvSpPr>
            <p:nvPr/>
          </p:nvSpPr>
          <p:spPr bwMode="auto">
            <a:xfrm>
              <a:off x="1421" y="277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7" name="Oval 1327"/>
            <p:cNvSpPr>
              <a:spLocks noChangeArrowheads="1"/>
            </p:cNvSpPr>
            <p:nvPr/>
          </p:nvSpPr>
          <p:spPr bwMode="auto">
            <a:xfrm>
              <a:off x="1721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8" name="Oval 1328"/>
            <p:cNvSpPr>
              <a:spLocks noChangeArrowheads="1"/>
            </p:cNvSpPr>
            <p:nvPr/>
          </p:nvSpPr>
          <p:spPr bwMode="auto">
            <a:xfrm>
              <a:off x="1159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39" name="Oval 1329"/>
            <p:cNvSpPr>
              <a:spLocks noChangeArrowheads="1"/>
            </p:cNvSpPr>
            <p:nvPr/>
          </p:nvSpPr>
          <p:spPr bwMode="auto">
            <a:xfrm>
              <a:off x="2555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0" name="Oval 1330"/>
            <p:cNvSpPr>
              <a:spLocks noChangeArrowheads="1"/>
            </p:cNvSpPr>
            <p:nvPr/>
          </p:nvSpPr>
          <p:spPr bwMode="auto">
            <a:xfrm>
              <a:off x="2266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1" name="Oval 1331"/>
            <p:cNvSpPr>
              <a:spLocks noChangeArrowheads="1"/>
            </p:cNvSpPr>
            <p:nvPr/>
          </p:nvSpPr>
          <p:spPr bwMode="auto">
            <a:xfrm>
              <a:off x="1683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2" name="Oval 1332"/>
            <p:cNvSpPr>
              <a:spLocks noChangeArrowheads="1"/>
            </p:cNvSpPr>
            <p:nvPr/>
          </p:nvSpPr>
          <p:spPr bwMode="auto">
            <a:xfrm>
              <a:off x="1770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3" name="Oval 1333"/>
            <p:cNvSpPr>
              <a:spLocks noChangeArrowheads="1"/>
            </p:cNvSpPr>
            <p:nvPr/>
          </p:nvSpPr>
          <p:spPr bwMode="auto">
            <a:xfrm>
              <a:off x="1665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4" name="Oval 1334"/>
            <p:cNvSpPr>
              <a:spLocks noChangeArrowheads="1"/>
            </p:cNvSpPr>
            <p:nvPr/>
          </p:nvSpPr>
          <p:spPr bwMode="auto">
            <a:xfrm>
              <a:off x="1215" y="28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5" name="Oval 1335"/>
            <p:cNvSpPr>
              <a:spLocks noChangeArrowheads="1"/>
            </p:cNvSpPr>
            <p:nvPr/>
          </p:nvSpPr>
          <p:spPr bwMode="auto">
            <a:xfrm>
              <a:off x="1875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6" name="Oval 1336"/>
            <p:cNvSpPr>
              <a:spLocks noChangeArrowheads="1"/>
            </p:cNvSpPr>
            <p:nvPr/>
          </p:nvSpPr>
          <p:spPr bwMode="auto">
            <a:xfrm>
              <a:off x="2339" y="33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7" name="Oval 1337"/>
            <p:cNvSpPr>
              <a:spLocks noChangeArrowheads="1"/>
            </p:cNvSpPr>
            <p:nvPr/>
          </p:nvSpPr>
          <p:spPr bwMode="auto">
            <a:xfrm>
              <a:off x="1086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8" name="Oval 1338"/>
            <p:cNvSpPr>
              <a:spLocks noChangeArrowheads="1"/>
            </p:cNvSpPr>
            <p:nvPr/>
          </p:nvSpPr>
          <p:spPr bwMode="auto">
            <a:xfrm>
              <a:off x="1054" y="27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49" name="Oval 1339"/>
            <p:cNvSpPr>
              <a:spLocks noChangeArrowheads="1"/>
            </p:cNvSpPr>
            <p:nvPr/>
          </p:nvSpPr>
          <p:spPr bwMode="auto">
            <a:xfrm>
              <a:off x="1211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0" name="Oval 1340"/>
            <p:cNvSpPr>
              <a:spLocks noChangeArrowheads="1"/>
            </p:cNvSpPr>
            <p:nvPr/>
          </p:nvSpPr>
          <p:spPr bwMode="auto">
            <a:xfrm>
              <a:off x="1065" y="27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1" name="Oval 1341"/>
            <p:cNvSpPr>
              <a:spLocks noChangeArrowheads="1"/>
            </p:cNvSpPr>
            <p:nvPr/>
          </p:nvSpPr>
          <p:spPr bwMode="auto">
            <a:xfrm>
              <a:off x="991" y="275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2" name="Oval 1342"/>
            <p:cNvSpPr>
              <a:spLocks noChangeArrowheads="1"/>
            </p:cNvSpPr>
            <p:nvPr/>
          </p:nvSpPr>
          <p:spPr bwMode="auto">
            <a:xfrm>
              <a:off x="2671" y="327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3" name="Oval 1343"/>
            <p:cNvSpPr>
              <a:spLocks noChangeArrowheads="1"/>
            </p:cNvSpPr>
            <p:nvPr/>
          </p:nvSpPr>
          <p:spPr bwMode="auto">
            <a:xfrm>
              <a:off x="1449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4" name="Oval 1344"/>
            <p:cNvSpPr>
              <a:spLocks noChangeArrowheads="1"/>
            </p:cNvSpPr>
            <p:nvPr/>
          </p:nvSpPr>
          <p:spPr bwMode="auto">
            <a:xfrm>
              <a:off x="1480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5" name="Oval 1345"/>
            <p:cNvSpPr>
              <a:spLocks noChangeArrowheads="1"/>
            </p:cNvSpPr>
            <p:nvPr/>
          </p:nvSpPr>
          <p:spPr bwMode="auto">
            <a:xfrm>
              <a:off x="1501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6" name="Oval 1346"/>
            <p:cNvSpPr>
              <a:spLocks noChangeArrowheads="1"/>
            </p:cNvSpPr>
            <p:nvPr/>
          </p:nvSpPr>
          <p:spPr bwMode="auto">
            <a:xfrm>
              <a:off x="2332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7" name="Oval 1347"/>
            <p:cNvSpPr>
              <a:spLocks noChangeArrowheads="1"/>
            </p:cNvSpPr>
            <p:nvPr/>
          </p:nvSpPr>
          <p:spPr bwMode="auto">
            <a:xfrm>
              <a:off x="880" y="18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8" name="Oval 1348"/>
            <p:cNvSpPr>
              <a:spLocks noChangeArrowheads="1"/>
            </p:cNvSpPr>
            <p:nvPr/>
          </p:nvSpPr>
          <p:spPr bwMode="auto">
            <a:xfrm>
              <a:off x="1417" y="28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9" name="Oval 1349"/>
            <p:cNvSpPr>
              <a:spLocks noChangeArrowheads="1"/>
            </p:cNvSpPr>
            <p:nvPr/>
          </p:nvSpPr>
          <p:spPr bwMode="auto">
            <a:xfrm>
              <a:off x="1718" y="2981"/>
              <a:ext cx="20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0" name="Oval 1350"/>
            <p:cNvSpPr>
              <a:spLocks noChangeArrowheads="1"/>
            </p:cNvSpPr>
            <p:nvPr/>
          </p:nvSpPr>
          <p:spPr bwMode="auto">
            <a:xfrm>
              <a:off x="1299" y="25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1" name="Oval 1351"/>
            <p:cNvSpPr>
              <a:spLocks noChangeArrowheads="1"/>
            </p:cNvSpPr>
            <p:nvPr/>
          </p:nvSpPr>
          <p:spPr bwMode="auto">
            <a:xfrm>
              <a:off x="1368" y="28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2" name="Oval 1352"/>
            <p:cNvSpPr>
              <a:spLocks noChangeArrowheads="1"/>
            </p:cNvSpPr>
            <p:nvPr/>
          </p:nvSpPr>
          <p:spPr bwMode="auto">
            <a:xfrm>
              <a:off x="1735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3" name="Oval 1353"/>
            <p:cNvSpPr>
              <a:spLocks noChangeArrowheads="1"/>
            </p:cNvSpPr>
            <p:nvPr/>
          </p:nvSpPr>
          <p:spPr bwMode="auto">
            <a:xfrm>
              <a:off x="2105" y="29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4" name="Oval 1354"/>
            <p:cNvSpPr>
              <a:spLocks noChangeArrowheads="1"/>
            </p:cNvSpPr>
            <p:nvPr/>
          </p:nvSpPr>
          <p:spPr bwMode="auto">
            <a:xfrm>
              <a:off x="1641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5" name="Oval 1355"/>
            <p:cNvSpPr>
              <a:spLocks noChangeArrowheads="1"/>
            </p:cNvSpPr>
            <p:nvPr/>
          </p:nvSpPr>
          <p:spPr bwMode="auto">
            <a:xfrm>
              <a:off x="1260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6" name="Oval 1356"/>
            <p:cNvSpPr>
              <a:spLocks noChangeArrowheads="1"/>
            </p:cNvSpPr>
            <p:nvPr/>
          </p:nvSpPr>
          <p:spPr bwMode="auto">
            <a:xfrm>
              <a:off x="1047" y="29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7" name="Oval 1357"/>
            <p:cNvSpPr>
              <a:spLocks noChangeArrowheads="1"/>
            </p:cNvSpPr>
            <p:nvPr/>
          </p:nvSpPr>
          <p:spPr bwMode="auto">
            <a:xfrm>
              <a:off x="1512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8" name="Oval 1358"/>
            <p:cNvSpPr>
              <a:spLocks noChangeArrowheads="1"/>
            </p:cNvSpPr>
            <p:nvPr/>
          </p:nvSpPr>
          <p:spPr bwMode="auto">
            <a:xfrm>
              <a:off x="970" y="26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69" name="Oval 1359"/>
            <p:cNvSpPr>
              <a:spLocks noChangeArrowheads="1"/>
            </p:cNvSpPr>
            <p:nvPr/>
          </p:nvSpPr>
          <p:spPr bwMode="auto">
            <a:xfrm>
              <a:off x="1327" y="2376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0" name="Oval 1360"/>
            <p:cNvSpPr>
              <a:spLocks noChangeArrowheads="1"/>
            </p:cNvSpPr>
            <p:nvPr/>
          </p:nvSpPr>
          <p:spPr bwMode="auto">
            <a:xfrm>
              <a:off x="1347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1" name="Oval 1361"/>
            <p:cNvSpPr>
              <a:spLocks noChangeArrowheads="1"/>
            </p:cNvSpPr>
            <p:nvPr/>
          </p:nvSpPr>
          <p:spPr bwMode="auto">
            <a:xfrm>
              <a:off x="2321" y="28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2" name="Oval 1362"/>
            <p:cNvSpPr>
              <a:spLocks noChangeArrowheads="1"/>
            </p:cNvSpPr>
            <p:nvPr/>
          </p:nvSpPr>
          <p:spPr bwMode="auto">
            <a:xfrm>
              <a:off x="3124" y="34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3" name="Oval 1363"/>
            <p:cNvSpPr>
              <a:spLocks noChangeArrowheads="1"/>
            </p:cNvSpPr>
            <p:nvPr/>
          </p:nvSpPr>
          <p:spPr bwMode="auto">
            <a:xfrm>
              <a:off x="1211" y="2569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4" name="Oval 1364"/>
            <p:cNvSpPr>
              <a:spLocks noChangeArrowheads="1"/>
            </p:cNvSpPr>
            <p:nvPr/>
          </p:nvSpPr>
          <p:spPr bwMode="auto">
            <a:xfrm>
              <a:off x="1327" y="314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5" name="Oval 1365"/>
            <p:cNvSpPr>
              <a:spLocks noChangeArrowheads="1"/>
            </p:cNvSpPr>
            <p:nvPr/>
          </p:nvSpPr>
          <p:spPr bwMode="auto">
            <a:xfrm>
              <a:off x="876" y="19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6" name="Oval 1366"/>
            <p:cNvSpPr>
              <a:spLocks noChangeArrowheads="1"/>
            </p:cNvSpPr>
            <p:nvPr/>
          </p:nvSpPr>
          <p:spPr bwMode="auto">
            <a:xfrm>
              <a:off x="1047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7" name="Oval 1367"/>
            <p:cNvSpPr>
              <a:spLocks noChangeArrowheads="1"/>
            </p:cNvSpPr>
            <p:nvPr/>
          </p:nvSpPr>
          <p:spPr bwMode="auto">
            <a:xfrm>
              <a:off x="974" y="23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8" name="Oval 1368"/>
            <p:cNvSpPr>
              <a:spLocks noChangeArrowheads="1"/>
            </p:cNvSpPr>
            <p:nvPr/>
          </p:nvSpPr>
          <p:spPr bwMode="auto">
            <a:xfrm>
              <a:off x="1211" y="26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9" name="Oval 1369"/>
            <p:cNvSpPr>
              <a:spLocks noChangeArrowheads="1"/>
            </p:cNvSpPr>
            <p:nvPr/>
          </p:nvSpPr>
          <p:spPr bwMode="auto">
            <a:xfrm>
              <a:off x="3631" y="3431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0" name="Oval 1370"/>
            <p:cNvSpPr>
              <a:spLocks noChangeArrowheads="1"/>
            </p:cNvSpPr>
            <p:nvPr/>
          </p:nvSpPr>
          <p:spPr bwMode="auto">
            <a:xfrm>
              <a:off x="1082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1" name="Oval 1371"/>
            <p:cNvSpPr>
              <a:spLocks noChangeArrowheads="1"/>
            </p:cNvSpPr>
            <p:nvPr/>
          </p:nvSpPr>
          <p:spPr bwMode="auto">
            <a:xfrm>
              <a:off x="1131" y="29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2" name="Oval 1372"/>
            <p:cNvSpPr>
              <a:spLocks noChangeArrowheads="1"/>
            </p:cNvSpPr>
            <p:nvPr/>
          </p:nvSpPr>
          <p:spPr bwMode="auto">
            <a:xfrm>
              <a:off x="1784" y="31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3" name="Oval 1373"/>
            <p:cNvSpPr>
              <a:spLocks noChangeArrowheads="1"/>
            </p:cNvSpPr>
            <p:nvPr/>
          </p:nvSpPr>
          <p:spPr bwMode="auto">
            <a:xfrm>
              <a:off x="1208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4" name="Oval 1374"/>
            <p:cNvSpPr>
              <a:spLocks noChangeArrowheads="1"/>
            </p:cNvSpPr>
            <p:nvPr/>
          </p:nvSpPr>
          <p:spPr bwMode="auto">
            <a:xfrm>
              <a:off x="1627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5" name="Oval 1375"/>
            <p:cNvSpPr>
              <a:spLocks noChangeArrowheads="1"/>
            </p:cNvSpPr>
            <p:nvPr/>
          </p:nvSpPr>
          <p:spPr bwMode="auto">
            <a:xfrm>
              <a:off x="1131" y="25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6" name="Oval 1376"/>
            <p:cNvSpPr>
              <a:spLocks noChangeArrowheads="1"/>
            </p:cNvSpPr>
            <p:nvPr/>
          </p:nvSpPr>
          <p:spPr bwMode="auto">
            <a:xfrm>
              <a:off x="1777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7" name="Oval 1377"/>
            <p:cNvSpPr>
              <a:spLocks noChangeArrowheads="1"/>
            </p:cNvSpPr>
            <p:nvPr/>
          </p:nvSpPr>
          <p:spPr bwMode="auto">
            <a:xfrm>
              <a:off x="2042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8" name="Oval 1378"/>
            <p:cNvSpPr>
              <a:spLocks noChangeArrowheads="1"/>
            </p:cNvSpPr>
            <p:nvPr/>
          </p:nvSpPr>
          <p:spPr bwMode="auto">
            <a:xfrm>
              <a:off x="1320" y="27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89" name="Oval 1379"/>
            <p:cNvSpPr>
              <a:spLocks noChangeArrowheads="1"/>
            </p:cNvSpPr>
            <p:nvPr/>
          </p:nvSpPr>
          <p:spPr bwMode="auto">
            <a:xfrm>
              <a:off x="1669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0" name="Oval 1380"/>
            <p:cNvSpPr>
              <a:spLocks noChangeArrowheads="1"/>
            </p:cNvSpPr>
            <p:nvPr/>
          </p:nvSpPr>
          <p:spPr bwMode="auto">
            <a:xfrm>
              <a:off x="1166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1" name="Oval 1381"/>
            <p:cNvSpPr>
              <a:spLocks noChangeArrowheads="1"/>
            </p:cNvSpPr>
            <p:nvPr/>
          </p:nvSpPr>
          <p:spPr bwMode="auto">
            <a:xfrm>
              <a:off x="2622" y="35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2" name="Oval 1382"/>
            <p:cNvSpPr>
              <a:spLocks noChangeArrowheads="1"/>
            </p:cNvSpPr>
            <p:nvPr/>
          </p:nvSpPr>
          <p:spPr bwMode="auto">
            <a:xfrm>
              <a:off x="1365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3" name="Oval 1383"/>
            <p:cNvSpPr>
              <a:spLocks noChangeArrowheads="1"/>
            </p:cNvSpPr>
            <p:nvPr/>
          </p:nvSpPr>
          <p:spPr bwMode="auto">
            <a:xfrm>
              <a:off x="1536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4" name="Oval 1384"/>
            <p:cNvSpPr>
              <a:spLocks noChangeArrowheads="1"/>
            </p:cNvSpPr>
            <p:nvPr/>
          </p:nvSpPr>
          <p:spPr bwMode="auto">
            <a:xfrm>
              <a:off x="1403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5" name="Oval 1385"/>
            <p:cNvSpPr>
              <a:spLocks noChangeArrowheads="1"/>
            </p:cNvSpPr>
            <p:nvPr/>
          </p:nvSpPr>
          <p:spPr bwMode="auto">
            <a:xfrm>
              <a:off x="1400" y="30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6" name="Oval 1386"/>
            <p:cNvSpPr>
              <a:spLocks noChangeArrowheads="1"/>
            </p:cNvSpPr>
            <p:nvPr/>
          </p:nvSpPr>
          <p:spPr bwMode="auto">
            <a:xfrm>
              <a:off x="2639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7" name="Oval 1387"/>
            <p:cNvSpPr>
              <a:spLocks noChangeArrowheads="1"/>
            </p:cNvSpPr>
            <p:nvPr/>
          </p:nvSpPr>
          <p:spPr bwMode="auto">
            <a:xfrm>
              <a:off x="3351" y="34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8" name="Oval 1388"/>
            <p:cNvSpPr>
              <a:spLocks noChangeArrowheads="1"/>
            </p:cNvSpPr>
            <p:nvPr/>
          </p:nvSpPr>
          <p:spPr bwMode="auto">
            <a:xfrm>
              <a:off x="1428" y="24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99" name="Oval 1389"/>
            <p:cNvSpPr>
              <a:spLocks noChangeArrowheads="1"/>
            </p:cNvSpPr>
            <p:nvPr/>
          </p:nvSpPr>
          <p:spPr bwMode="auto">
            <a:xfrm>
              <a:off x="1040" y="2569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0" name="Oval 1390"/>
            <p:cNvSpPr>
              <a:spLocks noChangeArrowheads="1"/>
            </p:cNvSpPr>
            <p:nvPr/>
          </p:nvSpPr>
          <p:spPr bwMode="auto">
            <a:xfrm>
              <a:off x="2695" y="33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1" name="Oval 1391"/>
            <p:cNvSpPr>
              <a:spLocks noChangeArrowheads="1"/>
            </p:cNvSpPr>
            <p:nvPr/>
          </p:nvSpPr>
          <p:spPr bwMode="auto">
            <a:xfrm>
              <a:off x="2363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2" name="Oval 1392"/>
            <p:cNvSpPr>
              <a:spLocks noChangeArrowheads="1"/>
            </p:cNvSpPr>
            <p:nvPr/>
          </p:nvSpPr>
          <p:spPr bwMode="auto">
            <a:xfrm>
              <a:off x="1501" y="23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3" name="Oval 1393"/>
            <p:cNvSpPr>
              <a:spLocks noChangeArrowheads="1"/>
            </p:cNvSpPr>
            <p:nvPr/>
          </p:nvSpPr>
          <p:spPr bwMode="auto">
            <a:xfrm>
              <a:off x="1571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4" name="Oval 1394"/>
            <p:cNvSpPr>
              <a:spLocks noChangeArrowheads="1"/>
            </p:cNvSpPr>
            <p:nvPr/>
          </p:nvSpPr>
          <p:spPr bwMode="auto">
            <a:xfrm>
              <a:off x="1009" y="27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5" name="Oval 1395"/>
            <p:cNvSpPr>
              <a:spLocks noChangeArrowheads="1"/>
            </p:cNvSpPr>
            <p:nvPr/>
          </p:nvSpPr>
          <p:spPr bwMode="auto">
            <a:xfrm>
              <a:off x="1382" y="27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6" name="Oval 1396"/>
            <p:cNvSpPr>
              <a:spLocks noChangeArrowheads="1"/>
            </p:cNvSpPr>
            <p:nvPr/>
          </p:nvSpPr>
          <p:spPr bwMode="auto">
            <a:xfrm>
              <a:off x="1347" y="29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7" name="Oval 1397"/>
            <p:cNvSpPr>
              <a:spLocks noChangeArrowheads="1"/>
            </p:cNvSpPr>
            <p:nvPr/>
          </p:nvSpPr>
          <p:spPr bwMode="auto">
            <a:xfrm>
              <a:off x="1149" y="313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8" name="Oval 1398"/>
            <p:cNvSpPr>
              <a:spLocks noChangeArrowheads="1"/>
            </p:cNvSpPr>
            <p:nvPr/>
          </p:nvSpPr>
          <p:spPr bwMode="auto">
            <a:xfrm>
              <a:off x="2433" y="30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09" name="Oval 1399"/>
            <p:cNvSpPr>
              <a:spLocks noChangeArrowheads="1"/>
            </p:cNvSpPr>
            <p:nvPr/>
          </p:nvSpPr>
          <p:spPr bwMode="auto">
            <a:xfrm>
              <a:off x="1609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0" name="Oval 1400"/>
            <p:cNvSpPr>
              <a:spLocks noChangeArrowheads="1"/>
            </p:cNvSpPr>
            <p:nvPr/>
          </p:nvSpPr>
          <p:spPr bwMode="auto">
            <a:xfrm>
              <a:off x="1498" y="32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1" name="Oval 1401"/>
            <p:cNvSpPr>
              <a:spLocks noChangeArrowheads="1"/>
            </p:cNvSpPr>
            <p:nvPr/>
          </p:nvSpPr>
          <p:spPr bwMode="auto">
            <a:xfrm>
              <a:off x="1812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2" name="Oval 1402"/>
            <p:cNvSpPr>
              <a:spLocks noChangeArrowheads="1"/>
            </p:cNvSpPr>
            <p:nvPr/>
          </p:nvSpPr>
          <p:spPr bwMode="auto">
            <a:xfrm>
              <a:off x="1868" y="18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3" name="Oval 1403"/>
            <p:cNvSpPr>
              <a:spLocks noChangeArrowheads="1"/>
            </p:cNvSpPr>
            <p:nvPr/>
          </p:nvSpPr>
          <p:spPr bwMode="auto">
            <a:xfrm>
              <a:off x="897" y="26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4" name="Oval 1404"/>
            <p:cNvSpPr>
              <a:spLocks noChangeArrowheads="1"/>
            </p:cNvSpPr>
            <p:nvPr/>
          </p:nvSpPr>
          <p:spPr bwMode="auto">
            <a:xfrm>
              <a:off x="1131" y="21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5" name="Oval 1405"/>
            <p:cNvSpPr>
              <a:spLocks noChangeArrowheads="1"/>
            </p:cNvSpPr>
            <p:nvPr/>
          </p:nvSpPr>
          <p:spPr bwMode="auto">
            <a:xfrm>
              <a:off x="981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6" name="Oval 1406"/>
            <p:cNvSpPr>
              <a:spLocks noChangeArrowheads="1"/>
            </p:cNvSpPr>
            <p:nvPr/>
          </p:nvSpPr>
          <p:spPr bwMode="auto">
            <a:xfrm>
              <a:off x="3086" y="33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7" name="Oval 1407"/>
            <p:cNvSpPr>
              <a:spLocks noChangeArrowheads="1"/>
            </p:cNvSpPr>
            <p:nvPr/>
          </p:nvSpPr>
          <p:spPr bwMode="auto">
            <a:xfrm>
              <a:off x="1271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8" name="Oval 1408"/>
            <p:cNvSpPr>
              <a:spLocks noChangeArrowheads="1"/>
            </p:cNvSpPr>
            <p:nvPr/>
          </p:nvSpPr>
          <p:spPr bwMode="auto">
            <a:xfrm>
              <a:off x="1955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19" name="Oval 1409"/>
            <p:cNvSpPr>
              <a:spLocks noChangeArrowheads="1"/>
            </p:cNvSpPr>
            <p:nvPr/>
          </p:nvSpPr>
          <p:spPr bwMode="auto">
            <a:xfrm>
              <a:off x="1592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20" name="Oval 1410"/>
            <p:cNvSpPr>
              <a:spLocks noChangeArrowheads="1"/>
            </p:cNvSpPr>
            <p:nvPr/>
          </p:nvSpPr>
          <p:spPr bwMode="auto">
            <a:xfrm>
              <a:off x="2255" y="32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4" name="Group 1612"/>
          <p:cNvGrpSpPr>
            <a:grpSpLocks/>
          </p:cNvGrpSpPr>
          <p:nvPr/>
        </p:nvGrpSpPr>
        <p:grpSpPr bwMode="auto">
          <a:xfrm>
            <a:off x="1223962" y="1228725"/>
            <a:ext cx="5575301" cy="4456113"/>
            <a:chOff x="771" y="774"/>
            <a:chExt cx="3512" cy="2807"/>
          </a:xfrm>
        </p:grpSpPr>
        <p:sp>
          <p:nvSpPr>
            <p:cNvPr id="5321" name="Oval 1412"/>
            <p:cNvSpPr>
              <a:spLocks noChangeArrowheads="1"/>
            </p:cNvSpPr>
            <p:nvPr/>
          </p:nvSpPr>
          <p:spPr bwMode="auto">
            <a:xfrm>
              <a:off x="2164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2" name="Oval 1413"/>
            <p:cNvSpPr>
              <a:spLocks noChangeArrowheads="1"/>
            </p:cNvSpPr>
            <p:nvPr/>
          </p:nvSpPr>
          <p:spPr bwMode="auto">
            <a:xfrm>
              <a:off x="1777" y="27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3" name="Oval 1414"/>
            <p:cNvSpPr>
              <a:spLocks noChangeArrowheads="1"/>
            </p:cNvSpPr>
            <p:nvPr/>
          </p:nvSpPr>
          <p:spPr bwMode="auto">
            <a:xfrm>
              <a:off x="1526" y="314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4" name="Oval 1415"/>
            <p:cNvSpPr>
              <a:spLocks noChangeArrowheads="1"/>
            </p:cNvSpPr>
            <p:nvPr/>
          </p:nvSpPr>
          <p:spPr bwMode="auto">
            <a:xfrm>
              <a:off x="2911" y="30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5" name="Oval 1416"/>
            <p:cNvSpPr>
              <a:spLocks noChangeArrowheads="1"/>
            </p:cNvSpPr>
            <p:nvPr/>
          </p:nvSpPr>
          <p:spPr bwMode="auto">
            <a:xfrm>
              <a:off x="2241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6" name="Oval 1417"/>
            <p:cNvSpPr>
              <a:spLocks noChangeArrowheads="1"/>
            </p:cNvSpPr>
            <p:nvPr/>
          </p:nvSpPr>
          <p:spPr bwMode="auto">
            <a:xfrm>
              <a:off x="3288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7" name="Oval 1418"/>
            <p:cNvSpPr>
              <a:spLocks noChangeArrowheads="1"/>
            </p:cNvSpPr>
            <p:nvPr/>
          </p:nvSpPr>
          <p:spPr bwMode="auto">
            <a:xfrm>
              <a:off x="2199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8" name="Oval 1419"/>
            <p:cNvSpPr>
              <a:spLocks noChangeArrowheads="1"/>
            </p:cNvSpPr>
            <p:nvPr/>
          </p:nvSpPr>
          <p:spPr bwMode="auto">
            <a:xfrm>
              <a:off x="2636" y="34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9" name="Oval 1420"/>
            <p:cNvSpPr>
              <a:spLocks noChangeArrowheads="1"/>
            </p:cNvSpPr>
            <p:nvPr/>
          </p:nvSpPr>
          <p:spPr bwMode="auto">
            <a:xfrm>
              <a:off x="1306" y="355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0" name="Oval 1421"/>
            <p:cNvSpPr>
              <a:spLocks noChangeArrowheads="1"/>
            </p:cNvSpPr>
            <p:nvPr/>
          </p:nvSpPr>
          <p:spPr bwMode="auto">
            <a:xfrm>
              <a:off x="1529" y="30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1" name="Oval 1422"/>
            <p:cNvSpPr>
              <a:spLocks noChangeArrowheads="1"/>
            </p:cNvSpPr>
            <p:nvPr/>
          </p:nvSpPr>
          <p:spPr bwMode="auto">
            <a:xfrm>
              <a:off x="3498" y="34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2" name="Oval 1423"/>
            <p:cNvSpPr>
              <a:spLocks noChangeArrowheads="1"/>
            </p:cNvSpPr>
            <p:nvPr/>
          </p:nvSpPr>
          <p:spPr bwMode="auto">
            <a:xfrm>
              <a:off x="2894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3" name="Oval 1424"/>
            <p:cNvSpPr>
              <a:spLocks noChangeArrowheads="1"/>
            </p:cNvSpPr>
            <p:nvPr/>
          </p:nvSpPr>
          <p:spPr bwMode="auto">
            <a:xfrm>
              <a:off x="1522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4" name="Oval 1425"/>
            <p:cNvSpPr>
              <a:spLocks noChangeArrowheads="1"/>
            </p:cNvSpPr>
            <p:nvPr/>
          </p:nvSpPr>
          <p:spPr bwMode="auto">
            <a:xfrm>
              <a:off x="1868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5" name="Oval 1426"/>
            <p:cNvSpPr>
              <a:spLocks noChangeArrowheads="1"/>
            </p:cNvSpPr>
            <p:nvPr/>
          </p:nvSpPr>
          <p:spPr bwMode="auto">
            <a:xfrm>
              <a:off x="1316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6" name="Oval 1427"/>
            <p:cNvSpPr>
              <a:spLocks noChangeArrowheads="1"/>
            </p:cNvSpPr>
            <p:nvPr/>
          </p:nvSpPr>
          <p:spPr bwMode="auto">
            <a:xfrm>
              <a:off x="2067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7" name="Oval 1428"/>
            <p:cNvSpPr>
              <a:spLocks noChangeArrowheads="1"/>
            </p:cNvSpPr>
            <p:nvPr/>
          </p:nvSpPr>
          <p:spPr bwMode="auto">
            <a:xfrm>
              <a:off x="1107" y="26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8" name="Oval 1429"/>
            <p:cNvSpPr>
              <a:spLocks noChangeArrowheads="1"/>
            </p:cNvSpPr>
            <p:nvPr/>
          </p:nvSpPr>
          <p:spPr bwMode="auto">
            <a:xfrm>
              <a:off x="2126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39" name="Oval 1430"/>
            <p:cNvSpPr>
              <a:spLocks noChangeArrowheads="1"/>
            </p:cNvSpPr>
            <p:nvPr/>
          </p:nvSpPr>
          <p:spPr bwMode="auto">
            <a:xfrm>
              <a:off x="984" y="22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0" name="Oval 1431"/>
            <p:cNvSpPr>
              <a:spLocks noChangeArrowheads="1"/>
            </p:cNvSpPr>
            <p:nvPr/>
          </p:nvSpPr>
          <p:spPr bwMode="auto">
            <a:xfrm>
              <a:off x="1222" y="24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1" name="Oval 1432"/>
            <p:cNvSpPr>
              <a:spLocks noChangeArrowheads="1"/>
            </p:cNvSpPr>
            <p:nvPr/>
          </p:nvSpPr>
          <p:spPr bwMode="auto">
            <a:xfrm>
              <a:off x="1407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2" name="Oval 1433"/>
            <p:cNvSpPr>
              <a:spLocks noChangeArrowheads="1"/>
            </p:cNvSpPr>
            <p:nvPr/>
          </p:nvSpPr>
          <p:spPr bwMode="auto">
            <a:xfrm>
              <a:off x="1347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3" name="Oval 1434"/>
            <p:cNvSpPr>
              <a:spLocks noChangeArrowheads="1"/>
            </p:cNvSpPr>
            <p:nvPr/>
          </p:nvSpPr>
          <p:spPr bwMode="auto">
            <a:xfrm>
              <a:off x="1019" y="22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4" name="Oval 1435"/>
            <p:cNvSpPr>
              <a:spLocks noChangeArrowheads="1"/>
            </p:cNvSpPr>
            <p:nvPr/>
          </p:nvSpPr>
          <p:spPr bwMode="auto">
            <a:xfrm>
              <a:off x="3512" y="34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5" name="Oval 1436"/>
            <p:cNvSpPr>
              <a:spLocks noChangeArrowheads="1"/>
            </p:cNvSpPr>
            <p:nvPr/>
          </p:nvSpPr>
          <p:spPr bwMode="auto">
            <a:xfrm>
              <a:off x="3847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6" name="Oval 1437"/>
            <p:cNvSpPr>
              <a:spLocks noChangeArrowheads="1"/>
            </p:cNvSpPr>
            <p:nvPr/>
          </p:nvSpPr>
          <p:spPr bwMode="auto">
            <a:xfrm>
              <a:off x="1498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7" name="Oval 1438"/>
            <p:cNvSpPr>
              <a:spLocks noChangeArrowheads="1"/>
            </p:cNvSpPr>
            <p:nvPr/>
          </p:nvSpPr>
          <p:spPr bwMode="auto">
            <a:xfrm>
              <a:off x="1225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8" name="Oval 1439"/>
            <p:cNvSpPr>
              <a:spLocks noChangeArrowheads="1"/>
            </p:cNvSpPr>
            <p:nvPr/>
          </p:nvSpPr>
          <p:spPr bwMode="auto">
            <a:xfrm>
              <a:off x="2287" y="342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49" name="Oval 1440"/>
            <p:cNvSpPr>
              <a:spLocks noChangeArrowheads="1"/>
            </p:cNvSpPr>
            <p:nvPr/>
          </p:nvSpPr>
          <p:spPr bwMode="auto">
            <a:xfrm>
              <a:off x="2541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0" name="Oval 1441"/>
            <p:cNvSpPr>
              <a:spLocks noChangeArrowheads="1"/>
            </p:cNvSpPr>
            <p:nvPr/>
          </p:nvSpPr>
          <p:spPr bwMode="auto">
            <a:xfrm>
              <a:off x="1480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1" name="Oval 1442"/>
            <p:cNvSpPr>
              <a:spLocks noChangeArrowheads="1"/>
            </p:cNvSpPr>
            <p:nvPr/>
          </p:nvSpPr>
          <p:spPr bwMode="auto">
            <a:xfrm>
              <a:off x="1442" y="29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2" name="Oval 1443"/>
            <p:cNvSpPr>
              <a:spLocks noChangeArrowheads="1"/>
            </p:cNvSpPr>
            <p:nvPr/>
          </p:nvSpPr>
          <p:spPr bwMode="auto">
            <a:xfrm>
              <a:off x="1923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3" name="Oval 1444"/>
            <p:cNvSpPr>
              <a:spLocks noChangeArrowheads="1"/>
            </p:cNvSpPr>
            <p:nvPr/>
          </p:nvSpPr>
          <p:spPr bwMode="auto">
            <a:xfrm>
              <a:off x="2615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4" name="Oval 1445"/>
            <p:cNvSpPr>
              <a:spLocks noChangeArrowheads="1"/>
            </p:cNvSpPr>
            <p:nvPr/>
          </p:nvSpPr>
          <p:spPr bwMode="auto">
            <a:xfrm>
              <a:off x="2733" y="35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5" name="Oval 1446"/>
            <p:cNvSpPr>
              <a:spLocks noChangeArrowheads="1"/>
            </p:cNvSpPr>
            <p:nvPr/>
          </p:nvSpPr>
          <p:spPr bwMode="auto">
            <a:xfrm>
              <a:off x="1847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6" name="Oval 1447"/>
            <p:cNvSpPr>
              <a:spLocks noChangeArrowheads="1"/>
            </p:cNvSpPr>
            <p:nvPr/>
          </p:nvSpPr>
          <p:spPr bwMode="auto">
            <a:xfrm>
              <a:off x="2109" y="3281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7" name="Oval 1448"/>
            <p:cNvSpPr>
              <a:spLocks noChangeArrowheads="1"/>
            </p:cNvSpPr>
            <p:nvPr/>
          </p:nvSpPr>
          <p:spPr bwMode="auto">
            <a:xfrm>
              <a:off x="2307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8" name="Oval 1449"/>
            <p:cNvSpPr>
              <a:spLocks noChangeArrowheads="1"/>
            </p:cNvSpPr>
            <p:nvPr/>
          </p:nvSpPr>
          <p:spPr bwMode="auto">
            <a:xfrm>
              <a:off x="1173" y="28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59" name="Oval 1450"/>
            <p:cNvSpPr>
              <a:spLocks noChangeArrowheads="1"/>
            </p:cNvSpPr>
            <p:nvPr/>
          </p:nvSpPr>
          <p:spPr bwMode="auto">
            <a:xfrm>
              <a:off x="1323" y="27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0" name="Oval 1451"/>
            <p:cNvSpPr>
              <a:spLocks noChangeArrowheads="1"/>
            </p:cNvSpPr>
            <p:nvPr/>
          </p:nvSpPr>
          <p:spPr bwMode="auto">
            <a:xfrm>
              <a:off x="1889" y="31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1" name="Oval 1452"/>
            <p:cNvSpPr>
              <a:spLocks noChangeArrowheads="1"/>
            </p:cNvSpPr>
            <p:nvPr/>
          </p:nvSpPr>
          <p:spPr bwMode="auto">
            <a:xfrm>
              <a:off x="1142" y="248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2" name="Oval 1453"/>
            <p:cNvSpPr>
              <a:spLocks noChangeArrowheads="1"/>
            </p:cNvSpPr>
            <p:nvPr/>
          </p:nvSpPr>
          <p:spPr bwMode="auto">
            <a:xfrm>
              <a:off x="1833" y="33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3" name="Oval 1454"/>
            <p:cNvSpPr>
              <a:spLocks noChangeArrowheads="1"/>
            </p:cNvSpPr>
            <p:nvPr/>
          </p:nvSpPr>
          <p:spPr bwMode="auto">
            <a:xfrm>
              <a:off x="3390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4" name="Oval 1455"/>
            <p:cNvSpPr>
              <a:spLocks noChangeArrowheads="1"/>
            </p:cNvSpPr>
            <p:nvPr/>
          </p:nvSpPr>
          <p:spPr bwMode="auto">
            <a:xfrm>
              <a:off x="2751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5" name="Oval 1456"/>
            <p:cNvSpPr>
              <a:spLocks noChangeArrowheads="1"/>
            </p:cNvSpPr>
            <p:nvPr/>
          </p:nvSpPr>
          <p:spPr bwMode="auto">
            <a:xfrm>
              <a:off x="4262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6" name="Oval 1457"/>
            <p:cNvSpPr>
              <a:spLocks noChangeArrowheads="1"/>
            </p:cNvSpPr>
            <p:nvPr/>
          </p:nvSpPr>
          <p:spPr bwMode="auto">
            <a:xfrm>
              <a:off x="995" y="28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7" name="Oval 1458"/>
            <p:cNvSpPr>
              <a:spLocks noChangeArrowheads="1"/>
            </p:cNvSpPr>
            <p:nvPr/>
          </p:nvSpPr>
          <p:spPr bwMode="auto">
            <a:xfrm>
              <a:off x="901" y="22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8" name="Oval 1459"/>
            <p:cNvSpPr>
              <a:spLocks noChangeArrowheads="1"/>
            </p:cNvSpPr>
            <p:nvPr/>
          </p:nvSpPr>
          <p:spPr bwMode="auto">
            <a:xfrm>
              <a:off x="1344" y="30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69" name="Oval 1460"/>
            <p:cNvSpPr>
              <a:spLocks noChangeArrowheads="1"/>
            </p:cNvSpPr>
            <p:nvPr/>
          </p:nvSpPr>
          <p:spPr bwMode="auto">
            <a:xfrm>
              <a:off x="1997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0" name="Oval 1461"/>
            <p:cNvSpPr>
              <a:spLocks noChangeArrowheads="1"/>
            </p:cNvSpPr>
            <p:nvPr/>
          </p:nvSpPr>
          <p:spPr bwMode="auto">
            <a:xfrm>
              <a:off x="932" y="19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1" name="Oval 1462"/>
            <p:cNvSpPr>
              <a:spLocks noChangeArrowheads="1"/>
            </p:cNvSpPr>
            <p:nvPr/>
          </p:nvSpPr>
          <p:spPr bwMode="auto">
            <a:xfrm>
              <a:off x="1543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2" name="Oval 1463"/>
            <p:cNvSpPr>
              <a:spLocks noChangeArrowheads="1"/>
            </p:cNvSpPr>
            <p:nvPr/>
          </p:nvSpPr>
          <p:spPr bwMode="auto">
            <a:xfrm>
              <a:off x="1313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3" name="Oval 1464"/>
            <p:cNvSpPr>
              <a:spLocks noChangeArrowheads="1"/>
            </p:cNvSpPr>
            <p:nvPr/>
          </p:nvSpPr>
          <p:spPr bwMode="auto">
            <a:xfrm>
              <a:off x="1847" y="28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4" name="Oval 1465"/>
            <p:cNvSpPr>
              <a:spLocks noChangeArrowheads="1"/>
            </p:cNvSpPr>
            <p:nvPr/>
          </p:nvSpPr>
          <p:spPr bwMode="auto">
            <a:xfrm>
              <a:off x="1808" y="27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5" name="Oval 1466"/>
            <p:cNvSpPr>
              <a:spLocks noChangeArrowheads="1"/>
            </p:cNvSpPr>
            <p:nvPr/>
          </p:nvSpPr>
          <p:spPr bwMode="auto">
            <a:xfrm>
              <a:off x="2014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6" name="Oval 1467"/>
            <p:cNvSpPr>
              <a:spLocks noChangeArrowheads="1"/>
            </p:cNvSpPr>
            <p:nvPr/>
          </p:nvSpPr>
          <p:spPr bwMode="auto">
            <a:xfrm>
              <a:off x="2395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7" name="Oval 1468"/>
            <p:cNvSpPr>
              <a:spLocks noChangeArrowheads="1"/>
            </p:cNvSpPr>
            <p:nvPr/>
          </p:nvSpPr>
          <p:spPr bwMode="auto">
            <a:xfrm>
              <a:off x="2084" y="33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8" name="Oval 1469"/>
            <p:cNvSpPr>
              <a:spLocks noChangeArrowheads="1"/>
            </p:cNvSpPr>
            <p:nvPr/>
          </p:nvSpPr>
          <p:spPr bwMode="auto">
            <a:xfrm>
              <a:off x="1424" y="27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79" name="Oval 1470"/>
            <p:cNvSpPr>
              <a:spLocks noChangeArrowheads="1"/>
            </p:cNvSpPr>
            <p:nvPr/>
          </p:nvSpPr>
          <p:spPr bwMode="auto">
            <a:xfrm>
              <a:off x="866" y="23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0" name="Oval 1471"/>
            <p:cNvSpPr>
              <a:spLocks noChangeArrowheads="1"/>
            </p:cNvSpPr>
            <p:nvPr/>
          </p:nvSpPr>
          <p:spPr bwMode="auto">
            <a:xfrm>
              <a:off x="1641" y="29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1" name="Oval 1472"/>
            <p:cNvSpPr>
              <a:spLocks noChangeArrowheads="1"/>
            </p:cNvSpPr>
            <p:nvPr/>
          </p:nvSpPr>
          <p:spPr bwMode="auto">
            <a:xfrm>
              <a:off x="796" y="15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2" name="Oval 1473"/>
            <p:cNvSpPr>
              <a:spLocks noChangeArrowheads="1"/>
            </p:cNvSpPr>
            <p:nvPr/>
          </p:nvSpPr>
          <p:spPr bwMode="auto">
            <a:xfrm>
              <a:off x="3697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3" name="Oval 1474"/>
            <p:cNvSpPr>
              <a:spLocks noChangeArrowheads="1"/>
            </p:cNvSpPr>
            <p:nvPr/>
          </p:nvSpPr>
          <p:spPr bwMode="auto">
            <a:xfrm>
              <a:off x="796" y="21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4" name="Oval 1475"/>
            <p:cNvSpPr>
              <a:spLocks noChangeArrowheads="1"/>
            </p:cNvSpPr>
            <p:nvPr/>
          </p:nvSpPr>
          <p:spPr bwMode="auto">
            <a:xfrm>
              <a:off x="2301" y="337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5" name="Oval 1476"/>
            <p:cNvSpPr>
              <a:spLocks noChangeArrowheads="1"/>
            </p:cNvSpPr>
            <p:nvPr/>
          </p:nvSpPr>
          <p:spPr bwMode="auto">
            <a:xfrm>
              <a:off x="890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6" name="Oval 1477"/>
            <p:cNvSpPr>
              <a:spLocks noChangeArrowheads="1"/>
            </p:cNvSpPr>
            <p:nvPr/>
          </p:nvSpPr>
          <p:spPr bwMode="auto">
            <a:xfrm>
              <a:off x="1201" y="24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7" name="Oval 1478"/>
            <p:cNvSpPr>
              <a:spLocks noChangeArrowheads="1"/>
            </p:cNvSpPr>
            <p:nvPr/>
          </p:nvSpPr>
          <p:spPr bwMode="auto">
            <a:xfrm>
              <a:off x="2880" y="29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8" name="Oval 1479"/>
            <p:cNvSpPr>
              <a:spLocks noChangeArrowheads="1"/>
            </p:cNvSpPr>
            <p:nvPr/>
          </p:nvSpPr>
          <p:spPr bwMode="auto">
            <a:xfrm>
              <a:off x="1707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89" name="Oval 1480"/>
            <p:cNvSpPr>
              <a:spLocks noChangeArrowheads="1"/>
            </p:cNvSpPr>
            <p:nvPr/>
          </p:nvSpPr>
          <p:spPr bwMode="auto">
            <a:xfrm>
              <a:off x="1037" y="29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0" name="Oval 1481"/>
            <p:cNvSpPr>
              <a:spLocks noChangeArrowheads="1"/>
            </p:cNvSpPr>
            <p:nvPr/>
          </p:nvSpPr>
          <p:spPr bwMode="auto">
            <a:xfrm>
              <a:off x="1491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1" name="Oval 1482"/>
            <p:cNvSpPr>
              <a:spLocks noChangeArrowheads="1"/>
            </p:cNvSpPr>
            <p:nvPr/>
          </p:nvSpPr>
          <p:spPr bwMode="auto">
            <a:xfrm>
              <a:off x="782" y="20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2" name="Oval 1483"/>
            <p:cNvSpPr>
              <a:spLocks noChangeArrowheads="1"/>
            </p:cNvSpPr>
            <p:nvPr/>
          </p:nvSpPr>
          <p:spPr bwMode="auto">
            <a:xfrm>
              <a:off x="1759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3" name="Oval 1484"/>
            <p:cNvSpPr>
              <a:spLocks noChangeArrowheads="1"/>
            </p:cNvSpPr>
            <p:nvPr/>
          </p:nvSpPr>
          <p:spPr bwMode="auto">
            <a:xfrm>
              <a:off x="991" y="28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4" name="Oval 1485"/>
            <p:cNvSpPr>
              <a:spLocks noChangeArrowheads="1"/>
            </p:cNvSpPr>
            <p:nvPr/>
          </p:nvSpPr>
          <p:spPr bwMode="auto">
            <a:xfrm>
              <a:off x="1142" y="234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5" name="Oval 1486"/>
            <p:cNvSpPr>
              <a:spLocks noChangeArrowheads="1"/>
            </p:cNvSpPr>
            <p:nvPr/>
          </p:nvSpPr>
          <p:spPr bwMode="auto">
            <a:xfrm>
              <a:off x="1934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6" name="Oval 1487"/>
            <p:cNvSpPr>
              <a:spLocks noChangeArrowheads="1"/>
            </p:cNvSpPr>
            <p:nvPr/>
          </p:nvSpPr>
          <p:spPr bwMode="auto">
            <a:xfrm>
              <a:off x="831" y="27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7" name="Oval 1488"/>
            <p:cNvSpPr>
              <a:spLocks noChangeArrowheads="1"/>
            </p:cNvSpPr>
            <p:nvPr/>
          </p:nvSpPr>
          <p:spPr bwMode="auto">
            <a:xfrm>
              <a:off x="1142" y="307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8" name="Oval 1489"/>
            <p:cNvSpPr>
              <a:spLocks noChangeArrowheads="1"/>
            </p:cNvSpPr>
            <p:nvPr/>
          </p:nvSpPr>
          <p:spPr bwMode="auto">
            <a:xfrm>
              <a:off x="1780" y="34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99" name="Oval 1490"/>
            <p:cNvSpPr>
              <a:spLocks noChangeArrowheads="1"/>
            </p:cNvSpPr>
            <p:nvPr/>
          </p:nvSpPr>
          <p:spPr bwMode="auto">
            <a:xfrm>
              <a:off x="2465" y="31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0" name="Oval 1491"/>
            <p:cNvSpPr>
              <a:spLocks noChangeArrowheads="1"/>
            </p:cNvSpPr>
            <p:nvPr/>
          </p:nvSpPr>
          <p:spPr bwMode="auto">
            <a:xfrm>
              <a:off x="1197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1" name="Oval 1492"/>
            <p:cNvSpPr>
              <a:spLocks noChangeArrowheads="1"/>
            </p:cNvSpPr>
            <p:nvPr/>
          </p:nvSpPr>
          <p:spPr bwMode="auto">
            <a:xfrm>
              <a:off x="2035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2" name="Oval 1493"/>
            <p:cNvSpPr>
              <a:spLocks noChangeArrowheads="1"/>
            </p:cNvSpPr>
            <p:nvPr/>
          </p:nvSpPr>
          <p:spPr bwMode="auto">
            <a:xfrm>
              <a:off x="1068" y="29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3" name="Oval 1494"/>
            <p:cNvSpPr>
              <a:spLocks noChangeArrowheads="1"/>
            </p:cNvSpPr>
            <p:nvPr/>
          </p:nvSpPr>
          <p:spPr bwMode="auto">
            <a:xfrm>
              <a:off x="1836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4" name="Oval 1495"/>
            <p:cNvSpPr>
              <a:spLocks noChangeArrowheads="1"/>
            </p:cNvSpPr>
            <p:nvPr/>
          </p:nvSpPr>
          <p:spPr bwMode="auto">
            <a:xfrm>
              <a:off x="1871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5" name="Oval 1496"/>
            <p:cNvSpPr>
              <a:spLocks noChangeArrowheads="1"/>
            </p:cNvSpPr>
            <p:nvPr/>
          </p:nvSpPr>
          <p:spPr bwMode="auto">
            <a:xfrm>
              <a:off x="974" y="27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6" name="Oval 1497"/>
            <p:cNvSpPr>
              <a:spLocks noChangeArrowheads="1"/>
            </p:cNvSpPr>
            <p:nvPr/>
          </p:nvSpPr>
          <p:spPr bwMode="auto">
            <a:xfrm>
              <a:off x="1271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7" name="Oval 1498"/>
            <p:cNvSpPr>
              <a:spLocks noChangeArrowheads="1"/>
            </p:cNvSpPr>
            <p:nvPr/>
          </p:nvSpPr>
          <p:spPr bwMode="auto">
            <a:xfrm>
              <a:off x="1337" y="27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8" name="Oval 1499"/>
            <p:cNvSpPr>
              <a:spLocks noChangeArrowheads="1"/>
            </p:cNvSpPr>
            <p:nvPr/>
          </p:nvSpPr>
          <p:spPr bwMode="auto">
            <a:xfrm>
              <a:off x="943" y="2310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09" name="Oval 1500"/>
            <p:cNvSpPr>
              <a:spLocks noChangeArrowheads="1"/>
            </p:cNvSpPr>
            <p:nvPr/>
          </p:nvSpPr>
          <p:spPr bwMode="auto">
            <a:xfrm>
              <a:off x="3414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0" name="Oval 1501"/>
            <p:cNvSpPr>
              <a:spLocks noChangeArrowheads="1"/>
            </p:cNvSpPr>
            <p:nvPr/>
          </p:nvSpPr>
          <p:spPr bwMode="auto">
            <a:xfrm>
              <a:off x="1051" y="28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1" name="Oval 1502"/>
            <p:cNvSpPr>
              <a:spLocks noChangeArrowheads="1"/>
            </p:cNvSpPr>
            <p:nvPr/>
          </p:nvSpPr>
          <p:spPr bwMode="auto">
            <a:xfrm>
              <a:off x="2067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2" name="Oval 1503"/>
            <p:cNvSpPr>
              <a:spLocks noChangeArrowheads="1"/>
            </p:cNvSpPr>
            <p:nvPr/>
          </p:nvSpPr>
          <p:spPr bwMode="auto">
            <a:xfrm>
              <a:off x="1016" y="16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3" name="Oval 1504"/>
            <p:cNvSpPr>
              <a:spLocks noChangeArrowheads="1"/>
            </p:cNvSpPr>
            <p:nvPr/>
          </p:nvSpPr>
          <p:spPr bwMode="auto">
            <a:xfrm>
              <a:off x="1592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4" name="Oval 1505"/>
            <p:cNvSpPr>
              <a:spLocks noChangeArrowheads="1"/>
            </p:cNvSpPr>
            <p:nvPr/>
          </p:nvSpPr>
          <p:spPr bwMode="auto">
            <a:xfrm>
              <a:off x="1267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5" name="Oval 1506"/>
            <p:cNvSpPr>
              <a:spLocks noChangeArrowheads="1"/>
            </p:cNvSpPr>
            <p:nvPr/>
          </p:nvSpPr>
          <p:spPr bwMode="auto">
            <a:xfrm>
              <a:off x="967" y="2576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6" name="Oval 1507"/>
            <p:cNvSpPr>
              <a:spLocks noChangeArrowheads="1"/>
            </p:cNvSpPr>
            <p:nvPr/>
          </p:nvSpPr>
          <p:spPr bwMode="auto">
            <a:xfrm>
              <a:off x="806" y="18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7" name="Oval 1508"/>
            <p:cNvSpPr>
              <a:spLocks noChangeArrowheads="1"/>
            </p:cNvSpPr>
            <p:nvPr/>
          </p:nvSpPr>
          <p:spPr bwMode="auto">
            <a:xfrm>
              <a:off x="901" y="20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8" name="Oval 1509"/>
            <p:cNvSpPr>
              <a:spLocks noChangeArrowheads="1"/>
            </p:cNvSpPr>
            <p:nvPr/>
          </p:nvSpPr>
          <p:spPr bwMode="auto">
            <a:xfrm>
              <a:off x="3386" y="34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19" name="Oval 1510"/>
            <p:cNvSpPr>
              <a:spLocks noChangeArrowheads="1"/>
            </p:cNvSpPr>
            <p:nvPr/>
          </p:nvSpPr>
          <p:spPr bwMode="auto">
            <a:xfrm>
              <a:off x="1135" y="3246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0" name="Oval 1511"/>
            <p:cNvSpPr>
              <a:spLocks noChangeArrowheads="1"/>
            </p:cNvSpPr>
            <p:nvPr/>
          </p:nvSpPr>
          <p:spPr bwMode="auto">
            <a:xfrm>
              <a:off x="1183" y="27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1" name="Oval 1512"/>
            <p:cNvSpPr>
              <a:spLocks noChangeArrowheads="1"/>
            </p:cNvSpPr>
            <p:nvPr/>
          </p:nvSpPr>
          <p:spPr bwMode="auto">
            <a:xfrm>
              <a:off x="1606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2" name="Oval 1513"/>
            <p:cNvSpPr>
              <a:spLocks noChangeArrowheads="1"/>
            </p:cNvSpPr>
            <p:nvPr/>
          </p:nvSpPr>
          <p:spPr bwMode="auto">
            <a:xfrm>
              <a:off x="2971" y="34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3" name="Oval 1514"/>
            <p:cNvSpPr>
              <a:spLocks noChangeArrowheads="1"/>
            </p:cNvSpPr>
            <p:nvPr/>
          </p:nvSpPr>
          <p:spPr bwMode="auto">
            <a:xfrm>
              <a:off x="1107" y="24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4" name="Oval 1515"/>
            <p:cNvSpPr>
              <a:spLocks noChangeArrowheads="1"/>
            </p:cNvSpPr>
            <p:nvPr/>
          </p:nvSpPr>
          <p:spPr bwMode="auto">
            <a:xfrm>
              <a:off x="1096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5" name="Oval 1516"/>
            <p:cNvSpPr>
              <a:spLocks noChangeArrowheads="1"/>
            </p:cNvSpPr>
            <p:nvPr/>
          </p:nvSpPr>
          <p:spPr bwMode="auto">
            <a:xfrm>
              <a:off x="2482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6" name="Oval 1517"/>
            <p:cNvSpPr>
              <a:spLocks noChangeArrowheads="1"/>
            </p:cNvSpPr>
            <p:nvPr/>
          </p:nvSpPr>
          <p:spPr bwMode="auto">
            <a:xfrm>
              <a:off x="970" y="24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7" name="Oval 1518"/>
            <p:cNvSpPr>
              <a:spLocks noChangeArrowheads="1"/>
            </p:cNvSpPr>
            <p:nvPr/>
          </p:nvSpPr>
          <p:spPr bwMode="auto">
            <a:xfrm>
              <a:off x="1766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8" name="Oval 1519"/>
            <p:cNvSpPr>
              <a:spLocks noChangeArrowheads="1"/>
            </p:cNvSpPr>
            <p:nvPr/>
          </p:nvSpPr>
          <p:spPr bwMode="auto">
            <a:xfrm>
              <a:off x="1403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29" name="Oval 1520"/>
            <p:cNvSpPr>
              <a:spLocks noChangeArrowheads="1"/>
            </p:cNvSpPr>
            <p:nvPr/>
          </p:nvSpPr>
          <p:spPr bwMode="auto">
            <a:xfrm>
              <a:off x="1651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0" name="Oval 1521"/>
            <p:cNvSpPr>
              <a:spLocks noChangeArrowheads="1"/>
            </p:cNvSpPr>
            <p:nvPr/>
          </p:nvSpPr>
          <p:spPr bwMode="auto">
            <a:xfrm>
              <a:off x="1990" y="33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1" name="Oval 1522"/>
            <p:cNvSpPr>
              <a:spLocks noChangeArrowheads="1"/>
            </p:cNvSpPr>
            <p:nvPr/>
          </p:nvSpPr>
          <p:spPr bwMode="auto">
            <a:xfrm>
              <a:off x="4179" y="34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2" name="Oval 1523"/>
            <p:cNvSpPr>
              <a:spLocks noChangeArrowheads="1"/>
            </p:cNvSpPr>
            <p:nvPr/>
          </p:nvSpPr>
          <p:spPr bwMode="auto">
            <a:xfrm>
              <a:off x="869" y="24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3" name="Oval 1524"/>
            <p:cNvSpPr>
              <a:spLocks noChangeArrowheads="1"/>
            </p:cNvSpPr>
            <p:nvPr/>
          </p:nvSpPr>
          <p:spPr bwMode="auto">
            <a:xfrm>
              <a:off x="3533" y="31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4" name="Oval 1525"/>
            <p:cNvSpPr>
              <a:spLocks noChangeArrowheads="1"/>
            </p:cNvSpPr>
            <p:nvPr/>
          </p:nvSpPr>
          <p:spPr bwMode="auto">
            <a:xfrm>
              <a:off x="1110" y="22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5" name="Oval 1526"/>
            <p:cNvSpPr>
              <a:spLocks noChangeArrowheads="1"/>
            </p:cNvSpPr>
            <p:nvPr/>
          </p:nvSpPr>
          <p:spPr bwMode="auto">
            <a:xfrm>
              <a:off x="2650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6" name="Oval 1527"/>
            <p:cNvSpPr>
              <a:spLocks noChangeArrowheads="1"/>
            </p:cNvSpPr>
            <p:nvPr/>
          </p:nvSpPr>
          <p:spPr bwMode="auto">
            <a:xfrm>
              <a:off x="1169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7" name="Oval 1528"/>
            <p:cNvSpPr>
              <a:spLocks noChangeArrowheads="1"/>
            </p:cNvSpPr>
            <p:nvPr/>
          </p:nvSpPr>
          <p:spPr bwMode="auto">
            <a:xfrm>
              <a:off x="3442" y="34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8" name="Oval 1529"/>
            <p:cNvSpPr>
              <a:spLocks noChangeArrowheads="1"/>
            </p:cNvSpPr>
            <p:nvPr/>
          </p:nvSpPr>
          <p:spPr bwMode="auto">
            <a:xfrm>
              <a:off x="1149" y="199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39" name="Oval 1530"/>
            <p:cNvSpPr>
              <a:spLocks noChangeArrowheads="1"/>
            </p:cNvSpPr>
            <p:nvPr/>
          </p:nvSpPr>
          <p:spPr bwMode="auto">
            <a:xfrm>
              <a:off x="1320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0" name="Oval 1531"/>
            <p:cNvSpPr>
              <a:spLocks noChangeArrowheads="1"/>
            </p:cNvSpPr>
            <p:nvPr/>
          </p:nvSpPr>
          <p:spPr bwMode="auto">
            <a:xfrm>
              <a:off x="1107" y="26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1" name="Oval 1532"/>
            <p:cNvSpPr>
              <a:spLocks noChangeArrowheads="1"/>
            </p:cNvSpPr>
            <p:nvPr/>
          </p:nvSpPr>
          <p:spPr bwMode="auto">
            <a:xfrm>
              <a:off x="977" y="24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2" name="Oval 1533"/>
            <p:cNvSpPr>
              <a:spLocks noChangeArrowheads="1"/>
            </p:cNvSpPr>
            <p:nvPr/>
          </p:nvSpPr>
          <p:spPr bwMode="auto">
            <a:xfrm>
              <a:off x="1868" y="34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3" name="Oval 1534"/>
            <p:cNvSpPr>
              <a:spLocks noChangeArrowheads="1"/>
            </p:cNvSpPr>
            <p:nvPr/>
          </p:nvSpPr>
          <p:spPr bwMode="auto">
            <a:xfrm>
              <a:off x="1386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4" name="Oval 1535"/>
            <p:cNvSpPr>
              <a:spLocks noChangeArrowheads="1"/>
            </p:cNvSpPr>
            <p:nvPr/>
          </p:nvSpPr>
          <p:spPr bwMode="auto">
            <a:xfrm>
              <a:off x="1449" y="24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5" name="Oval 1536"/>
            <p:cNvSpPr>
              <a:spLocks noChangeArrowheads="1"/>
            </p:cNvSpPr>
            <p:nvPr/>
          </p:nvSpPr>
          <p:spPr bwMode="auto">
            <a:xfrm>
              <a:off x="904" y="26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6" name="Oval 1537"/>
            <p:cNvSpPr>
              <a:spLocks noChangeArrowheads="1"/>
            </p:cNvSpPr>
            <p:nvPr/>
          </p:nvSpPr>
          <p:spPr bwMode="auto">
            <a:xfrm>
              <a:off x="1766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7" name="Oval 1538"/>
            <p:cNvSpPr>
              <a:spLocks noChangeArrowheads="1"/>
            </p:cNvSpPr>
            <p:nvPr/>
          </p:nvSpPr>
          <p:spPr bwMode="auto">
            <a:xfrm>
              <a:off x="2126" y="33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8" name="Oval 1539"/>
            <p:cNvSpPr>
              <a:spLocks noChangeArrowheads="1"/>
            </p:cNvSpPr>
            <p:nvPr/>
          </p:nvSpPr>
          <p:spPr bwMode="auto">
            <a:xfrm>
              <a:off x="1089" y="28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49" name="Oval 1540"/>
            <p:cNvSpPr>
              <a:spLocks noChangeArrowheads="1"/>
            </p:cNvSpPr>
            <p:nvPr/>
          </p:nvSpPr>
          <p:spPr bwMode="auto">
            <a:xfrm>
              <a:off x="1780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0" name="Oval 1541"/>
            <p:cNvSpPr>
              <a:spLocks noChangeArrowheads="1"/>
            </p:cNvSpPr>
            <p:nvPr/>
          </p:nvSpPr>
          <p:spPr bwMode="auto">
            <a:xfrm>
              <a:off x="862" y="11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1" name="Oval 1542"/>
            <p:cNvSpPr>
              <a:spLocks noChangeArrowheads="1"/>
            </p:cNvSpPr>
            <p:nvPr/>
          </p:nvSpPr>
          <p:spPr bwMode="auto">
            <a:xfrm>
              <a:off x="1738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2" name="Oval 1543"/>
            <p:cNvSpPr>
              <a:spLocks noChangeArrowheads="1"/>
            </p:cNvSpPr>
            <p:nvPr/>
          </p:nvSpPr>
          <p:spPr bwMode="auto">
            <a:xfrm>
              <a:off x="1347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3" name="Oval 1544"/>
            <p:cNvSpPr>
              <a:spLocks noChangeArrowheads="1"/>
            </p:cNvSpPr>
            <p:nvPr/>
          </p:nvSpPr>
          <p:spPr bwMode="auto">
            <a:xfrm>
              <a:off x="1100" y="26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4" name="Oval 1545"/>
            <p:cNvSpPr>
              <a:spLocks noChangeArrowheads="1"/>
            </p:cNvSpPr>
            <p:nvPr/>
          </p:nvSpPr>
          <p:spPr bwMode="auto">
            <a:xfrm>
              <a:off x="1679" y="33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5" name="Oval 1546"/>
            <p:cNvSpPr>
              <a:spLocks noChangeArrowheads="1"/>
            </p:cNvSpPr>
            <p:nvPr/>
          </p:nvSpPr>
          <p:spPr bwMode="auto">
            <a:xfrm>
              <a:off x="3617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6" name="Oval 1547"/>
            <p:cNvSpPr>
              <a:spLocks noChangeArrowheads="1"/>
            </p:cNvSpPr>
            <p:nvPr/>
          </p:nvSpPr>
          <p:spPr bwMode="auto">
            <a:xfrm>
              <a:off x="3529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7" name="Oval 1548"/>
            <p:cNvSpPr>
              <a:spLocks noChangeArrowheads="1"/>
            </p:cNvSpPr>
            <p:nvPr/>
          </p:nvSpPr>
          <p:spPr bwMode="auto">
            <a:xfrm>
              <a:off x="1278" y="21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8" name="Oval 1549"/>
            <p:cNvSpPr>
              <a:spLocks noChangeArrowheads="1"/>
            </p:cNvSpPr>
            <p:nvPr/>
          </p:nvSpPr>
          <p:spPr bwMode="auto">
            <a:xfrm>
              <a:off x="1009" y="22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59" name="Oval 1550"/>
            <p:cNvSpPr>
              <a:spLocks noChangeArrowheads="1"/>
            </p:cNvSpPr>
            <p:nvPr/>
          </p:nvSpPr>
          <p:spPr bwMode="auto">
            <a:xfrm>
              <a:off x="1204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0" name="Oval 1551"/>
            <p:cNvSpPr>
              <a:spLocks noChangeArrowheads="1"/>
            </p:cNvSpPr>
            <p:nvPr/>
          </p:nvSpPr>
          <p:spPr bwMode="auto">
            <a:xfrm>
              <a:off x="1581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1" name="Oval 1552"/>
            <p:cNvSpPr>
              <a:spLocks noChangeArrowheads="1"/>
            </p:cNvSpPr>
            <p:nvPr/>
          </p:nvSpPr>
          <p:spPr bwMode="auto">
            <a:xfrm>
              <a:off x="1149" y="2946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2" name="Oval 1553"/>
            <p:cNvSpPr>
              <a:spLocks noChangeArrowheads="1"/>
            </p:cNvSpPr>
            <p:nvPr/>
          </p:nvSpPr>
          <p:spPr bwMode="auto">
            <a:xfrm>
              <a:off x="876" y="277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3" name="Oval 1554"/>
            <p:cNvSpPr>
              <a:spLocks noChangeArrowheads="1"/>
            </p:cNvSpPr>
            <p:nvPr/>
          </p:nvSpPr>
          <p:spPr bwMode="auto">
            <a:xfrm>
              <a:off x="820" y="23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4" name="Oval 1555"/>
            <p:cNvSpPr>
              <a:spLocks noChangeArrowheads="1"/>
            </p:cNvSpPr>
            <p:nvPr/>
          </p:nvSpPr>
          <p:spPr bwMode="auto">
            <a:xfrm>
              <a:off x="3386" y="34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5" name="Oval 1556"/>
            <p:cNvSpPr>
              <a:spLocks noChangeArrowheads="1"/>
            </p:cNvSpPr>
            <p:nvPr/>
          </p:nvSpPr>
          <p:spPr bwMode="auto">
            <a:xfrm>
              <a:off x="2786" y="33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6" name="Oval 1557"/>
            <p:cNvSpPr>
              <a:spLocks noChangeArrowheads="1"/>
            </p:cNvSpPr>
            <p:nvPr/>
          </p:nvSpPr>
          <p:spPr bwMode="auto">
            <a:xfrm>
              <a:off x="1079" y="31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7" name="Oval 1558"/>
            <p:cNvSpPr>
              <a:spLocks noChangeArrowheads="1"/>
            </p:cNvSpPr>
            <p:nvPr/>
          </p:nvSpPr>
          <p:spPr bwMode="auto">
            <a:xfrm>
              <a:off x="1728" y="20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8" name="Oval 1559"/>
            <p:cNvSpPr>
              <a:spLocks noChangeArrowheads="1"/>
            </p:cNvSpPr>
            <p:nvPr/>
          </p:nvSpPr>
          <p:spPr bwMode="auto">
            <a:xfrm>
              <a:off x="1155" y="25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69" name="Oval 1560"/>
            <p:cNvSpPr>
              <a:spLocks noChangeArrowheads="1"/>
            </p:cNvSpPr>
            <p:nvPr/>
          </p:nvSpPr>
          <p:spPr bwMode="auto">
            <a:xfrm>
              <a:off x="1149" y="265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0" name="Oval 1561"/>
            <p:cNvSpPr>
              <a:spLocks noChangeArrowheads="1"/>
            </p:cNvSpPr>
            <p:nvPr/>
          </p:nvSpPr>
          <p:spPr bwMode="auto">
            <a:xfrm>
              <a:off x="771" y="17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1" name="Oval 1562"/>
            <p:cNvSpPr>
              <a:spLocks noChangeArrowheads="1"/>
            </p:cNvSpPr>
            <p:nvPr/>
          </p:nvSpPr>
          <p:spPr bwMode="auto">
            <a:xfrm>
              <a:off x="1801" y="21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2" name="Oval 1563"/>
            <p:cNvSpPr>
              <a:spLocks noChangeArrowheads="1"/>
            </p:cNvSpPr>
            <p:nvPr/>
          </p:nvSpPr>
          <p:spPr bwMode="auto">
            <a:xfrm>
              <a:off x="1749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3" name="Oval 1564"/>
            <p:cNvSpPr>
              <a:spLocks noChangeArrowheads="1"/>
            </p:cNvSpPr>
            <p:nvPr/>
          </p:nvSpPr>
          <p:spPr bwMode="auto">
            <a:xfrm>
              <a:off x="901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4" name="Oval 1565"/>
            <p:cNvSpPr>
              <a:spLocks noChangeArrowheads="1"/>
            </p:cNvSpPr>
            <p:nvPr/>
          </p:nvSpPr>
          <p:spPr bwMode="auto">
            <a:xfrm>
              <a:off x="1309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5" name="Oval 1566"/>
            <p:cNvSpPr>
              <a:spLocks noChangeArrowheads="1"/>
            </p:cNvSpPr>
            <p:nvPr/>
          </p:nvSpPr>
          <p:spPr bwMode="auto">
            <a:xfrm>
              <a:off x="1096" y="22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6" name="Oval 1567"/>
            <p:cNvSpPr>
              <a:spLocks noChangeArrowheads="1"/>
            </p:cNvSpPr>
            <p:nvPr/>
          </p:nvSpPr>
          <p:spPr bwMode="auto">
            <a:xfrm>
              <a:off x="855" y="23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7" name="Oval 1568"/>
            <p:cNvSpPr>
              <a:spLocks noChangeArrowheads="1"/>
            </p:cNvSpPr>
            <p:nvPr/>
          </p:nvSpPr>
          <p:spPr bwMode="auto">
            <a:xfrm>
              <a:off x="2178" y="298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8" name="Oval 1569"/>
            <p:cNvSpPr>
              <a:spLocks noChangeArrowheads="1"/>
            </p:cNvSpPr>
            <p:nvPr/>
          </p:nvSpPr>
          <p:spPr bwMode="auto">
            <a:xfrm>
              <a:off x="897" y="7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79" name="Oval 1570"/>
            <p:cNvSpPr>
              <a:spLocks noChangeArrowheads="1"/>
            </p:cNvSpPr>
            <p:nvPr/>
          </p:nvSpPr>
          <p:spPr bwMode="auto">
            <a:xfrm>
              <a:off x="890" y="22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0" name="Oval 1571"/>
            <p:cNvSpPr>
              <a:spLocks noChangeArrowheads="1"/>
            </p:cNvSpPr>
            <p:nvPr/>
          </p:nvSpPr>
          <p:spPr bwMode="auto">
            <a:xfrm>
              <a:off x="1456" y="26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1" name="Oval 1572"/>
            <p:cNvSpPr>
              <a:spLocks noChangeArrowheads="1"/>
            </p:cNvSpPr>
            <p:nvPr/>
          </p:nvSpPr>
          <p:spPr bwMode="auto">
            <a:xfrm>
              <a:off x="785" y="25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2" name="Oval 1573"/>
            <p:cNvSpPr>
              <a:spLocks noChangeArrowheads="1"/>
            </p:cNvSpPr>
            <p:nvPr/>
          </p:nvSpPr>
          <p:spPr bwMode="auto">
            <a:xfrm>
              <a:off x="1180" y="22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3" name="Oval 1574"/>
            <p:cNvSpPr>
              <a:spLocks noChangeArrowheads="1"/>
            </p:cNvSpPr>
            <p:nvPr/>
          </p:nvSpPr>
          <p:spPr bwMode="auto">
            <a:xfrm>
              <a:off x="1728" y="24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4" name="Oval 1575"/>
            <p:cNvSpPr>
              <a:spLocks noChangeArrowheads="1"/>
            </p:cNvSpPr>
            <p:nvPr/>
          </p:nvSpPr>
          <p:spPr bwMode="auto">
            <a:xfrm>
              <a:off x="939" y="29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5" name="Oval 1576"/>
            <p:cNvSpPr>
              <a:spLocks noChangeArrowheads="1"/>
            </p:cNvSpPr>
            <p:nvPr/>
          </p:nvSpPr>
          <p:spPr bwMode="auto">
            <a:xfrm>
              <a:off x="824" y="24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6" name="Oval 1577"/>
            <p:cNvSpPr>
              <a:spLocks noChangeArrowheads="1"/>
            </p:cNvSpPr>
            <p:nvPr/>
          </p:nvSpPr>
          <p:spPr bwMode="auto">
            <a:xfrm>
              <a:off x="831" y="28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7" name="Oval 1578"/>
            <p:cNvSpPr>
              <a:spLocks noChangeArrowheads="1"/>
            </p:cNvSpPr>
            <p:nvPr/>
          </p:nvSpPr>
          <p:spPr bwMode="auto">
            <a:xfrm>
              <a:off x="782" y="23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8" name="Oval 1579"/>
            <p:cNvSpPr>
              <a:spLocks noChangeArrowheads="1"/>
            </p:cNvSpPr>
            <p:nvPr/>
          </p:nvSpPr>
          <p:spPr bwMode="auto">
            <a:xfrm>
              <a:off x="2301" y="274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89" name="Oval 1580"/>
            <p:cNvSpPr>
              <a:spLocks noChangeArrowheads="1"/>
            </p:cNvSpPr>
            <p:nvPr/>
          </p:nvSpPr>
          <p:spPr bwMode="auto">
            <a:xfrm>
              <a:off x="2964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0" name="Oval 1581"/>
            <p:cNvSpPr>
              <a:spLocks noChangeArrowheads="1"/>
            </p:cNvSpPr>
            <p:nvPr/>
          </p:nvSpPr>
          <p:spPr bwMode="auto">
            <a:xfrm>
              <a:off x="988" y="26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1" name="Oval 1582"/>
            <p:cNvSpPr>
              <a:spLocks noChangeArrowheads="1"/>
            </p:cNvSpPr>
            <p:nvPr/>
          </p:nvSpPr>
          <p:spPr bwMode="auto">
            <a:xfrm>
              <a:off x="1358" y="26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2" name="Oval 1583"/>
            <p:cNvSpPr>
              <a:spLocks noChangeArrowheads="1"/>
            </p:cNvSpPr>
            <p:nvPr/>
          </p:nvSpPr>
          <p:spPr bwMode="auto">
            <a:xfrm>
              <a:off x="1121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3" name="Oval 1584"/>
            <p:cNvSpPr>
              <a:spLocks noChangeArrowheads="1"/>
            </p:cNvSpPr>
            <p:nvPr/>
          </p:nvSpPr>
          <p:spPr bwMode="auto">
            <a:xfrm>
              <a:off x="1522" y="33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4" name="Oval 1585"/>
            <p:cNvSpPr>
              <a:spLocks noChangeArrowheads="1"/>
            </p:cNvSpPr>
            <p:nvPr/>
          </p:nvSpPr>
          <p:spPr bwMode="auto">
            <a:xfrm>
              <a:off x="1204" y="27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5" name="Oval 1586"/>
            <p:cNvSpPr>
              <a:spLocks noChangeArrowheads="1"/>
            </p:cNvSpPr>
            <p:nvPr/>
          </p:nvSpPr>
          <p:spPr bwMode="auto">
            <a:xfrm>
              <a:off x="1159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6" name="Oval 1587"/>
            <p:cNvSpPr>
              <a:spLocks noChangeArrowheads="1"/>
            </p:cNvSpPr>
            <p:nvPr/>
          </p:nvSpPr>
          <p:spPr bwMode="auto">
            <a:xfrm>
              <a:off x="3110" y="35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7" name="Oval 1588"/>
            <p:cNvSpPr>
              <a:spLocks noChangeArrowheads="1"/>
            </p:cNvSpPr>
            <p:nvPr/>
          </p:nvSpPr>
          <p:spPr bwMode="auto">
            <a:xfrm>
              <a:off x="946" y="22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8" name="Oval 1589"/>
            <p:cNvSpPr>
              <a:spLocks noChangeArrowheads="1"/>
            </p:cNvSpPr>
            <p:nvPr/>
          </p:nvSpPr>
          <p:spPr bwMode="auto">
            <a:xfrm>
              <a:off x="1372" y="28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99" name="Oval 1590"/>
            <p:cNvSpPr>
              <a:spLocks noChangeArrowheads="1"/>
            </p:cNvSpPr>
            <p:nvPr/>
          </p:nvSpPr>
          <p:spPr bwMode="auto">
            <a:xfrm>
              <a:off x="866" y="28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0" name="Oval 1591"/>
            <p:cNvSpPr>
              <a:spLocks noChangeArrowheads="1"/>
            </p:cNvSpPr>
            <p:nvPr/>
          </p:nvSpPr>
          <p:spPr bwMode="auto">
            <a:xfrm>
              <a:off x="2615" y="35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1" name="Oval 1592"/>
            <p:cNvSpPr>
              <a:spLocks noChangeArrowheads="1"/>
            </p:cNvSpPr>
            <p:nvPr/>
          </p:nvSpPr>
          <p:spPr bwMode="auto">
            <a:xfrm>
              <a:off x="2433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2" name="Oval 1593"/>
            <p:cNvSpPr>
              <a:spLocks noChangeArrowheads="1"/>
            </p:cNvSpPr>
            <p:nvPr/>
          </p:nvSpPr>
          <p:spPr bwMode="auto">
            <a:xfrm>
              <a:off x="2056" y="30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3" name="Oval 1594"/>
            <p:cNvSpPr>
              <a:spLocks noChangeArrowheads="1"/>
            </p:cNvSpPr>
            <p:nvPr/>
          </p:nvSpPr>
          <p:spPr bwMode="auto">
            <a:xfrm>
              <a:off x="1365" y="23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4" name="Oval 1595"/>
            <p:cNvSpPr>
              <a:spLocks noChangeArrowheads="1"/>
            </p:cNvSpPr>
            <p:nvPr/>
          </p:nvSpPr>
          <p:spPr bwMode="auto">
            <a:xfrm>
              <a:off x="2133" y="29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5" name="Oval 1596"/>
            <p:cNvSpPr>
              <a:spLocks noChangeArrowheads="1"/>
            </p:cNvSpPr>
            <p:nvPr/>
          </p:nvSpPr>
          <p:spPr bwMode="auto">
            <a:xfrm>
              <a:off x="1452" y="25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6" name="Oval 1597"/>
            <p:cNvSpPr>
              <a:spLocks noChangeArrowheads="1"/>
            </p:cNvSpPr>
            <p:nvPr/>
          </p:nvSpPr>
          <p:spPr bwMode="auto">
            <a:xfrm>
              <a:off x="1651" y="29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7" name="Oval 1598"/>
            <p:cNvSpPr>
              <a:spLocks noChangeArrowheads="1"/>
            </p:cNvSpPr>
            <p:nvPr/>
          </p:nvSpPr>
          <p:spPr bwMode="auto">
            <a:xfrm>
              <a:off x="1937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8" name="Oval 1599"/>
            <p:cNvSpPr>
              <a:spLocks noChangeArrowheads="1"/>
            </p:cNvSpPr>
            <p:nvPr/>
          </p:nvSpPr>
          <p:spPr bwMode="auto">
            <a:xfrm>
              <a:off x="3470" y="33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09" name="Oval 1600"/>
            <p:cNvSpPr>
              <a:spLocks noChangeArrowheads="1"/>
            </p:cNvSpPr>
            <p:nvPr/>
          </p:nvSpPr>
          <p:spPr bwMode="auto">
            <a:xfrm>
              <a:off x="1581" y="215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0" name="Oval 1601"/>
            <p:cNvSpPr>
              <a:spLocks noChangeArrowheads="1"/>
            </p:cNvSpPr>
            <p:nvPr/>
          </p:nvSpPr>
          <p:spPr bwMode="auto">
            <a:xfrm>
              <a:off x="1896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1" name="Oval 1602"/>
            <p:cNvSpPr>
              <a:spLocks noChangeArrowheads="1"/>
            </p:cNvSpPr>
            <p:nvPr/>
          </p:nvSpPr>
          <p:spPr bwMode="auto">
            <a:xfrm>
              <a:off x="2102" y="3110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2" name="Oval 1603"/>
            <p:cNvSpPr>
              <a:spLocks noChangeArrowheads="1"/>
            </p:cNvSpPr>
            <p:nvPr/>
          </p:nvSpPr>
          <p:spPr bwMode="auto">
            <a:xfrm>
              <a:off x="1491" y="28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3" name="Oval 1604"/>
            <p:cNvSpPr>
              <a:spLocks noChangeArrowheads="1"/>
            </p:cNvSpPr>
            <p:nvPr/>
          </p:nvSpPr>
          <p:spPr bwMode="auto">
            <a:xfrm>
              <a:off x="2269" y="34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4" name="Oval 1605"/>
            <p:cNvSpPr>
              <a:spLocks noChangeArrowheads="1"/>
            </p:cNvSpPr>
            <p:nvPr/>
          </p:nvSpPr>
          <p:spPr bwMode="auto">
            <a:xfrm>
              <a:off x="2615" y="33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5" name="Oval 1606"/>
            <p:cNvSpPr>
              <a:spLocks noChangeArrowheads="1"/>
            </p:cNvSpPr>
            <p:nvPr/>
          </p:nvSpPr>
          <p:spPr bwMode="auto">
            <a:xfrm>
              <a:off x="2587" y="33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6" name="Oval 1607"/>
            <p:cNvSpPr>
              <a:spLocks noChangeArrowheads="1"/>
            </p:cNvSpPr>
            <p:nvPr/>
          </p:nvSpPr>
          <p:spPr bwMode="auto">
            <a:xfrm>
              <a:off x="2538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7" name="Oval 1608"/>
            <p:cNvSpPr>
              <a:spLocks noChangeArrowheads="1"/>
            </p:cNvSpPr>
            <p:nvPr/>
          </p:nvSpPr>
          <p:spPr bwMode="auto">
            <a:xfrm>
              <a:off x="2419" y="34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8" name="Oval 1609"/>
            <p:cNvSpPr>
              <a:spLocks noChangeArrowheads="1"/>
            </p:cNvSpPr>
            <p:nvPr/>
          </p:nvSpPr>
          <p:spPr bwMode="auto">
            <a:xfrm>
              <a:off x="3121" y="35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9" name="Oval 1610"/>
            <p:cNvSpPr>
              <a:spLocks noChangeArrowheads="1"/>
            </p:cNvSpPr>
            <p:nvPr/>
          </p:nvSpPr>
          <p:spPr bwMode="auto">
            <a:xfrm>
              <a:off x="1417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20" name="Oval 1611"/>
            <p:cNvSpPr>
              <a:spLocks noChangeArrowheads="1"/>
            </p:cNvSpPr>
            <p:nvPr/>
          </p:nvSpPr>
          <p:spPr bwMode="auto">
            <a:xfrm>
              <a:off x="925" y="16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5" name="Group 1813"/>
          <p:cNvGrpSpPr>
            <a:grpSpLocks/>
          </p:cNvGrpSpPr>
          <p:nvPr/>
        </p:nvGrpSpPr>
        <p:grpSpPr bwMode="auto">
          <a:xfrm>
            <a:off x="1223962" y="2636838"/>
            <a:ext cx="6596063" cy="3048000"/>
            <a:chOff x="771" y="1661"/>
            <a:chExt cx="4155" cy="1920"/>
          </a:xfrm>
        </p:grpSpPr>
        <p:sp>
          <p:nvSpPr>
            <p:cNvPr id="5121" name="Oval 1613"/>
            <p:cNvSpPr>
              <a:spLocks noChangeArrowheads="1"/>
            </p:cNvSpPr>
            <p:nvPr/>
          </p:nvSpPr>
          <p:spPr bwMode="auto">
            <a:xfrm>
              <a:off x="1840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2" name="Oval 1614"/>
            <p:cNvSpPr>
              <a:spLocks noChangeArrowheads="1"/>
            </p:cNvSpPr>
            <p:nvPr/>
          </p:nvSpPr>
          <p:spPr bwMode="auto">
            <a:xfrm>
              <a:off x="2248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3" name="Oval 1615"/>
            <p:cNvSpPr>
              <a:spLocks noChangeArrowheads="1"/>
            </p:cNvSpPr>
            <p:nvPr/>
          </p:nvSpPr>
          <p:spPr bwMode="auto">
            <a:xfrm>
              <a:off x="1379" y="35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4" name="Oval 1616"/>
            <p:cNvSpPr>
              <a:spLocks noChangeArrowheads="1"/>
            </p:cNvSpPr>
            <p:nvPr/>
          </p:nvSpPr>
          <p:spPr bwMode="auto">
            <a:xfrm>
              <a:off x="2482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5" name="Oval 1617"/>
            <p:cNvSpPr>
              <a:spLocks noChangeArrowheads="1"/>
            </p:cNvSpPr>
            <p:nvPr/>
          </p:nvSpPr>
          <p:spPr bwMode="auto">
            <a:xfrm>
              <a:off x="1368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6" name="Oval 1618"/>
            <p:cNvSpPr>
              <a:spLocks noChangeArrowheads="1"/>
            </p:cNvSpPr>
            <p:nvPr/>
          </p:nvSpPr>
          <p:spPr bwMode="auto">
            <a:xfrm>
              <a:off x="918" y="25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7" name="Oval 1619"/>
            <p:cNvSpPr>
              <a:spLocks noChangeArrowheads="1"/>
            </p:cNvSpPr>
            <p:nvPr/>
          </p:nvSpPr>
          <p:spPr bwMode="auto">
            <a:xfrm>
              <a:off x="1759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8" name="Oval 1620"/>
            <p:cNvSpPr>
              <a:spLocks noChangeArrowheads="1"/>
            </p:cNvSpPr>
            <p:nvPr/>
          </p:nvSpPr>
          <p:spPr bwMode="auto">
            <a:xfrm>
              <a:off x="1058" y="29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9" name="Oval 1621"/>
            <p:cNvSpPr>
              <a:spLocks noChangeArrowheads="1"/>
            </p:cNvSpPr>
            <p:nvPr/>
          </p:nvSpPr>
          <p:spPr bwMode="auto">
            <a:xfrm>
              <a:off x="2650" y="30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0" name="Oval 1622"/>
            <p:cNvSpPr>
              <a:spLocks noChangeArrowheads="1"/>
            </p:cNvSpPr>
            <p:nvPr/>
          </p:nvSpPr>
          <p:spPr bwMode="auto">
            <a:xfrm>
              <a:off x="2842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1" name="Oval 1623"/>
            <p:cNvSpPr>
              <a:spLocks noChangeArrowheads="1"/>
            </p:cNvSpPr>
            <p:nvPr/>
          </p:nvSpPr>
          <p:spPr bwMode="auto">
            <a:xfrm>
              <a:off x="2259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2" name="Oval 1624"/>
            <p:cNvSpPr>
              <a:spLocks noChangeArrowheads="1"/>
            </p:cNvSpPr>
            <p:nvPr/>
          </p:nvSpPr>
          <p:spPr bwMode="auto">
            <a:xfrm>
              <a:off x="1766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3" name="Oval 1625"/>
            <p:cNvSpPr>
              <a:spLocks noChangeArrowheads="1"/>
            </p:cNvSpPr>
            <p:nvPr/>
          </p:nvSpPr>
          <p:spPr bwMode="auto">
            <a:xfrm>
              <a:off x="2122" y="34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4" name="Oval 1626"/>
            <p:cNvSpPr>
              <a:spLocks noChangeArrowheads="1"/>
            </p:cNvSpPr>
            <p:nvPr/>
          </p:nvSpPr>
          <p:spPr bwMode="auto">
            <a:xfrm>
              <a:off x="1232" y="27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5" name="Oval 1627"/>
            <p:cNvSpPr>
              <a:spLocks noChangeArrowheads="1"/>
            </p:cNvSpPr>
            <p:nvPr/>
          </p:nvSpPr>
          <p:spPr bwMode="auto">
            <a:xfrm>
              <a:off x="1327" y="307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6" name="Oval 1628"/>
            <p:cNvSpPr>
              <a:spLocks noChangeArrowheads="1"/>
            </p:cNvSpPr>
            <p:nvPr/>
          </p:nvSpPr>
          <p:spPr bwMode="auto">
            <a:xfrm>
              <a:off x="1309" y="25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7" name="Oval 1629"/>
            <p:cNvSpPr>
              <a:spLocks noChangeArrowheads="1"/>
            </p:cNvSpPr>
            <p:nvPr/>
          </p:nvSpPr>
          <p:spPr bwMode="auto">
            <a:xfrm>
              <a:off x="1061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8" name="Oval 1630"/>
            <p:cNvSpPr>
              <a:spLocks noChangeArrowheads="1"/>
            </p:cNvSpPr>
            <p:nvPr/>
          </p:nvSpPr>
          <p:spPr bwMode="auto">
            <a:xfrm>
              <a:off x="1438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39" name="Oval 1631"/>
            <p:cNvSpPr>
              <a:spLocks noChangeArrowheads="1"/>
            </p:cNvSpPr>
            <p:nvPr/>
          </p:nvSpPr>
          <p:spPr bwMode="auto">
            <a:xfrm>
              <a:off x="1047" y="20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0" name="Oval 1632"/>
            <p:cNvSpPr>
              <a:spLocks noChangeArrowheads="1"/>
            </p:cNvSpPr>
            <p:nvPr/>
          </p:nvSpPr>
          <p:spPr bwMode="auto">
            <a:xfrm>
              <a:off x="1836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1" name="Oval 1633"/>
            <p:cNvSpPr>
              <a:spLocks noChangeArrowheads="1"/>
            </p:cNvSpPr>
            <p:nvPr/>
          </p:nvSpPr>
          <p:spPr bwMode="auto">
            <a:xfrm>
              <a:off x="995" y="26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2" name="Oval 1634"/>
            <p:cNvSpPr>
              <a:spLocks noChangeArrowheads="1"/>
            </p:cNvSpPr>
            <p:nvPr/>
          </p:nvSpPr>
          <p:spPr bwMode="auto">
            <a:xfrm>
              <a:off x="1016" y="23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3" name="Oval 1635"/>
            <p:cNvSpPr>
              <a:spLocks noChangeArrowheads="1"/>
            </p:cNvSpPr>
            <p:nvPr/>
          </p:nvSpPr>
          <p:spPr bwMode="auto">
            <a:xfrm>
              <a:off x="2416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4" name="Oval 1636"/>
            <p:cNvSpPr>
              <a:spLocks noChangeArrowheads="1"/>
            </p:cNvSpPr>
            <p:nvPr/>
          </p:nvSpPr>
          <p:spPr bwMode="auto">
            <a:xfrm>
              <a:off x="1882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5" name="Oval 1637"/>
            <p:cNvSpPr>
              <a:spLocks noChangeArrowheads="1"/>
            </p:cNvSpPr>
            <p:nvPr/>
          </p:nvSpPr>
          <p:spPr bwMode="auto">
            <a:xfrm>
              <a:off x="1246" y="22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6" name="Oval 1638"/>
            <p:cNvSpPr>
              <a:spLocks noChangeArrowheads="1"/>
            </p:cNvSpPr>
            <p:nvPr/>
          </p:nvSpPr>
          <p:spPr bwMode="auto">
            <a:xfrm>
              <a:off x="1246" y="30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7" name="Oval 1639"/>
            <p:cNvSpPr>
              <a:spLocks noChangeArrowheads="1"/>
            </p:cNvSpPr>
            <p:nvPr/>
          </p:nvSpPr>
          <p:spPr bwMode="auto">
            <a:xfrm>
              <a:off x="1602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8" name="Oval 1640"/>
            <p:cNvSpPr>
              <a:spLocks noChangeArrowheads="1"/>
            </p:cNvSpPr>
            <p:nvPr/>
          </p:nvSpPr>
          <p:spPr bwMode="auto">
            <a:xfrm>
              <a:off x="3107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49" name="Oval 1641"/>
            <p:cNvSpPr>
              <a:spLocks noChangeArrowheads="1"/>
            </p:cNvSpPr>
            <p:nvPr/>
          </p:nvSpPr>
          <p:spPr bwMode="auto">
            <a:xfrm>
              <a:off x="2611" y="3400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0" name="Oval 1642"/>
            <p:cNvSpPr>
              <a:spLocks noChangeArrowheads="1"/>
            </p:cNvSpPr>
            <p:nvPr/>
          </p:nvSpPr>
          <p:spPr bwMode="auto">
            <a:xfrm>
              <a:off x="1871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1" name="Oval 1643"/>
            <p:cNvSpPr>
              <a:spLocks noChangeArrowheads="1"/>
            </p:cNvSpPr>
            <p:nvPr/>
          </p:nvSpPr>
          <p:spPr bwMode="auto">
            <a:xfrm>
              <a:off x="2395" y="33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2" name="Oval 1644"/>
            <p:cNvSpPr>
              <a:spLocks noChangeArrowheads="1"/>
            </p:cNvSpPr>
            <p:nvPr/>
          </p:nvSpPr>
          <p:spPr bwMode="auto">
            <a:xfrm>
              <a:off x="1023" y="28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3" name="Oval 1645"/>
            <p:cNvSpPr>
              <a:spLocks noChangeArrowheads="1"/>
            </p:cNvSpPr>
            <p:nvPr/>
          </p:nvSpPr>
          <p:spPr bwMode="auto">
            <a:xfrm>
              <a:off x="1229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4" name="Oval 1646"/>
            <p:cNvSpPr>
              <a:spLocks noChangeArrowheads="1"/>
            </p:cNvSpPr>
            <p:nvPr/>
          </p:nvSpPr>
          <p:spPr bwMode="auto">
            <a:xfrm>
              <a:off x="2566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5" name="Oval 1647"/>
            <p:cNvSpPr>
              <a:spLocks noChangeArrowheads="1"/>
            </p:cNvSpPr>
            <p:nvPr/>
          </p:nvSpPr>
          <p:spPr bwMode="auto">
            <a:xfrm>
              <a:off x="988" y="26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6" name="Oval 1648"/>
            <p:cNvSpPr>
              <a:spLocks noChangeArrowheads="1"/>
            </p:cNvSpPr>
            <p:nvPr/>
          </p:nvSpPr>
          <p:spPr bwMode="auto">
            <a:xfrm>
              <a:off x="1271" y="29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7" name="Oval 1649"/>
            <p:cNvSpPr>
              <a:spLocks noChangeArrowheads="1"/>
            </p:cNvSpPr>
            <p:nvPr/>
          </p:nvSpPr>
          <p:spPr bwMode="auto">
            <a:xfrm>
              <a:off x="1197" y="29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8" name="Oval 1650"/>
            <p:cNvSpPr>
              <a:spLocks noChangeArrowheads="1"/>
            </p:cNvSpPr>
            <p:nvPr/>
          </p:nvSpPr>
          <p:spPr bwMode="auto">
            <a:xfrm>
              <a:off x="936" y="24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59" name="Oval 1651"/>
            <p:cNvSpPr>
              <a:spLocks noChangeArrowheads="1"/>
            </p:cNvSpPr>
            <p:nvPr/>
          </p:nvSpPr>
          <p:spPr bwMode="auto">
            <a:xfrm>
              <a:off x="1145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0" name="Oval 1652"/>
            <p:cNvSpPr>
              <a:spLocks noChangeArrowheads="1"/>
            </p:cNvSpPr>
            <p:nvPr/>
          </p:nvSpPr>
          <p:spPr bwMode="auto">
            <a:xfrm>
              <a:off x="1267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1" name="Oval 1653"/>
            <p:cNvSpPr>
              <a:spLocks noChangeArrowheads="1"/>
            </p:cNvSpPr>
            <p:nvPr/>
          </p:nvSpPr>
          <p:spPr bwMode="auto">
            <a:xfrm>
              <a:off x="1096" y="23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2" name="Oval 1654"/>
            <p:cNvSpPr>
              <a:spLocks noChangeArrowheads="1"/>
            </p:cNvSpPr>
            <p:nvPr/>
          </p:nvSpPr>
          <p:spPr bwMode="auto">
            <a:xfrm>
              <a:off x="883" y="23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3" name="Oval 1655"/>
            <p:cNvSpPr>
              <a:spLocks noChangeArrowheads="1"/>
            </p:cNvSpPr>
            <p:nvPr/>
          </p:nvSpPr>
          <p:spPr bwMode="auto">
            <a:xfrm>
              <a:off x="1152" y="27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4" name="Oval 1656"/>
            <p:cNvSpPr>
              <a:spLocks noChangeArrowheads="1"/>
            </p:cNvSpPr>
            <p:nvPr/>
          </p:nvSpPr>
          <p:spPr bwMode="auto">
            <a:xfrm>
              <a:off x="1484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5" name="Oval 1657"/>
            <p:cNvSpPr>
              <a:spLocks noChangeArrowheads="1"/>
            </p:cNvSpPr>
            <p:nvPr/>
          </p:nvSpPr>
          <p:spPr bwMode="auto">
            <a:xfrm>
              <a:off x="1546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6" name="Oval 1658"/>
            <p:cNvSpPr>
              <a:spLocks noChangeArrowheads="1"/>
            </p:cNvSpPr>
            <p:nvPr/>
          </p:nvSpPr>
          <p:spPr bwMode="auto">
            <a:xfrm>
              <a:off x="991" y="22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7" name="Oval 1659"/>
            <p:cNvSpPr>
              <a:spLocks noChangeArrowheads="1"/>
            </p:cNvSpPr>
            <p:nvPr/>
          </p:nvSpPr>
          <p:spPr bwMode="auto">
            <a:xfrm>
              <a:off x="1176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8" name="Oval 1660"/>
            <p:cNvSpPr>
              <a:spLocks noChangeArrowheads="1"/>
            </p:cNvSpPr>
            <p:nvPr/>
          </p:nvSpPr>
          <p:spPr bwMode="auto">
            <a:xfrm>
              <a:off x="2370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69" name="Oval 1661"/>
            <p:cNvSpPr>
              <a:spLocks noChangeArrowheads="1"/>
            </p:cNvSpPr>
            <p:nvPr/>
          </p:nvSpPr>
          <p:spPr bwMode="auto">
            <a:xfrm>
              <a:off x="1190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0" name="Oval 1662"/>
            <p:cNvSpPr>
              <a:spLocks noChangeArrowheads="1"/>
            </p:cNvSpPr>
            <p:nvPr/>
          </p:nvSpPr>
          <p:spPr bwMode="auto">
            <a:xfrm>
              <a:off x="1278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1" name="Oval 1663"/>
            <p:cNvSpPr>
              <a:spLocks noChangeArrowheads="1"/>
            </p:cNvSpPr>
            <p:nvPr/>
          </p:nvSpPr>
          <p:spPr bwMode="auto">
            <a:xfrm>
              <a:off x="1040" y="25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2" name="Oval 1664"/>
            <p:cNvSpPr>
              <a:spLocks noChangeArrowheads="1"/>
            </p:cNvSpPr>
            <p:nvPr/>
          </p:nvSpPr>
          <p:spPr bwMode="auto">
            <a:xfrm>
              <a:off x="2423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3" name="Oval 1665"/>
            <p:cNvSpPr>
              <a:spLocks noChangeArrowheads="1"/>
            </p:cNvSpPr>
            <p:nvPr/>
          </p:nvSpPr>
          <p:spPr bwMode="auto">
            <a:xfrm>
              <a:off x="2754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4" name="Oval 1666"/>
            <p:cNvSpPr>
              <a:spLocks noChangeArrowheads="1"/>
            </p:cNvSpPr>
            <p:nvPr/>
          </p:nvSpPr>
          <p:spPr bwMode="auto">
            <a:xfrm>
              <a:off x="2650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5" name="Oval 1667"/>
            <p:cNvSpPr>
              <a:spLocks noChangeArrowheads="1"/>
            </p:cNvSpPr>
            <p:nvPr/>
          </p:nvSpPr>
          <p:spPr bwMode="auto">
            <a:xfrm>
              <a:off x="2112" y="33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6" name="Oval 1668"/>
            <p:cNvSpPr>
              <a:spLocks noChangeArrowheads="1"/>
            </p:cNvSpPr>
            <p:nvPr/>
          </p:nvSpPr>
          <p:spPr bwMode="auto">
            <a:xfrm>
              <a:off x="4001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7" name="Oval 1669"/>
            <p:cNvSpPr>
              <a:spLocks noChangeArrowheads="1"/>
            </p:cNvSpPr>
            <p:nvPr/>
          </p:nvSpPr>
          <p:spPr bwMode="auto">
            <a:xfrm>
              <a:off x="1735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8" name="Oval 1670"/>
            <p:cNvSpPr>
              <a:spLocks noChangeArrowheads="1"/>
            </p:cNvSpPr>
            <p:nvPr/>
          </p:nvSpPr>
          <p:spPr bwMode="auto">
            <a:xfrm>
              <a:off x="2171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79" name="Oval 1671"/>
            <p:cNvSpPr>
              <a:spLocks noChangeArrowheads="1"/>
            </p:cNvSpPr>
            <p:nvPr/>
          </p:nvSpPr>
          <p:spPr bwMode="auto">
            <a:xfrm>
              <a:off x="1449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0" name="Oval 1672"/>
            <p:cNvSpPr>
              <a:spLocks noChangeArrowheads="1"/>
            </p:cNvSpPr>
            <p:nvPr/>
          </p:nvSpPr>
          <p:spPr bwMode="auto">
            <a:xfrm>
              <a:off x="2053" y="29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1" name="Oval 1673"/>
            <p:cNvSpPr>
              <a:spLocks noChangeArrowheads="1"/>
            </p:cNvSpPr>
            <p:nvPr/>
          </p:nvSpPr>
          <p:spPr bwMode="auto">
            <a:xfrm>
              <a:off x="2077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2" name="Oval 1674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3" name="Oval 1675"/>
            <p:cNvSpPr>
              <a:spLocks noChangeArrowheads="1"/>
            </p:cNvSpPr>
            <p:nvPr/>
          </p:nvSpPr>
          <p:spPr bwMode="auto">
            <a:xfrm>
              <a:off x="2835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4" name="Oval 1676"/>
            <p:cNvSpPr>
              <a:spLocks noChangeArrowheads="1"/>
            </p:cNvSpPr>
            <p:nvPr/>
          </p:nvSpPr>
          <p:spPr bwMode="auto">
            <a:xfrm>
              <a:off x="2859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5" name="Oval 1677"/>
            <p:cNvSpPr>
              <a:spLocks noChangeArrowheads="1"/>
            </p:cNvSpPr>
            <p:nvPr/>
          </p:nvSpPr>
          <p:spPr bwMode="auto">
            <a:xfrm>
              <a:off x="1232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6" name="Oval 1678"/>
            <p:cNvSpPr>
              <a:spLocks noChangeArrowheads="1"/>
            </p:cNvSpPr>
            <p:nvPr/>
          </p:nvSpPr>
          <p:spPr bwMode="auto">
            <a:xfrm>
              <a:off x="1211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7" name="Oval 1679"/>
            <p:cNvSpPr>
              <a:spLocks noChangeArrowheads="1"/>
            </p:cNvSpPr>
            <p:nvPr/>
          </p:nvSpPr>
          <p:spPr bwMode="auto">
            <a:xfrm>
              <a:off x="1253" y="29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8" name="Oval 1680"/>
            <p:cNvSpPr>
              <a:spLocks noChangeArrowheads="1"/>
            </p:cNvSpPr>
            <p:nvPr/>
          </p:nvSpPr>
          <p:spPr bwMode="auto">
            <a:xfrm>
              <a:off x="2877" y="3494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89" name="Oval 1681"/>
            <p:cNvSpPr>
              <a:spLocks noChangeArrowheads="1"/>
            </p:cNvSpPr>
            <p:nvPr/>
          </p:nvSpPr>
          <p:spPr bwMode="auto">
            <a:xfrm>
              <a:off x="1588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0" name="Oval 1682"/>
            <p:cNvSpPr>
              <a:spLocks noChangeArrowheads="1"/>
            </p:cNvSpPr>
            <p:nvPr/>
          </p:nvSpPr>
          <p:spPr bwMode="auto">
            <a:xfrm>
              <a:off x="3065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1" name="Oval 1683"/>
            <p:cNvSpPr>
              <a:spLocks noChangeArrowheads="1"/>
            </p:cNvSpPr>
            <p:nvPr/>
          </p:nvSpPr>
          <p:spPr bwMode="auto">
            <a:xfrm>
              <a:off x="1979" y="30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2" name="Oval 1684"/>
            <p:cNvSpPr>
              <a:spLocks noChangeArrowheads="1"/>
            </p:cNvSpPr>
            <p:nvPr/>
          </p:nvSpPr>
          <p:spPr bwMode="auto">
            <a:xfrm>
              <a:off x="1812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3" name="Oval 1685"/>
            <p:cNvSpPr>
              <a:spLocks noChangeArrowheads="1"/>
            </p:cNvSpPr>
            <p:nvPr/>
          </p:nvSpPr>
          <p:spPr bwMode="auto">
            <a:xfrm>
              <a:off x="2063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4" name="Oval 1686"/>
            <p:cNvSpPr>
              <a:spLocks noChangeArrowheads="1"/>
            </p:cNvSpPr>
            <p:nvPr/>
          </p:nvSpPr>
          <p:spPr bwMode="auto">
            <a:xfrm>
              <a:off x="3568" y="34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5" name="Oval 1687"/>
            <p:cNvSpPr>
              <a:spLocks noChangeArrowheads="1"/>
            </p:cNvSpPr>
            <p:nvPr/>
          </p:nvSpPr>
          <p:spPr bwMode="auto">
            <a:xfrm>
              <a:off x="1571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6" name="Oval 1688"/>
            <p:cNvSpPr>
              <a:spLocks noChangeArrowheads="1"/>
            </p:cNvSpPr>
            <p:nvPr/>
          </p:nvSpPr>
          <p:spPr bwMode="auto">
            <a:xfrm>
              <a:off x="1337" y="27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7" name="Oval 1689"/>
            <p:cNvSpPr>
              <a:spLocks noChangeArrowheads="1"/>
            </p:cNvSpPr>
            <p:nvPr/>
          </p:nvSpPr>
          <p:spPr bwMode="auto">
            <a:xfrm>
              <a:off x="2070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8" name="Oval 1690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99" name="Oval 1691"/>
            <p:cNvSpPr>
              <a:spLocks noChangeArrowheads="1"/>
            </p:cNvSpPr>
            <p:nvPr/>
          </p:nvSpPr>
          <p:spPr bwMode="auto">
            <a:xfrm>
              <a:off x="1089" y="277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0" name="Oval 1692"/>
            <p:cNvSpPr>
              <a:spLocks noChangeArrowheads="1"/>
            </p:cNvSpPr>
            <p:nvPr/>
          </p:nvSpPr>
          <p:spPr bwMode="auto">
            <a:xfrm>
              <a:off x="1194" y="29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1" name="Oval 1693"/>
            <p:cNvSpPr>
              <a:spLocks noChangeArrowheads="1"/>
            </p:cNvSpPr>
            <p:nvPr/>
          </p:nvSpPr>
          <p:spPr bwMode="auto">
            <a:xfrm>
              <a:off x="1190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2" name="Oval 1694"/>
            <p:cNvSpPr>
              <a:spLocks noChangeArrowheads="1"/>
            </p:cNvSpPr>
            <p:nvPr/>
          </p:nvSpPr>
          <p:spPr bwMode="auto">
            <a:xfrm>
              <a:off x="995" y="2356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3" name="Oval 1695"/>
            <p:cNvSpPr>
              <a:spLocks noChangeArrowheads="1"/>
            </p:cNvSpPr>
            <p:nvPr/>
          </p:nvSpPr>
          <p:spPr bwMode="auto">
            <a:xfrm>
              <a:off x="1187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4" name="Oval 1696"/>
            <p:cNvSpPr>
              <a:spLocks noChangeArrowheads="1"/>
            </p:cNvSpPr>
            <p:nvPr/>
          </p:nvSpPr>
          <p:spPr bwMode="auto">
            <a:xfrm>
              <a:off x="1086" y="27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5" name="Oval 1697"/>
            <p:cNvSpPr>
              <a:spLocks noChangeArrowheads="1"/>
            </p:cNvSpPr>
            <p:nvPr/>
          </p:nvSpPr>
          <p:spPr bwMode="auto">
            <a:xfrm>
              <a:off x="1267" y="29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6" name="Oval 1698"/>
            <p:cNvSpPr>
              <a:spLocks noChangeArrowheads="1"/>
            </p:cNvSpPr>
            <p:nvPr/>
          </p:nvSpPr>
          <p:spPr bwMode="auto">
            <a:xfrm>
              <a:off x="1107" y="23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7" name="Oval 1699"/>
            <p:cNvSpPr>
              <a:spLocks noChangeArrowheads="1"/>
            </p:cNvSpPr>
            <p:nvPr/>
          </p:nvSpPr>
          <p:spPr bwMode="auto">
            <a:xfrm>
              <a:off x="1850" y="33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8" name="Oval 1700"/>
            <p:cNvSpPr>
              <a:spLocks noChangeArrowheads="1"/>
            </p:cNvSpPr>
            <p:nvPr/>
          </p:nvSpPr>
          <p:spPr bwMode="auto">
            <a:xfrm>
              <a:off x="1972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09" name="Oval 1701"/>
            <p:cNvSpPr>
              <a:spLocks noChangeArrowheads="1"/>
            </p:cNvSpPr>
            <p:nvPr/>
          </p:nvSpPr>
          <p:spPr bwMode="auto">
            <a:xfrm>
              <a:off x="3180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0" name="Oval 1702"/>
            <p:cNvSpPr>
              <a:spLocks noChangeArrowheads="1"/>
            </p:cNvSpPr>
            <p:nvPr/>
          </p:nvSpPr>
          <p:spPr bwMode="auto">
            <a:xfrm>
              <a:off x="3721" y="32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1" name="Oval 1703"/>
            <p:cNvSpPr>
              <a:spLocks noChangeArrowheads="1"/>
            </p:cNvSpPr>
            <p:nvPr/>
          </p:nvSpPr>
          <p:spPr bwMode="auto">
            <a:xfrm>
              <a:off x="1197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2" name="Oval 1704"/>
            <p:cNvSpPr>
              <a:spLocks noChangeArrowheads="1"/>
            </p:cNvSpPr>
            <p:nvPr/>
          </p:nvSpPr>
          <p:spPr bwMode="auto">
            <a:xfrm>
              <a:off x="1257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3" name="Oval 1705"/>
            <p:cNvSpPr>
              <a:spLocks noChangeArrowheads="1"/>
            </p:cNvSpPr>
            <p:nvPr/>
          </p:nvSpPr>
          <p:spPr bwMode="auto">
            <a:xfrm>
              <a:off x="1599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4" name="Oval 1706"/>
            <p:cNvSpPr>
              <a:spLocks noChangeArrowheads="1"/>
            </p:cNvSpPr>
            <p:nvPr/>
          </p:nvSpPr>
          <p:spPr bwMode="auto">
            <a:xfrm>
              <a:off x="2461" y="31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5" name="Oval 1707"/>
            <p:cNvSpPr>
              <a:spLocks noChangeArrowheads="1"/>
            </p:cNvSpPr>
            <p:nvPr/>
          </p:nvSpPr>
          <p:spPr bwMode="auto">
            <a:xfrm>
              <a:off x="2967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6" name="Oval 1708"/>
            <p:cNvSpPr>
              <a:spLocks noChangeArrowheads="1"/>
            </p:cNvSpPr>
            <p:nvPr/>
          </p:nvSpPr>
          <p:spPr bwMode="auto">
            <a:xfrm>
              <a:off x="1515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7" name="Oval 1709"/>
            <p:cNvSpPr>
              <a:spLocks noChangeArrowheads="1"/>
            </p:cNvSpPr>
            <p:nvPr/>
          </p:nvSpPr>
          <p:spPr bwMode="auto">
            <a:xfrm>
              <a:off x="2904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8" name="Oval 1710"/>
            <p:cNvSpPr>
              <a:spLocks noChangeArrowheads="1"/>
            </p:cNvSpPr>
            <p:nvPr/>
          </p:nvSpPr>
          <p:spPr bwMode="auto">
            <a:xfrm>
              <a:off x="3414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19" name="Oval 1711"/>
            <p:cNvSpPr>
              <a:spLocks noChangeArrowheads="1"/>
            </p:cNvSpPr>
            <p:nvPr/>
          </p:nvSpPr>
          <p:spPr bwMode="auto">
            <a:xfrm>
              <a:off x="3110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0" name="Oval 1712"/>
            <p:cNvSpPr>
              <a:spLocks noChangeArrowheads="1"/>
            </p:cNvSpPr>
            <p:nvPr/>
          </p:nvSpPr>
          <p:spPr bwMode="auto">
            <a:xfrm>
              <a:off x="2206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1" name="Oval 1713"/>
            <p:cNvSpPr>
              <a:spLocks noChangeArrowheads="1"/>
            </p:cNvSpPr>
            <p:nvPr/>
          </p:nvSpPr>
          <p:spPr bwMode="auto">
            <a:xfrm>
              <a:off x="4140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2" name="Oval 1714"/>
            <p:cNvSpPr>
              <a:spLocks noChangeArrowheads="1"/>
            </p:cNvSpPr>
            <p:nvPr/>
          </p:nvSpPr>
          <p:spPr bwMode="auto">
            <a:xfrm>
              <a:off x="2852" y="33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3" name="Oval 1715"/>
            <p:cNvSpPr>
              <a:spLocks noChangeArrowheads="1"/>
            </p:cNvSpPr>
            <p:nvPr/>
          </p:nvSpPr>
          <p:spPr bwMode="auto">
            <a:xfrm>
              <a:off x="2025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4" name="Oval 1716"/>
            <p:cNvSpPr>
              <a:spLocks noChangeArrowheads="1"/>
            </p:cNvSpPr>
            <p:nvPr/>
          </p:nvSpPr>
          <p:spPr bwMode="auto">
            <a:xfrm>
              <a:off x="1539" y="29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5" name="Oval 1717"/>
            <p:cNvSpPr>
              <a:spLocks noChangeArrowheads="1"/>
            </p:cNvSpPr>
            <p:nvPr/>
          </p:nvSpPr>
          <p:spPr bwMode="auto">
            <a:xfrm>
              <a:off x="1585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6" name="Oval 1718"/>
            <p:cNvSpPr>
              <a:spLocks noChangeArrowheads="1"/>
            </p:cNvSpPr>
            <p:nvPr/>
          </p:nvSpPr>
          <p:spPr bwMode="auto">
            <a:xfrm>
              <a:off x="1560" y="28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7" name="Oval 1719"/>
            <p:cNvSpPr>
              <a:spLocks noChangeArrowheads="1"/>
            </p:cNvSpPr>
            <p:nvPr/>
          </p:nvSpPr>
          <p:spPr bwMode="auto">
            <a:xfrm>
              <a:off x="1812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8" name="Oval 1720"/>
            <p:cNvSpPr>
              <a:spLocks noChangeArrowheads="1"/>
            </p:cNvSpPr>
            <p:nvPr/>
          </p:nvSpPr>
          <p:spPr bwMode="auto">
            <a:xfrm>
              <a:off x="2273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29" name="Oval 1721"/>
            <p:cNvSpPr>
              <a:spLocks noChangeArrowheads="1"/>
            </p:cNvSpPr>
            <p:nvPr/>
          </p:nvSpPr>
          <p:spPr bwMode="auto">
            <a:xfrm>
              <a:off x="2280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0" name="Oval 1722"/>
            <p:cNvSpPr>
              <a:spLocks noChangeArrowheads="1"/>
            </p:cNvSpPr>
            <p:nvPr/>
          </p:nvSpPr>
          <p:spPr bwMode="auto">
            <a:xfrm>
              <a:off x="1606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1" name="Oval 1723"/>
            <p:cNvSpPr>
              <a:spLocks noChangeArrowheads="1"/>
            </p:cNvSpPr>
            <p:nvPr/>
          </p:nvSpPr>
          <p:spPr bwMode="auto">
            <a:xfrm>
              <a:off x="1651" y="33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2" name="Oval 1724"/>
            <p:cNvSpPr>
              <a:spLocks noChangeArrowheads="1"/>
            </p:cNvSpPr>
            <p:nvPr/>
          </p:nvSpPr>
          <p:spPr bwMode="auto">
            <a:xfrm>
              <a:off x="1791" y="29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3" name="Oval 1725"/>
            <p:cNvSpPr>
              <a:spLocks noChangeArrowheads="1"/>
            </p:cNvSpPr>
            <p:nvPr/>
          </p:nvSpPr>
          <p:spPr bwMode="auto">
            <a:xfrm>
              <a:off x="1903" y="317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4" name="Oval 1726"/>
            <p:cNvSpPr>
              <a:spLocks noChangeArrowheads="1"/>
            </p:cNvSpPr>
            <p:nvPr/>
          </p:nvSpPr>
          <p:spPr bwMode="auto">
            <a:xfrm>
              <a:off x="887" y="28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5" name="Oval 1727"/>
            <p:cNvSpPr>
              <a:spLocks noChangeArrowheads="1"/>
            </p:cNvSpPr>
            <p:nvPr/>
          </p:nvSpPr>
          <p:spPr bwMode="auto">
            <a:xfrm>
              <a:off x="1693" y="25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6" name="Oval 1728"/>
            <p:cNvSpPr>
              <a:spLocks noChangeArrowheads="1"/>
            </p:cNvSpPr>
            <p:nvPr/>
          </p:nvSpPr>
          <p:spPr bwMode="auto">
            <a:xfrm>
              <a:off x="1955" y="341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7" name="Oval 1729"/>
            <p:cNvSpPr>
              <a:spLocks noChangeArrowheads="1"/>
            </p:cNvSpPr>
            <p:nvPr/>
          </p:nvSpPr>
          <p:spPr bwMode="auto">
            <a:xfrm>
              <a:off x="2276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8" name="Oval 1730"/>
            <p:cNvSpPr>
              <a:spLocks noChangeArrowheads="1"/>
            </p:cNvSpPr>
            <p:nvPr/>
          </p:nvSpPr>
          <p:spPr bwMode="auto">
            <a:xfrm>
              <a:off x="1417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39" name="Oval 1731"/>
            <p:cNvSpPr>
              <a:spLocks noChangeArrowheads="1"/>
            </p:cNvSpPr>
            <p:nvPr/>
          </p:nvSpPr>
          <p:spPr bwMode="auto">
            <a:xfrm>
              <a:off x="1400" y="25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0" name="Oval 1732"/>
            <p:cNvSpPr>
              <a:spLocks noChangeArrowheads="1"/>
            </p:cNvSpPr>
            <p:nvPr/>
          </p:nvSpPr>
          <p:spPr bwMode="auto">
            <a:xfrm>
              <a:off x="1704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1" name="Oval 1733"/>
            <p:cNvSpPr>
              <a:spLocks noChangeArrowheads="1"/>
            </p:cNvSpPr>
            <p:nvPr/>
          </p:nvSpPr>
          <p:spPr bwMode="auto">
            <a:xfrm>
              <a:off x="2081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2" name="Oval 1734"/>
            <p:cNvSpPr>
              <a:spLocks noChangeArrowheads="1"/>
            </p:cNvSpPr>
            <p:nvPr/>
          </p:nvSpPr>
          <p:spPr bwMode="auto">
            <a:xfrm>
              <a:off x="1061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3" name="Oval 1735"/>
            <p:cNvSpPr>
              <a:spLocks noChangeArrowheads="1"/>
            </p:cNvSpPr>
            <p:nvPr/>
          </p:nvSpPr>
          <p:spPr bwMode="auto">
            <a:xfrm>
              <a:off x="1166" y="2363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4" name="Oval 1736"/>
            <p:cNvSpPr>
              <a:spLocks noChangeArrowheads="1"/>
            </p:cNvSpPr>
            <p:nvPr/>
          </p:nvSpPr>
          <p:spPr bwMode="auto">
            <a:xfrm>
              <a:off x="862" y="29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5" name="Oval 1737"/>
            <p:cNvSpPr>
              <a:spLocks noChangeArrowheads="1"/>
            </p:cNvSpPr>
            <p:nvPr/>
          </p:nvSpPr>
          <p:spPr bwMode="auto">
            <a:xfrm>
              <a:off x="1700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6" name="Oval 1738"/>
            <p:cNvSpPr>
              <a:spLocks noChangeArrowheads="1"/>
            </p:cNvSpPr>
            <p:nvPr/>
          </p:nvSpPr>
          <p:spPr bwMode="auto">
            <a:xfrm>
              <a:off x="1683" y="33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7" name="Oval 1739"/>
            <p:cNvSpPr>
              <a:spLocks noChangeArrowheads="1"/>
            </p:cNvSpPr>
            <p:nvPr/>
          </p:nvSpPr>
          <p:spPr bwMode="auto">
            <a:xfrm>
              <a:off x="922" y="29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8" name="Oval 1740"/>
            <p:cNvSpPr>
              <a:spLocks noChangeArrowheads="1"/>
            </p:cNvSpPr>
            <p:nvPr/>
          </p:nvSpPr>
          <p:spPr bwMode="auto">
            <a:xfrm>
              <a:off x="2747" y="34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49" name="Oval 1741"/>
            <p:cNvSpPr>
              <a:spLocks noChangeArrowheads="1"/>
            </p:cNvSpPr>
            <p:nvPr/>
          </p:nvSpPr>
          <p:spPr bwMode="auto">
            <a:xfrm>
              <a:off x="1229" y="27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0" name="Oval 1742"/>
            <p:cNvSpPr>
              <a:spLocks noChangeArrowheads="1"/>
            </p:cNvSpPr>
            <p:nvPr/>
          </p:nvSpPr>
          <p:spPr bwMode="auto">
            <a:xfrm>
              <a:off x="1323" y="325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1" name="Oval 1743"/>
            <p:cNvSpPr>
              <a:spLocks noChangeArrowheads="1"/>
            </p:cNvSpPr>
            <p:nvPr/>
          </p:nvSpPr>
          <p:spPr bwMode="auto">
            <a:xfrm>
              <a:off x="1522" y="28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2" name="Oval 1744"/>
            <p:cNvSpPr>
              <a:spLocks noChangeArrowheads="1"/>
            </p:cNvSpPr>
            <p:nvPr/>
          </p:nvSpPr>
          <p:spPr bwMode="auto">
            <a:xfrm>
              <a:off x="1058" y="26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3" name="Oval 1745"/>
            <p:cNvSpPr>
              <a:spLocks noChangeArrowheads="1"/>
            </p:cNvSpPr>
            <p:nvPr/>
          </p:nvSpPr>
          <p:spPr bwMode="auto">
            <a:xfrm>
              <a:off x="1124" y="25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4" name="Oval 1746"/>
            <p:cNvSpPr>
              <a:spLocks noChangeArrowheads="1"/>
            </p:cNvSpPr>
            <p:nvPr/>
          </p:nvSpPr>
          <p:spPr bwMode="auto">
            <a:xfrm>
              <a:off x="1871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5" name="Oval 1747"/>
            <p:cNvSpPr>
              <a:spLocks noChangeArrowheads="1"/>
            </p:cNvSpPr>
            <p:nvPr/>
          </p:nvSpPr>
          <p:spPr bwMode="auto">
            <a:xfrm>
              <a:off x="922" y="16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6" name="Oval 1748"/>
            <p:cNvSpPr>
              <a:spLocks noChangeArrowheads="1"/>
            </p:cNvSpPr>
            <p:nvPr/>
          </p:nvSpPr>
          <p:spPr bwMode="auto">
            <a:xfrm>
              <a:off x="1906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7" name="Oval 1749"/>
            <p:cNvSpPr>
              <a:spLocks noChangeArrowheads="1"/>
            </p:cNvSpPr>
            <p:nvPr/>
          </p:nvSpPr>
          <p:spPr bwMode="auto">
            <a:xfrm>
              <a:off x="1442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8" name="Oval 1750"/>
            <p:cNvSpPr>
              <a:spLocks noChangeArrowheads="1"/>
            </p:cNvSpPr>
            <p:nvPr/>
          </p:nvSpPr>
          <p:spPr bwMode="auto">
            <a:xfrm>
              <a:off x="2650" y="32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59" name="Oval 1751"/>
            <p:cNvSpPr>
              <a:spLocks noChangeArrowheads="1"/>
            </p:cNvSpPr>
            <p:nvPr/>
          </p:nvSpPr>
          <p:spPr bwMode="auto">
            <a:xfrm>
              <a:off x="1704" y="32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0" name="Oval 1752"/>
            <p:cNvSpPr>
              <a:spLocks noChangeArrowheads="1"/>
            </p:cNvSpPr>
            <p:nvPr/>
          </p:nvSpPr>
          <p:spPr bwMode="auto">
            <a:xfrm>
              <a:off x="1309" y="22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1" name="Oval 1753"/>
            <p:cNvSpPr>
              <a:spLocks noChangeArrowheads="1"/>
            </p:cNvSpPr>
            <p:nvPr/>
          </p:nvSpPr>
          <p:spPr bwMode="auto">
            <a:xfrm>
              <a:off x="1299" y="22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2" name="Oval 1754"/>
            <p:cNvSpPr>
              <a:spLocks noChangeArrowheads="1"/>
            </p:cNvSpPr>
            <p:nvPr/>
          </p:nvSpPr>
          <p:spPr bwMode="auto">
            <a:xfrm>
              <a:off x="1361" y="27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3" name="Oval 1755"/>
            <p:cNvSpPr>
              <a:spLocks noChangeArrowheads="1"/>
            </p:cNvSpPr>
            <p:nvPr/>
          </p:nvSpPr>
          <p:spPr bwMode="auto">
            <a:xfrm>
              <a:off x="1438" y="24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4" name="Oval 1756"/>
            <p:cNvSpPr>
              <a:spLocks noChangeArrowheads="1"/>
            </p:cNvSpPr>
            <p:nvPr/>
          </p:nvSpPr>
          <p:spPr bwMode="auto">
            <a:xfrm>
              <a:off x="1969" y="20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5" name="Oval 1757"/>
            <p:cNvSpPr>
              <a:spLocks noChangeArrowheads="1"/>
            </p:cNvSpPr>
            <p:nvPr/>
          </p:nvSpPr>
          <p:spPr bwMode="auto">
            <a:xfrm>
              <a:off x="1306" y="28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6" name="Oval 1758"/>
            <p:cNvSpPr>
              <a:spLocks noChangeArrowheads="1"/>
            </p:cNvSpPr>
            <p:nvPr/>
          </p:nvSpPr>
          <p:spPr bwMode="auto">
            <a:xfrm>
              <a:off x="1253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7" name="Oval 1759"/>
            <p:cNvSpPr>
              <a:spLocks noChangeArrowheads="1"/>
            </p:cNvSpPr>
            <p:nvPr/>
          </p:nvSpPr>
          <p:spPr bwMode="auto">
            <a:xfrm>
              <a:off x="1271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8" name="Oval 1760"/>
            <p:cNvSpPr>
              <a:spLocks noChangeArrowheads="1"/>
            </p:cNvSpPr>
            <p:nvPr/>
          </p:nvSpPr>
          <p:spPr bwMode="auto">
            <a:xfrm>
              <a:off x="2276" y="35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69" name="Oval 1761"/>
            <p:cNvSpPr>
              <a:spLocks noChangeArrowheads="1"/>
            </p:cNvSpPr>
            <p:nvPr/>
          </p:nvSpPr>
          <p:spPr bwMode="auto">
            <a:xfrm>
              <a:off x="1372" y="29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0" name="Oval 1762"/>
            <p:cNvSpPr>
              <a:spLocks noChangeArrowheads="1"/>
            </p:cNvSpPr>
            <p:nvPr/>
          </p:nvSpPr>
          <p:spPr bwMode="auto">
            <a:xfrm>
              <a:off x="1302" y="32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1" name="Oval 1763"/>
            <p:cNvSpPr>
              <a:spLocks noChangeArrowheads="1"/>
            </p:cNvSpPr>
            <p:nvPr/>
          </p:nvSpPr>
          <p:spPr bwMode="auto">
            <a:xfrm>
              <a:off x="1187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2" name="Oval 1764"/>
            <p:cNvSpPr>
              <a:spLocks noChangeArrowheads="1"/>
            </p:cNvSpPr>
            <p:nvPr/>
          </p:nvSpPr>
          <p:spPr bwMode="auto">
            <a:xfrm>
              <a:off x="1225" y="24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3" name="Oval 1765"/>
            <p:cNvSpPr>
              <a:spLocks noChangeArrowheads="1"/>
            </p:cNvSpPr>
            <p:nvPr/>
          </p:nvSpPr>
          <p:spPr bwMode="auto">
            <a:xfrm>
              <a:off x="1861" y="33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4" name="Oval 1766"/>
            <p:cNvSpPr>
              <a:spLocks noChangeArrowheads="1"/>
            </p:cNvSpPr>
            <p:nvPr/>
          </p:nvSpPr>
          <p:spPr bwMode="auto">
            <a:xfrm>
              <a:off x="1190" y="16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5" name="Oval 1767"/>
            <p:cNvSpPr>
              <a:spLocks noChangeArrowheads="1"/>
            </p:cNvSpPr>
            <p:nvPr/>
          </p:nvSpPr>
          <p:spPr bwMode="auto">
            <a:xfrm>
              <a:off x="977" y="23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6" name="Oval 1768"/>
            <p:cNvSpPr>
              <a:spLocks noChangeArrowheads="1"/>
            </p:cNvSpPr>
            <p:nvPr/>
          </p:nvSpPr>
          <p:spPr bwMode="auto">
            <a:xfrm>
              <a:off x="3048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7" name="Oval 1769"/>
            <p:cNvSpPr>
              <a:spLocks noChangeArrowheads="1"/>
            </p:cNvSpPr>
            <p:nvPr/>
          </p:nvSpPr>
          <p:spPr bwMode="auto">
            <a:xfrm>
              <a:off x="771" y="24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8" name="Oval 1770"/>
            <p:cNvSpPr>
              <a:spLocks noChangeArrowheads="1"/>
            </p:cNvSpPr>
            <p:nvPr/>
          </p:nvSpPr>
          <p:spPr bwMode="auto">
            <a:xfrm>
              <a:off x="2098" y="30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79" name="Oval 1771"/>
            <p:cNvSpPr>
              <a:spLocks noChangeArrowheads="1"/>
            </p:cNvSpPr>
            <p:nvPr/>
          </p:nvSpPr>
          <p:spPr bwMode="auto">
            <a:xfrm>
              <a:off x="1431" y="29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0" name="Oval 1772"/>
            <p:cNvSpPr>
              <a:spLocks noChangeArrowheads="1"/>
            </p:cNvSpPr>
            <p:nvPr/>
          </p:nvSpPr>
          <p:spPr bwMode="auto">
            <a:xfrm>
              <a:off x="1257" y="25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1" name="Oval 1773"/>
            <p:cNvSpPr>
              <a:spLocks noChangeArrowheads="1"/>
            </p:cNvSpPr>
            <p:nvPr/>
          </p:nvSpPr>
          <p:spPr bwMode="auto">
            <a:xfrm>
              <a:off x="2562" y="28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2" name="Oval 1774"/>
            <p:cNvSpPr>
              <a:spLocks noChangeArrowheads="1"/>
            </p:cNvSpPr>
            <p:nvPr/>
          </p:nvSpPr>
          <p:spPr bwMode="auto">
            <a:xfrm>
              <a:off x="2859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3" name="Oval 1775"/>
            <p:cNvSpPr>
              <a:spLocks noChangeArrowheads="1"/>
            </p:cNvSpPr>
            <p:nvPr/>
          </p:nvSpPr>
          <p:spPr bwMode="auto">
            <a:xfrm>
              <a:off x="1833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4" name="Oval 1776"/>
            <p:cNvSpPr>
              <a:spLocks noChangeArrowheads="1"/>
            </p:cNvSpPr>
            <p:nvPr/>
          </p:nvSpPr>
          <p:spPr bwMode="auto">
            <a:xfrm>
              <a:off x="3316" y="33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5" name="Oval 1777"/>
            <p:cNvSpPr>
              <a:spLocks noChangeArrowheads="1"/>
            </p:cNvSpPr>
            <p:nvPr/>
          </p:nvSpPr>
          <p:spPr bwMode="auto">
            <a:xfrm>
              <a:off x="2412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6" name="Oval 1778"/>
            <p:cNvSpPr>
              <a:spLocks noChangeArrowheads="1"/>
            </p:cNvSpPr>
            <p:nvPr/>
          </p:nvSpPr>
          <p:spPr bwMode="auto">
            <a:xfrm>
              <a:off x="1005" y="27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7" name="Oval 1779"/>
            <p:cNvSpPr>
              <a:spLocks noChangeArrowheads="1"/>
            </p:cNvSpPr>
            <p:nvPr/>
          </p:nvSpPr>
          <p:spPr bwMode="auto">
            <a:xfrm>
              <a:off x="1107" y="27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8" name="Oval 1780"/>
            <p:cNvSpPr>
              <a:spLocks noChangeArrowheads="1"/>
            </p:cNvSpPr>
            <p:nvPr/>
          </p:nvSpPr>
          <p:spPr bwMode="auto">
            <a:xfrm>
              <a:off x="1470" y="30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89" name="Oval 1781"/>
            <p:cNvSpPr>
              <a:spLocks noChangeArrowheads="1"/>
            </p:cNvSpPr>
            <p:nvPr/>
          </p:nvSpPr>
          <p:spPr bwMode="auto">
            <a:xfrm>
              <a:off x="1093" y="26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0" name="Oval 1782"/>
            <p:cNvSpPr>
              <a:spLocks noChangeArrowheads="1"/>
            </p:cNvSpPr>
            <p:nvPr/>
          </p:nvSpPr>
          <p:spPr bwMode="auto">
            <a:xfrm>
              <a:off x="953" y="22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1" name="Oval 1783"/>
            <p:cNvSpPr>
              <a:spLocks noChangeArrowheads="1"/>
            </p:cNvSpPr>
            <p:nvPr/>
          </p:nvSpPr>
          <p:spPr bwMode="auto">
            <a:xfrm>
              <a:off x="2311" y="28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2" name="Oval 1784"/>
            <p:cNvSpPr>
              <a:spLocks noChangeArrowheads="1"/>
            </p:cNvSpPr>
            <p:nvPr/>
          </p:nvSpPr>
          <p:spPr bwMode="auto">
            <a:xfrm>
              <a:off x="1204" y="27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3" name="Oval 1785"/>
            <p:cNvSpPr>
              <a:spLocks noChangeArrowheads="1"/>
            </p:cNvSpPr>
            <p:nvPr/>
          </p:nvSpPr>
          <p:spPr bwMode="auto">
            <a:xfrm>
              <a:off x="1295" y="29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4" name="Oval 1786"/>
            <p:cNvSpPr>
              <a:spLocks noChangeArrowheads="1"/>
            </p:cNvSpPr>
            <p:nvPr/>
          </p:nvSpPr>
          <p:spPr bwMode="auto">
            <a:xfrm>
              <a:off x="1253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5" name="Oval 1787"/>
            <p:cNvSpPr>
              <a:spLocks noChangeArrowheads="1"/>
            </p:cNvSpPr>
            <p:nvPr/>
          </p:nvSpPr>
          <p:spPr bwMode="auto">
            <a:xfrm>
              <a:off x="1512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6" name="Oval 1788"/>
            <p:cNvSpPr>
              <a:spLocks noChangeArrowheads="1"/>
            </p:cNvSpPr>
            <p:nvPr/>
          </p:nvSpPr>
          <p:spPr bwMode="auto">
            <a:xfrm>
              <a:off x="2119" y="31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7" name="Oval 1789"/>
            <p:cNvSpPr>
              <a:spLocks noChangeArrowheads="1"/>
            </p:cNvSpPr>
            <p:nvPr/>
          </p:nvSpPr>
          <p:spPr bwMode="auto">
            <a:xfrm>
              <a:off x="1623" y="305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8" name="Oval 1790"/>
            <p:cNvSpPr>
              <a:spLocks noChangeArrowheads="1"/>
            </p:cNvSpPr>
            <p:nvPr/>
          </p:nvSpPr>
          <p:spPr bwMode="auto">
            <a:xfrm>
              <a:off x="2346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99" name="Oval 1791"/>
            <p:cNvSpPr>
              <a:spLocks noChangeArrowheads="1"/>
            </p:cNvSpPr>
            <p:nvPr/>
          </p:nvSpPr>
          <p:spPr bwMode="auto">
            <a:xfrm>
              <a:off x="1808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0" name="Oval 1792"/>
            <p:cNvSpPr>
              <a:spLocks noChangeArrowheads="1"/>
            </p:cNvSpPr>
            <p:nvPr/>
          </p:nvSpPr>
          <p:spPr bwMode="auto">
            <a:xfrm>
              <a:off x="1773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1" name="Oval 1793"/>
            <p:cNvSpPr>
              <a:spLocks noChangeArrowheads="1"/>
            </p:cNvSpPr>
            <p:nvPr/>
          </p:nvSpPr>
          <p:spPr bwMode="auto">
            <a:xfrm>
              <a:off x="1868" y="33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2" name="Oval 1794"/>
            <p:cNvSpPr>
              <a:spLocks noChangeArrowheads="1"/>
            </p:cNvSpPr>
            <p:nvPr/>
          </p:nvSpPr>
          <p:spPr bwMode="auto">
            <a:xfrm>
              <a:off x="988" y="19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3" name="Oval 1795"/>
            <p:cNvSpPr>
              <a:spLocks noChangeArrowheads="1"/>
            </p:cNvSpPr>
            <p:nvPr/>
          </p:nvSpPr>
          <p:spPr bwMode="auto">
            <a:xfrm>
              <a:off x="1051" y="24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4" name="Oval 1796"/>
            <p:cNvSpPr>
              <a:spLocks noChangeArrowheads="1"/>
            </p:cNvSpPr>
            <p:nvPr/>
          </p:nvSpPr>
          <p:spPr bwMode="auto">
            <a:xfrm>
              <a:off x="1595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5" name="Oval 1797"/>
            <p:cNvSpPr>
              <a:spLocks noChangeArrowheads="1"/>
            </p:cNvSpPr>
            <p:nvPr/>
          </p:nvSpPr>
          <p:spPr bwMode="auto">
            <a:xfrm>
              <a:off x="1812" y="33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6" name="Oval 1798"/>
            <p:cNvSpPr>
              <a:spLocks noChangeArrowheads="1"/>
            </p:cNvSpPr>
            <p:nvPr/>
          </p:nvSpPr>
          <p:spPr bwMode="auto">
            <a:xfrm>
              <a:off x="904" y="28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7" name="Oval 1799"/>
            <p:cNvSpPr>
              <a:spLocks noChangeArrowheads="1"/>
            </p:cNvSpPr>
            <p:nvPr/>
          </p:nvSpPr>
          <p:spPr bwMode="auto">
            <a:xfrm>
              <a:off x="1194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8" name="Oval 1800"/>
            <p:cNvSpPr>
              <a:spLocks noChangeArrowheads="1"/>
            </p:cNvSpPr>
            <p:nvPr/>
          </p:nvSpPr>
          <p:spPr bwMode="auto">
            <a:xfrm>
              <a:off x="1009" y="20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09" name="Oval 1801"/>
            <p:cNvSpPr>
              <a:spLocks noChangeArrowheads="1"/>
            </p:cNvSpPr>
            <p:nvPr/>
          </p:nvSpPr>
          <p:spPr bwMode="auto">
            <a:xfrm>
              <a:off x="883" y="27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0" name="Oval 1802"/>
            <p:cNvSpPr>
              <a:spLocks noChangeArrowheads="1"/>
            </p:cNvSpPr>
            <p:nvPr/>
          </p:nvSpPr>
          <p:spPr bwMode="auto">
            <a:xfrm>
              <a:off x="1096" y="19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1" name="Oval 1803"/>
            <p:cNvSpPr>
              <a:spLocks noChangeArrowheads="1"/>
            </p:cNvSpPr>
            <p:nvPr/>
          </p:nvSpPr>
          <p:spPr bwMode="auto">
            <a:xfrm>
              <a:off x="1086" y="23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2" name="Oval 1804"/>
            <p:cNvSpPr>
              <a:spLocks noChangeArrowheads="1"/>
            </p:cNvSpPr>
            <p:nvPr/>
          </p:nvSpPr>
          <p:spPr bwMode="auto">
            <a:xfrm>
              <a:off x="1627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3" name="Oval 1805"/>
            <p:cNvSpPr>
              <a:spLocks noChangeArrowheads="1"/>
            </p:cNvSpPr>
            <p:nvPr/>
          </p:nvSpPr>
          <p:spPr bwMode="auto">
            <a:xfrm>
              <a:off x="1962" y="29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4" name="Oval 1806"/>
            <p:cNvSpPr>
              <a:spLocks noChangeArrowheads="1"/>
            </p:cNvSpPr>
            <p:nvPr/>
          </p:nvSpPr>
          <p:spPr bwMode="auto">
            <a:xfrm>
              <a:off x="2028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5" name="Oval 1807"/>
            <p:cNvSpPr>
              <a:spLocks noChangeArrowheads="1"/>
            </p:cNvSpPr>
            <p:nvPr/>
          </p:nvSpPr>
          <p:spPr bwMode="auto">
            <a:xfrm>
              <a:off x="1382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6" name="Oval 1808"/>
            <p:cNvSpPr>
              <a:spLocks noChangeArrowheads="1"/>
            </p:cNvSpPr>
            <p:nvPr/>
          </p:nvSpPr>
          <p:spPr bwMode="auto">
            <a:xfrm>
              <a:off x="1484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7" name="Oval 1809"/>
            <p:cNvSpPr>
              <a:spLocks noChangeArrowheads="1"/>
            </p:cNvSpPr>
            <p:nvPr/>
          </p:nvSpPr>
          <p:spPr bwMode="auto">
            <a:xfrm>
              <a:off x="1037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8" name="Oval 1810"/>
            <p:cNvSpPr>
              <a:spLocks noChangeArrowheads="1"/>
            </p:cNvSpPr>
            <p:nvPr/>
          </p:nvSpPr>
          <p:spPr bwMode="auto">
            <a:xfrm>
              <a:off x="3920" y="29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19" name="Oval 1811"/>
            <p:cNvSpPr>
              <a:spLocks noChangeArrowheads="1"/>
            </p:cNvSpPr>
            <p:nvPr/>
          </p:nvSpPr>
          <p:spPr bwMode="auto">
            <a:xfrm>
              <a:off x="1833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20" name="Oval 1812"/>
            <p:cNvSpPr>
              <a:spLocks noChangeArrowheads="1"/>
            </p:cNvSpPr>
            <p:nvPr/>
          </p:nvSpPr>
          <p:spPr bwMode="auto">
            <a:xfrm>
              <a:off x="1389" y="24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Group 2014"/>
          <p:cNvGrpSpPr>
            <a:grpSpLocks/>
          </p:cNvGrpSpPr>
          <p:nvPr/>
        </p:nvGrpSpPr>
        <p:grpSpPr bwMode="auto">
          <a:xfrm>
            <a:off x="1163637" y="2652713"/>
            <a:ext cx="5470526" cy="2860675"/>
            <a:chOff x="733" y="1671"/>
            <a:chExt cx="3446" cy="1802"/>
          </a:xfrm>
        </p:grpSpPr>
        <p:sp>
          <p:nvSpPr>
            <p:cNvPr id="4921" name="Oval 1814"/>
            <p:cNvSpPr>
              <a:spLocks noChangeArrowheads="1"/>
            </p:cNvSpPr>
            <p:nvPr/>
          </p:nvSpPr>
          <p:spPr bwMode="auto">
            <a:xfrm>
              <a:off x="1728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2" name="Oval 1815"/>
            <p:cNvSpPr>
              <a:spLocks noChangeArrowheads="1"/>
            </p:cNvSpPr>
            <p:nvPr/>
          </p:nvSpPr>
          <p:spPr bwMode="auto">
            <a:xfrm>
              <a:off x="2067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3" name="Oval 1816"/>
            <p:cNvSpPr>
              <a:spLocks noChangeArrowheads="1"/>
            </p:cNvSpPr>
            <p:nvPr/>
          </p:nvSpPr>
          <p:spPr bwMode="auto">
            <a:xfrm>
              <a:off x="2552" y="33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4" name="Oval 1817"/>
            <p:cNvSpPr>
              <a:spLocks noChangeArrowheads="1"/>
            </p:cNvSpPr>
            <p:nvPr/>
          </p:nvSpPr>
          <p:spPr bwMode="auto">
            <a:xfrm>
              <a:off x="2074" y="30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5" name="Oval 1818"/>
            <p:cNvSpPr>
              <a:spLocks noChangeArrowheads="1"/>
            </p:cNvSpPr>
            <p:nvPr/>
          </p:nvSpPr>
          <p:spPr bwMode="auto">
            <a:xfrm>
              <a:off x="2604" y="34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6" name="Oval 1819"/>
            <p:cNvSpPr>
              <a:spLocks noChangeArrowheads="1"/>
            </p:cNvSpPr>
            <p:nvPr/>
          </p:nvSpPr>
          <p:spPr bwMode="auto">
            <a:xfrm>
              <a:off x="1787" y="31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7" name="Oval 1820"/>
            <p:cNvSpPr>
              <a:spLocks noChangeArrowheads="1"/>
            </p:cNvSpPr>
            <p:nvPr/>
          </p:nvSpPr>
          <p:spPr bwMode="auto">
            <a:xfrm>
              <a:off x="2115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8" name="Oval 1821"/>
            <p:cNvSpPr>
              <a:spLocks noChangeArrowheads="1"/>
            </p:cNvSpPr>
            <p:nvPr/>
          </p:nvSpPr>
          <p:spPr bwMode="auto">
            <a:xfrm>
              <a:off x="1407" y="28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9" name="Oval 1822"/>
            <p:cNvSpPr>
              <a:spLocks noChangeArrowheads="1"/>
            </p:cNvSpPr>
            <p:nvPr/>
          </p:nvSpPr>
          <p:spPr bwMode="auto">
            <a:xfrm>
              <a:off x="1780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0" name="Oval 1823"/>
            <p:cNvSpPr>
              <a:spLocks noChangeArrowheads="1"/>
            </p:cNvSpPr>
            <p:nvPr/>
          </p:nvSpPr>
          <p:spPr bwMode="auto">
            <a:xfrm>
              <a:off x="1498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1" name="Oval 1824"/>
            <p:cNvSpPr>
              <a:spLocks noChangeArrowheads="1"/>
            </p:cNvSpPr>
            <p:nvPr/>
          </p:nvSpPr>
          <p:spPr bwMode="auto">
            <a:xfrm>
              <a:off x="2164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2" name="Oval 1825"/>
            <p:cNvSpPr>
              <a:spLocks noChangeArrowheads="1"/>
            </p:cNvSpPr>
            <p:nvPr/>
          </p:nvSpPr>
          <p:spPr bwMode="auto">
            <a:xfrm>
              <a:off x="3233" y="27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3" name="Oval 1826"/>
            <p:cNvSpPr>
              <a:spLocks noChangeArrowheads="1"/>
            </p:cNvSpPr>
            <p:nvPr/>
          </p:nvSpPr>
          <p:spPr bwMode="auto">
            <a:xfrm>
              <a:off x="894" y="22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4" name="Oval 1827"/>
            <p:cNvSpPr>
              <a:spLocks noChangeArrowheads="1"/>
            </p:cNvSpPr>
            <p:nvPr/>
          </p:nvSpPr>
          <p:spPr bwMode="auto">
            <a:xfrm>
              <a:off x="1630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5" name="Oval 1828"/>
            <p:cNvSpPr>
              <a:spLocks noChangeArrowheads="1"/>
            </p:cNvSpPr>
            <p:nvPr/>
          </p:nvSpPr>
          <p:spPr bwMode="auto">
            <a:xfrm>
              <a:off x="1417" y="28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6" name="Oval 1829"/>
            <p:cNvSpPr>
              <a:spLocks noChangeArrowheads="1"/>
            </p:cNvSpPr>
            <p:nvPr/>
          </p:nvSpPr>
          <p:spPr bwMode="auto">
            <a:xfrm>
              <a:off x="2705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7" name="Oval 1830"/>
            <p:cNvSpPr>
              <a:spLocks noChangeArrowheads="1"/>
            </p:cNvSpPr>
            <p:nvPr/>
          </p:nvSpPr>
          <p:spPr bwMode="auto">
            <a:xfrm>
              <a:off x="852" y="24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8" name="Oval 1831"/>
            <p:cNvSpPr>
              <a:spLocks noChangeArrowheads="1"/>
            </p:cNvSpPr>
            <p:nvPr/>
          </p:nvSpPr>
          <p:spPr bwMode="auto">
            <a:xfrm>
              <a:off x="1149" y="240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39" name="Oval 1832"/>
            <p:cNvSpPr>
              <a:spLocks noChangeArrowheads="1"/>
            </p:cNvSpPr>
            <p:nvPr/>
          </p:nvSpPr>
          <p:spPr bwMode="auto">
            <a:xfrm>
              <a:off x="3774" y="34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0" name="Oval 1833"/>
            <p:cNvSpPr>
              <a:spLocks noChangeArrowheads="1"/>
            </p:cNvSpPr>
            <p:nvPr/>
          </p:nvSpPr>
          <p:spPr bwMode="auto">
            <a:xfrm>
              <a:off x="3149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1" name="Oval 1834"/>
            <p:cNvSpPr>
              <a:spLocks noChangeArrowheads="1"/>
            </p:cNvSpPr>
            <p:nvPr/>
          </p:nvSpPr>
          <p:spPr bwMode="auto">
            <a:xfrm>
              <a:off x="2192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2" name="Oval 1835"/>
            <p:cNvSpPr>
              <a:spLocks noChangeArrowheads="1"/>
            </p:cNvSpPr>
            <p:nvPr/>
          </p:nvSpPr>
          <p:spPr bwMode="auto">
            <a:xfrm>
              <a:off x="4158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3" name="Oval 1836"/>
            <p:cNvSpPr>
              <a:spLocks noChangeArrowheads="1"/>
            </p:cNvSpPr>
            <p:nvPr/>
          </p:nvSpPr>
          <p:spPr bwMode="auto">
            <a:xfrm>
              <a:off x="2824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4" name="Oval 1837"/>
            <p:cNvSpPr>
              <a:spLocks noChangeArrowheads="1"/>
            </p:cNvSpPr>
            <p:nvPr/>
          </p:nvSpPr>
          <p:spPr bwMode="auto">
            <a:xfrm>
              <a:off x="1131" y="28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5" name="Oval 1838"/>
            <p:cNvSpPr>
              <a:spLocks noChangeArrowheads="1"/>
            </p:cNvSpPr>
            <p:nvPr/>
          </p:nvSpPr>
          <p:spPr bwMode="auto">
            <a:xfrm>
              <a:off x="1005" y="25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6" name="Oval 1839"/>
            <p:cNvSpPr>
              <a:spLocks noChangeArrowheads="1"/>
            </p:cNvSpPr>
            <p:nvPr/>
          </p:nvSpPr>
          <p:spPr bwMode="auto">
            <a:xfrm>
              <a:off x="1665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7" name="Oval 1840"/>
            <p:cNvSpPr>
              <a:spLocks noChangeArrowheads="1"/>
            </p:cNvSpPr>
            <p:nvPr/>
          </p:nvSpPr>
          <p:spPr bwMode="auto">
            <a:xfrm>
              <a:off x="1396" y="27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8" name="Oval 1841"/>
            <p:cNvSpPr>
              <a:spLocks noChangeArrowheads="1"/>
            </p:cNvSpPr>
            <p:nvPr/>
          </p:nvSpPr>
          <p:spPr bwMode="auto">
            <a:xfrm>
              <a:off x="1588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49" name="Oval 1842"/>
            <p:cNvSpPr>
              <a:spLocks noChangeArrowheads="1"/>
            </p:cNvSpPr>
            <p:nvPr/>
          </p:nvSpPr>
          <p:spPr bwMode="auto">
            <a:xfrm>
              <a:off x="1477" y="23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0" name="Oval 1843"/>
            <p:cNvSpPr>
              <a:spLocks noChangeArrowheads="1"/>
            </p:cNvSpPr>
            <p:nvPr/>
          </p:nvSpPr>
          <p:spPr bwMode="auto">
            <a:xfrm>
              <a:off x="1700" y="28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1" name="Oval 1844"/>
            <p:cNvSpPr>
              <a:spLocks noChangeArrowheads="1"/>
            </p:cNvSpPr>
            <p:nvPr/>
          </p:nvSpPr>
          <p:spPr bwMode="auto">
            <a:xfrm>
              <a:off x="1100" y="297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2" name="Oval 1845"/>
            <p:cNvSpPr>
              <a:spLocks noChangeArrowheads="1"/>
            </p:cNvSpPr>
            <p:nvPr/>
          </p:nvSpPr>
          <p:spPr bwMode="auto">
            <a:xfrm>
              <a:off x="1763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3" name="Oval 1846"/>
            <p:cNvSpPr>
              <a:spLocks noChangeArrowheads="1"/>
            </p:cNvSpPr>
            <p:nvPr/>
          </p:nvSpPr>
          <p:spPr bwMode="auto">
            <a:xfrm>
              <a:off x="2479" y="327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4" name="Oval 1847"/>
            <p:cNvSpPr>
              <a:spLocks noChangeArrowheads="1"/>
            </p:cNvSpPr>
            <p:nvPr/>
          </p:nvSpPr>
          <p:spPr bwMode="auto">
            <a:xfrm>
              <a:off x="1375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5" name="Oval 1848"/>
            <p:cNvSpPr>
              <a:spLocks noChangeArrowheads="1"/>
            </p:cNvSpPr>
            <p:nvPr/>
          </p:nvSpPr>
          <p:spPr bwMode="auto">
            <a:xfrm>
              <a:off x="1843" y="32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6" name="Oval 1849"/>
            <p:cNvSpPr>
              <a:spLocks noChangeArrowheads="1"/>
            </p:cNvSpPr>
            <p:nvPr/>
          </p:nvSpPr>
          <p:spPr bwMode="auto">
            <a:xfrm>
              <a:off x="1260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7" name="Oval 1850"/>
            <p:cNvSpPr>
              <a:spLocks noChangeArrowheads="1"/>
            </p:cNvSpPr>
            <p:nvPr/>
          </p:nvSpPr>
          <p:spPr bwMode="auto">
            <a:xfrm>
              <a:off x="1854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8" name="Oval 1851"/>
            <p:cNvSpPr>
              <a:spLocks noChangeArrowheads="1"/>
            </p:cNvSpPr>
            <p:nvPr/>
          </p:nvSpPr>
          <p:spPr bwMode="auto">
            <a:xfrm>
              <a:off x="1030" y="26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59" name="Oval 1852"/>
            <p:cNvSpPr>
              <a:spLocks noChangeArrowheads="1"/>
            </p:cNvSpPr>
            <p:nvPr/>
          </p:nvSpPr>
          <p:spPr bwMode="auto">
            <a:xfrm>
              <a:off x="2102" y="3330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0" name="Oval 1853"/>
            <p:cNvSpPr>
              <a:spLocks noChangeArrowheads="1"/>
            </p:cNvSpPr>
            <p:nvPr/>
          </p:nvSpPr>
          <p:spPr bwMode="auto">
            <a:xfrm>
              <a:off x="1061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1" name="Oval 1854"/>
            <p:cNvSpPr>
              <a:spLocks noChangeArrowheads="1"/>
            </p:cNvSpPr>
            <p:nvPr/>
          </p:nvSpPr>
          <p:spPr bwMode="auto">
            <a:xfrm>
              <a:off x="2576" y="34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2" name="Oval 1855"/>
            <p:cNvSpPr>
              <a:spLocks noChangeArrowheads="1"/>
            </p:cNvSpPr>
            <p:nvPr/>
          </p:nvSpPr>
          <p:spPr bwMode="auto">
            <a:xfrm>
              <a:off x="1731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3" name="Oval 1856"/>
            <p:cNvSpPr>
              <a:spLocks noChangeArrowheads="1"/>
            </p:cNvSpPr>
            <p:nvPr/>
          </p:nvSpPr>
          <p:spPr bwMode="auto">
            <a:xfrm>
              <a:off x="2060" y="27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4" name="Oval 1857"/>
            <p:cNvSpPr>
              <a:spLocks noChangeArrowheads="1"/>
            </p:cNvSpPr>
            <p:nvPr/>
          </p:nvSpPr>
          <p:spPr bwMode="auto">
            <a:xfrm>
              <a:off x="2000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5" name="Oval 1858"/>
            <p:cNvSpPr>
              <a:spLocks noChangeArrowheads="1"/>
            </p:cNvSpPr>
            <p:nvPr/>
          </p:nvSpPr>
          <p:spPr bwMode="auto">
            <a:xfrm>
              <a:off x="977" y="21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6" name="Oval 1859"/>
            <p:cNvSpPr>
              <a:spLocks noChangeArrowheads="1"/>
            </p:cNvSpPr>
            <p:nvPr/>
          </p:nvSpPr>
          <p:spPr bwMode="auto">
            <a:xfrm>
              <a:off x="1016" y="28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7" name="Oval 1860"/>
            <p:cNvSpPr>
              <a:spLocks noChangeArrowheads="1"/>
            </p:cNvSpPr>
            <p:nvPr/>
          </p:nvSpPr>
          <p:spPr bwMode="auto">
            <a:xfrm>
              <a:off x="929" y="19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8" name="Oval 1861"/>
            <p:cNvSpPr>
              <a:spLocks noChangeArrowheads="1"/>
            </p:cNvSpPr>
            <p:nvPr/>
          </p:nvSpPr>
          <p:spPr bwMode="auto">
            <a:xfrm>
              <a:off x="1061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69" name="Oval 1862"/>
            <p:cNvSpPr>
              <a:spLocks noChangeArrowheads="1"/>
            </p:cNvSpPr>
            <p:nvPr/>
          </p:nvSpPr>
          <p:spPr bwMode="auto">
            <a:xfrm>
              <a:off x="831" y="21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0" name="Oval 1863"/>
            <p:cNvSpPr>
              <a:spLocks noChangeArrowheads="1"/>
            </p:cNvSpPr>
            <p:nvPr/>
          </p:nvSpPr>
          <p:spPr bwMode="auto">
            <a:xfrm>
              <a:off x="2213" y="319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1" name="Oval 1864"/>
            <p:cNvSpPr>
              <a:spLocks noChangeArrowheads="1"/>
            </p:cNvSpPr>
            <p:nvPr/>
          </p:nvSpPr>
          <p:spPr bwMode="auto">
            <a:xfrm>
              <a:off x="1669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2" name="Oval 1865"/>
            <p:cNvSpPr>
              <a:spLocks noChangeArrowheads="1"/>
            </p:cNvSpPr>
            <p:nvPr/>
          </p:nvSpPr>
          <p:spPr bwMode="auto">
            <a:xfrm>
              <a:off x="2562" y="26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3" name="Oval 1866"/>
            <p:cNvSpPr>
              <a:spLocks noChangeArrowheads="1"/>
            </p:cNvSpPr>
            <p:nvPr/>
          </p:nvSpPr>
          <p:spPr bwMode="auto">
            <a:xfrm>
              <a:off x="1903" y="310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4" name="Oval 1867"/>
            <p:cNvSpPr>
              <a:spLocks noChangeArrowheads="1"/>
            </p:cNvSpPr>
            <p:nvPr/>
          </p:nvSpPr>
          <p:spPr bwMode="auto">
            <a:xfrm>
              <a:off x="1400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5" name="Oval 1868"/>
            <p:cNvSpPr>
              <a:spLocks noChangeArrowheads="1"/>
            </p:cNvSpPr>
            <p:nvPr/>
          </p:nvSpPr>
          <p:spPr bwMode="auto">
            <a:xfrm>
              <a:off x="1065" y="30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6" name="Oval 1869"/>
            <p:cNvSpPr>
              <a:spLocks noChangeArrowheads="1"/>
            </p:cNvSpPr>
            <p:nvPr/>
          </p:nvSpPr>
          <p:spPr bwMode="auto">
            <a:xfrm>
              <a:off x="845" y="26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7" name="Oval 1870"/>
            <p:cNvSpPr>
              <a:spLocks noChangeArrowheads="1"/>
            </p:cNvSpPr>
            <p:nvPr/>
          </p:nvSpPr>
          <p:spPr bwMode="auto">
            <a:xfrm>
              <a:off x="1040" y="24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8" name="Oval 1871"/>
            <p:cNvSpPr>
              <a:spLocks noChangeArrowheads="1"/>
            </p:cNvSpPr>
            <p:nvPr/>
          </p:nvSpPr>
          <p:spPr bwMode="auto">
            <a:xfrm>
              <a:off x="911" y="16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79" name="Oval 1872"/>
            <p:cNvSpPr>
              <a:spLocks noChangeArrowheads="1"/>
            </p:cNvSpPr>
            <p:nvPr/>
          </p:nvSpPr>
          <p:spPr bwMode="auto">
            <a:xfrm>
              <a:off x="1669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0" name="Oval 1873"/>
            <p:cNvSpPr>
              <a:spLocks noChangeArrowheads="1"/>
            </p:cNvSpPr>
            <p:nvPr/>
          </p:nvSpPr>
          <p:spPr bwMode="auto">
            <a:xfrm>
              <a:off x="2273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1" name="Oval 1874"/>
            <p:cNvSpPr>
              <a:spLocks noChangeArrowheads="1"/>
            </p:cNvSpPr>
            <p:nvPr/>
          </p:nvSpPr>
          <p:spPr bwMode="auto">
            <a:xfrm>
              <a:off x="2883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2" name="Oval 1875"/>
            <p:cNvSpPr>
              <a:spLocks noChangeArrowheads="1"/>
            </p:cNvSpPr>
            <p:nvPr/>
          </p:nvSpPr>
          <p:spPr bwMode="auto">
            <a:xfrm>
              <a:off x="1351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3" name="Oval 1876"/>
            <p:cNvSpPr>
              <a:spLocks noChangeArrowheads="1"/>
            </p:cNvSpPr>
            <p:nvPr/>
          </p:nvSpPr>
          <p:spPr bwMode="auto">
            <a:xfrm>
              <a:off x="1683" y="3407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4" name="Oval 1877"/>
            <p:cNvSpPr>
              <a:spLocks noChangeArrowheads="1"/>
            </p:cNvSpPr>
            <p:nvPr/>
          </p:nvSpPr>
          <p:spPr bwMode="auto">
            <a:xfrm>
              <a:off x="2154" y="27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5" name="Oval 1878"/>
            <p:cNvSpPr>
              <a:spLocks noChangeArrowheads="1"/>
            </p:cNvSpPr>
            <p:nvPr/>
          </p:nvSpPr>
          <p:spPr bwMode="auto">
            <a:xfrm>
              <a:off x="2189" y="323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6" name="Oval 1879"/>
            <p:cNvSpPr>
              <a:spLocks noChangeArrowheads="1"/>
            </p:cNvSpPr>
            <p:nvPr/>
          </p:nvSpPr>
          <p:spPr bwMode="auto">
            <a:xfrm>
              <a:off x="1896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7" name="Oval 1880"/>
            <p:cNvSpPr>
              <a:spLocks noChangeArrowheads="1"/>
            </p:cNvSpPr>
            <p:nvPr/>
          </p:nvSpPr>
          <p:spPr bwMode="auto">
            <a:xfrm>
              <a:off x="1962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8" name="Oval 1881"/>
            <p:cNvSpPr>
              <a:spLocks noChangeArrowheads="1"/>
            </p:cNvSpPr>
            <p:nvPr/>
          </p:nvSpPr>
          <p:spPr bwMode="auto">
            <a:xfrm>
              <a:off x="2639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89" name="Oval 1882"/>
            <p:cNvSpPr>
              <a:spLocks noChangeArrowheads="1"/>
            </p:cNvSpPr>
            <p:nvPr/>
          </p:nvSpPr>
          <p:spPr bwMode="auto">
            <a:xfrm>
              <a:off x="981" y="21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0" name="Oval 1883"/>
            <p:cNvSpPr>
              <a:spLocks noChangeArrowheads="1"/>
            </p:cNvSpPr>
            <p:nvPr/>
          </p:nvSpPr>
          <p:spPr bwMode="auto">
            <a:xfrm>
              <a:off x="1923" y="30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1" name="Oval 1884"/>
            <p:cNvSpPr>
              <a:spLocks noChangeArrowheads="1"/>
            </p:cNvSpPr>
            <p:nvPr/>
          </p:nvSpPr>
          <p:spPr bwMode="auto">
            <a:xfrm>
              <a:off x="1260" y="2782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2" name="Oval 1885"/>
            <p:cNvSpPr>
              <a:spLocks noChangeArrowheads="1"/>
            </p:cNvSpPr>
            <p:nvPr/>
          </p:nvSpPr>
          <p:spPr bwMode="auto">
            <a:xfrm>
              <a:off x="4088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3" name="Oval 1886"/>
            <p:cNvSpPr>
              <a:spLocks noChangeArrowheads="1"/>
            </p:cNvSpPr>
            <p:nvPr/>
          </p:nvSpPr>
          <p:spPr bwMode="auto">
            <a:xfrm>
              <a:off x="1756" y="28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4" name="Oval 1887"/>
            <p:cNvSpPr>
              <a:spLocks noChangeArrowheads="1"/>
            </p:cNvSpPr>
            <p:nvPr/>
          </p:nvSpPr>
          <p:spPr bwMode="auto">
            <a:xfrm>
              <a:off x="1533" y="3180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5" name="Oval 1888"/>
            <p:cNvSpPr>
              <a:spLocks noChangeArrowheads="1"/>
            </p:cNvSpPr>
            <p:nvPr/>
          </p:nvSpPr>
          <p:spPr bwMode="auto">
            <a:xfrm>
              <a:off x="1480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6" name="Oval 1889"/>
            <p:cNvSpPr>
              <a:spLocks noChangeArrowheads="1"/>
            </p:cNvSpPr>
            <p:nvPr/>
          </p:nvSpPr>
          <p:spPr bwMode="auto">
            <a:xfrm>
              <a:off x="1320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7" name="Oval 1890"/>
            <p:cNvSpPr>
              <a:spLocks noChangeArrowheads="1"/>
            </p:cNvSpPr>
            <p:nvPr/>
          </p:nvSpPr>
          <p:spPr bwMode="auto">
            <a:xfrm>
              <a:off x="1159" y="28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8" name="Oval 1891"/>
            <p:cNvSpPr>
              <a:spLocks noChangeArrowheads="1"/>
            </p:cNvSpPr>
            <p:nvPr/>
          </p:nvSpPr>
          <p:spPr bwMode="auto">
            <a:xfrm>
              <a:off x="1616" y="308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99" name="Oval 1892"/>
            <p:cNvSpPr>
              <a:spLocks noChangeArrowheads="1"/>
            </p:cNvSpPr>
            <p:nvPr/>
          </p:nvSpPr>
          <p:spPr bwMode="auto">
            <a:xfrm>
              <a:off x="1278" y="26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0" name="Oval 1893"/>
            <p:cNvSpPr>
              <a:spLocks noChangeArrowheads="1"/>
            </p:cNvSpPr>
            <p:nvPr/>
          </p:nvSpPr>
          <p:spPr bwMode="auto">
            <a:xfrm>
              <a:off x="1285" y="298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1" name="Oval 1894"/>
            <p:cNvSpPr>
              <a:spLocks noChangeArrowheads="1"/>
            </p:cNvSpPr>
            <p:nvPr/>
          </p:nvSpPr>
          <p:spPr bwMode="auto">
            <a:xfrm>
              <a:off x="1218" y="25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2" name="Oval 1895"/>
            <p:cNvSpPr>
              <a:spLocks noChangeArrowheads="1"/>
            </p:cNvSpPr>
            <p:nvPr/>
          </p:nvSpPr>
          <p:spPr bwMode="auto">
            <a:xfrm>
              <a:off x="1836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3" name="Oval 1896"/>
            <p:cNvSpPr>
              <a:spLocks noChangeArrowheads="1"/>
            </p:cNvSpPr>
            <p:nvPr/>
          </p:nvSpPr>
          <p:spPr bwMode="auto">
            <a:xfrm>
              <a:off x="1850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4" name="Oval 1897"/>
            <p:cNvSpPr>
              <a:spLocks noChangeArrowheads="1"/>
            </p:cNvSpPr>
            <p:nvPr/>
          </p:nvSpPr>
          <p:spPr bwMode="auto">
            <a:xfrm>
              <a:off x="2335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5" name="Oval 1898"/>
            <p:cNvSpPr>
              <a:spLocks noChangeArrowheads="1"/>
            </p:cNvSpPr>
            <p:nvPr/>
          </p:nvSpPr>
          <p:spPr bwMode="auto">
            <a:xfrm>
              <a:off x="3264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6" name="Oval 1899"/>
            <p:cNvSpPr>
              <a:spLocks noChangeArrowheads="1"/>
            </p:cNvSpPr>
            <p:nvPr/>
          </p:nvSpPr>
          <p:spPr bwMode="auto">
            <a:xfrm>
              <a:off x="2493" y="327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7" name="Oval 1900"/>
            <p:cNvSpPr>
              <a:spLocks noChangeArrowheads="1"/>
            </p:cNvSpPr>
            <p:nvPr/>
          </p:nvSpPr>
          <p:spPr bwMode="auto">
            <a:xfrm>
              <a:off x="2807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8" name="Oval 1901"/>
            <p:cNvSpPr>
              <a:spLocks noChangeArrowheads="1"/>
            </p:cNvSpPr>
            <p:nvPr/>
          </p:nvSpPr>
          <p:spPr bwMode="auto">
            <a:xfrm>
              <a:off x="2042" y="33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09" name="Oval 1902"/>
            <p:cNvSpPr>
              <a:spLocks noChangeArrowheads="1"/>
            </p:cNvSpPr>
            <p:nvPr/>
          </p:nvSpPr>
          <p:spPr bwMode="auto">
            <a:xfrm>
              <a:off x="1983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0" name="Oval 1903"/>
            <p:cNvSpPr>
              <a:spLocks noChangeArrowheads="1"/>
            </p:cNvSpPr>
            <p:nvPr/>
          </p:nvSpPr>
          <p:spPr bwMode="auto">
            <a:xfrm>
              <a:off x="1351" y="18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1" name="Oval 1904"/>
            <p:cNvSpPr>
              <a:spLocks noChangeArrowheads="1"/>
            </p:cNvSpPr>
            <p:nvPr/>
          </p:nvSpPr>
          <p:spPr bwMode="auto">
            <a:xfrm>
              <a:off x="1330" y="19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2" name="Oval 1905"/>
            <p:cNvSpPr>
              <a:spLocks noChangeArrowheads="1"/>
            </p:cNvSpPr>
            <p:nvPr/>
          </p:nvSpPr>
          <p:spPr bwMode="auto">
            <a:xfrm>
              <a:off x="1630" y="18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3" name="Oval 1906"/>
            <p:cNvSpPr>
              <a:spLocks noChangeArrowheads="1"/>
            </p:cNvSpPr>
            <p:nvPr/>
          </p:nvSpPr>
          <p:spPr bwMode="auto">
            <a:xfrm>
              <a:off x="1466" y="19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4" name="Oval 1907"/>
            <p:cNvSpPr>
              <a:spLocks noChangeArrowheads="1"/>
            </p:cNvSpPr>
            <p:nvPr/>
          </p:nvSpPr>
          <p:spPr bwMode="auto">
            <a:xfrm>
              <a:off x="1829" y="23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5" name="Oval 1908"/>
            <p:cNvSpPr>
              <a:spLocks noChangeArrowheads="1"/>
            </p:cNvSpPr>
            <p:nvPr/>
          </p:nvSpPr>
          <p:spPr bwMode="auto">
            <a:xfrm>
              <a:off x="1347" y="18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6" name="Oval 1909"/>
            <p:cNvSpPr>
              <a:spLocks noChangeArrowheads="1"/>
            </p:cNvSpPr>
            <p:nvPr/>
          </p:nvSpPr>
          <p:spPr bwMode="auto">
            <a:xfrm>
              <a:off x="1138" y="20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7" name="Oval 1910"/>
            <p:cNvSpPr>
              <a:spLocks noChangeArrowheads="1"/>
            </p:cNvSpPr>
            <p:nvPr/>
          </p:nvSpPr>
          <p:spPr bwMode="auto">
            <a:xfrm>
              <a:off x="1232" y="24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8" name="Oval 1911"/>
            <p:cNvSpPr>
              <a:spLocks noChangeArrowheads="1"/>
            </p:cNvSpPr>
            <p:nvPr/>
          </p:nvSpPr>
          <p:spPr bwMode="auto">
            <a:xfrm>
              <a:off x="1519" y="296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19" name="Oval 1912"/>
            <p:cNvSpPr>
              <a:spLocks noChangeArrowheads="1"/>
            </p:cNvSpPr>
            <p:nvPr/>
          </p:nvSpPr>
          <p:spPr bwMode="auto">
            <a:xfrm>
              <a:off x="1218" y="24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0" name="Oval 1913"/>
            <p:cNvSpPr>
              <a:spLocks noChangeArrowheads="1"/>
            </p:cNvSpPr>
            <p:nvPr/>
          </p:nvSpPr>
          <p:spPr bwMode="auto">
            <a:xfrm>
              <a:off x="1047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1" name="Oval 1914"/>
            <p:cNvSpPr>
              <a:spLocks noChangeArrowheads="1"/>
            </p:cNvSpPr>
            <p:nvPr/>
          </p:nvSpPr>
          <p:spPr bwMode="auto">
            <a:xfrm>
              <a:off x="1347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2" name="Oval 1915"/>
            <p:cNvSpPr>
              <a:spLocks noChangeArrowheads="1"/>
            </p:cNvSpPr>
            <p:nvPr/>
          </p:nvSpPr>
          <p:spPr bwMode="auto">
            <a:xfrm>
              <a:off x="1508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3" name="Oval 1916"/>
            <p:cNvSpPr>
              <a:spLocks noChangeArrowheads="1"/>
            </p:cNvSpPr>
            <p:nvPr/>
          </p:nvSpPr>
          <p:spPr bwMode="auto">
            <a:xfrm>
              <a:off x="981" y="21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4" name="Oval 1917"/>
            <p:cNvSpPr>
              <a:spLocks noChangeArrowheads="1"/>
            </p:cNvSpPr>
            <p:nvPr/>
          </p:nvSpPr>
          <p:spPr bwMode="auto">
            <a:xfrm>
              <a:off x="1162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5" name="Oval 1918"/>
            <p:cNvSpPr>
              <a:spLocks noChangeArrowheads="1"/>
            </p:cNvSpPr>
            <p:nvPr/>
          </p:nvSpPr>
          <p:spPr bwMode="auto">
            <a:xfrm>
              <a:off x="932" y="25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6" name="Oval 1919"/>
            <p:cNvSpPr>
              <a:spLocks noChangeArrowheads="1"/>
            </p:cNvSpPr>
            <p:nvPr/>
          </p:nvSpPr>
          <p:spPr bwMode="auto">
            <a:xfrm>
              <a:off x="929" y="2143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7" name="Oval 1920"/>
            <p:cNvSpPr>
              <a:spLocks noChangeArrowheads="1"/>
            </p:cNvSpPr>
            <p:nvPr/>
          </p:nvSpPr>
          <p:spPr bwMode="auto">
            <a:xfrm>
              <a:off x="1005" y="269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8" name="Oval 1921"/>
            <p:cNvSpPr>
              <a:spLocks noChangeArrowheads="1"/>
            </p:cNvSpPr>
            <p:nvPr/>
          </p:nvSpPr>
          <p:spPr bwMode="auto">
            <a:xfrm>
              <a:off x="775" y="24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29" name="Oval 1922"/>
            <p:cNvSpPr>
              <a:spLocks noChangeArrowheads="1"/>
            </p:cNvSpPr>
            <p:nvPr/>
          </p:nvSpPr>
          <p:spPr bwMode="auto">
            <a:xfrm>
              <a:off x="813" y="23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0" name="Oval 1923"/>
            <p:cNvSpPr>
              <a:spLocks noChangeArrowheads="1"/>
            </p:cNvSpPr>
            <p:nvPr/>
          </p:nvSpPr>
          <p:spPr bwMode="auto">
            <a:xfrm>
              <a:off x="873" y="21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1" name="Oval 1924"/>
            <p:cNvSpPr>
              <a:spLocks noChangeArrowheads="1"/>
            </p:cNvSpPr>
            <p:nvPr/>
          </p:nvSpPr>
          <p:spPr bwMode="auto">
            <a:xfrm>
              <a:off x="1442" y="2995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2" name="Oval 1925"/>
            <p:cNvSpPr>
              <a:spLocks noChangeArrowheads="1"/>
            </p:cNvSpPr>
            <p:nvPr/>
          </p:nvSpPr>
          <p:spPr bwMode="auto">
            <a:xfrm>
              <a:off x="1040" y="28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3" name="Oval 1926"/>
            <p:cNvSpPr>
              <a:spLocks noChangeArrowheads="1"/>
            </p:cNvSpPr>
            <p:nvPr/>
          </p:nvSpPr>
          <p:spPr bwMode="auto">
            <a:xfrm>
              <a:off x="1155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4" name="Oval 1927"/>
            <p:cNvSpPr>
              <a:spLocks noChangeArrowheads="1"/>
            </p:cNvSpPr>
            <p:nvPr/>
          </p:nvSpPr>
          <p:spPr bwMode="auto">
            <a:xfrm>
              <a:off x="1128" y="22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5" name="Oval 1928"/>
            <p:cNvSpPr>
              <a:spLocks noChangeArrowheads="1"/>
            </p:cNvSpPr>
            <p:nvPr/>
          </p:nvSpPr>
          <p:spPr bwMode="auto">
            <a:xfrm>
              <a:off x="876" y="24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6" name="Oval 1929"/>
            <p:cNvSpPr>
              <a:spLocks noChangeArrowheads="1"/>
            </p:cNvSpPr>
            <p:nvPr/>
          </p:nvSpPr>
          <p:spPr bwMode="auto">
            <a:xfrm>
              <a:off x="984" y="26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7" name="Oval 1930"/>
            <p:cNvSpPr>
              <a:spLocks noChangeArrowheads="1"/>
            </p:cNvSpPr>
            <p:nvPr/>
          </p:nvSpPr>
          <p:spPr bwMode="auto">
            <a:xfrm>
              <a:off x="1512" y="30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8" name="Oval 1931"/>
            <p:cNvSpPr>
              <a:spLocks noChangeArrowheads="1"/>
            </p:cNvSpPr>
            <p:nvPr/>
          </p:nvSpPr>
          <p:spPr bwMode="auto">
            <a:xfrm>
              <a:off x="1913" y="26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39" name="Oval 1932"/>
            <p:cNvSpPr>
              <a:spLocks noChangeArrowheads="1"/>
            </p:cNvSpPr>
            <p:nvPr/>
          </p:nvSpPr>
          <p:spPr bwMode="auto">
            <a:xfrm>
              <a:off x="1155" y="28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0" name="Oval 1933"/>
            <p:cNvSpPr>
              <a:spLocks noChangeArrowheads="1"/>
            </p:cNvSpPr>
            <p:nvPr/>
          </p:nvSpPr>
          <p:spPr bwMode="auto">
            <a:xfrm>
              <a:off x="1044" y="22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1" name="Oval 1934"/>
            <p:cNvSpPr>
              <a:spLocks noChangeArrowheads="1"/>
            </p:cNvSpPr>
            <p:nvPr/>
          </p:nvSpPr>
          <p:spPr bwMode="auto">
            <a:xfrm>
              <a:off x="1068" y="30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2" name="Oval 1935"/>
            <p:cNvSpPr>
              <a:spLocks noChangeArrowheads="1"/>
            </p:cNvSpPr>
            <p:nvPr/>
          </p:nvSpPr>
          <p:spPr bwMode="auto">
            <a:xfrm>
              <a:off x="887" y="25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3" name="Oval 1936"/>
            <p:cNvSpPr>
              <a:spLocks noChangeArrowheads="1"/>
            </p:cNvSpPr>
            <p:nvPr/>
          </p:nvSpPr>
          <p:spPr bwMode="auto">
            <a:xfrm>
              <a:off x="897" y="26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4" name="Oval 1937"/>
            <p:cNvSpPr>
              <a:spLocks noChangeArrowheads="1"/>
            </p:cNvSpPr>
            <p:nvPr/>
          </p:nvSpPr>
          <p:spPr bwMode="auto">
            <a:xfrm>
              <a:off x="1086" y="30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5" name="Oval 1938"/>
            <p:cNvSpPr>
              <a:spLocks noChangeArrowheads="1"/>
            </p:cNvSpPr>
            <p:nvPr/>
          </p:nvSpPr>
          <p:spPr bwMode="auto">
            <a:xfrm>
              <a:off x="1616" y="26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6" name="Oval 1939"/>
            <p:cNvSpPr>
              <a:spLocks noChangeArrowheads="1"/>
            </p:cNvSpPr>
            <p:nvPr/>
          </p:nvSpPr>
          <p:spPr bwMode="auto">
            <a:xfrm>
              <a:off x="1728" y="29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7" name="Oval 1940"/>
            <p:cNvSpPr>
              <a:spLocks noChangeArrowheads="1"/>
            </p:cNvSpPr>
            <p:nvPr/>
          </p:nvSpPr>
          <p:spPr bwMode="auto">
            <a:xfrm>
              <a:off x="2290" y="30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8" name="Oval 1941"/>
            <p:cNvSpPr>
              <a:spLocks noChangeArrowheads="1"/>
            </p:cNvSpPr>
            <p:nvPr/>
          </p:nvSpPr>
          <p:spPr bwMode="auto">
            <a:xfrm>
              <a:off x="1239" y="30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49" name="Oval 1942"/>
            <p:cNvSpPr>
              <a:spLocks noChangeArrowheads="1"/>
            </p:cNvSpPr>
            <p:nvPr/>
          </p:nvSpPr>
          <p:spPr bwMode="auto">
            <a:xfrm>
              <a:off x="1424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0" name="Oval 1943"/>
            <p:cNvSpPr>
              <a:spLocks noChangeArrowheads="1"/>
            </p:cNvSpPr>
            <p:nvPr/>
          </p:nvSpPr>
          <p:spPr bwMode="auto">
            <a:xfrm>
              <a:off x="1093" y="225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1" name="Oval 1944"/>
            <p:cNvSpPr>
              <a:spLocks noChangeArrowheads="1"/>
            </p:cNvSpPr>
            <p:nvPr/>
          </p:nvSpPr>
          <p:spPr bwMode="auto">
            <a:xfrm>
              <a:off x="1281" y="281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2" name="Oval 1945"/>
            <p:cNvSpPr>
              <a:spLocks noChangeArrowheads="1"/>
            </p:cNvSpPr>
            <p:nvPr/>
          </p:nvSpPr>
          <p:spPr bwMode="auto">
            <a:xfrm>
              <a:off x="733" y="172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3" name="Oval 1946"/>
            <p:cNvSpPr>
              <a:spLocks noChangeArrowheads="1"/>
            </p:cNvSpPr>
            <p:nvPr/>
          </p:nvSpPr>
          <p:spPr bwMode="auto">
            <a:xfrm>
              <a:off x="1253" y="26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4" name="Oval 1947"/>
            <p:cNvSpPr>
              <a:spLocks noChangeArrowheads="1"/>
            </p:cNvSpPr>
            <p:nvPr/>
          </p:nvSpPr>
          <p:spPr bwMode="auto">
            <a:xfrm>
              <a:off x="2112" y="291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5" name="Oval 1948"/>
            <p:cNvSpPr>
              <a:spLocks noChangeArrowheads="1"/>
            </p:cNvSpPr>
            <p:nvPr/>
          </p:nvSpPr>
          <p:spPr bwMode="auto">
            <a:xfrm>
              <a:off x="1103" y="24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6" name="Oval 1949"/>
            <p:cNvSpPr>
              <a:spLocks noChangeArrowheads="1"/>
            </p:cNvSpPr>
            <p:nvPr/>
          </p:nvSpPr>
          <p:spPr bwMode="auto">
            <a:xfrm>
              <a:off x="1463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7" name="Oval 1950"/>
            <p:cNvSpPr>
              <a:spLocks noChangeArrowheads="1"/>
            </p:cNvSpPr>
            <p:nvPr/>
          </p:nvSpPr>
          <p:spPr bwMode="auto">
            <a:xfrm>
              <a:off x="1239" y="2356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8" name="Oval 1951"/>
            <p:cNvSpPr>
              <a:spLocks noChangeArrowheads="1"/>
            </p:cNvSpPr>
            <p:nvPr/>
          </p:nvSpPr>
          <p:spPr bwMode="auto">
            <a:xfrm>
              <a:off x="876" y="20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59" name="Oval 1952"/>
            <p:cNvSpPr>
              <a:spLocks noChangeArrowheads="1"/>
            </p:cNvSpPr>
            <p:nvPr/>
          </p:nvSpPr>
          <p:spPr bwMode="auto">
            <a:xfrm>
              <a:off x="1169" y="24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0" name="Oval 1953"/>
            <p:cNvSpPr>
              <a:spLocks noChangeArrowheads="1"/>
            </p:cNvSpPr>
            <p:nvPr/>
          </p:nvSpPr>
          <p:spPr bwMode="auto">
            <a:xfrm>
              <a:off x="1142" y="2775"/>
              <a:ext cx="20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1" name="Oval 1954"/>
            <p:cNvSpPr>
              <a:spLocks noChangeArrowheads="1"/>
            </p:cNvSpPr>
            <p:nvPr/>
          </p:nvSpPr>
          <p:spPr bwMode="auto">
            <a:xfrm>
              <a:off x="943" y="263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2" name="Oval 1955"/>
            <p:cNvSpPr>
              <a:spLocks noChangeArrowheads="1"/>
            </p:cNvSpPr>
            <p:nvPr/>
          </p:nvSpPr>
          <p:spPr bwMode="auto">
            <a:xfrm>
              <a:off x="1201" y="28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3" name="Oval 1956"/>
            <p:cNvSpPr>
              <a:spLocks noChangeArrowheads="1"/>
            </p:cNvSpPr>
            <p:nvPr/>
          </p:nvSpPr>
          <p:spPr bwMode="auto">
            <a:xfrm>
              <a:off x="950" y="2659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4" name="Oval 1957"/>
            <p:cNvSpPr>
              <a:spLocks noChangeArrowheads="1"/>
            </p:cNvSpPr>
            <p:nvPr/>
          </p:nvSpPr>
          <p:spPr bwMode="auto">
            <a:xfrm>
              <a:off x="1299" y="318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5" name="Oval 1958"/>
            <p:cNvSpPr>
              <a:spLocks noChangeArrowheads="1"/>
            </p:cNvSpPr>
            <p:nvPr/>
          </p:nvSpPr>
          <p:spPr bwMode="auto">
            <a:xfrm>
              <a:off x="1320" y="309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6" name="Oval 1959"/>
            <p:cNvSpPr>
              <a:spLocks noChangeArrowheads="1"/>
            </p:cNvSpPr>
            <p:nvPr/>
          </p:nvSpPr>
          <p:spPr bwMode="auto">
            <a:xfrm>
              <a:off x="1889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7" name="Oval 1960"/>
            <p:cNvSpPr>
              <a:spLocks noChangeArrowheads="1"/>
            </p:cNvSpPr>
            <p:nvPr/>
          </p:nvSpPr>
          <p:spPr bwMode="auto">
            <a:xfrm>
              <a:off x="1218" y="31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8" name="Oval 1961"/>
            <p:cNvSpPr>
              <a:spLocks noChangeArrowheads="1"/>
            </p:cNvSpPr>
            <p:nvPr/>
          </p:nvSpPr>
          <p:spPr bwMode="auto">
            <a:xfrm>
              <a:off x="2070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69" name="Oval 1962"/>
            <p:cNvSpPr>
              <a:spLocks noChangeArrowheads="1"/>
            </p:cNvSpPr>
            <p:nvPr/>
          </p:nvSpPr>
          <p:spPr bwMode="auto">
            <a:xfrm>
              <a:off x="981" y="27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0" name="Oval 1963"/>
            <p:cNvSpPr>
              <a:spLocks noChangeArrowheads="1"/>
            </p:cNvSpPr>
            <p:nvPr/>
          </p:nvSpPr>
          <p:spPr bwMode="auto">
            <a:xfrm>
              <a:off x="991" y="26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1" name="Oval 1964"/>
            <p:cNvSpPr>
              <a:spLocks noChangeArrowheads="1"/>
            </p:cNvSpPr>
            <p:nvPr/>
          </p:nvSpPr>
          <p:spPr bwMode="auto">
            <a:xfrm>
              <a:off x="963" y="26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2" name="Oval 1965"/>
            <p:cNvSpPr>
              <a:spLocks noChangeArrowheads="1"/>
            </p:cNvSpPr>
            <p:nvPr/>
          </p:nvSpPr>
          <p:spPr bwMode="auto">
            <a:xfrm>
              <a:off x="1162" y="26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3" name="Oval 1966"/>
            <p:cNvSpPr>
              <a:spLocks noChangeArrowheads="1"/>
            </p:cNvSpPr>
            <p:nvPr/>
          </p:nvSpPr>
          <p:spPr bwMode="auto">
            <a:xfrm>
              <a:off x="1058" y="29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4" name="Oval 1967"/>
            <p:cNvSpPr>
              <a:spLocks noChangeArrowheads="1"/>
            </p:cNvSpPr>
            <p:nvPr/>
          </p:nvSpPr>
          <p:spPr bwMode="auto">
            <a:xfrm>
              <a:off x="922" y="25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5" name="Oval 1968"/>
            <p:cNvSpPr>
              <a:spLocks noChangeArrowheads="1"/>
            </p:cNvSpPr>
            <p:nvPr/>
          </p:nvSpPr>
          <p:spPr bwMode="auto">
            <a:xfrm>
              <a:off x="1257" y="28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6" name="Oval 1969"/>
            <p:cNvSpPr>
              <a:spLocks noChangeArrowheads="1"/>
            </p:cNvSpPr>
            <p:nvPr/>
          </p:nvSpPr>
          <p:spPr bwMode="auto">
            <a:xfrm>
              <a:off x="1735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7" name="Oval 1970"/>
            <p:cNvSpPr>
              <a:spLocks noChangeArrowheads="1"/>
            </p:cNvSpPr>
            <p:nvPr/>
          </p:nvSpPr>
          <p:spPr bwMode="auto">
            <a:xfrm>
              <a:off x="1983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8" name="Oval 1971"/>
            <p:cNvSpPr>
              <a:spLocks noChangeArrowheads="1"/>
            </p:cNvSpPr>
            <p:nvPr/>
          </p:nvSpPr>
          <p:spPr bwMode="auto">
            <a:xfrm>
              <a:off x="1341" y="304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79" name="Oval 1972"/>
            <p:cNvSpPr>
              <a:spLocks noChangeArrowheads="1"/>
            </p:cNvSpPr>
            <p:nvPr/>
          </p:nvSpPr>
          <p:spPr bwMode="auto">
            <a:xfrm>
              <a:off x="1093" y="31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0" name="Oval 1973"/>
            <p:cNvSpPr>
              <a:spLocks noChangeArrowheads="1"/>
            </p:cNvSpPr>
            <p:nvPr/>
          </p:nvSpPr>
          <p:spPr bwMode="auto">
            <a:xfrm>
              <a:off x="911" y="25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1" name="Oval 1974"/>
            <p:cNvSpPr>
              <a:spLocks noChangeArrowheads="1"/>
            </p:cNvSpPr>
            <p:nvPr/>
          </p:nvSpPr>
          <p:spPr bwMode="auto">
            <a:xfrm>
              <a:off x="1166" y="28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2" name="Oval 1975"/>
            <p:cNvSpPr>
              <a:spLocks noChangeArrowheads="1"/>
            </p:cNvSpPr>
            <p:nvPr/>
          </p:nvSpPr>
          <p:spPr bwMode="auto">
            <a:xfrm>
              <a:off x="1183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3" name="Oval 1976"/>
            <p:cNvSpPr>
              <a:spLocks noChangeArrowheads="1"/>
            </p:cNvSpPr>
            <p:nvPr/>
          </p:nvSpPr>
          <p:spPr bwMode="auto">
            <a:xfrm>
              <a:off x="1875" y="316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4" name="Oval 1977"/>
            <p:cNvSpPr>
              <a:spLocks noChangeArrowheads="1"/>
            </p:cNvSpPr>
            <p:nvPr/>
          </p:nvSpPr>
          <p:spPr bwMode="auto">
            <a:xfrm>
              <a:off x="925" y="29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5" name="Oval 1978"/>
            <p:cNvSpPr>
              <a:spLocks noChangeArrowheads="1"/>
            </p:cNvSpPr>
            <p:nvPr/>
          </p:nvSpPr>
          <p:spPr bwMode="auto">
            <a:xfrm>
              <a:off x="963" y="25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6" name="Oval 1979"/>
            <p:cNvSpPr>
              <a:spLocks noChangeArrowheads="1"/>
            </p:cNvSpPr>
            <p:nvPr/>
          </p:nvSpPr>
          <p:spPr bwMode="auto">
            <a:xfrm>
              <a:off x="998" y="25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7" name="Oval 1980"/>
            <p:cNvSpPr>
              <a:spLocks noChangeArrowheads="1"/>
            </p:cNvSpPr>
            <p:nvPr/>
          </p:nvSpPr>
          <p:spPr bwMode="auto">
            <a:xfrm>
              <a:off x="1138" y="27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8" name="Oval 1981"/>
            <p:cNvSpPr>
              <a:spLocks noChangeArrowheads="1"/>
            </p:cNvSpPr>
            <p:nvPr/>
          </p:nvSpPr>
          <p:spPr bwMode="auto">
            <a:xfrm>
              <a:off x="1002" y="27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89" name="Oval 1982"/>
            <p:cNvSpPr>
              <a:spLocks noChangeArrowheads="1"/>
            </p:cNvSpPr>
            <p:nvPr/>
          </p:nvSpPr>
          <p:spPr bwMode="auto">
            <a:xfrm>
              <a:off x="1155" y="28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0" name="Oval 1983"/>
            <p:cNvSpPr>
              <a:spLocks noChangeArrowheads="1"/>
            </p:cNvSpPr>
            <p:nvPr/>
          </p:nvSpPr>
          <p:spPr bwMode="auto">
            <a:xfrm>
              <a:off x="998" y="28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1" name="Oval 1984"/>
            <p:cNvSpPr>
              <a:spLocks noChangeArrowheads="1"/>
            </p:cNvSpPr>
            <p:nvPr/>
          </p:nvSpPr>
          <p:spPr bwMode="auto">
            <a:xfrm>
              <a:off x="918" y="259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2" name="Oval 1985"/>
            <p:cNvSpPr>
              <a:spLocks noChangeArrowheads="1"/>
            </p:cNvSpPr>
            <p:nvPr/>
          </p:nvSpPr>
          <p:spPr bwMode="auto">
            <a:xfrm>
              <a:off x="1124" y="30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3" name="Oval 1986"/>
            <p:cNvSpPr>
              <a:spLocks noChangeArrowheads="1"/>
            </p:cNvSpPr>
            <p:nvPr/>
          </p:nvSpPr>
          <p:spPr bwMode="auto">
            <a:xfrm>
              <a:off x="747" y="16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4" name="Oval 1987"/>
            <p:cNvSpPr>
              <a:spLocks noChangeArrowheads="1"/>
            </p:cNvSpPr>
            <p:nvPr/>
          </p:nvSpPr>
          <p:spPr bwMode="auto">
            <a:xfrm>
              <a:off x="1145" y="26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5" name="Oval 1988"/>
            <p:cNvSpPr>
              <a:spLocks noChangeArrowheads="1"/>
            </p:cNvSpPr>
            <p:nvPr/>
          </p:nvSpPr>
          <p:spPr bwMode="auto">
            <a:xfrm>
              <a:off x="1030" y="26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6" name="Oval 1989"/>
            <p:cNvSpPr>
              <a:spLocks noChangeArrowheads="1"/>
            </p:cNvSpPr>
            <p:nvPr/>
          </p:nvSpPr>
          <p:spPr bwMode="auto">
            <a:xfrm>
              <a:off x="918" y="18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7" name="Oval 1990"/>
            <p:cNvSpPr>
              <a:spLocks noChangeArrowheads="1"/>
            </p:cNvSpPr>
            <p:nvPr/>
          </p:nvSpPr>
          <p:spPr bwMode="auto">
            <a:xfrm>
              <a:off x="1983" y="300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8" name="Oval 1991"/>
            <p:cNvSpPr>
              <a:spLocks noChangeArrowheads="1"/>
            </p:cNvSpPr>
            <p:nvPr/>
          </p:nvSpPr>
          <p:spPr bwMode="auto">
            <a:xfrm>
              <a:off x="2304" y="33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99" name="Oval 1992"/>
            <p:cNvSpPr>
              <a:spLocks noChangeArrowheads="1"/>
            </p:cNvSpPr>
            <p:nvPr/>
          </p:nvSpPr>
          <p:spPr bwMode="auto">
            <a:xfrm>
              <a:off x="1096" y="26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0" name="Oval 1993"/>
            <p:cNvSpPr>
              <a:spLocks noChangeArrowheads="1"/>
            </p:cNvSpPr>
            <p:nvPr/>
          </p:nvSpPr>
          <p:spPr bwMode="auto">
            <a:xfrm>
              <a:off x="859" y="25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1" name="Oval 1994"/>
            <p:cNvSpPr>
              <a:spLocks noChangeArrowheads="1"/>
            </p:cNvSpPr>
            <p:nvPr/>
          </p:nvSpPr>
          <p:spPr bwMode="auto">
            <a:xfrm>
              <a:off x="817" y="25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2" name="Oval 1995"/>
            <p:cNvSpPr>
              <a:spLocks noChangeArrowheads="1"/>
            </p:cNvSpPr>
            <p:nvPr/>
          </p:nvSpPr>
          <p:spPr bwMode="auto">
            <a:xfrm>
              <a:off x="1065" y="25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3" name="Oval 1996"/>
            <p:cNvSpPr>
              <a:spLocks noChangeArrowheads="1"/>
            </p:cNvSpPr>
            <p:nvPr/>
          </p:nvSpPr>
          <p:spPr bwMode="auto">
            <a:xfrm>
              <a:off x="1012" y="25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4" name="Oval 1997"/>
            <p:cNvSpPr>
              <a:spLocks noChangeArrowheads="1"/>
            </p:cNvSpPr>
            <p:nvPr/>
          </p:nvSpPr>
          <p:spPr bwMode="auto">
            <a:xfrm>
              <a:off x="771" y="243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5" name="Oval 1998"/>
            <p:cNvSpPr>
              <a:spLocks noChangeArrowheads="1"/>
            </p:cNvSpPr>
            <p:nvPr/>
          </p:nvSpPr>
          <p:spPr bwMode="auto">
            <a:xfrm>
              <a:off x="1868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6" name="Oval 1999"/>
            <p:cNvSpPr>
              <a:spLocks noChangeArrowheads="1"/>
            </p:cNvSpPr>
            <p:nvPr/>
          </p:nvSpPr>
          <p:spPr bwMode="auto">
            <a:xfrm>
              <a:off x="1100" y="19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7" name="Oval 2000"/>
            <p:cNvSpPr>
              <a:spLocks noChangeArrowheads="1"/>
            </p:cNvSpPr>
            <p:nvPr/>
          </p:nvSpPr>
          <p:spPr bwMode="auto">
            <a:xfrm>
              <a:off x="998" y="26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8" name="Oval 2001"/>
            <p:cNvSpPr>
              <a:spLocks noChangeArrowheads="1"/>
            </p:cNvSpPr>
            <p:nvPr/>
          </p:nvSpPr>
          <p:spPr bwMode="auto">
            <a:xfrm>
              <a:off x="1072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09" name="Oval 2002"/>
            <p:cNvSpPr>
              <a:spLocks noChangeArrowheads="1"/>
            </p:cNvSpPr>
            <p:nvPr/>
          </p:nvSpPr>
          <p:spPr bwMode="auto">
            <a:xfrm>
              <a:off x="1285" y="24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0" name="Oval 2003"/>
            <p:cNvSpPr>
              <a:spLocks noChangeArrowheads="1"/>
            </p:cNvSpPr>
            <p:nvPr/>
          </p:nvSpPr>
          <p:spPr bwMode="auto">
            <a:xfrm>
              <a:off x="806" y="21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1" name="Oval 2004"/>
            <p:cNvSpPr>
              <a:spLocks noChangeArrowheads="1"/>
            </p:cNvSpPr>
            <p:nvPr/>
          </p:nvSpPr>
          <p:spPr bwMode="auto">
            <a:xfrm>
              <a:off x="1327" y="255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2" name="Oval 2005"/>
            <p:cNvSpPr>
              <a:spLocks noChangeArrowheads="1"/>
            </p:cNvSpPr>
            <p:nvPr/>
          </p:nvSpPr>
          <p:spPr bwMode="auto">
            <a:xfrm>
              <a:off x="1033" y="2143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3" name="Oval 2006"/>
            <p:cNvSpPr>
              <a:spLocks noChangeArrowheads="1"/>
            </p:cNvSpPr>
            <p:nvPr/>
          </p:nvSpPr>
          <p:spPr bwMode="auto">
            <a:xfrm>
              <a:off x="1110" y="21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4" name="Oval 2007"/>
            <p:cNvSpPr>
              <a:spLocks noChangeArrowheads="1"/>
            </p:cNvSpPr>
            <p:nvPr/>
          </p:nvSpPr>
          <p:spPr bwMode="auto">
            <a:xfrm>
              <a:off x="1822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5" name="Oval 2008"/>
            <p:cNvSpPr>
              <a:spLocks noChangeArrowheads="1"/>
            </p:cNvSpPr>
            <p:nvPr/>
          </p:nvSpPr>
          <p:spPr bwMode="auto">
            <a:xfrm>
              <a:off x="894" y="20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6" name="Oval 2009"/>
            <p:cNvSpPr>
              <a:spLocks noChangeArrowheads="1"/>
            </p:cNvSpPr>
            <p:nvPr/>
          </p:nvSpPr>
          <p:spPr bwMode="auto">
            <a:xfrm>
              <a:off x="1201" y="29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7" name="Oval 2010"/>
            <p:cNvSpPr>
              <a:spLocks noChangeArrowheads="1"/>
            </p:cNvSpPr>
            <p:nvPr/>
          </p:nvSpPr>
          <p:spPr bwMode="auto">
            <a:xfrm>
              <a:off x="1546" y="303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8" name="Oval 2011"/>
            <p:cNvSpPr>
              <a:spLocks noChangeArrowheads="1"/>
            </p:cNvSpPr>
            <p:nvPr/>
          </p:nvSpPr>
          <p:spPr bwMode="auto">
            <a:xfrm>
              <a:off x="1396" y="30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19" name="Oval 2012"/>
            <p:cNvSpPr>
              <a:spLocks noChangeArrowheads="1"/>
            </p:cNvSpPr>
            <p:nvPr/>
          </p:nvSpPr>
          <p:spPr bwMode="auto">
            <a:xfrm>
              <a:off x="1236" y="29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20" name="Oval 2013"/>
            <p:cNvSpPr>
              <a:spLocks noChangeArrowheads="1"/>
            </p:cNvSpPr>
            <p:nvPr/>
          </p:nvSpPr>
          <p:spPr bwMode="auto">
            <a:xfrm>
              <a:off x="1410" y="268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7" name="Group 2215"/>
          <p:cNvGrpSpPr>
            <a:grpSpLocks/>
          </p:cNvGrpSpPr>
          <p:nvPr/>
        </p:nvGrpSpPr>
        <p:grpSpPr bwMode="auto">
          <a:xfrm>
            <a:off x="1147762" y="2403475"/>
            <a:ext cx="6022976" cy="3232150"/>
            <a:chOff x="723" y="1514"/>
            <a:chExt cx="3794" cy="2036"/>
          </a:xfrm>
        </p:grpSpPr>
        <p:sp>
          <p:nvSpPr>
            <p:cNvPr id="4721" name="Oval 2015"/>
            <p:cNvSpPr>
              <a:spLocks noChangeArrowheads="1"/>
            </p:cNvSpPr>
            <p:nvPr/>
          </p:nvSpPr>
          <p:spPr bwMode="auto">
            <a:xfrm>
              <a:off x="1218" y="19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2" name="Oval 2016"/>
            <p:cNvSpPr>
              <a:spLocks noChangeArrowheads="1"/>
            </p:cNvSpPr>
            <p:nvPr/>
          </p:nvSpPr>
          <p:spPr bwMode="auto">
            <a:xfrm>
              <a:off x="1142" y="3256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3" name="Oval 2017"/>
            <p:cNvSpPr>
              <a:spLocks noChangeArrowheads="1"/>
            </p:cNvSpPr>
            <p:nvPr/>
          </p:nvSpPr>
          <p:spPr bwMode="auto">
            <a:xfrm>
              <a:off x="1665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4" name="Oval 2018"/>
            <p:cNvSpPr>
              <a:spLocks noChangeArrowheads="1"/>
            </p:cNvSpPr>
            <p:nvPr/>
          </p:nvSpPr>
          <p:spPr bwMode="auto">
            <a:xfrm>
              <a:off x="1295" y="25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5" name="Oval 2019"/>
            <p:cNvSpPr>
              <a:spLocks noChangeArrowheads="1"/>
            </p:cNvSpPr>
            <p:nvPr/>
          </p:nvSpPr>
          <p:spPr bwMode="auto">
            <a:xfrm>
              <a:off x="1114" y="29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6" name="Oval 2020"/>
            <p:cNvSpPr>
              <a:spLocks noChangeArrowheads="1"/>
            </p:cNvSpPr>
            <p:nvPr/>
          </p:nvSpPr>
          <p:spPr bwMode="auto">
            <a:xfrm>
              <a:off x="3791" y="29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7" name="Oval 2021"/>
            <p:cNvSpPr>
              <a:spLocks noChangeArrowheads="1"/>
            </p:cNvSpPr>
            <p:nvPr/>
          </p:nvSpPr>
          <p:spPr bwMode="auto">
            <a:xfrm>
              <a:off x="1393" y="27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8" name="Oval 2022"/>
            <p:cNvSpPr>
              <a:spLocks noChangeArrowheads="1"/>
            </p:cNvSpPr>
            <p:nvPr/>
          </p:nvSpPr>
          <p:spPr bwMode="auto">
            <a:xfrm>
              <a:off x="1037" y="22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9" name="Oval 2023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0" name="Oval 2024"/>
            <p:cNvSpPr>
              <a:spLocks noChangeArrowheads="1"/>
            </p:cNvSpPr>
            <p:nvPr/>
          </p:nvSpPr>
          <p:spPr bwMode="auto">
            <a:xfrm>
              <a:off x="1103" y="22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1" name="Oval 2025"/>
            <p:cNvSpPr>
              <a:spLocks noChangeArrowheads="1"/>
            </p:cNvSpPr>
            <p:nvPr/>
          </p:nvSpPr>
          <p:spPr bwMode="auto">
            <a:xfrm>
              <a:off x="2915" y="28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2" name="Oval 2026"/>
            <p:cNvSpPr>
              <a:spLocks noChangeArrowheads="1"/>
            </p:cNvSpPr>
            <p:nvPr/>
          </p:nvSpPr>
          <p:spPr bwMode="auto">
            <a:xfrm>
              <a:off x="1676" y="28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3" name="Oval 2027"/>
            <p:cNvSpPr>
              <a:spLocks noChangeArrowheads="1"/>
            </p:cNvSpPr>
            <p:nvPr/>
          </p:nvSpPr>
          <p:spPr bwMode="auto">
            <a:xfrm>
              <a:off x="1243" y="26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4" name="Oval 2028"/>
            <p:cNvSpPr>
              <a:spLocks noChangeArrowheads="1"/>
            </p:cNvSpPr>
            <p:nvPr/>
          </p:nvSpPr>
          <p:spPr bwMode="auto">
            <a:xfrm>
              <a:off x="1637" y="28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5" name="Oval 2029"/>
            <p:cNvSpPr>
              <a:spLocks noChangeArrowheads="1"/>
            </p:cNvSpPr>
            <p:nvPr/>
          </p:nvSpPr>
          <p:spPr bwMode="auto">
            <a:xfrm>
              <a:off x="1030" y="31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6" name="Oval 2030"/>
            <p:cNvSpPr>
              <a:spLocks noChangeArrowheads="1"/>
            </p:cNvSpPr>
            <p:nvPr/>
          </p:nvSpPr>
          <p:spPr bwMode="auto">
            <a:xfrm>
              <a:off x="1655" y="30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7" name="Oval 2031"/>
            <p:cNvSpPr>
              <a:spLocks noChangeArrowheads="1"/>
            </p:cNvSpPr>
            <p:nvPr/>
          </p:nvSpPr>
          <p:spPr bwMode="auto">
            <a:xfrm>
              <a:off x="2646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8" name="Oval 2032"/>
            <p:cNvSpPr>
              <a:spLocks noChangeArrowheads="1"/>
            </p:cNvSpPr>
            <p:nvPr/>
          </p:nvSpPr>
          <p:spPr bwMode="auto">
            <a:xfrm>
              <a:off x="1819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9" name="Oval 2033"/>
            <p:cNvSpPr>
              <a:spLocks noChangeArrowheads="1"/>
            </p:cNvSpPr>
            <p:nvPr/>
          </p:nvSpPr>
          <p:spPr bwMode="auto">
            <a:xfrm>
              <a:off x="1372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0" name="Oval 2034"/>
            <p:cNvSpPr>
              <a:spLocks noChangeArrowheads="1"/>
            </p:cNvSpPr>
            <p:nvPr/>
          </p:nvSpPr>
          <p:spPr bwMode="auto">
            <a:xfrm>
              <a:off x="1330" y="20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1" name="Oval 2035"/>
            <p:cNvSpPr>
              <a:spLocks noChangeArrowheads="1"/>
            </p:cNvSpPr>
            <p:nvPr/>
          </p:nvSpPr>
          <p:spPr bwMode="auto">
            <a:xfrm>
              <a:off x="1065" y="16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2" name="Oval 2036"/>
            <p:cNvSpPr>
              <a:spLocks noChangeArrowheads="1"/>
            </p:cNvSpPr>
            <p:nvPr/>
          </p:nvSpPr>
          <p:spPr bwMode="auto">
            <a:xfrm>
              <a:off x="925" y="26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3" name="Oval 2037"/>
            <p:cNvSpPr>
              <a:spLocks noChangeArrowheads="1"/>
            </p:cNvSpPr>
            <p:nvPr/>
          </p:nvSpPr>
          <p:spPr bwMode="auto">
            <a:xfrm>
              <a:off x="1159" y="303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4" name="Oval 2038"/>
            <p:cNvSpPr>
              <a:spLocks noChangeArrowheads="1"/>
            </p:cNvSpPr>
            <p:nvPr/>
          </p:nvSpPr>
          <p:spPr bwMode="auto">
            <a:xfrm>
              <a:off x="1044" y="287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5" name="Oval 2039"/>
            <p:cNvSpPr>
              <a:spLocks noChangeArrowheads="1"/>
            </p:cNvSpPr>
            <p:nvPr/>
          </p:nvSpPr>
          <p:spPr bwMode="auto">
            <a:xfrm>
              <a:off x="932" y="263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6" name="Oval 2040"/>
            <p:cNvSpPr>
              <a:spLocks noChangeArrowheads="1"/>
            </p:cNvSpPr>
            <p:nvPr/>
          </p:nvSpPr>
          <p:spPr bwMode="auto">
            <a:xfrm>
              <a:off x="967" y="269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7" name="Oval 2041"/>
            <p:cNvSpPr>
              <a:spLocks noChangeArrowheads="1"/>
            </p:cNvSpPr>
            <p:nvPr/>
          </p:nvSpPr>
          <p:spPr bwMode="auto">
            <a:xfrm>
              <a:off x="862" y="19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8" name="Oval 2042"/>
            <p:cNvSpPr>
              <a:spLocks noChangeArrowheads="1"/>
            </p:cNvSpPr>
            <p:nvPr/>
          </p:nvSpPr>
          <p:spPr bwMode="auto">
            <a:xfrm>
              <a:off x="1700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9" name="Oval 2043"/>
            <p:cNvSpPr>
              <a:spLocks noChangeArrowheads="1"/>
            </p:cNvSpPr>
            <p:nvPr/>
          </p:nvSpPr>
          <p:spPr bwMode="auto">
            <a:xfrm>
              <a:off x="1068" y="218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0" name="Oval 2044"/>
            <p:cNvSpPr>
              <a:spLocks noChangeArrowheads="1"/>
            </p:cNvSpPr>
            <p:nvPr/>
          </p:nvSpPr>
          <p:spPr bwMode="auto">
            <a:xfrm>
              <a:off x="2112" y="31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1" name="Oval 2045"/>
            <p:cNvSpPr>
              <a:spLocks noChangeArrowheads="1"/>
            </p:cNvSpPr>
            <p:nvPr/>
          </p:nvSpPr>
          <p:spPr bwMode="auto">
            <a:xfrm>
              <a:off x="1358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2" name="Oval 2046"/>
            <p:cNvSpPr>
              <a:spLocks noChangeArrowheads="1"/>
            </p:cNvSpPr>
            <p:nvPr/>
          </p:nvSpPr>
          <p:spPr bwMode="auto">
            <a:xfrm>
              <a:off x="1204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3" name="Oval 2047"/>
            <p:cNvSpPr>
              <a:spLocks noChangeArrowheads="1"/>
            </p:cNvSpPr>
            <p:nvPr/>
          </p:nvSpPr>
          <p:spPr bwMode="auto">
            <a:xfrm>
              <a:off x="957" y="2890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4" name="Oval 2048"/>
            <p:cNvSpPr>
              <a:spLocks noChangeArrowheads="1"/>
            </p:cNvSpPr>
            <p:nvPr/>
          </p:nvSpPr>
          <p:spPr bwMode="auto">
            <a:xfrm>
              <a:off x="1037" y="264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5" name="Oval 2049"/>
            <p:cNvSpPr>
              <a:spLocks noChangeArrowheads="1"/>
            </p:cNvSpPr>
            <p:nvPr/>
          </p:nvSpPr>
          <p:spPr bwMode="auto">
            <a:xfrm>
              <a:off x="1843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6" name="Oval 2050"/>
            <p:cNvSpPr>
              <a:spLocks noChangeArrowheads="1"/>
            </p:cNvSpPr>
            <p:nvPr/>
          </p:nvSpPr>
          <p:spPr bwMode="auto">
            <a:xfrm>
              <a:off x="1023" y="32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7" name="Oval 2051"/>
            <p:cNvSpPr>
              <a:spLocks noChangeArrowheads="1"/>
            </p:cNvSpPr>
            <p:nvPr/>
          </p:nvSpPr>
          <p:spPr bwMode="auto">
            <a:xfrm>
              <a:off x="915" y="27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8" name="Oval 2052"/>
            <p:cNvSpPr>
              <a:spLocks noChangeArrowheads="1"/>
            </p:cNvSpPr>
            <p:nvPr/>
          </p:nvSpPr>
          <p:spPr bwMode="auto">
            <a:xfrm>
              <a:off x="1072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9" name="Oval 2053"/>
            <p:cNvSpPr>
              <a:spLocks noChangeArrowheads="1"/>
            </p:cNvSpPr>
            <p:nvPr/>
          </p:nvSpPr>
          <p:spPr bwMode="auto">
            <a:xfrm>
              <a:off x="1829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0" name="Oval 2054"/>
            <p:cNvSpPr>
              <a:spLocks noChangeArrowheads="1"/>
            </p:cNvSpPr>
            <p:nvPr/>
          </p:nvSpPr>
          <p:spPr bwMode="auto">
            <a:xfrm>
              <a:off x="946" y="305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1" name="Oval 2055"/>
            <p:cNvSpPr>
              <a:spLocks noChangeArrowheads="1"/>
            </p:cNvSpPr>
            <p:nvPr/>
          </p:nvSpPr>
          <p:spPr bwMode="auto">
            <a:xfrm>
              <a:off x="1037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2" name="Oval 2056"/>
            <p:cNvSpPr>
              <a:spLocks noChangeArrowheads="1"/>
            </p:cNvSpPr>
            <p:nvPr/>
          </p:nvSpPr>
          <p:spPr bwMode="auto">
            <a:xfrm>
              <a:off x="1700" y="23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3" name="Oval 2057"/>
            <p:cNvSpPr>
              <a:spLocks noChangeArrowheads="1"/>
            </p:cNvSpPr>
            <p:nvPr/>
          </p:nvSpPr>
          <p:spPr bwMode="auto">
            <a:xfrm>
              <a:off x="1285" y="30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4" name="Oval 2058"/>
            <p:cNvSpPr>
              <a:spLocks noChangeArrowheads="1"/>
            </p:cNvSpPr>
            <p:nvPr/>
          </p:nvSpPr>
          <p:spPr bwMode="auto">
            <a:xfrm>
              <a:off x="1910" y="314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5" name="Oval 2059"/>
            <p:cNvSpPr>
              <a:spLocks noChangeArrowheads="1"/>
            </p:cNvSpPr>
            <p:nvPr/>
          </p:nvSpPr>
          <p:spPr bwMode="auto">
            <a:xfrm>
              <a:off x="1536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6" name="Oval 2060"/>
            <p:cNvSpPr>
              <a:spLocks noChangeArrowheads="1"/>
            </p:cNvSpPr>
            <p:nvPr/>
          </p:nvSpPr>
          <p:spPr bwMode="auto">
            <a:xfrm>
              <a:off x="866" y="27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7" name="Oval 2061"/>
            <p:cNvSpPr>
              <a:spLocks noChangeArrowheads="1"/>
            </p:cNvSpPr>
            <p:nvPr/>
          </p:nvSpPr>
          <p:spPr bwMode="auto">
            <a:xfrm>
              <a:off x="2664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8" name="Oval 2062"/>
            <p:cNvSpPr>
              <a:spLocks noChangeArrowheads="1"/>
            </p:cNvSpPr>
            <p:nvPr/>
          </p:nvSpPr>
          <p:spPr bwMode="auto">
            <a:xfrm>
              <a:off x="834" y="17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69" name="Oval 2063"/>
            <p:cNvSpPr>
              <a:spLocks noChangeArrowheads="1"/>
            </p:cNvSpPr>
            <p:nvPr/>
          </p:nvSpPr>
          <p:spPr bwMode="auto">
            <a:xfrm>
              <a:off x="1135" y="3005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0" name="Oval 2064"/>
            <p:cNvSpPr>
              <a:spLocks noChangeArrowheads="1"/>
            </p:cNvSpPr>
            <p:nvPr/>
          </p:nvSpPr>
          <p:spPr bwMode="auto">
            <a:xfrm>
              <a:off x="904" y="2576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1" name="Oval 2065"/>
            <p:cNvSpPr>
              <a:spLocks noChangeArrowheads="1"/>
            </p:cNvSpPr>
            <p:nvPr/>
          </p:nvSpPr>
          <p:spPr bwMode="auto">
            <a:xfrm>
              <a:off x="2604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2" name="Oval 2066"/>
            <p:cNvSpPr>
              <a:spLocks noChangeArrowheads="1"/>
            </p:cNvSpPr>
            <p:nvPr/>
          </p:nvSpPr>
          <p:spPr bwMode="auto">
            <a:xfrm>
              <a:off x="3610" y="220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3" name="Oval 2067"/>
            <p:cNvSpPr>
              <a:spLocks noChangeArrowheads="1"/>
            </p:cNvSpPr>
            <p:nvPr/>
          </p:nvSpPr>
          <p:spPr bwMode="auto">
            <a:xfrm>
              <a:off x="1700" y="309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4" name="Oval 2068"/>
            <p:cNvSpPr>
              <a:spLocks noChangeArrowheads="1"/>
            </p:cNvSpPr>
            <p:nvPr/>
          </p:nvSpPr>
          <p:spPr bwMode="auto">
            <a:xfrm>
              <a:off x="2011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5" name="Oval 2069"/>
            <p:cNvSpPr>
              <a:spLocks noChangeArrowheads="1"/>
            </p:cNvSpPr>
            <p:nvPr/>
          </p:nvSpPr>
          <p:spPr bwMode="auto">
            <a:xfrm>
              <a:off x="2077" y="31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6" name="Oval 2070"/>
            <p:cNvSpPr>
              <a:spLocks noChangeArrowheads="1"/>
            </p:cNvSpPr>
            <p:nvPr/>
          </p:nvSpPr>
          <p:spPr bwMode="auto">
            <a:xfrm>
              <a:off x="1972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7" name="Oval 2071"/>
            <p:cNvSpPr>
              <a:spLocks noChangeArrowheads="1"/>
            </p:cNvSpPr>
            <p:nvPr/>
          </p:nvSpPr>
          <p:spPr bwMode="auto">
            <a:xfrm>
              <a:off x="817" y="180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8" name="Oval 2072"/>
            <p:cNvSpPr>
              <a:spLocks noChangeArrowheads="1"/>
            </p:cNvSpPr>
            <p:nvPr/>
          </p:nvSpPr>
          <p:spPr bwMode="auto">
            <a:xfrm>
              <a:off x="1578" y="31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9" name="Oval 2073"/>
            <p:cNvSpPr>
              <a:spLocks noChangeArrowheads="1"/>
            </p:cNvSpPr>
            <p:nvPr/>
          </p:nvSpPr>
          <p:spPr bwMode="auto">
            <a:xfrm>
              <a:off x="3306" y="34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0" name="Oval 2074"/>
            <p:cNvSpPr>
              <a:spLocks noChangeArrowheads="1"/>
            </p:cNvSpPr>
            <p:nvPr/>
          </p:nvSpPr>
          <p:spPr bwMode="auto">
            <a:xfrm>
              <a:off x="1208" y="27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1" name="Oval 2075"/>
            <p:cNvSpPr>
              <a:spLocks noChangeArrowheads="1"/>
            </p:cNvSpPr>
            <p:nvPr/>
          </p:nvSpPr>
          <p:spPr bwMode="auto">
            <a:xfrm>
              <a:off x="2206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2" name="Oval 2076"/>
            <p:cNvSpPr>
              <a:spLocks noChangeArrowheads="1"/>
            </p:cNvSpPr>
            <p:nvPr/>
          </p:nvSpPr>
          <p:spPr bwMode="auto">
            <a:xfrm>
              <a:off x="1005" y="22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3" name="Oval 2077"/>
            <p:cNvSpPr>
              <a:spLocks noChangeArrowheads="1"/>
            </p:cNvSpPr>
            <p:nvPr/>
          </p:nvSpPr>
          <p:spPr bwMode="auto">
            <a:xfrm>
              <a:off x="862" y="21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4" name="Oval 2078"/>
            <p:cNvSpPr>
              <a:spLocks noChangeArrowheads="1"/>
            </p:cNvSpPr>
            <p:nvPr/>
          </p:nvSpPr>
          <p:spPr bwMode="auto">
            <a:xfrm>
              <a:off x="2199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5" name="Oval 2079"/>
            <p:cNvSpPr>
              <a:spLocks noChangeArrowheads="1"/>
            </p:cNvSpPr>
            <p:nvPr/>
          </p:nvSpPr>
          <p:spPr bwMode="auto">
            <a:xfrm>
              <a:off x="1292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6" name="Oval 2080"/>
            <p:cNvSpPr>
              <a:spLocks noChangeArrowheads="1"/>
            </p:cNvSpPr>
            <p:nvPr/>
          </p:nvSpPr>
          <p:spPr bwMode="auto">
            <a:xfrm>
              <a:off x="1578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7" name="Oval 2081"/>
            <p:cNvSpPr>
              <a:spLocks noChangeArrowheads="1"/>
            </p:cNvSpPr>
            <p:nvPr/>
          </p:nvSpPr>
          <p:spPr bwMode="auto">
            <a:xfrm>
              <a:off x="1124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8" name="Oval 2082"/>
            <p:cNvSpPr>
              <a:spLocks noChangeArrowheads="1"/>
            </p:cNvSpPr>
            <p:nvPr/>
          </p:nvSpPr>
          <p:spPr bwMode="auto">
            <a:xfrm>
              <a:off x="1494" y="33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89" name="Oval 2083"/>
            <p:cNvSpPr>
              <a:spLocks noChangeArrowheads="1"/>
            </p:cNvSpPr>
            <p:nvPr/>
          </p:nvSpPr>
          <p:spPr bwMode="auto">
            <a:xfrm>
              <a:off x="988" y="23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0" name="Oval 2084"/>
            <p:cNvSpPr>
              <a:spLocks noChangeArrowheads="1"/>
            </p:cNvSpPr>
            <p:nvPr/>
          </p:nvSpPr>
          <p:spPr bwMode="auto">
            <a:xfrm>
              <a:off x="1054" y="22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1" name="Oval 2085"/>
            <p:cNvSpPr>
              <a:spLocks noChangeArrowheads="1"/>
            </p:cNvSpPr>
            <p:nvPr/>
          </p:nvSpPr>
          <p:spPr bwMode="auto">
            <a:xfrm>
              <a:off x="775" y="233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2" name="Oval 2086"/>
            <p:cNvSpPr>
              <a:spLocks noChangeArrowheads="1"/>
            </p:cNvSpPr>
            <p:nvPr/>
          </p:nvSpPr>
          <p:spPr bwMode="auto">
            <a:xfrm>
              <a:off x="1477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3" name="Oval 2087"/>
            <p:cNvSpPr>
              <a:spLocks noChangeArrowheads="1"/>
            </p:cNvSpPr>
            <p:nvPr/>
          </p:nvSpPr>
          <p:spPr bwMode="auto">
            <a:xfrm>
              <a:off x="1473" y="308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4" name="Oval 2088"/>
            <p:cNvSpPr>
              <a:spLocks noChangeArrowheads="1"/>
            </p:cNvSpPr>
            <p:nvPr/>
          </p:nvSpPr>
          <p:spPr bwMode="auto">
            <a:xfrm>
              <a:off x="1651" y="326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5" name="Oval 2089"/>
            <p:cNvSpPr>
              <a:spLocks noChangeArrowheads="1"/>
            </p:cNvSpPr>
            <p:nvPr/>
          </p:nvSpPr>
          <p:spPr bwMode="auto">
            <a:xfrm>
              <a:off x="1128" y="29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6" name="Oval 2090"/>
            <p:cNvSpPr>
              <a:spLocks noChangeArrowheads="1"/>
            </p:cNvSpPr>
            <p:nvPr/>
          </p:nvSpPr>
          <p:spPr bwMode="auto">
            <a:xfrm>
              <a:off x="1033" y="31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7" name="Oval 2091"/>
            <p:cNvSpPr>
              <a:spLocks noChangeArrowheads="1"/>
            </p:cNvSpPr>
            <p:nvPr/>
          </p:nvSpPr>
          <p:spPr bwMode="auto">
            <a:xfrm>
              <a:off x="2133" y="336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8" name="Oval 2092"/>
            <p:cNvSpPr>
              <a:spLocks noChangeArrowheads="1"/>
            </p:cNvSpPr>
            <p:nvPr/>
          </p:nvSpPr>
          <p:spPr bwMode="auto">
            <a:xfrm>
              <a:off x="1445" y="286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9" name="Oval 2093"/>
            <p:cNvSpPr>
              <a:spLocks noChangeArrowheads="1"/>
            </p:cNvSpPr>
            <p:nvPr/>
          </p:nvSpPr>
          <p:spPr bwMode="auto">
            <a:xfrm>
              <a:off x="1169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0" name="Oval 2094"/>
            <p:cNvSpPr>
              <a:spLocks noChangeArrowheads="1"/>
            </p:cNvSpPr>
            <p:nvPr/>
          </p:nvSpPr>
          <p:spPr bwMode="auto">
            <a:xfrm>
              <a:off x="901" y="28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1" name="Oval 2095"/>
            <p:cNvSpPr>
              <a:spLocks noChangeArrowheads="1"/>
            </p:cNvSpPr>
            <p:nvPr/>
          </p:nvSpPr>
          <p:spPr bwMode="auto">
            <a:xfrm>
              <a:off x="1187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2" name="Oval 2096"/>
            <p:cNvSpPr>
              <a:spLocks noChangeArrowheads="1"/>
            </p:cNvSpPr>
            <p:nvPr/>
          </p:nvSpPr>
          <p:spPr bwMode="auto">
            <a:xfrm>
              <a:off x="1320" y="298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3" name="Oval 2097"/>
            <p:cNvSpPr>
              <a:spLocks noChangeArrowheads="1"/>
            </p:cNvSpPr>
            <p:nvPr/>
          </p:nvSpPr>
          <p:spPr bwMode="auto">
            <a:xfrm>
              <a:off x="981" y="25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4" name="Oval 2098"/>
            <p:cNvSpPr>
              <a:spLocks noChangeArrowheads="1"/>
            </p:cNvSpPr>
            <p:nvPr/>
          </p:nvSpPr>
          <p:spPr bwMode="auto">
            <a:xfrm>
              <a:off x="723" y="20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5" name="Oval 2099"/>
            <p:cNvSpPr>
              <a:spLocks noChangeArrowheads="1"/>
            </p:cNvSpPr>
            <p:nvPr/>
          </p:nvSpPr>
          <p:spPr bwMode="auto">
            <a:xfrm>
              <a:off x="904" y="24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6" name="Oval 2100"/>
            <p:cNvSpPr>
              <a:spLocks noChangeArrowheads="1"/>
            </p:cNvSpPr>
            <p:nvPr/>
          </p:nvSpPr>
          <p:spPr bwMode="auto">
            <a:xfrm>
              <a:off x="1885" y="329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7" name="Oval 2101"/>
            <p:cNvSpPr>
              <a:spLocks noChangeArrowheads="1"/>
            </p:cNvSpPr>
            <p:nvPr/>
          </p:nvSpPr>
          <p:spPr bwMode="auto">
            <a:xfrm>
              <a:off x="998" y="25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8" name="Oval 2102"/>
            <p:cNvSpPr>
              <a:spLocks noChangeArrowheads="1"/>
            </p:cNvSpPr>
            <p:nvPr/>
          </p:nvSpPr>
          <p:spPr bwMode="auto">
            <a:xfrm>
              <a:off x="789" y="19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09" name="Oval 2103"/>
            <p:cNvSpPr>
              <a:spLocks noChangeArrowheads="1"/>
            </p:cNvSpPr>
            <p:nvPr/>
          </p:nvSpPr>
          <p:spPr bwMode="auto">
            <a:xfrm>
              <a:off x="1365" y="32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0" name="Oval 2104"/>
            <p:cNvSpPr>
              <a:spLocks noChangeArrowheads="1"/>
            </p:cNvSpPr>
            <p:nvPr/>
          </p:nvSpPr>
          <p:spPr bwMode="auto">
            <a:xfrm>
              <a:off x="1142" y="3148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1" name="Oval 2105"/>
            <p:cNvSpPr>
              <a:spLocks noChangeArrowheads="1"/>
            </p:cNvSpPr>
            <p:nvPr/>
          </p:nvSpPr>
          <p:spPr bwMode="auto">
            <a:xfrm>
              <a:off x="950" y="3141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2" name="Oval 2106"/>
            <p:cNvSpPr>
              <a:spLocks noChangeArrowheads="1"/>
            </p:cNvSpPr>
            <p:nvPr/>
          </p:nvSpPr>
          <p:spPr bwMode="auto">
            <a:xfrm>
              <a:off x="1777" y="314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3" name="Oval 2107"/>
            <p:cNvSpPr>
              <a:spLocks noChangeArrowheads="1"/>
            </p:cNvSpPr>
            <p:nvPr/>
          </p:nvSpPr>
          <p:spPr bwMode="auto">
            <a:xfrm>
              <a:off x="2112" y="341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4" name="Oval 2108"/>
            <p:cNvSpPr>
              <a:spLocks noChangeArrowheads="1"/>
            </p:cNvSpPr>
            <p:nvPr/>
          </p:nvSpPr>
          <p:spPr bwMode="auto">
            <a:xfrm>
              <a:off x="2852" y="34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5" name="Oval 2109"/>
            <p:cNvSpPr>
              <a:spLocks noChangeArrowheads="1"/>
            </p:cNvSpPr>
            <p:nvPr/>
          </p:nvSpPr>
          <p:spPr bwMode="auto">
            <a:xfrm>
              <a:off x="1313" y="320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6" name="Oval 2110"/>
            <p:cNvSpPr>
              <a:spLocks noChangeArrowheads="1"/>
            </p:cNvSpPr>
            <p:nvPr/>
          </p:nvSpPr>
          <p:spPr bwMode="auto">
            <a:xfrm>
              <a:off x="1658" y="297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7" name="Oval 2111"/>
            <p:cNvSpPr>
              <a:spLocks noChangeArrowheads="1"/>
            </p:cNvSpPr>
            <p:nvPr/>
          </p:nvSpPr>
          <p:spPr bwMode="auto">
            <a:xfrm>
              <a:off x="1456" y="284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8" name="Oval 2112"/>
            <p:cNvSpPr>
              <a:spLocks noChangeArrowheads="1"/>
            </p:cNvSpPr>
            <p:nvPr/>
          </p:nvSpPr>
          <p:spPr bwMode="auto">
            <a:xfrm>
              <a:off x="1658" y="310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9" name="Oval 2113"/>
            <p:cNvSpPr>
              <a:spLocks noChangeArrowheads="1"/>
            </p:cNvSpPr>
            <p:nvPr/>
          </p:nvSpPr>
          <p:spPr bwMode="auto">
            <a:xfrm>
              <a:off x="1742" y="32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0" name="Oval 2114"/>
            <p:cNvSpPr>
              <a:spLocks noChangeArrowheads="1"/>
            </p:cNvSpPr>
            <p:nvPr/>
          </p:nvSpPr>
          <p:spPr bwMode="auto">
            <a:xfrm>
              <a:off x="925" y="283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1" name="Oval 2115"/>
            <p:cNvSpPr>
              <a:spLocks noChangeArrowheads="1"/>
            </p:cNvSpPr>
            <p:nvPr/>
          </p:nvSpPr>
          <p:spPr bwMode="auto">
            <a:xfrm>
              <a:off x="1012" y="299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2" name="Oval 2116"/>
            <p:cNvSpPr>
              <a:spLocks noChangeArrowheads="1"/>
            </p:cNvSpPr>
            <p:nvPr/>
          </p:nvSpPr>
          <p:spPr bwMode="auto">
            <a:xfrm>
              <a:off x="1082" y="22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3" name="Oval 2117"/>
            <p:cNvSpPr>
              <a:spLocks noChangeArrowheads="1"/>
            </p:cNvSpPr>
            <p:nvPr/>
          </p:nvSpPr>
          <p:spPr bwMode="auto">
            <a:xfrm>
              <a:off x="1253" y="258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4" name="Oval 2118"/>
            <p:cNvSpPr>
              <a:spLocks noChangeArrowheads="1"/>
            </p:cNvSpPr>
            <p:nvPr/>
          </p:nvSpPr>
          <p:spPr bwMode="auto">
            <a:xfrm>
              <a:off x="1745" y="32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5" name="Oval 2119"/>
            <p:cNvSpPr>
              <a:spLocks noChangeArrowheads="1"/>
            </p:cNvSpPr>
            <p:nvPr/>
          </p:nvSpPr>
          <p:spPr bwMode="auto">
            <a:xfrm>
              <a:off x="1176" y="23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6" name="Oval 2120"/>
            <p:cNvSpPr>
              <a:spLocks noChangeArrowheads="1"/>
            </p:cNvSpPr>
            <p:nvPr/>
          </p:nvSpPr>
          <p:spPr bwMode="auto">
            <a:xfrm>
              <a:off x="1438" y="28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7" name="Oval 2121"/>
            <p:cNvSpPr>
              <a:spLocks noChangeArrowheads="1"/>
            </p:cNvSpPr>
            <p:nvPr/>
          </p:nvSpPr>
          <p:spPr bwMode="auto">
            <a:xfrm>
              <a:off x="974" y="2143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8" name="Oval 2122"/>
            <p:cNvSpPr>
              <a:spLocks noChangeArrowheads="1"/>
            </p:cNvSpPr>
            <p:nvPr/>
          </p:nvSpPr>
          <p:spPr bwMode="auto">
            <a:xfrm>
              <a:off x="974" y="26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29" name="Oval 2123"/>
            <p:cNvSpPr>
              <a:spLocks noChangeArrowheads="1"/>
            </p:cNvSpPr>
            <p:nvPr/>
          </p:nvSpPr>
          <p:spPr bwMode="auto">
            <a:xfrm>
              <a:off x="2028" y="341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0" name="Oval 2124"/>
            <p:cNvSpPr>
              <a:spLocks noChangeArrowheads="1"/>
            </p:cNvSpPr>
            <p:nvPr/>
          </p:nvSpPr>
          <p:spPr bwMode="auto">
            <a:xfrm>
              <a:off x="2472" y="3208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1" name="Oval 2125"/>
            <p:cNvSpPr>
              <a:spLocks noChangeArrowheads="1"/>
            </p:cNvSpPr>
            <p:nvPr/>
          </p:nvSpPr>
          <p:spPr bwMode="auto">
            <a:xfrm>
              <a:off x="1341" y="311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2" name="Oval 2126"/>
            <p:cNvSpPr>
              <a:spLocks noChangeArrowheads="1"/>
            </p:cNvSpPr>
            <p:nvPr/>
          </p:nvSpPr>
          <p:spPr bwMode="auto">
            <a:xfrm>
              <a:off x="2154" y="324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3" name="Oval 2127"/>
            <p:cNvSpPr>
              <a:spLocks noChangeArrowheads="1"/>
            </p:cNvSpPr>
            <p:nvPr/>
          </p:nvSpPr>
          <p:spPr bwMode="auto">
            <a:xfrm>
              <a:off x="1480" y="293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4" name="Oval 2128"/>
            <p:cNvSpPr>
              <a:spLocks noChangeArrowheads="1"/>
            </p:cNvSpPr>
            <p:nvPr/>
          </p:nvSpPr>
          <p:spPr bwMode="auto">
            <a:xfrm>
              <a:off x="1334" y="2733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5" name="Oval 2129"/>
            <p:cNvSpPr>
              <a:spLocks noChangeArrowheads="1"/>
            </p:cNvSpPr>
            <p:nvPr/>
          </p:nvSpPr>
          <p:spPr bwMode="auto">
            <a:xfrm>
              <a:off x="1731" y="320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6" name="Oval 2130"/>
            <p:cNvSpPr>
              <a:spLocks noChangeArrowheads="1"/>
            </p:cNvSpPr>
            <p:nvPr/>
          </p:nvSpPr>
          <p:spPr bwMode="auto">
            <a:xfrm>
              <a:off x="2088" y="336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7" name="Oval 2131"/>
            <p:cNvSpPr>
              <a:spLocks noChangeArrowheads="1"/>
            </p:cNvSpPr>
            <p:nvPr/>
          </p:nvSpPr>
          <p:spPr bwMode="auto">
            <a:xfrm>
              <a:off x="1770" y="326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8" name="Oval 2132"/>
            <p:cNvSpPr>
              <a:spLocks noChangeArrowheads="1"/>
            </p:cNvSpPr>
            <p:nvPr/>
          </p:nvSpPr>
          <p:spPr bwMode="auto">
            <a:xfrm>
              <a:off x="1253" y="29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9" name="Oval 2133"/>
            <p:cNvSpPr>
              <a:spLocks noChangeArrowheads="1"/>
            </p:cNvSpPr>
            <p:nvPr/>
          </p:nvSpPr>
          <p:spPr bwMode="auto">
            <a:xfrm>
              <a:off x="1173" y="32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0" name="Oval 2134"/>
            <p:cNvSpPr>
              <a:spLocks noChangeArrowheads="1"/>
            </p:cNvSpPr>
            <p:nvPr/>
          </p:nvSpPr>
          <p:spPr bwMode="auto">
            <a:xfrm>
              <a:off x="1204" y="30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1" name="Oval 2135"/>
            <p:cNvSpPr>
              <a:spLocks noChangeArrowheads="1"/>
            </p:cNvSpPr>
            <p:nvPr/>
          </p:nvSpPr>
          <p:spPr bwMode="auto">
            <a:xfrm>
              <a:off x="1005" y="24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2" name="Oval 2136"/>
            <p:cNvSpPr>
              <a:spLocks noChangeArrowheads="1"/>
            </p:cNvSpPr>
            <p:nvPr/>
          </p:nvSpPr>
          <p:spPr bwMode="auto">
            <a:xfrm>
              <a:off x="1843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3" name="Oval 2137"/>
            <p:cNvSpPr>
              <a:spLocks noChangeArrowheads="1"/>
            </p:cNvSpPr>
            <p:nvPr/>
          </p:nvSpPr>
          <p:spPr bwMode="auto">
            <a:xfrm>
              <a:off x="1019" y="28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4" name="Oval 2138"/>
            <p:cNvSpPr>
              <a:spLocks noChangeArrowheads="1"/>
            </p:cNvSpPr>
            <p:nvPr/>
          </p:nvSpPr>
          <p:spPr bwMode="auto">
            <a:xfrm>
              <a:off x="2081" y="34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5" name="Oval 2139"/>
            <p:cNvSpPr>
              <a:spLocks noChangeArrowheads="1"/>
            </p:cNvSpPr>
            <p:nvPr/>
          </p:nvSpPr>
          <p:spPr bwMode="auto">
            <a:xfrm>
              <a:off x="1543" y="330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6" name="Oval 2140"/>
            <p:cNvSpPr>
              <a:spLocks noChangeArrowheads="1"/>
            </p:cNvSpPr>
            <p:nvPr/>
          </p:nvSpPr>
          <p:spPr bwMode="auto">
            <a:xfrm>
              <a:off x="1473" y="31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7" name="Oval 2141"/>
            <p:cNvSpPr>
              <a:spLocks noChangeArrowheads="1"/>
            </p:cNvSpPr>
            <p:nvPr/>
          </p:nvSpPr>
          <p:spPr bwMode="auto">
            <a:xfrm>
              <a:off x="911" y="26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8" name="Oval 2142"/>
            <p:cNvSpPr>
              <a:spLocks noChangeArrowheads="1"/>
            </p:cNvSpPr>
            <p:nvPr/>
          </p:nvSpPr>
          <p:spPr bwMode="auto">
            <a:xfrm>
              <a:off x="1910" y="3232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49" name="Oval 2143"/>
            <p:cNvSpPr>
              <a:spLocks noChangeArrowheads="1"/>
            </p:cNvSpPr>
            <p:nvPr/>
          </p:nvSpPr>
          <p:spPr bwMode="auto">
            <a:xfrm>
              <a:off x="1665" y="327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0" name="Oval 2144"/>
            <p:cNvSpPr>
              <a:spLocks noChangeArrowheads="1"/>
            </p:cNvSpPr>
            <p:nvPr/>
          </p:nvSpPr>
          <p:spPr bwMode="auto">
            <a:xfrm>
              <a:off x="943" y="1961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1" name="Oval 2145"/>
            <p:cNvSpPr>
              <a:spLocks noChangeArrowheads="1"/>
            </p:cNvSpPr>
            <p:nvPr/>
          </p:nvSpPr>
          <p:spPr bwMode="auto">
            <a:xfrm>
              <a:off x="2517" y="31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2" name="Oval 2146"/>
            <p:cNvSpPr>
              <a:spLocks noChangeArrowheads="1"/>
            </p:cNvSpPr>
            <p:nvPr/>
          </p:nvSpPr>
          <p:spPr bwMode="auto">
            <a:xfrm>
              <a:off x="2175" y="315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3" name="Oval 2147"/>
            <p:cNvSpPr>
              <a:spLocks noChangeArrowheads="1"/>
            </p:cNvSpPr>
            <p:nvPr/>
          </p:nvSpPr>
          <p:spPr bwMode="auto">
            <a:xfrm>
              <a:off x="1103" y="29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4" name="Oval 2148"/>
            <p:cNvSpPr>
              <a:spLocks noChangeArrowheads="1"/>
            </p:cNvSpPr>
            <p:nvPr/>
          </p:nvSpPr>
          <p:spPr bwMode="auto">
            <a:xfrm>
              <a:off x="1773" y="34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5" name="Oval 2149"/>
            <p:cNvSpPr>
              <a:spLocks noChangeArrowheads="1"/>
            </p:cNvSpPr>
            <p:nvPr/>
          </p:nvSpPr>
          <p:spPr bwMode="auto">
            <a:xfrm>
              <a:off x="1061" y="311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6" name="Oval 2150"/>
            <p:cNvSpPr>
              <a:spLocks noChangeArrowheads="1"/>
            </p:cNvSpPr>
            <p:nvPr/>
          </p:nvSpPr>
          <p:spPr bwMode="auto">
            <a:xfrm>
              <a:off x="1567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7" name="Oval 2151"/>
            <p:cNvSpPr>
              <a:spLocks noChangeArrowheads="1"/>
            </p:cNvSpPr>
            <p:nvPr/>
          </p:nvSpPr>
          <p:spPr bwMode="auto">
            <a:xfrm>
              <a:off x="4196" y="309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8" name="Oval 2152"/>
            <p:cNvSpPr>
              <a:spLocks noChangeArrowheads="1"/>
            </p:cNvSpPr>
            <p:nvPr/>
          </p:nvSpPr>
          <p:spPr bwMode="auto">
            <a:xfrm>
              <a:off x="2070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9" name="Oval 2153"/>
            <p:cNvSpPr>
              <a:spLocks noChangeArrowheads="1"/>
            </p:cNvSpPr>
            <p:nvPr/>
          </p:nvSpPr>
          <p:spPr bwMode="auto">
            <a:xfrm>
              <a:off x="908" y="254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0" name="Oval 2154"/>
            <p:cNvSpPr>
              <a:spLocks noChangeArrowheads="1"/>
            </p:cNvSpPr>
            <p:nvPr/>
          </p:nvSpPr>
          <p:spPr bwMode="auto">
            <a:xfrm>
              <a:off x="1424" y="30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1" name="Oval 2155"/>
            <p:cNvSpPr>
              <a:spLocks noChangeArrowheads="1"/>
            </p:cNvSpPr>
            <p:nvPr/>
          </p:nvSpPr>
          <p:spPr bwMode="auto">
            <a:xfrm>
              <a:off x="953" y="28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2" name="Oval 2156"/>
            <p:cNvSpPr>
              <a:spLocks noChangeArrowheads="1"/>
            </p:cNvSpPr>
            <p:nvPr/>
          </p:nvSpPr>
          <p:spPr bwMode="auto">
            <a:xfrm>
              <a:off x="901" y="21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3" name="Oval 2157"/>
            <p:cNvSpPr>
              <a:spLocks noChangeArrowheads="1"/>
            </p:cNvSpPr>
            <p:nvPr/>
          </p:nvSpPr>
          <p:spPr bwMode="auto">
            <a:xfrm>
              <a:off x="1016" y="238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4" name="Oval 2158"/>
            <p:cNvSpPr>
              <a:spLocks noChangeArrowheads="1"/>
            </p:cNvSpPr>
            <p:nvPr/>
          </p:nvSpPr>
          <p:spPr bwMode="auto">
            <a:xfrm>
              <a:off x="1079" y="26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5" name="Oval 2159"/>
            <p:cNvSpPr>
              <a:spLocks noChangeArrowheads="1"/>
            </p:cNvSpPr>
            <p:nvPr/>
          </p:nvSpPr>
          <p:spPr bwMode="auto">
            <a:xfrm>
              <a:off x="936" y="267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6" name="Oval 2160"/>
            <p:cNvSpPr>
              <a:spLocks noChangeArrowheads="1"/>
            </p:cNvSpPr>
            <p:nvPr/>
          </p:nvSpPr>
          <p:spPr bwMode="auto">
            <a:xfrm>
              <a:off x="1725" y="3347"/>
              <a:ext cx="20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7" name="Oval 2161"/>
            <p:cNvSpPr>
              <a:spLocks noChangeArrowheads="1"/>
            </p:cNvSpPr>
            <p:nvPr/>
          </p:nvSpPr>
          <p:spPr bwMode="auto">
            <a:xfrm>
              <a:off x="2831" y="336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8" name="Oval 2162"/>
            <p:cNvSpPr>
              <a:spLocks noChangeArrowheads="1"/>
            </p:cNvSpPr>
            <p:nvPr/>
          </p:nvSpPr>
          <p:spPr bwMode="auto">
            <a:xfrm>
              <a:off x="3114" y="324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69" name="Oval 2163"/>
            <p:cNvSpPr>
              <a:spLocks noChangeArrowheads="1"/>
            </p:cNvSpPr>
            <p:nvPr/>
          </p:nvSpPr>
          <p:spPr bwMode="auto">
            <a:xfrm>
              <a:off x="1669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0" name="Oval 2164"/>
            <p:cNvSpPr>
              <a:spLocks noChangeArrowheads="1"/>
            </p:cNvSpPr>
            <p:nvPr/>
          </p:nvSpPr>
          <p:spPr bwMode="auto">
            <a:xfrm>
              <a:off x="1382" y="306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1" name="Oval 2165"/>
            <p:cNvSpPr>
              <a:spLocks noChangeArrowheads="1"/>
            </p:cNvSpPr>
            <p:nvPr/>
          </p:nvSpPr>
          <p:spPr bwMode="auto">
            <a:xfrm>
              <a:off x="1086" y="262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2" name="Oval 2166"/>
            <p:cNvSpPr>
              <a:spLocks noChangeArrowheads="1"/>
            </p:cNvSpPr>
            <p:nvPr/>
          </p:nvSpPr>
          <p:spPr bwMode="auto">
            <a:xfrm>
              <a:off x="929" y="25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3" name="Oval 2167"/>
            <p:cNvSpPr>
              <a:spLocks noChangeArrowheads="1"/>
            </p:cNvSpPr>
            <p:nvPr/>
          </p:nvSpPr>
          <p:spPr bwMode="auto">
            <a:xfrm>
              <a:off x="1190" y="2981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4" name="Oval 2168"/>
            <p:cNvSpPr>
              <a:spLocks noChangeArrowheads="1"/>
            </p:cNvSpPr>
            <p:nvPr/>
          </p:nvSpPr>
          <p:spPr bwMode="auto">
            <a:xfrm>
              <a:off x="1194" y="31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5" name="Oval 2169"/>
            <p:cNvSpPr>
              <a:spLocks noChangeArrowheads="1"/>
            </p:cNvSpPr>
            <p:nvPr/>
          </p:nvSpPr>
          <p:spPr bwMode="auto">
            <a:xfrm>
              <a:off x="1679" y="335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6" name="Oval 2170"/>
            <p:cNvSpPr>
              <a:spLocks noChangeArrowheads="1"/>
            </p:cNvSpPr>
            <p:nvPr/>
          </p:nvSpPr>
          <p:spPr bwMode="auto">
            <a:xfrm>
              <a:off x="852" y="2569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7" name="Oval 2171"/>
            <p:cNvSpPr>
              <a:spLocks noChangeArrowheads="1"/>
            </p:cNvSpPr>
            <p:nvPr/>
          </p:nvSpPr>
          <p:spPr bwMode="auto">
            <a:xfrm>
              <a:off x="1274" y="24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8" name="Oval 2172"/>
            <p:cNvSpPr>
              <a:spLocks noChangeArrowheads="1"/>
            </p:cNvSpPr>
            <p:nvPr/>
          </p:nvSpPr>
          <p:spPr bwMode="auto">
            <a:xfrm>
              <a:off x="932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79" name="Oval 2173"/>
            <p:cNvSpPr>
              <a:spLocks noChangeArrowheads="1"/>
            </p:cNvSpPr>
            <p:nvPr/>
          </p:nvSpPr>
          <p:spPr bwMode="auto">
            <a:xfrm>
              <a:off x="2119" y="343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0" name="Oval 2174"/>
            <p:cNvSpPr>
              <a:spLocks noChangeArrowheads="1"/>
            </p:cNvSpPr>
            <p:nvPr/>
          </p:nvSpPr>
          <p:spPr bwMode="auto">
            <a:xfrm>
              <a:off x="1211" y="30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1" name="Oval 2175"/>
            <p:cNvSpPr>
              <a:spLocks noChangeArrowheads="1"/>
            </p:cNvSpPr>
            <p:nvPr/>
          </p:nvSpPr>
          <p:spPr bwMode="auto">
            <a:xfrm>
              <a:off x="2887" y="350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2" name="Oval 2176"/>
            <p:cNvSpPr>
              <a:spLocks noChangeArrowheads="1"/>
            </p:cNvSpPr>
            <p:nvPr/>
          </p:nvSpPr>
          <p:spPr bwMode="auto">
            <a:xfrm>
              <a:off x="1128" y="255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3" name="Oval 2177"/>
            <p:cNvSpPr>
              <a:spLocks noChangeArrowheads="1"/>
            </p:cNvSpPr>
            <p:nvPr/>
          </p:nvSpPr>
          <p:spPr bwMode="auto">
            <a:xfrm>
              <a:off x="1745" y="328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4" name="Oval 2178"/>
            <p:cNvSpPr>
              <a:spLocks noChangeArrowheads="1"/>
            </p:cNvSpPr>
            <p:nvPr/>
          </p:nvSpPr>
          <p:spPr bwMode="auto">
            <a:xfrm>
              <a:off x="1155" y="220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5" name="Oval 2179"/>
            <p:cNvSpPr>
              <a:spLocks noChangeArrowheads="1"/>
            </p:cNvSpPr>
            <p:nvPr/>
          </p:nvSpPr>
          <p:spPr bwMode="auto">
            <a:xfrm>
              <a:off x="915" y="197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6" name="Oval 2180"/>
            <p:cNvSpPr>
              <a:spLocks noChangeArrowheads="1"/>
            </p:cNvSpPr>
            <p:nvPr/>
          </p:nvSpPr>
          <p:spPr bwMode="auto">
            <a:xfrm>
              <a:off x="1864" y="31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7" name="Oval 2181"/>
            <p:cNvSpPr>
              <a:spLocks noChangeArrowheads="1"/>
            </p:cNvSpPr>
            <p:nvPr/>
          </p:nvSpPr>
          <p:spPr bwMode="auto">
            <a:xfrm>
              <a:off x="929" y="310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8" name="Oval 2182"/>
            <p:cNvSpPr>
              <a:spLocks noChangeArrowheads="1"/>
            </p:cNvSpPr>
            <p:nvPr/>
          </p:nvSpPr>
          <p:spPr bwMode="auto">
            <a:xfrm>
              <a:off x="1347" y="25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89" name="Oval 2183"/>
            <p:cNvSpPr>
              <a:spLocks noChangeArrowheads="1"/>
            </p:cNvSpPr>
            <p:nvPr/>
          </p:nvSpPr>
          <p:spPr bwMode="auto">
            <a:xfrm>
              <a:off x="1128" y="322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0" name="Oval 2184"/>
            <p:cNvSpPr>
              <a:spLocks noChangeArrowheads="1"/>
            </p:cNvSpPr>
            <p:nvPr/>
          </p:nvSpPr>
          <p:spPr bwMode="auto">
            <a:xfrm>
              <a:off x="1424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1" name="Oval 2185"/>
            <p:cNvSpPr>
              <a:spLocks noChangeArrowheads="1"/>
            </p:cNvSpPr>
            <p:nvPr/>
          </p:nvSpPr>
          <p:spPr bwMode="auto">
            <a:xfrm>
              <a:off x="1009" y="337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2" name="Oval 2186"/>
            <p:cNvSpPr>
              <a:spLocks noChangeArrowheads="1"/>
            </p:cNvSpPr>
            <p:nvPr/>
          </p:nvSpPr>
          <p:spPr bwMode="auto">
            <a:xfrm>
              <a:off x="1784" y="324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3" name="Oval 2187"/>
            <p:cNvSpPr>
              <a:spLocks noChangeArrowheads="1"/>
            </p:cNvSpPr>
            <p:nvPr/>
          </p:nvSpPr>
          <p:spPr bwMode="auto">
            <a:xfrm>
              <a:off x="890" y="26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4" name="Oval 2188"/>
            <p:cNvSpPr>
              <a:spLocks noChangeArrowheads="1"/>
            </p:cNvSpPr>
            <p:nvPr/>
          </p:nvSpPr>
          <p:spPr bwMode="auto">
            <a:xfrm>
              <a:off x="3641" y="345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5" name="Oval 2189"/>
            <p:cNvSpPr>
              <a:spLocks noChangeArrowheads="1"/>
            </p:cNvSpPr>
            <p:nvPr/>
          </p:nvSpPr>
          <p:spPr bwMode="auto">
            <a:xfrm>
              <a:off x="1833" y="289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6" name="Oval 2190"/>
            <p:cNvSpPr>
              <a:spLocks noChangeArrowheads="1"/>
            </p:cNvSpPr>
            <p:nvPr/>
          </p:nvSpPr>
          <p:spPr bwMode="auto">
            <a:xfrm>
              <a:off x="1222" y="316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7" name="Oval 2191"/>
            <p:cNvSpPr>
              <a:spLocks noChangeArrowheads="1"/>
            </p:cNvSpPr>
            <p:nvPr/>
          </p:nvSpPr>
          <p:spPr bwMode="auto">
            <a:xfrm>
              <a:off x="1040" y="305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8" name="Oval 2192"/>
            <p:cNvSpPr>
              <a:spLocks noChangeArrowheads="1"/>
            </p:cNvSpPr>
            <p:nvPr/>
          </p:nvSpPr>
          <p:spPr bwMode="auto">
            <a:xfrm>
              <a:off x="2733" y="33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99" name="Oval 2193"/>
            <p:cNvSpPr>
              <a:spLocks noChangeArrowheads="1"/>
            </p:cNvSpPr>
            <p:nvPr/>
          </p:nvSpPr>
          <p:spPr bwMode="auto">
            <a:xfrm>
              <a:off x="1190" y="301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0" name="Oval 2194"/>
            <p:cNvSpPr>
              <a:spLocks noChangeArrowheads="1"/>
            </p:cNvSpPr>
            <p:nvPr/>
          </p:nvSpPr>
          <p:spPr bwMode="auto">
            <a:xfrm>
              <a:off x="2346" y="312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1" name="Oval 2195"/>
            <p:cNvSpPr>
              <a:spLocks noChangeArrowheads="1"/>
            </p:cNvSpPr>
            <p:nvPr/>
          </p:nvSpPr>
          <p:spPr bwMode="auto">
            <a:xfrm>
              <a:off x="1253" y="301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2" name="Oval 2196"/>
            <p:cNvSpPr>
              <a:spLocks noChangeArrowheads="1"/>
            </p:cNvSpPr>
            <p:nvPr/>
          </p:nvSpPr>
          <p:spPr bwMode="auto">
            <a:xfrm>
              <a:off x="1595" y="331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3" name="Oval 2197"/>
            <p:cNvSpPr>
              <a:spLocks noChangeArrowheads="1"/>
            </p:cNvSpPr>
            <p:nvPr/>
          </p:nvSpPr>
          <p:spPr bwMode="auto">
            <a:xfrm>
              <a:off x="859" y="28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4" name="Oval 2198"/>
            <p:cNvSpPr>
              <a:spLocks noChangeArrowheads="1"/>
            </p:cNvSpPr>
            <p:nvPr/>
          </p:nvSpPr>
          <p:spPr bwMode="auto">
            <a:xfrm>
              <a:off x="887" y="279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5" name="Oval 2199"/>
            <p:cNvSpPr>
              <a:spLocks noChangeArrowheads="1"/>
            </p:cNvSpPr>
            <p:nvPr/>
          </p:nvSpPr>
          <p:spPr bwMode="auto">
            <a:xfrm>
              <a:off x="939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6" name="Oval 2200"/>
            <p:cNvSpPr>
              <a:spLocks noChangeArrowheads="1"/>
            </p:cNvSpPr>
            <p:nvPr/>
          </p:nvSpPr>
          <p:spPr bwMode="auto">
            <a:xfrm>
              <a:off x="4004" y="302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7" name="Oval 2201"/>
            <p:cNvSpPr>
              <a:spLocks noChangeArrowheads="1"/>
            </p:cNvSpPr>
            <p:nvPr/>
          </p:nvSpPr>
          <p:spPr bwMode="auto">
            <a:xfrm>
              <a:off x="2157" y="253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8" name="Oval 2202"/>
            <p:cNvSpPr>
              <a:spLocks noChangeArrowheads="1"/>
            </p:cNvSpPr>
            <p:nvPr/>
          </p:nvSpPr>
          <p:spPr bwMode="auto">
            <a:xfrm>
              <a:off x="2182" y="32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09" name="Oval 2203"/>
            <p:cNvSpPr>
              <a:spLocks noChangeArrowheads="1"/>
            </p:cNvSpPr>
            <p:nvPr/>
          </p:nvSpPr>
          <p:spPr bwMode="auto">
            <a:xfrm>
              <a:off x="894" y="15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0" name="Oval 2204"/>
            <p:cNvSpPr>
              <a:spLocks noChangeArrowheads="1"/>
            </p:cNvSpPr>
            <p:nvPr/>
          </p:nvSpPr>
          <p:spPr bwMode="auto">
            <a:xfrm>
              <a:off x="1131" y="282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1" name="Oval 2205"/>
            <p:cNvSpPr>
              <a:spLocks noChangeArrowheads="1"/>
            </p:cNvSpPr>
            <p:nvPr/>
          </p:nvSpPr>
          <p:spPr bwMode="auto">
            <a:xfrm>
              <a:off x="1215" y="334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2" name="Oval 2206"/>
            <p:cNvSpPr>
              <a:spLocks noChangeArrowheads="1"/>
            </p:cNvSpPr>
            <p:nvPr/>
          </p:nvSpPr>
          <p:spPr bwMode="auto">
            <a:xfrm>
              <a:off x="4067" y="352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3" name="Oval 2207"/>
            <p:cNvSpPr>
              <a:spLocks noChangeArrowheads="1"/>
            </p:cNvSpPr>
            <p:nvPr/>
          </p:nvSpPr>
          <p:spPr bwMode="auto">
            <a:xfrm>
              <a:off x="1012" y="305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4" name="Oval 2208"/>
            <p:cNvSpPr>
              <a:spLocks noChangeArrowheads="1"/>
            </p:cNvSpPr>
            <p:nvPr/>
          </p:nvSpPr>
          <p:spPr bwMode="auto">
            <a:xfrm>
              <a:off x="2150" y="32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5" name="Oval 2209"/>
            <p:cNvSpPr>
              <a:spLocks noChangeArrowheads="1"/>
            </p:cNvSpPr>
            <p:nvPr/>
          </p:nvSpPr>
          <p:spPr bwMode="auto">
            <a:xfrm>
              <a:off x="845" y="2579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6" name="Oval 2210"/>
            <p:cNvSpPr>
              <a:spLocks noChangeArrowheads="1"/>
            </p:cNvSpPr>
            <p:nvPr/>
          </p:nvSpPr>
          <p:spPr bwMode="auto">
            <a:xfrm>
              <a:off x="1993" y="260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7" name="Oval 2211"/>
            <p:cNvSpPr>
              <a:spLocks noChangeArrowheads="1"/>
            </p:cNvSpPr>
            <p:nvPr/>
          </p:nvSpPr>
          <p:spPr bwMode="auto">
            <a:xfrm>
              <a:off x="2070" y="319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8" name="Oval 2212"/>
            <p:cNvSpPr>
              <a:spLocks noChangeArrowheads="1"/>
            </p:cNvSpPr>
            <p:nvPr/>
          </p:nvSpPr>
          <p:spPr bwMode="auto">
            <a:xfrm>
              <a:off x="929" y="1825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19" name="Oval 2213"/>
            <p:cNvSpPr>
              <a:spLocks noChangeArrowheads="1"/>
            </p:cNvSpPr>
            <p:nvPr/>
          </p:nvSpPr>
          <p:spPr bwMode="auto">
            <a:xfrm>
              <a:off x="2025" y="3214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20" name="Oval 2214"/>
            <p:cNvSpPr>
              <a:spLocks noChangeArrowheads="1"/>
            </p:cNvSpPr>
            <p:nvPr/>
          </p:nvSpPr>
          <p:spPr bwMode="auto">
            <a:xfrm>
              <a:off x="887" y="212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" name="Oval 2216"/>
          <p:cNvSpPr>
            <a:spLocks noChangeArrowheads="1"/>
          </p:cNvSpPr>
          <p:nvPr/>
        </p:nvSpPr>
        <p:spPr bwMode="auto">
          <a:xfrm>
            <a:off x="3063875" y="5419725"/>
            <a:ext cx="33338" cy="31750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Oval 2217"/>
          <p:cNvSpPr>
            <a:spLocks noChangeArrowheads="1"/>
          </p:cNvSpPr>
          <p:nvPr/>
        </p:nvSpPr>
        <p:spPr bwMode="auto">
          <a:xfrm>
            <a:off x="2820987" y="48863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Oval 2218"/>
          <p:cNvSpPr>
            <a:spLocks noChangeArrowheads="1"/>
          </p:cNvSpPr>
          <p:nvPr/>
        </p:nvSpPr>
        <p:spPr bwMode="auto">
          <a:xfrm>
            <a:off x="1739900" y="53689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Oval 2219"/>
          <p:cNvSpPr>
            <a:spLocks noChangeArrowheads="1"/>
          </p:cNvSpPr>
          <p:nvPr/>
        </p:nvSpPr>
        <p:spPr bwMode="auto">
          <a:xfrm>
            <a:off x="2211387" y="4964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2220"/>
          <p:cNvSpPr>
            <a:spLocks noChangeArrowheads="1"/>
          </p:cNvSpPr>
          <p:nvPr/>
        </p:nvSpPr>
        <p:spPr bwMode="auto">
          <a:xfrm>
            <a:off x="2089150" y="50419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Oval 2221"/>
          <p:cNvSpPr>
            <a:spLocks noChangeArrowheads="1"/>
          </p:cNvSpPr>
          <p:nvPr/>
        </p:nvSpPr>
        <p:spPr bwMode="auto">
          <a:xfrm>
            <a:off x="3646487" y="50974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Oval 2222"/>
          <p:cNvSpPr>
            <a:spLocks noChangeArrowheads="1"/>
          </p:cNvSpPr>
          <p:nvPr/>
        </p:nvSpPr>
        <p:spPr bwMode="auto">
          <a:xfrm>
            <a:off x="2981325" y="52197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Oval 2223"/>
          <p:cNvSpPr>
            <a:spLocks noChangeArrowheads="1"/>
          </p:cNvSpPr>
          <p:nvPr/>
        </p:nvSpPr>
        <p:spPr bwMode="auto">
          <a:xfrm>
            <a:off x="3070225" y="47037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Oval 2224"/>
          <p:cNvSpPr>
            <a:spLocks noChangeArrowheads="1"/>
          </p:cNvSpPr>
          <p:nvPr/>
        </p:nvSpPr>
        <p:spPr bwMode="auto">
          <a:xfrm>
            <a:off x="1933575" y="46704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Oval 2225"/>
          <p:cNvSpPr>
            <a:spLocks noChangeArrowheads="1"/>
          </p:cNvSpPr>
          <p:nvPr/>
        </p:nvSpPr>
        <p:spPr bwMode="auto">
          <a:xfrm>
            <a:off x="2654300" y="46212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Oval 2226"/>
          <p:cNvSpPr>
            <a:spLocks noChangeArrowheads="1"/>
          </p:cNvSpPr>
          <p:nvPr/>
        </p:nvSpPr>
        <p:spPr bwMode="auto">
          <a:xfrm>
            <a:off x="1817687" y="4710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Oval 2227"/>
          <p:cNvSpPr>
            <a:spLocks noChangeArrowheads="1"/>
          </p:cNvSpPr>
          <p:nvPr/>
        </p:nvSpPr>
        <p:spPr bwMode="auto">
          <a:xfrm>
            <a:off x="2549525" y="46767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Oval 2228"/>
          <p:cNvSpPr>
            <a:spLocks noChangeArrowheads="1"/>
          </p:cNvSpPr>
          <p:nvPr/>
        </p:nvSpPr>
        <p:spPr bwMode="auto">
          <a:xfrm>
            <a:off x="1379537" y="46990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Oval 2229"/>
          <p:cNvSpPr>
            <a:spLocks noChangeArrowheads="1"/>
          </p:cNvSpPr>
          <p:nvPr/>
        </p:nvSpPr>
        <p:spPr bwMode="auto">
          <a:xfrm>
            <a:off x="3368675" y="46323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1" name="Oval 2230"/>
          <p:cNvSpPr>
            <a:spLocks noChangeArrowheads="1"/>
          </p:cNvSpPr>
          <p:nvPr/>
        </p:nvSpPr>
        <p:spPr bwMode="auto">
          <a:xfrm>
            <a:off x="4556125" y="4643438"/>
            <a:ext cx="31750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3" name="Oval 2231"/>
          <p:cNvSpPr>
            <a:spLocks noChangeArrowheads="1"/>
          </p:cNvSpPr>
          <p:nvPr/>
        </p:nvSpPr>
        <p:spPr bwMode="auto">
          <a:xfrm>
            <a:off x="1474787" y="4710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4" name="Oval 2232"/>
          <p:cNvSpPr>
            <a:spLocks noChangeArrowheads="1"/>
          </p:cNvSpPr>
          <p:nvPr/>
        </p:nvSpPr>
        <p:spPr bwMode="auto">
          <a:xfrm>
            <a:off x="1468437" y="46767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5" name="Oval 2233"/>
          <p:cNvSpPr>
            <a:spLocks noChangeArrowheads="1"/>
          </p:cNvSpPr>
          <p:nvPr/>
        </p:nvSpPr>
        <p:spPr bwMode="auto">
          <a:xfrm>
            <a:off x="2022475" y="46656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6" name="Oval 2234"/>
          <p:cNvSpPr>
            <a:spLocks noChangeArrowheads="1"/>
          </p:cNvSpPr>
          <p:nvPr/>
        </p:nvSpPr>
        <p:spPr bwMode="auto">
          <a:xfrm>
            <a:off x="4411662" y="46323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7" name="Oval 2235"/>
          <p:cNvSpPr>
            <a:spLocks noChangeArrowheads="1"/>
          </p:cNvSpPr>
          <p:nvPr/>
        </p:nvSpPr>
        <p:spPr bwMode="auto">
          <a:xfrm>
            <a:off x="2554287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8" name="Oval 2236"/>
          <p:cNvSpPr>
            <a:spLocks noChangeArrowheads="1"/>
          </p:cNvSpPr>
          <p:nvPr/>
        </p:nvSpPr>
        <p:spPr bwMode="auto">
          <a:xfrm>
            <a:off x="1397000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89" name="Oval 2237"/>
          <p:cNvSpPr>
            <a:spLocks noChangeArrowheads="1"/>
          </p:cNvSpPr>
          <p:nvPr/>
        </p:nvSpPr>
        <p:spPr bwMode="auto">
          <a:xfrm>
            <a:off x="1746250" y="46101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0" name="Oval 2238"/>
          <p:cNvSpPr>
            <a:spLocks noChangeArrowheads="1"/>
          </p:cNvSpPr>
          <p:nvPr/>
        </p:nvSpPr>
        <p:spPr bwMode="auto">
          <a:xfrm>
            <a:off x="3036887" y="46037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1" name="Oval 2239"/>
          <p:cNvSpPr>
            <a:spLocks noChangeArrowheads="1"/>
          </p:cNvSpPr>
          <p:nvPr/>
        </p:nvSpPr>
        <p:spPr bwMode="auto">
          <a:xfrm>
            <a:off x="1646237" y="46037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2" name="Oval 2240"/>
          <p:cNvSpPr>
            <a:spLocks noChangeArrowheads="1"/>
          </p:cNvSpPr>
          <p:nvPr/>
        </p:nvSpPr>
        <p:spPr bwMode="auto">
          <a:xfrm>
            <a:off x="3097212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3" name="Oval 2241"/>
          <p:cNvSpPr>
            <a:spLocks noChangeArrowheads="1"/>
          </p:cNvSpPr>
          <p:nvPr/>
        </p:nvSpPr>
        <p:spPr bwMode="auto">
          <a:xfrm>
            <a:off x="2122487" y="46101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4" name="Oval 2242"/>
          <p:cNvSpPr>
            <a:spLocks noChangeArrowheads="1"/>
          </p:cNvSpPr>
          <p:nvPr/>
        </p:nvSpPr>
        <p:spPr bwMode="auto">
          <a:xfrm>
            <a:off x="3490912" y="46878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5" name="Oval 2243"/>
          <p:cNvSpPr>
            <a:spLocks noChangeArrowheads="1"/>
          </p:cNvSpPr>
          <p:nvPr/>
        </p:nvSpPr>
        <p:spPr bwMode="auto">
          <a:xfrm>
            <a:off x="1457325" y="46878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6" name="Oval 2244"/>
          <p:cNvSpPr>
            <a:spLocks noChangeArrowheads="1"/>
          </p:cNvSpPr>
          <p:nvPr/>
        </p:nvSpPr>
        <p:spPr bwMode="auto">
          <a:xfrm>
            <a:off x="2244725" y="46990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7" name="Oval 2245"/>
          <p:cNvSpPr>
            <a:spLocks noChangeArrowheads="1"/>
          </p:cNvSpPr>
          <p:nvPr/>
        </p:nvSpPr>
        <p:spPr bwMode="auto">
          <a:xfrm>
            <a:off x="3757612" y="4710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8" name="Oval 2246"/>
          <p:cNvSpPr>
            <a:spLocks noChangeArrowheads="1"/>
          </p:cNvSpPr>
          <p:nvPr/>
        </p:nvSpPr>
        <p:spPr bwMode="auto">
          <a:xfrm>
            <a:off x="1962150" y="46370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599" name="Oval 2247"/>
          <p:cNvSpPr>
            <a:spLocks noChangeArrowheads="1"/>
          </p:cNvSpPr>
          <p:nvPr/>
        </p:nvSpPr>
        <p:spPr bwMode="auto">
          <a:xfrm>
            <a:off x="1662112" y="46101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0" name="Oval 2248"/>
          <p:cNvSpPr>
            <a:spLocks noChangeArrowheads="1"/>
          </p:cNvSpPr>
          <p:nvPr/>
        </p:nvSpPr>
        <p:spPr bwMode="auto">
          <a:xfrm>
            <a:off x="4211637" y="46767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1" name="Oval 2249"/>
          <p:cNvSpPr>
            <a:spLocks noChangeArrowheads="1"/>
          </p:cNvSpPr>
          <p:nvPr/>
        </p:nvSpPr>
        <p:spPr bwMode="auto">
          <a:xfrm>
            <a:off x="1795462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2" name="Oval 2250"/>
          <p:cNvSpPr>
            <a:spLocks noChangeArrowheads="1"/>
          </p:cNvSpPr>
          <p:nvPr/>
        </p:nvSpPr>
        <p:spPr bwMode="auto">
          <a:xfrm>
            <a:off x="1568450" y="46767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3" name="Oval 2251"/>
          <p:cNvSpPr>
            <a:spLocks noChangeArrowheads="1"/>
          </p:cNvSpPr>
          <p:nvPr/>
        </p:nvSpPr>
        <p:spPr bwMode="auto">
          <a:xfrm>
            <a:off x="1768475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4" name="Oval 2252"/>
          <p:cNvSpPr>
            <a:spLocks noChangeArrowheads="1"/>
          </p:cNvSpPr>
          <p:nvPr/>
        </p:nvSpPr>
        <p:spPr bwMode="auto">
          <a:xfrm>
            <a:off x="1933575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5" name="Oval 2253"/>
          <p:cNvSpPr>
            <a:spLocks noChangeArrowheads="1"/>
          </p:cNvSpPr>
          <p:nvPr/>
        </p:nvSpPr>
        <p:spPr bwMode="auto">
          <a:xfrm>
            <a:off x="2998787" y="46323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6" name="Oval 2254"/>
          <p:cNvSpPr>
            <a:spLocks noChangeArrowheads="1"/>
          </p:cNvSpPr>
          <p:nvPr/>
        </p:nvSpPr>
        <p:spPr bwMode="auto">
          <a:xfrm>
            <a:off x="2682875" y="4710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7" name="Oval 2255"/>
          <p:cNvSpPr>
            <a:spLocks noChangeArrowheads="1"/>
          </p:cNvSpPr>
          <p:nvPr/>
        </p:nvSpPr>
        <p:spPr bwMode="auto">
          <a:xfrm>
            <a:off x="1851025" y="45926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6" name="Oval 2256"/>
          <p:cNvSpPr>
            <a:spLocks noChangeArrowheads="1"/>
          </p:cNvSpPr>
          <p:nvPr/>
        </p:nvSpPr>
        <p:spPr bwMode="auto">
          <a:xfrm>
            <a:off x="1884362" y="46370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7" name="Oval 2257"/>
          <p:cNvSpPr>
            <a:spLocks noChangeArrowheads="1"/>
          </p:cNvSpPr>
          <p:nvPr/>
        </p:nvSpPr>
        <p:spPr bwMode="auto">
          <a:xfrm>
            <a:off x="1768475" y="46767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8" name="Oval 2258"/>
          <p:cNvSpPr>
            <a:spLocks noChangeArrowheads="1"/>
          </p:cNvSpPr>
          <p:nvPr/>
        </p:nvSpPr>
        <p:spPr bwMode="auto">
          <a:xfrm>
            <a:off x="2122487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9" name="Oval 2259"/>
          <p:cNvSpPr>
            <a:spLocks noChangeArrowheads="1"/>
          </p:cNvSpPr>
          <p:nvPr/>
        </p:nvSpPr>
        <p:spPr bwMode="auto">
          <a:xfrm>
            <a:off x="5192713" y="45989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0" name="Oval 2260"/>
          <p:cNvSpPr>
            <a:spLocks noChangeArrowheads="1"/>
          </p:cNvSpPr>
          <p:nvPr/>
        </p:nvSpPr>
        <p:spPr bwMode="auto">
          <a:xfrm>
            <a:off x="1790700" y="46926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1" name="Oval 2261"/>
          <p:cNvSpPr>
            <a:spLocks noChangeArrowheads="1"/>
          </p:cNvSpPr>
          <p:nvPr/>
        </p:nvSpPr>
        <p:spPr bwMode="auto">
          <a:xfrm>
            <a:off x="1539875" y="46815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2" name="Oval 2262"/>
          <p:cNvSpPr>
            <a:spLocks noChangeArrowheads="1"/>
          </p:cNvSpPr>
          <p:nvPr/>
        </p:nvSpPr>
        <p:spPr bwMode="auto">
          <a:xfrm>
            <a:off x="1657350" y="46148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43" name="Oval 2263"/>
          <p:cNvSpPr>
            <a:spLocks noChangeArrowheads="1"/>
          </p:cNvSpPr>
          <p:nvPr/>
        </p:nvSpPr>
        <p:spPr bwMode="auto">
          <a:xfrm>
            <a:off x="2732087" y="46037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7" name="Oval 2264"/>
          <p:cNvSpPr>
            <a:spLocks noChangeArrowheads="1"/>
          </p:cNvSpPr>
          <p:nvPr/>
        </p:nvSpPr>
        <p:spPr bwMode="auto">
          <a:xfrm>
            <a:off x="2073275" y="46434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8" name="Oval 2265"/>
          <p:cNvSpPr>
            <a:spLocks noChangeArrowheads="1"/>
          </p:cNvSpPr>
          <p:nvPr/>
        </p:nvSpPr>
        <p:spPr bwMode="auto">
          <a:xfrm>
            <a:off x="2433637" y="4665663"/>
            <a:ext cx="31750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9" name="Oval 2266"/>
          <p:cNvSpPr>
            <a:spLocks noChangeArrowheads="1"/>
          </p:cNvSpPr>
          <p:nvPr/>
        </p:nvSpPr>
        <p:spPr bwMode="auto">
          <a:xfrm>
            <a:off x="1833562" y="46370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8" name="Oval 2267"/>
          <p:cNvSpPr>
            <a:spLocks noChangeArrowheads="1"/>
          </p:cNvSpPr>
          <p:nvPr/>
        </p:nvSpPr>
        <p:spPr bwMode="auto">
          <a:xfrm>
            <a:off x="1319212" y="46148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09" name="Oval 2268"/>
          <p:cNvSpPr>
            <a:spLocks noChangeArrowheads="1"/>
          </p:cNvSpPr>
          <p:nvPr/>
        </p:nvSpPr>
        <p:spPr bwMode="auto">
          <a:xfrm>
            <a:off x="2360612" y="46767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0" name="Oval 2269"/>
          <p:cNvSpPr>
            <a:spLocks noChangeArrowheads="1"/>
          </p:cNvSpPr>
          <p:nvPr/>
        </p:nvSpPr>
        <p:spPr bwMode="auto">
          <a:xfrm>
            <a:off x="2554287" y="4710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1" name="Oval 2270"/>
          <p:cNvSpPr>
            <a:spLocks noChangeArrowheads="1"/>
          </p:cNvSpPr>
          <p:nvPr/>
        </p:nvSpPr>
        <p:spPr bwMode="auto">
          <a:xfrm>
            <a:off x="1801812" y="4681538"/>
            <a:ext cx="31750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2" name="Oval 2271"/>
          <p:cNvSpPr>
            <a:spLocks noChangeArrowheads="1"/>
          </p:cNvSpPr>
          <p:nvPr/>
        </p:nvSpPr>
        <p:spPr bwMode="auto">
          <a:xfrm>
            <a:off x="1612900" y="46926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3" name="Oval 2272"/>
          <p:cNvSpPr>
            <a:spLocks noChangeArrowheads="1"/>
          </p:cNvSpPr>
          <p:nvPr/>
        </p:nvSpPr>
        <p:spPr bwMode="auto">
          <a:xfrm>
            <a:off x="1562100" y="46704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4" name="Oval 2273"/>
          <p:cNvSpPr>
            <a:spLocks noChangeArrowheads="1"/>
          </p:cNvSpPr>
          <p:nvPr/>
        </p:nvSpPr>
        <p:spPr bwMode="auto">
          <a:xfrm>
            <a:off x="4144962" y="47148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5" name="Oval 2274"/>
          <p:cNvSpPr>
            <a:spLocks noChangeArrowheads="1"/>
          </p:cNvSpPr>
          <p:nvPr/>
        </p:nvSpPr>
        <p:spPr bwMode="auto">
          <a:xfrm>
            <a:off x="2759075" y="46259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6" name="Oval 2275"/>
          <p:cNvSpPr>
            <a:spLocks noChangeArrowheads="1"/>
          </p:cNvSpPr>
          <p:nvPr/>
        </p:nvSpPr>
        <p:spPr bwMode="auto">
          <a:xfrm>
            <a:off x="1790700" y="46926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7" name="Oval 2276"/>
          <p:cNvSpPr>
            <a:spLocks noChangeArrowheads="1"/>
          </p:cNvSpPr>
          <p:nvPr/>
        </p:nvSpPr>
        <p:spPr bwMode="auto">
          <a:xfrm>
            <a:off x="1579562" y="46370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8" name="Oval 2277"/>
          <p:cNvSpPr>
            <a:spLocks noChangeArrowheads="1"/>
          </p:cNvSpPr>
          <p:nvPr/>
        </p:nvSpPr>
        <p:spPr bwMode="auto">
          <a:xfrm>
            <a:off x="2338387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19" name="Oval 2278"/>
          <p:cNvSpPr>
            <a:spLocks noChangeArrowheads="1"/>
          </p:cNvSpPr>
          <p:nvPr/>
        </p:nvSpPr>
        <p:spPr bwMode="auto">
          <a:xfrm>
            <a:off x="1401762" y="46259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0" name="Oval 2279"/>
          <p:cNvSpPr>
            <a:spLocks noChangeArrowheads="1"/>
          </p:cNvSpPr>
          <p:nvPr/>
        </p:nvSpPr>
        <p:spPr bwMode="auto">
          <a:xfrm>
            <a:off x="2389187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1" name="Oval 2280"/>
          <p:cNvSpPr>
            <a:spLocks noChangeArrowheads="1"/>
          </p:cNvSpPr>
          <p:nvPr/>
        </p:nvSpPr>
        <p:spPr bwMode="auto">
          <a:xfrm>
            <a:off x="1966912" y="47148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2" name="Oval 2281"/>
          <p:cNvSpPr>
            <a:spLocks noChangeArrowheads="1"/>
          </p:cNvSpPr>
          <p:nvPr/>
        </p:nvSpPr>
        <p:spPr bwMode="auto">
          <a:xfrm>
            <a:off x="1873250" y="46990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3" name="Oval 2282"/>
          <p:cNvSpPr>
            <a:spLocks noChangeArrowheads="1"/>
          </p:cNvSpPr>
          <p:nvPr/>
        </p:nvSpPr>
        <p:spPr bwMode="auto">
          <a:xfrm>
            <a:off x="1550987" y="47148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4" name="Oval 2283"/>
          <p:cNvSpPr>
            <a:spLocks noChangeArrowheads="1"/>
          </p:cNvSpPr>
          <p:nvPr/>
        </p:nvSpPr>
        <p:spPr bwMode="auto">
          <a:xfrm>
            <a:off x="2765425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5" name="Oval 2284"/>
          <p:cNvSpPr>
            <a:spLocks noChangeArrowheads="1"/>
          </p:cNvSpPr>
          <p:nvPr/>
        </p:nvSpPr>
        <p:spPr bwMode="auto">
          <a:xfrm>
            <a:off x="2660650" y="46926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6" name="Oval 2285"/>
          <p:cNvSpPr>
            <a:spLocks noChangeArrowheads="1"/>
          </p:cNvSpPr>
          <p:nvPr/>
        </p:nvSpPr>
        <p:spPr bwMode="auto">
          <a:xfrm>
            <a:off x="2454275" y="47259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7" name="Oval 2286"/>
          <p:cNvSpPr>
            <a:spLocks noChangeArrowheads="1"/>
          </p:cNvSpPr>
          <p:nvPr/>
        </p:nvSpPr>
        <p:spPr bwMode="auto">
          <a:xfrm>
            <a:off x="2859087" y="45989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8" name="Oval 2287"/>
          <p:cNvSpPr>
            <a:spLocks noChangeArrowheads="1"/>
          </p:cNvSpPr>
          <p:nvPr/>
        </p:nvSpPr>
        <p:spPr bwMode="auto">
          <a:xfrm>
            <a:off x="1873250" y="47148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29" name="Oval 2288"/>
          <p:cNvSpPr>
            <a:spLocks noChangeArrowheads="1"/>
          </p:cNvSpPr>
          <p:nvPr/>
        </p:nvSpPr>
        <p:spPr bwMode="auto">
          <a:xfrm>
            <a:off x="2216150" y="46037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0" name="Oval 2289"/>
          <p:cNvSpPr>
            <a:spLocks noChangeArrowheads="1"/>
          </p:cNvSpPr>
          <p:nvPr/>
        </p:nvSpPr>
        <p:spPr bwMode="auto">
          <a:xfrm>
            <a:off x="2128837" y="4676775"/>
            <a:ext cx="31750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1" name="Oval 2290"/>
          <p:cNvSpPr>
            <a:spLocks noChangeArrowheads="1"/>
          </p:cNvSpPr>
          <p:nvPr/>
        </p:nvSpPr>
        <p:spPr bwMode="auto">
          <a:xfrm>
            <a:off x="1735137" y="46704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2" name="Oval 2291"/>
          <p:cNvSpPr>
            <a:spLocks noChangeArrowheads="1"/>
          </p:cNvSpPr>
          <p:nvPr/>
        </p:nvSpPr>
        <p:spPr bwMode="auto">
          <a:xfrm>
            <a:off x="1873250" y="45926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3" name="Oval 2292"/>
          <p:cNvSpPr>
            <a:spLocks noChangeArrowheads="1"/>
          </p:cNvSpPr>
          <p:nvPr/>
        </p:nvSpPr>
        <p:spPr bwMode="auto">
          <a:xfrm>
            <a:off x="2000250" y="46593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4" name="Oval 2293"/>
          <p:cNvSpPr>
            <a:spLocks noChangeArrowheads="1"/>
          </p:cNvSpPr>
          <p:nvPr/>
        </p:nvSpPr>
        <p:spPr bwMode="auto">
          <a:xfrm>
            <a:off x="1601787" y="46878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5" name="Oval 2294"/>
          <p:cNvSpPr>
            <a:spLocks noChangeArrowheads="1"/>
          </p:cNvSpPr>
          <p:nvPr/>
        </p:nvSpPr>
        <p:spPr bwMode="auto">
          <a:xfrm>
            <a:off x="2000250" y="46656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6" name="Oval 2295"/>
          <p:cNvSpPr>
            <a:spLocks noChangeArrowheads="1"/>
          </p:cNvSpPr>
          <p:nvPr/>
        </p:nvSpPr>
        <p:spPr bwMode="auto">
          <a:xfrm>
            <a:off x="2378075" y="46148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7" name="Oval 2296"/>
          <p:cNvSpPr>
            <a:spLocks noChangeArrowheads="1"/>
          </p:cNvSpPr>
          <p:nvPr/>
        </p:nvSpPr>
        <p:spPr bwMode="auto">
          <a:xfrm>
            <a:off x="3673475" y="467677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8" name="Oval 2297"/>
          <p:cNvSpPr>
            <a:spLocks noChangeArrowheads="1"/>
          </p:cNvSpPr>
          <p:nvPr/>
        </p:nvSpPr>
        <p:spPr bwMode="auto">
          <a:xfrm>
            <a:off x="3857625" y="4710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39" name="Oval 2298"/>
          <p:cNvSpPr>
            <a:spLocks noChangeArrowheads="1"/>
          </p:cNvSpPr>
          <p:nvPr/>
        </p:nvSpPr>
        <p:spPr bwMode="auto">
          <a:xfrm>
            <a:off x="3341687" y="46593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0" name="Oval 2299"/>
          <p:cNvSpPr>
            <a:spLocks noChangeArrowheads="1"/>
          </p:cNvSpPr>
          <p:nvPr/>
        </p:nvSpPr>
        <p:spPr bwMode="auto">
          <a:xfrm>
            <a:off x="1662112" y="46148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1" name="Oval 2300"/>
          <p:cNvSpPr>
            <a:spLocks noChangeArrowheads="1"/>
          </p:cNvSpPr>
          <p:nvPr/>
        </p:nvSpPr>
        <p:spPr bwMode="auto">
          <a:xfrm>
            <a:off x="1795462" y="46656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2" name="Oval 2301"/>
          <p:cNvSpPr>
            <a:spLocks noChangeArrowheads="1"/>
          </p:cNvSpPr>
          <p:nvPr/>
        </p:nvSpPr>
        <p:spPr bwMode="auto">
          <a:xfrm>
            <a:off x="1917700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3" name="Oval 2302"/>
          <p:cNvSpPr>
            <a:spLocks noChangeArrowheads="1"/>
          </p:cNvSpPr>
          <p:nvPr/>
        </p:nvSpPr>
        <p:spPr bwMode="auto">
          <a:xfrm>
            <a:off x="2582862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4" name="Oval 2303"/>
          <p:cNvSpPr>
            <a:spLocks noChangeArrowheads="1"/>
          </p:cNvSpPr>
          <p:nvPr/>
        </p:nvSpPr>
        <p:spPr bwMode="auto">
          <a:xfrm>
            <a:off x="2138362" y="46434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5" name="Oval 2304"/>
          <p:cNvSpPr>
            <a:spLocks noChangeArrowheads="1"/>
          </p:cNvSpPr>
          <p:nvPr/>
        </p:nvSpPr>
        <p:spPr bwMode="auto">
          <a:xfrm>
            <a:off x="2289175" y="46815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6" name="Oval 2305"/>
          <p:cNvSpPr>
            <a:spLocks noChangeArrowheads="1"/>
          </p:cNvSpPr>
          <p:nvPr/>
        </p:nvSpPr>
        <p:spPr bwMode="auto">
          <a:xfrm>
            <a:off x="2605087" y="46990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7" name="Oval 2306"/>
          <p:cNvSpPr>
            <a:spLocks noChangeArrowheads="1"/>
          </p:cNvSpPr>
          <p:nvPr/>
        </p:nvSpPr>
        <p:spPr bwMode="auto">
          <a:xfrm>
            <a:off x="4572000" y="46878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8" name="Oval 2307"/>
          <p:cNvSpPr>
            <a:spLocks noChangeArrowheads="1"/>
          </p:cNvSpPr>
          <p:nvPr/>
        </p:nvSpPr>
        <p:spPr bwMode="auto">
          <a:xfrm>
            <a:off x="1646237" y="46878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49" name="Oval 2308"/>
          <p:cNvSpPr>
            <a:spLocks noChangeArrowheads="1"/>
          </p:cNvSpPr>
          <p:nvPr/>
        </p:nvSpPr>
        <p:spPr bwMode="auto">
          <a:xfrm>
            <a:off x="1573212" y="45989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0" name="Oval 2309"/>
          <p:cNvSpPr>
            <a:spLocks noChangeArrowheads="1"/>
          </p:cNvSpPr>
          <p:nvPr/>
        </p:nvSpPr>
        <p:spPr bwMode="auto">
          <a:xfrm>
            <a:off x="1695450" y="46101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1" name="Oval 2310"/>
          <p:cNvSpPr>
            <a:spLocks noChangeArrowheads="1"/>
          </p:cNvSpPr>
          <p:nvPr/>
        </p:nvSpPr>
        <p:spPr bwMode="auto">
          <a:xfrm>
            <a:off x="1824037" y="4676775"/>
            <a:ext cx="31750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2" name="Oval 2311"/>
          <p:cNvSpPr>
            <a:spLocks noChangeArrowheads="1"/>
          </p:cNvSpPr>
          <p:nvPr/>
        </p:nvSpPr>
        <p:spPr bwMode="auto">
          <a:xfrm>
            <a:off x="1430337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3" name="Oval 2312"/>
          <p:cNvSpPr>
            <a:spLocks noChangeArrowheads="1"/>
          </p:cNvSpPr>
          <p:nvPr/>
        </p:nvSpPr>
        <p:spPr bwMode="auto">
          <a:xfrm>
            <a:off x="1490662" y="46704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4" name="Oval 2313"/>
          <p:cNvSpPr>
            <a:spLocks noChangeArrowheads="1"/>
          </p:cNvSpPr>
          <p:nvPr/>
        </p:nvSpPr>
        <p:spPr bwMode="auto">
          <a:xfrm>
            <a:off x="1319212" y="45989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5" name="Oval 2314"/>
          <p:cNvSpPr>
            <a:spLocks noChangeArrowheads="1"/>
          </p:cNvSpPr>
          <p:nvPr/>
        </p:nvSpPr>
        <p:spPr bwMode="auto">
          <a:xfrm>
            <a:off x="3386137" y="47101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6" name="Oval 2315"/>
          <p:cNvSpPr>
            <a:spLocks noChangeArrowheads="1"/>
          </p:cNvSpPr>
          <p:nvPr/>
        </p:nvSpPr>
        <p:spPr bwMode="auto">
          <a:xfrm>
            <a:off x="2620962" y="46370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7" name="Oval 2316"/>
          <p:cNvSpPr>
            <a:spLocks noChangeArrowheads="1"/>
          </p:cNvSpPr>
          <p:nvPr/>
        </p:nvSpPr>
        <p:spPr bwMode="auto">
          <a:xfrm>
            <a:off x="2017712" y="47037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8" name="Oval 2317"/>
          <p:cNvSpPr>
            <a:spLocks noChangeArrowheads="1"/>
          </p:cNvSpPr>
          <p:nvPr/>
        </p:nvSpPr>
        <p:spPr bwMode="auto">
          <a:xfrm>
            <a:off x="1900237" y="46656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59" name="Oval 2318"/>
          <p:cNvSpPr>
            <a:spLocks noChangeArrowheads="1"/>
          </p:cNvSpPr>
          <p:nvPr/>
        </p:nvSpPr>
        <p:spPr bwMode="auto">
          <a:xfrm>
            <a:off x="1989137" y="46815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0" name="Oval 2319"/>
          <p:cNvSpPr>
            <a:spLocks noChangeArrowheads="1"/>
          </p:cNvSpPr>
          <p:nvPr/>
        </p:nvSpPr>
        <p:spPr bwMode="auto">
          <a:xfrm>
            <a:off x="2011362" y="46593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1" name="Oval 2320"/>
          <p:cNvSpPr>
            <a:spLocks noChangeArrowheads="1"/>
          </p:cNvSpPr>
          <p:nvPr/>
        </p:nvSpPr>
        <p:spPr bwMode="auto">
          <a:xfrm>
            <a:off x="2443162" y="46656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2" name="Oval 2321"/>
          <p:cNvSpPr>
            <a:spLocks noChangeArrowheads="1"/>
          </p:cNvSpPr>
          <p:nvPr/>
        </p:nvSpPr>
        <p:spPr bwMode="auto">
          <a:xfrm>
            <a:off x="2843212" y="468153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3" name="Oval 2322"/>
          <p:cNvSpPr>
            <a:spLocks noChangeArrowheads="1"/>
          </p:cNvSpPr>
          <p:nvPr/>
        </p:nvSpPr>
        <p:spPr bwMode="auto">
          <a:xfrm>
            <a:off x="1368425" y="46148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4" name="Oval 2323"/>
          <p:cNvSpPr>
            <a:spLocks noChangeArrowheads="1"/>
          </p:cNvSpPr>
          <p:nvPr/>
        </p:nvSpPr>
        <p:spPr bwMode="auto">
          <a:xfrm>
            <a:off x="2178050" y="46148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5" name="Oval 2324"/>
          <p:cNvSpPr>
            <a:spLocks noChangeArrowheads="1"/>
          </p:cNvSpPr>
          <p:nvPr/>
        </p:nvSpPr>
        <p:spPr bwMode="auto">
          <a:xfrm>
            <a:off x="2055812" y="46370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6" name="Oval 2325"/>
          <p:cNvSpPr>
            <a:spLocks noChangeArrowheads="1"/>
          </p:cNvSpPr>
          <p:nvPr/>
        </p:nvSpPr>
        <p:spPr bwMode="auto">
          <a:xfrm>
            <a:off x="2532062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7" name="Oval 2326"/>
          <p:cNvSpPr>
            <a:spLocks noChangeArrowheads="1"/>
          </p:cNvSpPr>
          <p:nvPr/>
        </p:nvSpPr>
        <p:spPr bwMode="auto">
          <a:xfrm>
            <a:off x="1435100" y="45989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8" name="Oval 2327"/>
          <p:cNvSpPr>
            <a:spLocks noChangeArrowheads="1"/>
          </p:cNvSpPr>
          <p:nvPr/>
        </p:nvSpPr>
        <p:spPr bwMode="auto">
          <a:xfrm>
            <a:off x="3114675" y="46593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69" name="Oval 2328"/>
          <p:cNvSpPr>
            <a:spLocks noChangeArrowheads="1"/>
          </p:cNvSpPr>
          <p:nvPr/>
        </p:nvSpPr>
        <p:spPr bwMode="auto">
          <a:xfrm>
            <a:off x="1646237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0" name="Oval 2329"/>
          <p:cNvSpPr>
            <a:spLocks noChangeArrowheads="1"/>
          </p:cNvSpPr>
          <p:nvPr/>
        </p:nvSpPr>
        <p:spPr bwMode="auto">
          <a:xfrm>
            <a:off x="6223000" y="46990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1" name="Oval 2330"/>
          <p:cNvSpPr>
            <a:spLocks noChangeArrowheads="1"/>
          </p:cNvSpPr>
          <p:nvPr/>
        </p:nvSpPr>
        <p:spPr bwMode="auto">
          <a:xfrm>
            <a:off x="4294187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2" name="Oval 2331"/>
          <p:cNvSpPr>
            <a:spLocks noChangeArrowheads="1"/>
          </p:cNvSpPr>
          <p:nvPr/>
        </p:nvSpPr>
        <p:spPr bwMode="auto">
          <a:xfrm>
            <a:off x="4576763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3" name="Oval 2332"/>
          <p:cNvSpPr>
            <a:spLocks noChangeArrowheads="1"/>
          </p:cNvSpPr>
          <p:nvPr/>
        </p:nvSpPr>
        <p:spPr bwMode="auto">
          <a:xfrm>
            <a:off x="2411412" y="4703763"/>
            <a:ext cx="31750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4" name="Oval 2333"/>
          <p:cNvSpPr>
            <a:spLocks noChangeArrowheads="1"/>
          </p:cNvSpPr>
          <p:nvPr/>
        </p:nvSpPr>
        <p:spPr bwMode="auto">
          <a:xfrm>
            <a:off x="2138362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5" name="Oval 2334"/>
          <p:cNvSpPr>
            <a:spLocks noChangeArrowheads="1"/>
          </p:cNvSpPr>
          <p:nvPr/>
        </p:nvSpPr>
        <p:spPr bwMode="auto">
          <a:xfrm>
            <a:off x="2743200" y="46878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6" name="Oval 2335"/>
          <p:cNvSpPr>
            <a:spLocks noChangeArrowheads="1"/>
          </p:cNvSpPr>
          <p:nvPr/>
        </p:nvSpPr>
        <p:spPr bwMode="auto">
          <a:xfrm>
            <a:off x="3352800" y="46323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7" name="Oval 2336"/>
          <p:cNvSpPr>
            <a:spLocks noChangeArrowheads="1"/>
          </p:cNvSpPr>
          <p:nvPr/>
        </p:nvSpPr>
        <p:spPr bwMode="auto">
          <a:xfrm>
            <a:off x="1679575" y="46656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8" name="Oval 2337"/>
          <p:cNvSpPr>
            <a:spLocks noChangeArrowheads="1"/>
          </p:cNvSpPr>
          <p:nvPr/>
        </p:nvSpPr>
        <p:spPr bwMode="auto">
          <a:xfrm>
            <a:off x="1468437" y="47037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79" name="Oval 2338"/>
          <p:cNvSpPr>
            <a:spLocks noChangeArrowheads="1"/>
          </p:cNvSpPr>
          <p:nvPr/>
        </p:nvSpPr>
        <p:spPr bwMode="auto">
          <a:xfrm>
            <a:off x="1906587" y="46482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0" name="Oval 2339"/>
          <p:cNvSpPr>
            <a:spLocks noChangeArrowheads="1"/>
          </p:cNvSpPr>
          <p:nvPr/>
        </p:nvSpPr>
        <p:spPr bwMode="auto">
          <a:xfrm>
            <a:off x="1962150" y="461010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1" name="Oval 2340"/>
          <p:cNvSpPr>
            <a:spLocks noChangeArrowheads="1"/>
          </p:cNvSpPr>
          <p:nvPr/>
        </p:nvSpPr>
        <p:spPr bwMode="auto">
          <a:xfrm>
            <a:off x="1768475" y="46212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2" name="Oval 2341"/>
          <p:cNvSpPr>
            <a:spLocks noChangeArrowheads="1"/>
          </p:cNvSpPr>
          <p:nvPr/>
        </p:nvSpPr>
        <p:spPr bwMode="auto">
          <a:xfrm>
            <a:off x="6018213" y="47037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3" name="Oval 2342"/>
          <p:cNvSpPr>
            <a:spLocks noChangeArrowheads="1"/>
          </p:cNvSpPr>
          <p:nvPr/>
        </p:nvSpPr>
        <p:spPr bwMode="auto">
          <a:xfrm>
            <a:off x="2887662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4" name="Oval 2343"/>
          <p:cNvSpPr>
            <a:spLocks noChangeArrowheads="1"/>
          </p:cNvSpPr>
          <p:nvPr/>
        </p:nvSpPr>
        <p:spPr bwMode="auto">
          <a:xfrm>
            <a:off x="1911350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5" name="Oval 2344"/>
          <p:cNvSpPr>
            <a:spLocks noChangeArrowheads="1"/>
          </p:cNvSpPr>
          <p:nvPr/>
        </p:nvSpPr>
        <p:spPr bwMode="auto">
          <a:xfrm>
            <a:off x="2438400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6" name="Oval 2345"/>
          <p:cNvSpPr>
            <a:spLocks noChangeArrowheads="1"/>
          </p:cNvSpPr>
          <p:nvPr/>
        </p:nvSpPr>
        <p:spPr bwMode="auto">
          <a:xfrm>
            <a:off x="1790700" y="46878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7" name="Oval 2346"/>
          <p:cNvSpPr>
            <a:spLocks noChangeArrowheads="1"/>
          </p:cNvSpPr>
          <p:nvPr/>
        </p:nvSpPr>
        <p:spPr bwMode="auto">
          <a:xfrm>
            <a:off x="2632075" y="4721225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8" name="Oval 2347"/>
          <p:cNvSpPr>
            <a:spLocks noChangeArrowheads="1"/>
          </p:cNvSpPr>
          <p:nvPr/>
        </p:nvSpPr>
        <p:spPr bwMode="auto">
          <a:xfrm>
            <a:off x="2349500" y="4654550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89" name="Oval 2348"/>
          <p:cNvSpPr>
            <a:spLocks noChangeArrowheads="1"/>
          </p:cNvSpPr>
          <p:nvPr/>
        </p:nvSpPr>
        <p:spPr bwMode="auto">
          <a:xfrm>
            <a:off x="1989137" y="462121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0" name="Oval 2349"/>
          <p:cNvSpPr>
            <a:spLocks noChangeArrowheads="1"/>
          </p:cNvSpPr>
          <p:nvPr/>
        </p:nvSpPr>
        <p:spPr bwMode="auto">
          <a:xfrm>
            <a:off x="1751012" y="4614863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1" name="Oval 2350"/>
          <p:cNvSpPr>
            <a:spLocks noChangeArrowheads="1"/>
          </p:cNvSpPr>
          <p:nvPr/>
        </p:nvSpPr>
        <p:spPr bwMode="auto">
          <a:xfrm>
            <a:off x="2909887" y="4598988"/>
            <a:ext cx="33338" cy="33338"/>
          </a:xfrm>
          <a:prstGeom prst="ellipse">
            <a:avLst/>
          </a:prstGeom>
          <a:solidFill>
            <a:srgbClr val="A0A0A0"/>
          </a:solidFill>
          <a:ln w="22225">
            <a:solidFill>
              <a:srgbClr val="A0A0A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6" name="Line 2355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7" name="Line 2356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98" name="Rectangle 2357"/>
          <p:cNvSpPr>
            <a:spLocks noChangeArrowheads="1"/>
          </p:cNvSpPr>
          <p:nvPr/>
        </p:nvSpPr>
        <p:spPr bwMode="auto">
          <a:xfrm rot="16200000">
            <a:off x="508000" y="544353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699" name="Line 2358"/>
          <p:cNvSpPr>
            <a:spLocks noChangeShapeType="1"/>
          </p:cNvSpPr>
          <p:nvPr/>
        </p:nvSpPr>
        <p:spPr bwMode="auto">
          <a:xfrm flipH="1">
            <a:off x="781050" y="47101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0" name="Rectangle 2359"/>
          <p:cNvSpPr>
            <a:spLocks noChangeArrowheads="1"/>
          </p:cNvSpPr>
          <p:nvPr/>
        </p:nvSpPr>
        <p:spPr bwMode="auto">
          <a:xfrm rot="16200000">
            <a:off x="441325" y="44846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01" name="Line 2360"/>
          <p:cNvSpPr>
            <a:spLocks noChangeShapeType="1"/>
          </p:cNvSpPr>
          <p:nvPr/>
        </p:nvSpPr>
        <p:spPr bwMode="auto">
          <a:xfrm flipH="1">
            <a:off x="781050" y="37449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2" name="Rectangle 2361"/>
          <p:cNvSpPr>
            <a:spLocks noChangeArrowheads="1"/>
          </p:cNvSpPr>
          <p:nvPr/>
        </p:nvSpPr>
        <p:spPr bwMode="auto">
          <a:xfrm rot="16200000">
            <a:off x="441325" y="35194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03" name="Line 2362"/>
          <p:cNvSpPr>
            <a:spLocks noChangeShapeType="1"/>
          </p:cNvSpPr>
          <p:nvPr/>
        </p:nvSpPr>
        <p:spPr bwMode="auto">
          <a:xfrm flipH="1">
            <a:off x="781050" y="27797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4" name="Rectangle 2363"/>
          <p:cNvSpPr>
            <a:spLocks noChangeArrowheads="1"/>
          </p:cNvSpPr>
          <p:nvPr/>
        </p:nvSpPr>
        <p:spPr bwMode="auto">
          <a:xfrm rot="16200000">
            <a:off x="441325" y="25558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05" name="Line 2364"/>
          <p:cNvSpPr>
            <a:spLocks noChangeShapeType="1"/>
          </p:cNvSpPr>
          <p:nvPr/>
        </p:nvSpPr>
        <p:spPr bwMode="auto">
          <a:xfrm flipH="1">
            <a:off x="781050" y="18208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6" name="Rectangle 2365"/>
          <p:cNvSpPr>
            <a:spLocks noChangeArrowheads="1"/>
          </p:cNvSpPr>
          <p:nvPr/>
        </p:nvSpPr>
        <p:spPr bwMode="auto">
          <a:xfrm rot="16200000">
            <a:off x="441325" y="15970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07" name="Line 2366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08" name="Rectangle 2367"/>
          <p:cNvSpPr>
            <a:spLocks noChangeArrowheads="1"/>
          </p:cNvSpPr>
          <p:nvPr/>
        </p:nvSpPr>
        <p:spPr bwMode="auto">
          <a:xfrm rot="16200000">
            <a:off x="374650" y="625475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09" name="Rectangle 2368"/>
          <p:cNvSpPr>
            <a:spLocks noChangeArrowheads="1"/>
          </p:cNvSpPr>
          <p:nvPr/>
        </p:nvSpPr>
        <p:spPr bwMode="auto">
          <a:xfrm rot="16200000">
            <a:off x="-1930400" y="2955925"/>
            <a:ext cx="44672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Success Rate: P(Child in Q5 | Par in Q1)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10" name="Line 2369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1" name="Line 2370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2" name="Rectangle 2371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13" name="Line 2372"/>
          <p:cNvSpPr>
            <a:spLocks noChangeShapeType="1"/>
          </p:cNvSpPr>
          <p:nvPr/>
        </p:nvSpPr>
        <p:spPr bwMode="auto">
          <a:xfrm>
            <a:off x="36083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4" name="Rectangle 2373"/>
          <p:cNvSpPr>
            <a:spLocks noChangeArrowheads="1"/>
          </p:cNvSpPr>
          <p:nvPr/>
        </p:nvSpPr>
        <p:spPr bwMode="auto">
          <a:xfrm>
            <a:off x="34798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15" name="Line 2374"/>
          <p:cNvSpPr>
            <a:spLocks noChangeShapeType="1"/>
          </p:cNvSpPr>
          <p:nvPr/>
        </p:nvSpPr>
        <p:spPr bwMode="auto">
          <a:xfrm>
            <a:off x="62007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6" name="Rectangle 2375"/>
          <p:cNvSpPr>
            <a:spLocks noChangeArrowheads="1"/>
          </p:cNvSpPr>
          <p:nvPr/>
        </p:nvSpPr>
        <p:spPr bwMode="auto">
          <a:xfrm>
            <a:off x="60737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17" name="Line 2376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718" name="Rectangle 2377"/>
          <p:cNvSpPr>
            <a:spLocks noChangeArrowheads="1"/>
          </p:cNvSpPr>
          <p:nvPr/>
        </p:nvSpPr>
        <p:spPr bwMode="auto">
          <a:xfrm>
            <a:off x="866775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19" name="Rectangle 2378"/>
          <p:cNvSpPr>
            <a:spLocks noChangeArrowheads="1"/>
          </p:cNvSpPr>
          <p:nvPr/>
        </p:nvSpPr>
        <p:spPr bwMode="auto">
          <a:xfrm>
            <a:off x="2549525" y="6249988"/>
            <a:ext cx="49990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Access: Percent of Parents in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20" name="Rectangle 2379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22" name="TextBox 6921"/>
          <p:cNvSpPr txBox="1"/>
          <p:nvPr/>
        </p:nvSpPr>
        <p:spPr>
          <a:xfrm>
            <a:off x="2362200" y="860425"/>
            <a:ext cx="6629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Unconditional SD of Access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7.59%</a:t>
            </a:r>
          </a:p>
        </p:txBody>
      </p:sp>
      <p:sp>
        <p:nvSpPr>
          <p:cNvPr id="2377" name="TextBox 92"/>
          <p:cNvSpPr txBox="1"/>
          <p:nvPr/>
        </p:nvSpPr>
        <p:spPr>
          <a:xfrm>
            <a:off x="133" y="76200"/>
            <a:ext cx="9143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Success Rate vs. Low-Income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217823511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6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6721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" name="Oval 14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" name="Oval 15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" name="Oval 16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" name="Oval 17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" name="Oval 18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" name="Oval 19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" name="Oval 20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" name="Oval 21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" name="Oval 22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" name="Oval 23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" name="Oval 24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" name="Oval 25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" name="Oval 26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" name="Oval 27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" name="Oval 28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" name="Oval 29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" name="Oval 30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" name="Oval 31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" name="Oval 3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" name="Oval 33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" name="Oval 3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" name="Oval 35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" name="Oval 3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" name="Oval 37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" name="Oval 38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" name="Oval 39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" name="Oval 40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" name="Oval 41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" name="Oval 42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" name="Oval 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" name="Oval 44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" name="Oval 45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" name="Oval 46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" name="Oval 47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" name="Oval 48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" name="Oval 49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" name="Oval 5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" name="Oval 51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" name="Oval 52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" name="Oval 53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" name="Oval 54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" name="Oval 55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" name="Oval 56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" name="Oval 57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" name="Oval 58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" name="Oval 59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" name="Oval 60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" name="Oval 61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" name="Oval 62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" name="Oval 63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" name="Oval 64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" name="Oval 65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" name="Oval 66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" name="Oval 67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" name="Oval 68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" name="Oval 69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" name="Oval 70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" name="Oval 71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" name="Oval 72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" name="Oval 73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" name="Oval 74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" name="Oval 75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" name="Oval 7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" name="Oval 77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4" name="Oval 78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5" name="Oval 7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6" name="Oval 80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7" name="Oval 81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8" name="Oval 82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9" name="Oval 83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0" name="Oval 84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1" name="Oval 85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2" name="Oval 86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3" name="Oval 87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4" name="Oval 88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5" name="Oval 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6" name="Oval 90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7" name="Oval 91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8" name="Oval 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9" name="Oval 93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0" name="Oval 94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1" name="Oval 95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2" name="Oval 96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3" name="Oval 97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4" name="Oval 98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5" name="Oval 99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6" name="Oval 100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7" name="Oval 101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8" name="Oval 102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9" name="Oval 103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0" name="Oval 104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1" name="Oval 105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2" name="Oval 10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3" name="Oval 107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4" name="Oval 108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5" name="Oval 109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6" name="Oval 110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7" name="Oval 11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8" name="Oval 112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9" name="Oval 113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0" name="Oval 114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1" name="Oval 115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2" name="Oval 116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3" name="Oval 117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4" name="Oval 118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5" name="Oval 119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6" name="Oval 120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7" name="Oval 12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8" name="Oval 122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9" name="Oval 123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0" name="Oval 124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1" name="Oval 125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2" name="Oval 126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3" name="Oval 127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4" name="Oval 128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5" name="Oval 129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6" name="Oval 130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7" name="Oval 131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8" name="Oval 132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9" name="Oval 133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0" name="Oval 134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1" name="Oval 135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2" name="Oval 13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3" name="Oval 137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4" name="Oval 138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5" name="Oval 139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6" name="Oval 140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7" name="Oval 141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8" name="Oval 142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9" name="Oval 143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0" name="Oval 14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1" name="Oval 145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2" name="Oval 146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3" name="Oval 147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4" name="Oval 148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5" name="Oval 149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6" name="Oval 150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7" name="Oval 151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8" name="Oval 15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9" name="Oval 153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0" name="Oval 154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1" name="Oval 155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2" name="Oval 156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3" name="Oval 157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4" name="Oval 158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5" name="Oval 159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6" name="Oval 160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7" name="Oval 161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8" name="Oval 162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9" name="Oval 163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0" name="Oval 164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1" name="Oval 165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2" name="Oval 166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3" name="Oval 167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4" name="Oval 168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5" name="Oval 169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6" name="Oval 170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7" name="Oval 171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8" name="Oval 17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9" name="Oval 173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0" name="Oval 174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1" name="Oval 175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2" name="Oval 176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3" name="Oval 177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4" name="Oval 178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5" name="Oval 179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6" name="Oval 180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7" name="Oval 181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8" name="Oval 182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9" name="Oval 183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0" name="Oval 18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1" name="Oval 185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2" name="Oval 18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3" name="Oval 187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4" name="Oval 188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5" name="Oval 189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6" name="Oval 190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7" name="Oval 191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8" name="Oval 192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9" name="Oval 19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0" name="Oval 194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1" name="Oval 195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2" name="Oval 19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3" name="Oval 197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4" name="Oval 198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5" name="Oval 199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6" name="Oval 200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7" name="Oval 201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8" name="Oval 202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9" name="Oval 203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0" name="Oval 20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406"/>
            <p:cNvGrpSpPr>
              <a:grpSpLocks/>
            </p:cNvGrpSpPr>
            <p:nvPr/>
          </p:nvGrpSpPr>
          <p:grpSpPr bwMode="auto">
            <a:xfrm>
              <a:off x="751" y="987"/>
              <a:ext cx="3393" cy="2594"/>
              <a:chOff x="751" y="987"/>
              <a:chExt cx="3393" cy="2594"/>
            </a:xfrm>
          </p:grpSpPr>
          <p:sp>
            <p:nvSpPr>
              <p:cNvPr id="6521" name="Oval 206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" name="Oval 207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" name="Oval 208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" name="Oval 209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" name="Oval 210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" name="Oval 211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" name="Oval 212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" name="Oval 213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" name="Oval 214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" name="Oval 215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" name="Oval 216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" name="Oval 217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" name="Oval 218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" name="Oval 219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" name="Oval 22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" name="Oval 221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" name="Oval 222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" name="Oval 223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" name="Oval 224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" name="Oval 225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" name="Oval 226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" name="Oval 22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" name="Oval 228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" name="Oval 229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" name="Oval 230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" name="Oval 231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" name="Oval 232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" name="Oval 233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" name="Oval 234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" name="Oval 235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" name="Oval 236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" name="Oval 237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" name="Oval 238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" name="Oval 239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" name="Oval 24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" name="Oval 24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" name="Oval 242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" name="Oval 243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" name="Oval 244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" name="Oval 245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" name="Oval 24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" name="Oval 247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" name="Oval 248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" name="Oval 249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" name="Oval 250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" name="Oval 251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" name="Oval 252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" name="Oval 253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" name="Oval 254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" name="Oval 25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" name="Oval 256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" name="Oval 25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" name="Oval 258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" name="Oval 259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" name="Oval 260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" name="Oval 261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" name="Oval 262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" name="Oval 263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" name="Oval 264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" name="Oval 265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" name="Oval 266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" name="Oval 267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" name="Oval 268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" name="Oval 269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" name="Oval 270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" name="Oval 271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" name="Oval 272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" name="Oval 273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" name="Oval 2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" name="Oval 275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" name="Oval 276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" name="Oval 277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" name="Oval 278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" name="Oval 279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" name="Oval 280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" name="Oval 281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" name="Oval 282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" name="Oval 283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" name="Oval 284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" name="Oval 285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" name="Oval 286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" name="Oval 287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" name="Oval 288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" name="Oval 289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" name="Oval 290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" name="Oval 291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" name="Oval 29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" name="Oval 293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" name="Oval 294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" name="Oval 295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" name="Oval 296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" name="Oval 297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" name="Oval 298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" name="Oval 299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" name="Oval 300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" name="Oval 301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" name="Oval 302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" name="Oval 303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" name="Oval 304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" name="Oval 30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" name="Oval 306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" name="Oval 307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" name="Oval 308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" name="Oval 309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" name="Oval 310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" name="Oval 311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" name="Oval 312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" name="Oval 313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" name="Oval 314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" name="Oval 315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" name="Oval 317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" name="Oval 318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" name="Oval 319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" name="Oval 32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" name="Oval 321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" name="Oval 322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" name="Oval 323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" name="Oval 324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" name="Oval 325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" name="Oval 32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" name="Oval 327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" name="Oval 328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" name="Oval 329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" name="Oval 33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" name="Oval 331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" name="Oval 332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" name="Oval 333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" name="Oval 334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" name="Oval 335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" name="Oval 336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" name="Oval 337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" name="Oval 338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" name="Oval 339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" name="Oval 340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" name="Oval 34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" name="Oval 342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" name="Oval 343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" name="Oval 344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" name="Oval 345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" name="Oval 346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" name="Oval 347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" name="Oval 348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" name="Oval 349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" name="Oval 350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" name="Oval 351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" name="Oval 35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" name="Oval 353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" name="Oval 354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" name="Oval 355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" name="Oval 356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" name="Oval 357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" name="Oval 358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" name="Oval 359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" name="Oval 360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" name="Oval 361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" name="Oval 362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" name="Oval 363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" name="Oval 364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" name="Oval 365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" name="Oval 366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" name="Oval 367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" name="Oval 368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" name="Oval 369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" name="Oval 370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" name="Oval 371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" name="Oval 372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" name="Oval 373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" name="Oval 37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" name="Oval 3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" name="Oval 376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" name="Oval 377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" name="Oval 378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" name="Oval 37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" name="Oval 380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" name="Oval 381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" name="Oval 382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" name="Oval 383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" name="Oval 384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" name="Oval 385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" name="Oval 386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" name="Oval 387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" name="Oval 388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" name="Oval 389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" name="Oval 390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" name="Oval 391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" name="Oval 392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" name="Oval 393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" name="Oval 394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" name="Oval 395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" name="Oval 396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" name="Oval 397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" name="Oval 39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" name="Oval 399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" name="Oval 400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" name="Oval 401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" name="Oval 402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" name="Oval 403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" name="Oval 404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" name="Oval 405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607"/>
            <p:cNvGrpSpPr>
              <a:grpSpLocks/>
            </p:cNvGrpSpPr>
            <p:nvPr/>
          </p:nvGrpSpPr>
          <p:grpSpPr bwMode="auto">
            <a:xfrm>
              <a:off x="740" y="1619"/>
              <a:ext cx="3652" cy="1959"/>
              <a:chOff x="740" y="1619"/>
              <a:chExt cx="3652" cy="1959"/>
            </a:xfrm>
          </p:grpSpPr>
          <p:sp>
            <p:nvSpPr>
              <p:cNvPr id="6321" name="Oval 407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2" name="Oval 408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3" name="Oval 409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4" name="Oval 410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5" name="Oval 411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6" name="Oval 412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7" name="Oval 413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8" name="Oval 414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9" name="Oval 415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0" name="Oval 416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1" name="Oval 417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2" name="Oval 418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3" name="Oval 419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4" name="Oval 420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5" name="Oval 421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6" name="Oval 422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7" name="Oval 423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8" name="Oval 424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9" name="Oval 42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0" name="Oval 426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1" name="Oval 427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2" name="Oval 428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3" name="Oval 429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4" name="Oval 430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5" name="Oval 431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6" name="Oval 432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7" name="Oval 433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8" name="Oval 434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9" name="Oval 435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0" name="Oval 436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1" name="Oval 437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2" name="Oval 438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3" name="Oval 439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4" name="Oval 440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5" name="Oval 441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6" name="Oval 442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7" name="Oval 443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8" name="Oval 444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9" name="Oval 445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0" name="Oval 446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1" name="Oval 447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2" name="Oval 448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3" name="Oval 449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4" name="Oval 450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5" name="Oval 451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6" name="Oval 452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7" name="Oval 453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8" name="Oval 454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9" name="Oval 455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0" name="Oval 456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1" name="Oval 45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2" name="Oval 458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3" name="Oval 459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4" name="Oval 460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5" name="Oval 461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6" name="Oval 462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7" name="Oval 463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8" name="Oval 464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9" name="Oval 465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0" name="Oval 466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1" name="Oval 467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2" name="Oval 468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3" name="Oval 469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4" name="Oval 470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5" name="Oval 471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6" name="Oval 472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7" name="Oval 473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8" name="Oval 474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9" name="Oval 475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0" name="Oval 476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1" name="Oval 477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2" name="Oval 478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3" name="Oval 47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4" name="Oval 480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5" name="Oval 481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6" name="Oval 482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7" name="Oval 483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8" name="Oval 484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9" name="Oval 485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0" name="Oval 486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1" name="Oval 487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2" name="Oval 488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3" name="Oval 489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4" name="Oval 490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5" name="Oval 49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6" name="Oval 492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7" name="Oval 49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8" name="Oval 494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9" name="Oval 495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0" name="Oval 496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1" name="Oval 497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2" name="Oval 498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3" name="Oval 499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4" name="Oval 500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5" name="Oval 501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6" name="Oval 502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7" name="Oval 503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8" name="Oval 504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9" name="Oval 505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0" name="Oval 506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1" name="Oval 507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2" name="Oval 508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3" name="Oval 509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4" name="Oval 510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5" name="Oval 511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6" name="Oval 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7" name="Oval 513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8" name="Oval 51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9" name="Oval 515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0" name="Oval 516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1" name="Oval 517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2" name="Oval 518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3" name="Oval 519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4" name="Oval 520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5" name="Oval 521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6" name="Oval 522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7" name="Oval 523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8" name="Oval 524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9" name="Oval 525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0" name="Oval 526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1" name="Oval 527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2" name="Oval 528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3" name="Oval 529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4" name="Oval 530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5" name="Oval 531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6" name="Oval 532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7" name="Oval 533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8" name="Oval 534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9" name="Oval 535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0" name="Oval 536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1" name="Oval 537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2" name="Oval 538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3" name="Oval 539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4" name="Oval 540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5" name="Oval 541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6" name="Oval 542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7" name="Oval 543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8" name="Oval 544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9" name="Oval 545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0" name="Oval 546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1" name="Oval 547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2" name="Oval 548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3" name="Oval 549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4" name="Oval 550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5" name="Oval 551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6" name="Oval 552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7" name="Oval 553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8" name="Oval 554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9" name="Oval 555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0" name="Oval 556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1" name="Oval 557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2" name="Oval 558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3" name="Oval 559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4" name="Oval 560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5" name="Oval 561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6" name="Oval 56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7" name="Oval 563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8" name="Oval 564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9" name="Oval 565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0" name="Oval 566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1" name="Oval 567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2" name="Oval 568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3" name="Oval 569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4" name="Oval 570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5" name="Oval 571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6" name="Oval 572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7" name="Oval 573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8" name="Oval 574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9" name="Oval 575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0" name="Oval 576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1" name="Oval 577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2" name="Oval 578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3" name="Oval 579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4" name="Oval 580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5" name="Oval 581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6" name="Oval 582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7" name="Oval 583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8" name="Oval 58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9" name="Oval 585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0" name="Oval 586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1" name="Oval 587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2" name="Oval 588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3" name="Oval 589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4" name="Oval 590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5" name="Oval 591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6" name="Oval 592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7" name="Oval 593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8" name="Oval 594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9" name="Oval 59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0" name="Oval 596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1" name="Oval 59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2" name="Oval 598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3" name="Oval 599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" name="Oval 600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" name="Oval 601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" name="Oval 60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" name="Oval 603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" name="Oval 604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" name="Oval 605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" name="Oval 60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0" name="Group 808"/>
            <p:cNvGrpSpPr>
              <a:grpSpLocks/>
            </p:cNvGrpSpPr>
            <p:nvPr/>
          </p:nvGrpSpPr>
          <p:grpSpPr bwMode="auto">
            <a:xfrm>
              <a:off x="765" y="1308"/>
              <a:ext cx="3965" cy="2273"/>
              <a:chOff x="765" y="1308"/>
              <a:chExt cx="3965" cy="2273"/>
            </a:xfrm>
          </p:grpSpPr>
          <p:sp>
            <p:nvSpPr>
              <p:cNvPr id="6121" name="Oval 608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2" name="Oval 609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3" name="Oval 610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4" name="Oval 611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5" name="Oval 612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6" name="Oval 61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7" name="Oval 614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8" name="Oval 6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9" name="Oval 616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0" name="Oval 617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1" name="Oval 618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2" name="Oval 619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3" name="Oval 620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4" name="Oval 621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5" name="Oval 622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6" name="Oval 623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7" name="Oval 624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8" name="Oval 625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9" name="Oval 626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0" name="Oval 627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1" name="Oval 628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2" name="Oval 629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3" name="Oval 630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4" name="Oval 631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5" name="Oval 632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6" name="Oval 633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7" name="Oval 634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8" name="Oval 635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9" name="Oval 636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0" name="Oval 637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1" name="Oval 638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2" name="Oval 639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3" name="Oval 640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4" name="Oval 641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5" name="Oval 642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6" name="Oval 643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7" name="Oval 644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8" name="Oval 64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9" name="Oval 646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0" name="Oval 647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1" name="Oval 64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2" name="Oval 649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3" name="Oval 650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4" name="Oval 651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5" name="Oval 652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6" name="Oval 653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7" name="Oval 654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8" name="Oval 655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9" name="Oval 656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0" name="Oval 657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1" name="Oval 65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2" name="Oval 6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3" name="Oval 660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4" name="Oval 661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5" name="Oval 662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6" name="Oval 663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7" name="Oval 664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8" name="Oval 665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9" name="Oval 666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0" name="Oval 667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1" name="Oval 668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2" name="Oval 669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3" name="Oval 670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4" name="Oval 671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5" name="Oval 672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6" name="Oval 673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7" name="Oval 674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8" name="Oval 675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9" name="Oval 676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0" name="Oval 677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1" name="Oval 678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2" name="Oval 67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3" name="Oval 68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4" name="Oval 681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5" name="Oval 682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6" name="Oval 683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7" name="Oval 684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8" name="Oval 685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9" name="Oval 686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0" name="Oval 687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1" name="Oval 688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2" name="Oval 689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3" name="Oval 690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4" name="Oval 691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5" name="Oval 692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6" name="Oval 693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7" name="Oval 694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8" name="Oval 695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9" name="Oval 696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0" name="Oval 697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1" name="Oval 698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2" name="Oval 699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3" name="Oval 700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4" name="Oval 701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5" name="Oval 702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6" name="Oval 703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7" name="Oval 704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8" name="Oval 705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9" name="Oval 706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0" name="Oval 707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1" name="Oval 708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2" name="Oval 709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3" name="Oval 710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4" name="Oval 711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5" name="Oval 712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6" name="Oval 71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7" name="Oval 714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8" name="Oval 715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9" name="Oval 716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0" name="Oval 717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1" name="Oval 718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2" name="Oval 719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3" name="Oval 72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4" name="Oval 721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5" name="Oval 722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6" name="Oval 723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7" name="Oval 724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8" name="Oval 725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9" name="Oval 726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0" name="Oval 727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1" name="Oval 728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2" name="Oval 7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3" name="Oval 730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4" name="Oval 731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5" name="Oval 732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6" name="Oval 733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7" name="Oval 734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8" name="Oval 735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9" name="Oval 736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0" name="Oval 737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1" name="Oval 738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2" name="Oval 739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3" name="Oval 740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4" name="Oval 741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5" name="Oval 74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6" name="Oval 743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7" name="Oval 744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8" name="Oval 745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9" name="Oval 746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0" name="Oval 747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1" name="Oval 748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2" name="Oval 749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3" name="Oval 750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4" name="Oval 751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5" name="Oval 752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6" name="Oval 753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7" name="Oval 754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8" name="Oval 755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9" name="Oval 75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0" name="Oval 757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1" name="Oval 758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2" name="Oval 7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3" name="Oval 760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4" name="Oval 761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5" name="Oval 762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6" name="Oval 763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7" name="Oval 764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8" name="Oval 765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9" name="Oval 766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0" name="Oval 767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1" name="Oval 768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2" name="Oval 769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3" name="Oval 770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4" name="Oval 771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5" name="Oval 772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6" name="Oval 773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7" name="Oval 774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8" name="Oval 775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9" name="Oval 776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0" name="Oval 777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1" name="Oval 778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2" name="Oval 779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3" name="Oval 780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4" name="Oval 78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5" name="Oval 782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6" name="Oval 783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7" name="Oval 784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8" name="Oval 785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9" name="Oval 786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0" name="Oval 78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1" name="Oval 788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2" name="Oval 789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3" name="Oval 790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4" name="Oval 791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5" name="Oval 792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6" name="Oval 793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7" name="Oval 794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8" name="Oval 795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9" name="Oval 796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0" name="Oval 797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1" name="Oval 798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2" name="Oval 79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3" name="Oval 800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4" name="Oval 801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5" name="Oval 802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6" name="Oval 803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7" name="Oval 804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8" name="Oval 805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9" name="Oval 806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0" name="Oval 807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" name="Group 1009"/>
            <p:cNvGrpSpPr>
              <a:grpSpLocks/>
            </p:cNvGrpSpPr>
            <p:nvPr/>
          </p:nvGrpSpPr>
          <p:grpSpPr bwMode="auto">
            <a:xfrm>
              <a:off x="782" y="1298"/>
              <a:ext cx="3631" cy="2283"/>
              <a:chOff x="782" y="1298"/>
              <a:chExt cx="3631" cy="2283"/>
            </a:xfrm>
          </p:grpSpPr>
          <p:sp>
            <p:nvSpPr>
              <p:cNvPr id="5921" name="Oval 809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2" name="Oval 810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3" name="Oval 811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4" name="Oval 812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5" name="Oval 813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6" name="Oval 8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7" name="Oval 815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8" name="Oval 816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9" name="Oval 817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0" name="Oval 818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1" name="Oval 819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2" name="Oval 820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3" name="Oval 821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4" name="Oval 822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5" name="Oval 823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6" name="Oval 824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7" name="Oval 825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8" name="Oval 826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9" name="Oval 827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0" name="Oval 828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1" name="Oval 829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2" name="Oval 830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3" name="Oval 831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4" name="Oval 832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5" name="Oval 833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6" name="Oval 834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7" name="Oval 83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8" name="Oval 836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9" name="Oval 837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0" name="Oval 838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1" name="Oval 839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2" name="Oval 840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3" name="Oval 841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4" name="Oval 842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5" name="Oval 843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6" name="Oval 84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7" name="Oval 845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8" name="Oval 846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9" name="Oval 847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0" name="Oval 848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1" name="Oval 849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2" name="Oval 850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3" name="Oval 851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4" name="Oval 852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5" name="Oval 853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6" name="Oval 854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7" name="Oval 85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8" name="Oval 856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9" name="Oval 857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0" name="Oval 858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1" name="Oval 859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2" name="Oval 860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3" name="Oval 861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4" name="Oval 862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5" name="Oval 863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6" name="Oval 86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7" name="Oval 865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8" name="Oval 866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9" name="Oval 867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0" name="Oval 868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1" name="Oval 869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2" name="Oval 870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3" name="Oval 871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4" name="Oval 872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5" name="Oval 873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6" name="Oval 874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7" name="Oval 875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8" name="Oval 876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9" name="Oval 877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0" name="Oval 878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1" name="Oval 879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2" name="Oval 880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3" name="Oval 881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4" name="Oval 882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5" name="Oval 88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6" name="Oval 884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7" name="Oval 885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8" name="Oval 886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9" name="Oval 887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0" name="Oval 888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1" name="Oval 889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2" name="Oval 890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3" name="Oval 89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4" name="Oval 892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5" name="Oval 893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6" name="Oval 894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7" name="Oval 89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8" name="Oval 896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9" name="Oval 897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0" name="Oval 898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1" name="Oval 89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2" name="Oval 900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3" name="Oval 901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4" name="Oval 902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5" name="Oval 903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6" name="Oval 904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7" name="Oval 905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8" name="Oval 90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9" name="Oval 907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0" name="Oval 908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1" name="Oval 909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2" name="Oval 910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3" name="Oval 911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Oval 912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Oval 913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Oval 91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Oval 915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Oval 916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Oval 917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Oval 918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Oval 919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Oval 920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Oval 921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Oval 922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Oval 923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Oval 924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Oval 925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Oval 926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Oval 927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0" name="Oval 928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1" name="Oval 929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2" name="Oval 93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3" name="Oval 931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4" name="Oval 932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5" name="Oval 933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6" name="Oval 934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7" name="Oval 935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8" name="Oval 936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9" name="Oval 937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0" name="Oval 938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1" name="Oval 939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2" name="Oval 94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3" name="Oval 941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4" name="Oval 942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5" name="Oval 943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6" name="Oval 944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7" name="Oval 94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8" name="Oval 946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9" name="Oval 947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0" name="Oval 948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1" name="Oval 949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2" name="Oval 950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3" name="Oval 95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4" name="Oval 952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5" name="Oval 953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6" name="Oval 954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7" name="Oval 955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8" name="Oval 956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9" name="Oval 957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0" name="Oval 958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1" name="Oval 959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2" name="Oval 960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3" name="Oval 961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4" name="Oval 962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5" name="Oval 963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6" name="Oval 964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7" name="Oval 965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8" name="Oval 966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9" name="Oval 967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0" name="Oval 968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1" name="Oval 969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2" name="Oval 970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3" name="Oval 971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4" name="Oval 972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5" name="Oval 973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6" name="Oval 974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7" name="Oval 975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8" name="Oval 976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9" name="Oval 977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0" name="Oval 978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1" name="Oval 979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2" name="Oval 980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3" name="Oval 981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4" name="Oval 982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5" name="Oval 983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6" name="Oval 98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7" name="Oval 985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8" name="Oval 98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9" name="Oval 987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0" name="Oval 988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1" name="Oval 989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2" name="Oval 990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3" name="Oval 991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4" name="Oval 992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5" name="Oval 993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6" name="Oval 994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7" name="Oval 995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8" name="Oval 996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9" name="Oval 997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0" name="Oval 998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1" name="Oval 99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2" name="Oval 1000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3" name="Oval 100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4" name="Oval 1002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5" name="Oval 1003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6" name="Oval 1004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7" name="Oval 1005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8" name="Oval 1006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9" name="Oval 1007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0" name="Oval 1008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210"/>
            <p:cNvGrpSpPr>
              <a:grpSpLocks/>
            </p:cNvGrpSpPr>
            <p:nvPr/>
          </p:nvGrpSpPr>
          <p:grpSpPr bwMode="auto">
            <a:xfrm>
              <a:off x="768" y="795"/>
              <a:ext cx="3596" cy="2786"/>
              <a:chOff x="768" y="795"/>
              <a:chExt cx="3596" cy="2786"/>
            </a:xfrm>
          </p:grpSpPr>
          <p:sp>
            <p:nvSpPr>
              <p:cNvPr id="5721" name="Oval 101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2" name="Oval 1011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3" name="Oval 1012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4" name="Oval 1013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5" name="Oval 1014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6" name="Oval 1015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7" name="Oval 1016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8" name="Oval 1017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9" name="Oval 1018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0" name="Oval 1019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1" name="Oval 1020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2" name="Oval 1021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3" name="Oval 1022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4" name="Oval 1023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5" name="Oval 1024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6" name="Oval 102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7" name="Oval 102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8" name="Oval 1027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9" name="Oval 1028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0" name="Oval 1029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1" name="Oval 1030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2" name="Oval 1031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3" name="Oval 1032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4" name="Oval 1033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5" name="Oval 1034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6" name="Oval 1035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7" name="Oval 1036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8" name="Oval 1037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9" name="Oval 1038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0" name="Oval 1039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1" name="Oval 1040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2" name="Oval 1041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3" name="Oval 1042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4" name="Oval 1043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5" name="Oval 1044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6" name="Oval 1045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7" name="Oval 10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8" name="Oval 1047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9" name="Oval 1048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0" name="Oval 1049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1" name="Oval 1050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2" name="Oval 1051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3" name="Oval 1052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4" name="Oval 1053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5" name="Oval 1054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6" name="Oval 1055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7" name="Oval 105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8" name="Oval 105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9" name="Oval 1058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0" name="Oval 1059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1" name="Oval 1060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2" name="Oval 1061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3" name="Oval 1062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4" name="Oval 1063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5" name="Oval 1064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6" name="Oval 1065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7" name="Oval 1066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8" name="Oval 1067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9" name="Oval 1068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0" name="Oval 1069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1" name="Oval 1070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2" name="Oval 1071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3" name="Oval 107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4" name="Oval 1073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5" name="Oval 1074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6" name="Oval 1075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7" name="Oval 1076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8" name="Oval 10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9" name="Oval 1078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0" name="Oval 1079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1" name="Oval 1080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2" name="Oval 1081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3" name="Oval 108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4" name="Oval 1083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5" name="Oval 1084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6" name="Oval 1085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7" name="Oval 1086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8" name="Oval 1087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9" name="Oval 1088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0" name="Oval 1089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1" name="Oval 1090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2" name="Oval 1091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3" name="Oval 1092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4" name="Oval 1093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5" name="Oval 1094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6" name="Oval 109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7" name="Oval 1096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8" name="Oval 1097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9" name="Oval 1098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0" name="Oval 109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1" name="Oval 1100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2" name="Oval 1101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3" name="Oval 1102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4" name="Oval 1103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5" name="Oval 1104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6" name="Oval 1105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7" name="Oval 110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8" name="Oval 110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9" name="Oval 1108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0" name="Oval 1109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1" name="Oval 1110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2" name="Oval 1111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3" name="Oval 1112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4" name="Oval 1113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5" name="Oval 1114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6" name="Oval 1115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7" name="Oval 1116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8" name="Oval 1117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9" name="Oval 1118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0" name="Oval 1119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1" name="Oval 112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2" name="Oval 1121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3" name="Oval 1122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4" name="Oval 1123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5" name="Oval 1124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6" name="Oval 1125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7" name="Oval 1126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8" name="Oval 112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9" name="Oval 1128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0" name="Oval 1129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1" name="Oval 1130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2" name="Oval 1131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3" name="Oval 1132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4" name="Oval 1133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5" name="Oval 113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6" name="Oval 1135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7" name="Oval 113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8" name="Oval 1137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9" name="Oval 1138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0" name="Oval 1139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1" name="Oval 1140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2" name="Oval 1141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3" name="Oval 114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4" name="Oval 1143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5" name="Oval 1144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6" name="Oval 1145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7" name="Oval 1146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8" name="Oval 1147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9" name="Oval 1148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0" name="Oval 1149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1" name="Oval 1150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2" name="Oval 1151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3" name="Oval 115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4" name="Oval 1153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5" name="Oval 1154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6" name="Oval 1155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7" name="Oval 1156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8" name="Oval 115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9" name="Oval 11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0" name="Oval 1159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1" name="Oval 1160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2" name="Oval 1161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3" name="Oval 1162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4" name="Oval 1163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5" name="Oval 1164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6" name="Oval 1165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7" name="Oval 1166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8" name="Oval 1167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9" name="Oval 1168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0" name="Oval 1169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1" name="Oval 1170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2" name="Oval 117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3" name="Oval 1172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4" name="Oval 1173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5" name="Oval 1174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6" name="Oval 1175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7" name="Oval 117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8" name="Oval 1177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9" name="Oval 1178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0" name="Oval 1179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1" name="Oval 118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2" name="Oval 1181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3" name="Oval 1182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4" name="Oval 1183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5" name="Oval 1184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6" name="Oval 1185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7" name="Oval 1186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8" name="Oval 1187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9" name="Oval 1188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0" name="Oval 11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1" name="Oval 1190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2" name="Oval 1191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3" name="Oval 1192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4" name="Oval 1193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5" name="Oval 1194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6" name="Oval 1195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7" name="Oval 1196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8" name="Oval 1197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9" name="Oval 119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0" name="Oval 1199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1" name="Oval 1200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2" name="Oval 1201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3" name="Oval 1202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4" name="Oval 1203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5" name="Oval 1204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6" name="Oval 1205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7" name="Oval 1206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8" name="Oval 1207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9" name="Oval 1208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0" name="Oval 1209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" name="Group 1411"/>
            <p:cNvGrpSpPr>
              <a:grpSpLocks/>
            </p:cNvGrpSpPr>
            <p:nvPr/>
          </p:nvGrpSpPr>
          <p:grpSpPr bwMode="auto">
            <a:xfrm>
              <a:off x="810" y="1626"/>
              <a:ext cx="3630" cy="1948"/>
              <a:chOff x="810" y="1626"/>
              <a:chExt cx="3630" cy="1948"/>
            </a:xfrm>
          </p:grpSpPr>
          <p:sp>
            <p:nvSpPr>
              <p:cNvPr id="5521" name="Oval 1211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Oval 1212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" name="Oval 121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" name="Oval 1214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Oval 1215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" name="Oval 1216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Oval 1217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Oval 1218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Oval 1219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Oval 1220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Oval 1221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Oval 1222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Oval 1223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Oval 1224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Oval 1225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" name="Oval 1226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" name="Oval 1227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" name="Oval 12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" name="Oval 1229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" name="Oval 1230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" name="Oval 1231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" name="Oval 1232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" name="Oval 1233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" name="Oval 1234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" name="Oval 1235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" name="Oval 1236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" name="Oval 1237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" name="Oval 1238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" name="Oval 1239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" name="Oval 1240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" name="Oval 1241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" name="Oval 1242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" name="Oval 1243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" name="Oval 1244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" name="Oval 1245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" name="Oval 1246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" name="Oval 1247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" name="Oval 1248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" name="Oval 1249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" name="Oval 1250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" name="Oval 1251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" name="Oval 1252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" name="Oval 1253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" name="Oval 1254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" name="Oval 1255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" name="Oval 1256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" name="Oval 1257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" name="Oval 1258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" name="Oval 1259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" name="Oval 126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" name="Oval 1261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" name="Oval 1262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" name="Oval 1263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" name="Oval 1264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" name="Oval 1265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" name="Oval 126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" name="Oval 1267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" name="Oval 1268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" name="Oval 1269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" name="Oval 1270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" name="Oval 1271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" name="Oval 1272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" name="Oval 1273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" name="Oval 1274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" name="Oval 1275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" name="Oval 1276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" name="Oval 1277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" name="Oval 1278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" name="Oval 1279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" name="Oval 1280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" name="Oval 1281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" name="Oval 1282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" name="Oval 1283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4" name="Oval 1284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5" name="Oval 1285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6" name="Oval 128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7" name="Oval 1287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8" name="Oval 1288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9" name="Oval 1289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0" name="Oval 1290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1" name="Oval 1291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2" name="Oval 1292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3" name="Oval 1293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4" name="Oval 1294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5" name="Oval 1295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6" name="Oval 1296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7" name="Oval 1297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8" name="Oval 1298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9" name="Oval 1299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0" name="Oval 1300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1" name="Oval 1301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2" name="Oval 1302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3" name="Oval 1303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4" name="Oval 1304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5" name="Oval 1305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6" name="Oval 1306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7" name="Oval 130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8" name="Oval 1308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9" name="Oval 1309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0" name="Oval 1310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1" name="Oval 1311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2" name="Oval 1312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3" name="Oval 1313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4" name="Oval 1314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5" name="Oval 1315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6" name="Oval 131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7" name="Oval 1317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8" name="Oval 1318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9" name="Oval 1319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0" name="Oval 1320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1" name="Oval 1321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2" name="Oval 1322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3" name="Oval 1323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4" name="Oval 1324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5" name="Oval 1325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6" name="Oval 1326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7" name="Oval 1327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8" name="Oval 1328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9" name="Oval 1329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0" name="Oval 1330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1" name="Oval 1331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2" name="Oval 1332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3" name="Oval 133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4" name="Oval 1334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5" name="Oval 1335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6" name="Oval 1336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7" name="Oval 1337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8" name="Oval 1338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9" name="Oval 1339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0" name="Oval 1340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1" name="Oval 1341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2" name="Oval 1342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3" name="Oval 1343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4" name="Oval 1344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5" name="Oval 1345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6" name="Oval 134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7" name="Oval 1347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8" name="Oval 1348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9" name="Oval 1349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0" name="Oval 135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1" name="Oval 135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2" name="Oval 1352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3" name="Oval 1353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4" name="Oval 1354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5" name="Oval 1355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6" name="Oval 1356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7" name="Oval 1357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8" name="Oval 1358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9" name="Oval 1359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0" name="Oval 1360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1" name="Oval 1361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2" name="Oval 136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3" name="Oval 136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4" name="Oval 1364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5" name="Oval 136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6" name="Oval 1366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7" name="Oval 1367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8" name="Oval 1368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9" name="Oval 1369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0" name="Oval 1370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1" name="Oval 1371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2" name="Oval 1372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3" name="Oval 1373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4" name="Oval 1374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5" name="Oval 1375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6" name="Oval 1376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7" name="Oval 1377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8" name="Oval 1378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9" name="Oval 1379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0" name="Oval 1380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1" name="Oval 1381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2" name="Oval 1382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3" name="Oval 1383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4" name="Oval 138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5" name="Oval 1385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6" name="Oval 1386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7" name="Oval 1387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8" name="Oval 1388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9" name="Oval 1389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0" name="Oval 1390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1" name="Oval 1391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2" name="Oval 1392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3" name="Oval 1393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4" name="Oval 1394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5" name="Oval 1395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6" name="Oval 1396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7" name="Oval 139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8" name="Oval 1398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9" name="Oval 1399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0" name="Oval 1400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1" name="Oval 1401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2" name="Oval 1402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3" name="Oval 1403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4" name="Oval 1404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5" name="Oval 1405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6" name="Oval 1406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7" name="Oval 1407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8" name="Oval 1408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9" name="Oval 140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0" name="Oval 1410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4" name="Group 1612"/>
            <p:cNvGrpSpPr>
              <a:grpSpLocks/>
            </p:cNvGrpSpPr>
            <p:nvPr/>
          </p:nvGrpSpPr>
          <p:grpSpPr bwMode="auto">
            <a:xfrm>
              <a:off x="771" y="774"/>
              <a:ext cx="3512" cy="2807"/>
              <a:chOff x="771" y="774"/>
              <a:chExt cx="3512" cy="2807"/>
            </a:xfrm>
          </p:grpSpPr>
          <p:sp>
            <p:nvSpPr>
              <p:cNvPr id="5321" name="Oval 1412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2" name="Oval 1413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3" name="Oval 1414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4" name="Oval 1415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5" name="Oval 1416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6" name="Oval 1417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7" name="Oval 1418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8" name="Oval 1419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9" name="Oval 1420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0" name="Oval 1421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1" name="Oval 1422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2" name="Oval 1423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3" name="Oval 1424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4" name="Oval 1425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5" name="Oval 1426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6" name="Oval 1427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7" name="Oval 1428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8" name="Oval 1429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9" name="Oval 1430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0" name="Oval 143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1" name="Oval 143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2" name="Oval 1433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3" name="Oval 1434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4" name="Oval 1435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5" name="Oval 1436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6" name="Oval 1437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7" name="Oval 1438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8" name="Oval 1439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9" name="Oval 144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0" name="Oval 1441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1" name="Oval 1442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2" name="Oval 1443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3" name="Oval 1444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4" name="Oval 1445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5" name="Oval 1446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6" name="Oval 1447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7" name="Oval 1448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8" name="Oval 144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9" name="Oval 1450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0" name="Oval 1451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1" name="Oval 1452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2" name="Oval 1453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3" name="Oval 1454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4" name="Oval 1455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5" name="Oval 1456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6" name="Oval 1457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7" name="Oval 1458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8" name="Oval 1459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9" name="Oval 1460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0" name="Oval 1461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1" name="Oval 1462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2" name="Oval 1463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3" name="Oval 1464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4" name="Oval 1465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5" name="Oval 1466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6" name="Oval 1467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7" name="Oval 1468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8" name="Oval 1469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9" name="Oval 147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0" name="Oval 147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1" name="Oval 1472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2" name="Oval 1473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3" name="Oval 1474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4" name="Oval 1475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5" name="Oval 1476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6" name="Oval 1477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7" name="Oval 1478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8" name="Oval 1479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9" name="Oval 1480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0" name="Oval 1481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1" name="Oval 1482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2" name="Oval 1483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3" name="Oval 1484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4" name="Oval 148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" name="Oval 1486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" name="Oval 1487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" name="Oval 148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" name="Oval 1489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" name="Oval 1490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" name="Oval 1491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" name="Oval 1492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" name="Oval 1493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" name="Oval 1494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" name="Oval 1495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" name="Oval 149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" name="Oval 1497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" name="Oval 1498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" name="Oval 1499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" name="Oval 150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" name="Oval 150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" name="Oval 1502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" name="Oval 1503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" name="Oval 1504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" name="Oval 1505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" name="Oval 1506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" name="Oval 150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" name="Oval 1508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" name="Oval 1509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" name="Oval 1510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" name="Oval 1511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" name="Oval 1512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" name="Oval 1513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" name="Oval 1514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" name="Oval 1515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" name="Oval 1516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" name="Oval 1517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" name="Oval 1518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" name="Oval 1519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" name="Oval 1520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" name="Oval 1521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" name="Oval 1522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" name="Oval 1523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" name="Oval 1524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" name="Oval 1525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" name="Oval 1526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" name="Oval 1527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" name="Oval 1528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" name="Oval 1529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" name="Oval 1530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" name="Oval 153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" name="Oval 1532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" name="Oval 153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" name="Oval 1534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" name="Oval 1535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" name="Oval 1536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" name="Oval 153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" name="Oval 153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" name="Oval 1539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" name="Oval 1540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" name="Oval 1541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" name="Oval 1542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" name="Oval 1543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" name="Oval 1544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" name="Oval 1545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" name="Oval 1546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" name="Oval 1547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" name="Oval 1548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" name="Oval 1549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" name="Oval 1550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" name="Oval 1551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" name="Oval 1552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" name="Oval 1553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" name="Oval 1554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" name="Oval 1555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" name="Oval 1556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" name="Oval 1557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" name="Oval 1558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" name="Oval 1559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" name="Oval 1560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" name="Oval 1561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" name="Oval 1562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" name="Oval 1563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" name="Oval 1564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" name="Oval 1565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" name="Oval 1566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" name="Oval 1567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" name="Oval 1568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" name="Oval 1569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" name="Oval 1570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" name="Oval 1571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" name="Oval 157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" name="Oval 1573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" name="Oval 1574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" name="Oval 1575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" name="Oval 1576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" name="Oval 1577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" name="Oval 157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" name="Oval 1579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" name="Oval 1580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" name="Oval 1581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" name="Oval 1582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" name="Oval 1583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" name="Oval 1584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" name="Oval 158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" name="Oval 1586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" name="Oval 1587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" name="Oval 1588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" name="Oval 1589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" name="Oval 1590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" name="Oval 1591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" name="Oval 1592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" name="Oval 1593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" name="Oval 1594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Oval 1595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Oval 1596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Oval 1597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Oval 1598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Oval 1599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Oval 1600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Oval 1601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Oval 1602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Oval 1603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Oval 1604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Oval 160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Oval 1606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Oval 1607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Oval 1608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Oval 1609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Oval 1610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Oval 1611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5" name="Group 1813"/>
            <p:cNvGrpSpPr>
              <a:grpSpLocks/>
            </p:cNvGrpSpPr>
            <p:nvPr/>
          </p:nvGrpSpPr>
          <p:grpSpPr bwMode="auto">
            <a:xfrm>
              <a:off x="771" y="1661"/>
              <a:ext cx="4155" cy="1920"/>
              <a:chOff x="771" y="1661"/>
              <a:chExt cx="4155" cy="1920"/>
            </a:xfrm>
          </p:grpSpPr>
          <p:sp>
            <p:nvSpPr>
              <p:cNvPr id="5121" name="Oval 1613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2" name="Oval 1614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3" name="Oval 1615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4" name="Oval 1616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5" name="Oval 1617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6" name="Oval 1618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7" name="Oval 161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8" name="Oval 1620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9" name="Oval 162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0" name="Oval 162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1" name="Oval 1623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2" name="Oval 1624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3" name="Oval 1625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4" name="Oval 1626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5" name="Oval 1627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6" name="Oval 1628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7" name="Oval 1629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8" name="Oval 1630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9" name="Oval 1631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0" name="Oval 1632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1" name="Oval 1633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2" name="Oval 1634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3" name="Oval 1635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4" name="Oval 1636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5" name="Oval 1637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6" name="Oval 1638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7" name="Oval 1639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8" name="Oval 1640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9" name="Oval 1641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0" name="Oval 1642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1" name="Oval 1643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2" name="Oval 1644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3" name="Oval 1645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4" name="Oval 1646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5" name="Oval 1647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6" name="Oval 1648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7" name="Oval 1649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8" name="Oval 1650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9" name="Oval 165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0" name="Oval 1652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1" name="Oval 1653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2" name="Oval 165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3" name="Oval 1655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4" name="Oval 1656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5" name="Oval 1657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6" name="Oval 1658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7" name="Oval 1659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8" name="Oval 1660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9" name="Oval 1661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0" name="Oval 1662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1" name="Oval 1663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2" name="Oval 1664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3" name="Oval 1665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4" name="Oval 1666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5" name="Oval 16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6" name="Oval 1668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7" name="Oval 1669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8" name="Oval 1670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9" name="Oval 1671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0" name="Oval 1672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1" name="Oval 1673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2" name="Oval 1674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3" name="Oval 1675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4" name="Oval 167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5" name="Oval 1677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6" name="Oval 1678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7" name="Oval 1679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8" name="Oval 1680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9" name="Oval 1681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" name="Oval 1682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" name="Oval 1683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2" name="Oval 1684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3" name="Oval 1685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4" name="Oval 1686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5" name="Oval 1687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6" name="Oval 1688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7" name="Oval 1689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8" name="Oval 1690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9" name="Oval 1691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0" name="Oval 1692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1" name="Oval 1693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2" name="Oval 1694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3" name="Oval 1695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4" name="Oval 1696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5" name="Oval 1697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6" name="Oval 1698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7" name="Oval 1699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8" name="Oval 1700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9" name="Oval 170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0" name="Oval 1702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1" name="Oval 1703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2" name="Oval 170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3" name="Oval 1705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4" name="Oval 1706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5" name="Oval 1707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6" name="Oval 1708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7" name="Oval 1709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8" name="Oval 1710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9" name="Oval 1711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0" name="Oval 171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1" name="Oval 1713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2" name="Oval 1714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3" name="Oval 1715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4" name="Oval 1716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Oval 1717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Oval 1718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7" name="Oval 1719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Oval 1720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Oval 1721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0" name="Oval 1722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1" name="Oval 1723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2" name="Oval 1724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3" name="Oval 1725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4" name="Oval 1726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5" name="Oval 1727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6" name="Oval 1728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7" name="Oval 172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8" name="Oval 1730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9" name="Oval 1731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0" name="Oval 1732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1" name="Oval 1733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2" name="Oval 1734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3" name="Oval 1735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4" name="Oval 1736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5" name="Oval 1737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6" name="Oval 1738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7" name="Oval 1739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8" name="Oval 1740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9" name="Oval 1741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0" name="Oval 1742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1" name="Oval 1743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2" name="Oval 1744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3" name="Oval 1745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4" name="Oval 1746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5" name="Oval 1747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6" name="Oval 1748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7" name="Oval 1749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8" name="Oval 1750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9" name="Oval 1751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0" name="Oval 1752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1" name="Oval 1753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2" name="Oval 1754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3" name="Oval 1755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4" name="Oval 1756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5" name="Oval 1757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6" name="Oval 1758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7" name="Oval 1759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8" name="Oval 1760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9" name="Oval 1761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0" name="Oval 1762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1" name="Oval 1763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2" name="Oval 176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3" name="Oval 1765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4" name="Oval 1766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5" name="Oval 1767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6" name="Oval 176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7" name="Oval 1769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8" name="Oval 1770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9" name="Oval 1771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Oval 1772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Oval 1773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Oval 1774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Oval 177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Oval 1776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Oval 1777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Oval 177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Oval 1779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Oval 1780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Oval 1781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Oval 1782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Oval 1783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Oval 1784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Oval 1785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Oval 1786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Oval 17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Oval 1788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7" name="Oval 1789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Oval 1790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Oval 1791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Oval 1792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Oval 1793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Oval 179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3" name="Oval 1795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4" name="Oval 1796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5" name="Oval 1797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Oval 1798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Oval 1799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Oval 1800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Oval 1801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Oval 180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Oval 1803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2" name="Oval 1804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3" name="Oval 1805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4" name="Oval 1806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5" name="Oval 1807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6" name="Oval 1808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7" name="Oval 1809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8" name="Oval 1810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9" name="Oval 1811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0" name="Oval 1812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6" name="Group 2014"/>
            <p:cNvGrpSpPr>
              <a:grpSpLocks/>
            </p:cNvGrpSpPr>
            <p:nvPr/>
          </p:nvGrpSpPr>
          <p:grpSpPr bwMode="auto">
            <a:xfrm>
              <a:off x="733" y="1671"/>
              <a:ext cx="3446" cy="1802"/>
              <a:chOff x="733" y="1671"/>
              <a:chExt cx="3446" cy="1802"/>
            </a:xfrm>
          </p:grpSpPr>
          <p:sp>
            <p:nvSpPr>
              <p:cNvPr id="4921" name="Oval 1814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" name="Oval 1815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" name="Oval 1816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" name="Oval 181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" name="Oval 1818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" name="Oval 1819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" name="Oval 1820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" name="Oval 182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" name="Oval 1822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" name="Oval 1823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" name="Oval 1824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" name="Oval 1825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" name="Oval 1826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" name="Oval 1827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" name="Oval 1828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" name="Oval 1829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" name="Oval 1830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" name="Oval 1831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" name="Oval 183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" name="Oval 1833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" name="Oval 1834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" name="Oval 1835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" name="Oval 1836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" name="Oval 1837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" name="Oval 1838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" name="Oval 1839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" name="Oval 1840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" name="Oval 1841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" name="Oval 1842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" name="Oval 1843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" name="Oval 1844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" name="Oval 1845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" name="Oval 1846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" name="Oval 1847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" name="Oval 1848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" name="Oval 184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" name="Oval 1850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" name="Oval 1851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" name="Oval 1852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" name="Oval 1853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" name="Oval 1854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" name="Oval 1855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" name="Oval 1856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" name="Oval 1857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" name="Oval 1858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" name="Oval 1859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" name="Oval 1860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" name="Oval 1861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" name="Oval 1862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" name="Oval 186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" name="Oval 1864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" name="Oval 1865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" name="Oval 1866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" name="Oval 1867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" name="Oval 1868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" name="Oval 1869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" name="Oval 1870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" name="Oval 1871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" name="Oval 1872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" name="Oval 1873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" name="Oval 1874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" name="Oval 1875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" name="Oval 1876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" name="Oval 1877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" name="Oval 1878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" name="Oval 1879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" name="Oval 1880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" name="Oval 1881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9" name="Oval 1882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0" name="Oval 1883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1" name="Oval 1884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2" name="Oval 1885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3" name="Oval 188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4" name="Oval 1887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5" name="Oval 1888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6" name="Oval 1889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7" name="Oval 1890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8" name="Oval 189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9" name="Oval 1892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0" name="Oval 1893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1" name="Oval 1894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2" name="Oval 1895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3" name="Oval 1896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4" name="Oval 1897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5" name="Oval 1898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6" name="Oval 1899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7" name="Oval 1900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8" name="Oval 1901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9" name="Oval 1902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0" name="Oval 1903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1" name="Oval 1904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2" name="Oval 1905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3" name="Oval 1906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4" name="Oval 1907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5" name="Oval 1908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6" name="Oval 1909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7" name="Oval 1910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8" name="Oval 1911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9" name="Oval 1912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0" name="Oval 1913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1" name="Oval 1914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2" name="Oval 1915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3" name="Oval 1916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4" name="Oval 1917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5" name="Oval 1918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6" name="Oval 1919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7" name="Oval 1920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8" name="Oval 1921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9" name="Oval 192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0" name="Oval 1923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1" name="Oval 1924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2" name="Oval 1925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3" name="Oval 1926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4" name="Oval 1927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5" name="Oval 1928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6" name="Oval 1929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7" name="Oval 193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8" name="Oval 1931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Oval 1932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0" name="Oval 193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Oval 1934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Oval 1935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Oval 1936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Oval 1937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Oval 1938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Oval 1939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Oval 1940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Oval 1941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9" name="Oval 1942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0" name="Oval 1943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1" name="Oval 1944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2" name="Oval 194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3" name="Oval 1946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Oval 1947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Oval 1948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6" name="Oval 1949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7" name="Oval 1950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8" name="Oval 195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9" name="Oval 1952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0" name="Oval 1953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1" name="Oval 195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2" name="Oval 1955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3" name="Oval 1956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4" name="Oval 1957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5" name="Oval 1958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6" name="Oval 195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7" name="Oval 1960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8" name="Oval 1961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9" name="Oval 196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0" name="Oval 1963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1" name="Oval 1964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2" name="Oval 1965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3" name="Oval 1966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4" name="Oval 1967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5" name="Oval 1968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6" name="Oval 196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7" name="Oval 1970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8" name="Oval 1971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9" name="Oval 1972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0" name="Oval 19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1" name="Oval 1974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2" name="Oval 1975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3" name="Oval 1976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4" name="Oval 1977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5" name="Oval 1978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6" name="Oval 1979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7" name="Oval 1980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8" name="Oval 1981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9" name="Oval 1982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0" name="Oval 1983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1" name="Oval 1984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2" name="Oval 1985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3" name="Oval 1986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4" name="Oval 1987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5" name="Oval 1988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6" name="Oval 1989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7" name="Oval 1990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8" name="Oval 1991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9" name="Oval 1992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0" name="Oval 1993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1" name="Oval 1994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2" name="Oval 1995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3" name="Oval 1996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4" name="Oval 1997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5" name="Oval 1998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6" name="Oval 1999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7" name="Oval 2000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8" name="Oval 2001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9" name="Oval 200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0" name="Oval 2003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1" name="Oval 2004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2" name="Oval 200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3" name="Oval 200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4" name="Oval 2007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5" name="Oval 2008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6" name="Oval 2009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7" name="Oval 201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8" name="Oval 2011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9" name="Oval 2012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0" name="Oval 2013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2215"/>
            <p:cNvGrpSpPr>
              <a:grpSpLocks/>
            </p:cNvGrpSpPr>
            <p:nvPr/>
          </p:nvGrpSpPr>
          <p:grpSpPr bwMode="auto">
            <a:xfrm>
              <a:off x="723" y="1514"/>
              <a:ext cx="3794" cy="2036"/>
              <a:chOff x="723" y="1514"/>
              <a:chExt cx="3794" cy="2036"/>
            </a:xfrm>
          </p:grpSpPr>
          <p:sp>
            <p:nvSpPr>
              <p:cNvPr id="4721" name="Oval 2015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Oval 201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Oval 2017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Oval 2018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Oval 2019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Oval 2020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Oval 2021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Oval 2022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Oval 2023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Oval 2024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Oval 2025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Oval 2026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Oval 2027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Oval 202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Oval 2029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" name="Oval 2030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" name="Oval 2031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" name="Oval 2032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" name="Oval 2033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" name="Oval 2034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" name="Oval 2035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" name="Oval 2036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" name="Oval 2037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" name="Oval 2038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" name="Oval 2039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" name="Oval 204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" name="Oval 2041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" name="Oval 2042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" name="Oval 2043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" name="Oval 2044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" name="Oval 2045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" name="Oval 2046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" name="Oval 2047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" name="Oval 2048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" name="Oval 2049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" name="Oval 2050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" name="Oval 2051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" name="Oval 205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" name="Oval 2053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" name="Oval 2054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" name="Oval 2055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" name="Oval 2056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" name="Oval 2057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" name="Oval 2058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" name="Oval 2059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" name="Oval 2060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" name="Oval 2061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" name="Oval 2062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" name="Oval 206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" name="Oval 2064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1" name="Oval 2065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2" name="Oval 2066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3" name="Oval 206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4" name="Oval 2068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5" name="Oval 2069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6" name="Oval 2070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7" name="Oval 2071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8" name="Oval 2072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9" name="Oval 2073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" name="Oval 2074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" name="Oval 2075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" name="Oval 2076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" name="Oval 2077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" name="Oval 2078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" name="Oval 20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" name="Oval 2080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" name="Oval 2081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" name="Oval 2082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" name="Oval 2083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" name="Oval 2084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" name="Oval 2085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" name="Oval 2086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" name="Oval 2087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" name="Oval 2088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" name="Oval 2089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" name="Oval 2090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" name="Oval 2091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" name="Oval 2092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" name="Oval 2093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" name="Oval 2094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Oval 2095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Oval 209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Oval 2097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Oval 2098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Oval 2099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Oval 2100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Oval 2101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Oval 2102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" name="Oval 2103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Oval 2104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Oval 2105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Oval 210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Oval 2107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Oval 2108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Oval 2109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Oval 2110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Oval 2111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2112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2113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211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2115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2116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2117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2118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2119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2120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2121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2122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2123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2124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2125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" name="Oval 2126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" name="Oval 2127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" name="Oval 2128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" name="Oval 2129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" name="Oval 213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" name="Oval 213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" name="Oval 213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" name="Oval 2133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" name="Oval 2134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" name="Oval 2135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" name="Oval 2136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" name="Oval 2137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" name="Oval 2138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" name="Oval 2139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" name="Oval 2140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" name="Oval 214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" name="Oval 2142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" name="Oval 2143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" name="Oval 2144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" name="Oval 2145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" name="Oval 2146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" name="Oval 2147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" name="Oval 2148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" name="Oval 214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" name="Oval 2150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" name="Oval 2151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" name="Oval 2152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" name="Oval 2153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" name="Oval 2154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" name="Oval 2155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" name="Oval 2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" name="Oval 215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" name="Oval 2158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" name="Oval 2159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" name="Oval 2160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" name="Oval 2161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" name="Oval 2162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" name="Oval 2163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" name="Oval 2164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" name="Oval 2165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" name="Oval 2166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" name="Oval 2167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" name="Oval 2168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" name="Oval 2169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" name="Oval 2170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" name="Oval 2171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" name="Oval 2172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" name="Oval 2173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" name="Oval 2174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" name="Oval 2175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" name="Oval 2176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" name="Oval 2177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" name="Oval 2178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" name="Oval 2179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" name="Oval 2180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" name="Oval 2181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" name="Oval 2182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" name="Oval 218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" name="Oval 2184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" name="Oval 2185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" name="Oval 2186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" name="Oval 2187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" name="Oval 2188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" name="Oval 2189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" name="Oval 219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" name="Oval 2191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" name="Oval 2192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" name="Oval 2193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" name="Oval 21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" name="Oval 2195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" name="Oval 2196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" name="Oval 2197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" name="Oval 2198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" name="Oval 2199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" name="Oval 2200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" name="Oval 2201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" name="Oval 2202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" name="Oval 2203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" name="Oval 2204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" name="Oval 2205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" name="Oval 2206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" name="Oval 2207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" name="Oval 2208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" name="Oval 2209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" name="Oval 2210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" name="Oval 2211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" name="Oval 2212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" name="Oval 2213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" name="Oval 2214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8" name="Oval 2216"/>
            <p:cNvSpPr>
              <a:spLocks noChangeArrowheads="1"/>
            </p:cNvSpPr>
            <p:nvPr/>
          </p:nvSpPr>
          <p:spPr bwMode="auto">
            <a:xfrm>
              <a:off x="1930" y="341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Oval 2217"/>
            <p:cNvSpPr>
              <a:spLocks noChangeArrowheads="1"/>
            </p:cNvSpPr>
            <p:nvPr/>
          </p:nvSpPr>
          <p:spPr bwMode="auto">
            <a:xfrm>
              <a:off x="1777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Oval 2218"/>
            <p:cNvSpPr>
              <a:spLocks noChangeArrowheads="1"/>
            </p:cNvSpPr>
            <p:nvPr/>
          </p:nvSpPr>
          <p:spPr bwMode="auto">
            <a:xfrm>
              <a:off x="1096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Oval 2219"/>
            <p:cNvSpPr>
              <a:spLocks noChangeArrowheads="1"/>
            </p:cNvSpPr>
            <p:nvPr/>
          </p:nvSpPr>
          <p:spPr bwMode="auto">
            <a:xfrm>
              <a:off x="1393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2220"/>
            <p:cNvSpPr>
              <a:spLocks noChangeArrowheads="1"/>
            </p:cNvSpPr>
            <p:nvPr/>
          </p:nvSpPr>
          <p:spPr bwMode="auto">
            <a:xfrm>
              <a:off x="1316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2221"/>
            <p:cNvSpPr>
              <a:spLocks noChangeArrowheads="1"/>
            </p:cNvSpPr>
            <p:nvPr/>
          </p:nvSpPr>
          <p:spPr bwMode="auto">
            <a:xfrm>
              <a:off x="2297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2222"/>
            <p:cNvSpPr>
              <a:spLocks noChangeArrowheads="1"/>
            </p:cNvSpPr>
            <p:nvPr/>
          </p:nvSpPr>
          <p:spPr bwMode="auto">
            <a:xfrm>
              <a:off x="1878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223"/>
            <p:cNvSpPr>
              <a:spLocks noChangeArrowheads="1"/>
            </p:cNvSpPr>
            <p:nvPr/>
          </p:nvSpPr>
          <p:spPr bwMode="auto">
            <a:xfrm>
              <a:off x="1934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224"/>
            <p:cNvSpPr>
              <a:spLocks noChangeArrowheads="1"/>
            </p:cNvSpPr>
            <p:nvPr/>
          </p:nvSpPr>
          <p:spPr bwMode="auto">
            <a:xfrm>
              <a:off x="1218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225"/>
            <p:cNvSpPr>
              <a:spLocks noChangeArrowheads="1"/>
            </p:cNvSpPr>
            <p:nvPr/>
          </p:nvSpPr>
          <p:spPr bwMode="auto">
            <a:xfrm>
              <a:off x="1672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226"/>
            <p:cNvSpPr>
              <a:spLocks noChangeArrowheads="1"/>
            </p:cNvSpPr>
            <p:nvPr/>
          </p:nvSpPr>
          <p:spPr bwMode="auto">
            <a:xfrm>
              <a:off x="1145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227"/>
            <p:cNvSpPr>
              <a:spLocks noChangeArrowheads="1"/>
            </p:cNvSpPr>
            <p:nvPr/>
          </p:nvSpPr>
          <p:spPr bwMode="auto">
            <a:xfrm>
              <a:off x="1606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228"/>
            <p:cNvSpPr>
              <a:spLocks noChangeArrowheads="1"/>
            </p:cNvSpPr>
            <p:nvPr/>
          </p:nvSpPr>
          <p:spPr bwMode="auto">
            <a:xfrm>
              <a:off x="869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2229"/>
            <p:cNvSpPr>
              <a:spLocks noChangeArrowheads="1"/>
            </p:cNvSpPr>
            <p:nvPr/>
          </p:nvSpPr>
          <p:spPr bwMode="auto">
            <a:xfrm>
              <a:off x="2122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1" name="Oval 2230"/>
            <p:cNvSpPr>
              <a:spLocks noChangeArrowheads="1"/>
            </p:cNvSpPr>
            <p:nvPr/>
          </p:nvSpPr>
          <p:spPr bwMode="auto">
            <a:xfrm>
              <a:off x="2870" y="2925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Oval 2231"/>
            <p:cNvSpPr>
              <a:spLocks noChangeArrowheads="1"/>
            </p:cNvSpPr>
            <p:nvPr/>
          </p:nvSpPr>
          <p:spPr bwMode="auto">
            <a:xfrm>
              <a:off x="929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4" name="Oval 2232"/>
            <p:cNvSpPr>
              <a:spLocks noChangeArrowheads="1"/>
            </p:cNvSpPr>
            <p:nvPr/>
          </p:nvSpPr>
          <p:spPr bwMode="auto">
            <a:xfrm>
              <a:off x="925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Oval 2233"/>
            <p:cNvSpPr>
              <a:spLocks noChangeArrowheads="1"/>
            </p:cNvSpPr>
            <p:nvPr/>
          </p:nvSpPr>
          <p:spPr bwMode="auto">
            <a:xfrm>
              <a:off x="1274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6" name="Oval 2234"/>
            <p:cNvSpPr>
              <a:spLocks noChangeArrowheads="1"/>
            </p:cNvSpPr>
            <p:nvPr/>
          </p:nvSpPr>
          <p:spPr bwMode="auto">
            <a:xfrm>
              <a:off x="277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Oval 2235"/>
            <p:cNvSpPr>
              <a:spLocks noChangeArrowheads="1"/>
            </p:cNvSpPr>
            <p:nvPr/>
          </p:nvSpPr>
          <p:spPr bwMode="auto">
            <a:xfrm>
              <a:off x="1609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8" name="Oval 2236"/>
            <p:cNvSpPr>
              <a:spLocks noChangeArrowheads="1"/>
            </p:cNvSpPr>
            <p:nvPr/>
          </p:nvSpPr>
          <p:spPr bwMode="auto">
            <a:xfrm>
              <a:off x="880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9" name="Oval 2237"/>
            <p:cNvSpPr>
              <a:spLocks noChangeArrowheads="1"/>
            </p:cNvSpPr>
            <p:nvPr/>
          </p:nvSpPr>
          <p:spPr bwMode="auto">
            <a:xfrm>
              <a:off x="1100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Oval 2238"/>
            <p:cNvSpPr>
              <a:spLocks noChangeArrowheads="1"/>
            </p:cNvSpPr>
            <p:nvPr/>
          </p:nvSpPr>
          <p:spPr bwMode="auto">
            <a:xfrm>
              <a:off x="1913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Oval 2239"/>
            <p:cNvSpPr>
              <a:spLocks noChangeArrowheads="1"/>
            </p:cNvSpPr>
            <p:nvPr/>
          </p:nvSpPr>
          <p:spPr bwMode="auto">
            <a:xfrm>
              <a:off x="1037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Oval 2240"/>
            <p:cNvSpPr>
              <a:spLocks noChangeArrowheads="1"/>
            </p:cNvSpPr>
            <p:nvPr/>
          </p:nvSpPr>
          <p:spPr bwMode="auto">
            <a:xfrm>
              <a:off x="1951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Oval 2241"/>
            <p:cNvSpPr>
              <a:spLocks noChangeArrowheads="1"/>
            </p:cNvSpPr>
            <p:nvPr/>
          </p:nvSpPr>
          <p:spPr bwMode="auto">
            <a:xfrm>
              <a:off x="1337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4" name="Oval 2242"/>
            <p:cNvSpPr>
              <a:spLocks noChangeArrowheads="1"/>
            </p:cNvSpPr>
            <p:nvPr/>
          </p:nvSpPr>
          <p:spPr bwMode="auto">
            <a:xfrm>
              <a:off x="2199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Oval 2243"/>
            <p:cNvSpPr>
              <a:spLocks noChangeArrowheads="1"/>
            </p:cNvSpPr>
            <p:nvPr/>
          </p:nvSpPr>
          <p:spPr bwMode="auto">
            <a:xfrm>
              <a:off x="91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6" name="Oval 2244"/>
            <p:cNvSpPr>
              <a:spLocks noChangeArrowheads="1"/>
            </p:cNvSpPr>
            <p:nvPr/>
          </p:nvSpPr>
          <p:spPr bwMode="auto">
            <a:xfrm>
              <a:off x="1414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Oval 2245"/>
            <p:cNvSpPr>
              <a:spLocks noChangeArrowheads="1"/>
            </p:cNvSpPr>
            <p:nvPr/>
          </p:nvSpPr>
          <p:spPr bwMode="auto">
            <a:xfrm>
              <a:off x="2367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8" name="Oval 2246"/>
            <p:cNvSpPr>
              <a:spLocks noChangeArrowheads="1"/>
            </p:cNvSpPr>
            <p:nvPr/>
          </p:nvSpPr>
          <p:spPr bwMode="auto">
            <a:xfrm>
              <a:off x="1236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Oval 2247"/>
            <p:cNvSpPr>
              <a:spLocks noChangeArrowheads="1"/>
            </p:cNvSpPr>
            <p:nvPr/>
          </p:nvSpPr>
          <p:spPr bwMode="auto">
            <a:xfrm>
              <a:off x="1047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0" name="Oval 2248"/>
            <p:cNvSpPr>
              <a:spLocks noChangeArrowheads="1"/>
            </p:cNvSpPr>
            <p:nvPr/>
          </p:nvSpPr>
          <p:spPr bwMode="auto">
            <a:xfrm>
              <a:off x="2653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1" name="Oval 2249"/>
            <p:cNvSpPr>
              <a:spLocks noChangeArrowheads="1"/>
            </p:cNvSpPr>
            <p:nvPr/>
          </p:nvSpPr>
          <p:spPr bwMode="auto">
            <a:xfrm>
              <a:off x="1131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2" name="Oval 2250"/>
            <p:cNvSpPr>
              <a:spLocks noChangeArrowheads="1"/>
            </p:cNvSpPr>
            <p:nvPr/>
          </p:nvSpPr>
          <p:spPr bwMode="auto">
            <a:xfrm>
              <a:off x="988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3" name="Oval 2251"/>
            <p:cNvSpPr>
              <a:spLocks noChangeArrowheads="1"/>
            </p:cNvSpPr>
            <p:nvPr/>
          </p:nvSpPr>
          <p:spPr bwMode="auto">
            <a:xfrm>
              <a:off x="1114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4" name="Oval 2252"/>
            <p:cNvSpPr>
              <a:spLocks noChangeArrowheads="1"/>
            </p:cNvSpPr>
            <p:nvPr/>
          </p:nvSpPr>
          <p:spPr bwMode="auto">
            <a:xfrm>
              <a:off x="1218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5" name="Oval 2253"/>
            <p:cNvSpPr>
              <a:spLocks noChangeArrowheads="1"/>
            </p:cNvSpPr>
            <p:nvPr/>
          </p:nvSpPr>
          <p:spPr bwMode="auto">
            <a:xfrm>
              <a:off x="188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6" name="Oval 2254"/>
            <p:cNvSpPr>
              <a:spLocks noChangeArrowheads="1"/>
            </p:cNvSpPr>
            <p:nvPr/>
          </p:nvSpPr>
          <p:spPr bwMode="auto">
            <a:xfrm>
              <a:off x="169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7" name="Oval 2255"/>
            <p:cNvSpPr>
              <a:spLocks noChangeArrowheads="1"/>
            </p:cNvSpPr>
            <p:nvPr/>
          </p:nvSpPr>
          <p:spPr bwMode="auto">
            <a:xfrm>
              <a:off x="1166" y="28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Oval 2256"/>
            <p:cNvSpPr>
              <a:spLocks noChangeArrowheads="1"/>
            </p:cNvSpPr>
            <p:nvPr/>
          </p:nvSpPr>
          <p:spPr bwMode="auto">
            <a:xfrm>
              <a:off x="1187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Oval 2257"/>
            <p:cNvSpPr>
              <a:spLocks noChangeArrowheads="1"/>
            </p:cNvSpPr>
            <p:nvPr/>
          </p:nvSpPr>
          <p:spPr bwMode="auto">
            <a:xfrm>
              <a:off x="1114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Oval 2258"/>
            <p:cNvSpPr>
              <a:spLocks noChangeArrowheads="1"/>
            </p:cNvSpPr>
            <p:nvPr/>
          </p:nvSpPr>
          <p:spPr bwMode="auto">
            <a:xfrm>
              <a:off x="133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Oval 2259"/>
            <p:cNvSpPr>
              <a:spLocks noChangeArrowheads="1"/>
            </p:cNvSpPr>
            <p:nvPr/>
          </p:nvSpPr>
          <p:spPr bwMode="auto">
            <a:xfrm>
              <a:off x="327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Oval 2260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Oval 2261"/>
            <p:cNvSpPr>
              <a:spLocks noChangeArrowheads="1"/>
            </p:cNvSpPr>
            <p:nvPr/>
          </p:nvSpPr>
          <p:spPr bwMode="auto">
            <a:xfrm>
              <a:off x="970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Oval 2262"/>
            <p:cNvSpPr>
              <a:spLocks noChangeArrowheads="1"/>
            </p:cNvSpPr>
            <p:nvPr/>
          </p:nvSpPr>
          <p:spPr bwMode="auto">
            <a:xfrm>
              <a:off x="1044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Oval 2263"/>
            <p:cNvSpPr>
              <a:spLocks noChangeArrowheads="1"/>
            </p:cNvSpPr>
            <p:nvPr/>
          </p:nvSpPr>
          <p:spPr bwMode="auto">
            <a:xfrm>
              <a:off x="1721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Oval 2264"/>
            <p:cNvSpPr>
              <a:spLocks noChangeArrowheads="1"/>
            </p:cNvSpPr>
            <p:nvPr/>
          </p:nvSpPr>
          <p:spPr bwMode="auto">
            <a:xfrm>
              <a:off x="1306" y="29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Oval 2265"/>
            <p:cNvSpPr>
              <a:spLocks noChangeArrowheads="1"/>
            </p:cNvSpPr>
            <p:nvPr/>
          </p:nvSpPr>
          <p:spPr bwMode="auto">
            <a:xfrm>
              <a:off x="1533" y="293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Oval 2266"/>
            <p:cNvSpPr>
              <a:spLocks noChangeArrowheads="1"/>
            </p:cNvSpPr>
            <p:nvPr/>
          </p:nvSpPr>
          <p:spPr bwMode="auto">
            <a:xfrm>
              <a:off x="115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8" name="Oval 2267"/>
            <p:cNvSpPr>
              <a:spLocks noChangeArrowheads="1"/>
            </p:cNvSpPr>
            <p:nvPr/>
          </p:nvSpPr>
          <p:spPr bwMode="auto">
            <a:xfrm>
              <a:off x="831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9" name="Oval 2268"/>
            <p:cNvSpPr>
              <a:spLocks noChangeArrowheads="1"/>
            </p:cNvSpPr>
            <p:nvPr/>
          </p:nvSpPr>
          <p:spPr bwMode="auto">
            <a:xfrm>
              <a:off x="1487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0" name="Oval 2269"/>
            <p:cNvSpPr>
              <a:spLocks noChangeArrowheads="1"/>
            </p:cNvSpPr>
            <p:nvPr/>
          </p:nvSpPr>
          <p:spPr bwMode="auto">
            <a:xfrm>
              <a:off x="1609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1" name="Oval 2270"/>
            <p:cNvSpPr>
              <a:spLocks noChangeArrowheads="1"/>
            </p:cNvSpPr>
            <p:nvPr/>
          </p:nvSpPr>
          <p:spPr bwMode="auto">
            <a:xfrm>
              <a:off x="1135" y="294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2" name="Oval 2271"/>
            <p:cNvSpPr>
              <a:spLocks noChangeArrowheads="1"/>
            </p:cNvSpPr>
            <p:nvPr/>
          </p:nvSpPr>
          <p:spPr bwMode="auto">
            <a:xfrm>
              <a:off x="101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3" name="Oval 2272"/>
            <p:cNvSpPr>
              <a:spLocks noChangeArrowheads="1"/>
            </p:cNvSpPr>
            <p:nvPr/>
          </p:nvSpPr>
          <p:spPr bwMode="auto">
            <a:xfrm>
              <a:off x="984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4" name="Oval 2273"/>
            <p:cNvSpPr>
              <a:spLocks noChangeArrowheads="1"/>
            </p:cNvSpPr>
            <p:nvPr/>
          </p:nvSpPr>
          <p:spPr bwMode="auto">
            <a:xfrm>
              <a:off x="2611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5" name="Oval 2274"/>
            <p:cNvSpPr>
              <a:spLocks noChangeArrowheads="1"/>
            </p:cNvSpPr>
            <p:nvPr/>
          </p:nvSpPr>
          <p:spPr bwMode="auto">
            <a:xfrm>
              <a:off x="1738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6" name="Oval 2275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7" name="Oval 2276"/>
            <p:cNvSpPr>
              <a:spLocks noChangeArrowheads="1"/>
            </p:cNvSpPr>
            <p:nvPr/>
          </p:nvSpPr>
          <p:spPr bwMode="auto">
            <a:xfrm>
              <a:off x="99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8" name="Oval 2277"/>
            <p:cNvSpPr>
              <a:spLocks noChangeArrowheads="1"/>
            </p:cNvSpPr>
            <p:nvPr/>
          </p:nvSpPr>
          <p:spPr bwMode="auto">
            <a:xfrm>
              <a:off x="1473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9" name="Oval 2278"/>
            <p:cNvSpPr>
              <a:spLocks noChangeArrowheads="1"/>
            </p:cNvSpPr>
            <p:nvPr/>
          </p:nvSpPr>
          <p:spPr bwMode="auto">
            <a:xfrm>
              <a:off x="883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0" name="Oval 2279"/>
            <p:cNvSpPr>
              <a:spLocks noChangeArrowheads="1"/>
            </p:cNvSpPr>
            <p:nvPr/>
          </p:nvSpPr>
          <p:spPr bwMode="auto">
            <a:xfrm>
              <a:off x="15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1" name="Oval 2280"/>
            <p:cNvSpPr>
              <a:spLocks noChangeArrowheads="1"/>
            </p:cNvSpPr>
            <p:nvPr/>
          </p:nvSpPr>
          <p:spPr bwMode="auto">
            <a:xfrm>
              <a:off x="1239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2" name="Oval 2281"/>
            <p:cNvSpPr>
              <a:spLocks noChangeArrowheads="1"/>
            </p:cNvSpPr>
            <p:nvPr/>
          </p:nvSpPr>
          <p:spPr bwMode="auto">
            <a:xfrm>
              <a:off x="1180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3" name="Oval 2282"/>
            <p:cNvSpPr>
              <a:spLocks noChangeArrowheads="1"/>
            </p:cNvSpPr>
            <p:nvPr/>
          </p:nvSpPr>
          <p:spPr bwMode="auto">
            <a:xfrm>
              <a:off x="977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4" name="Oval 2283"/>
            <p:cNvSpPr>
              <a:spLocks noChangeArrowheads="1"/>
            </p:cNvSpPr>
            <p:nvPr/>
          </p:nvSpPr>
          <p:spPr bwMode="auto">
            <a:xfrm>
              <a:off x="1742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5" name="Oval 2284"/>
            <p:cNvSpPr>
              <a:spLocks noChangeArrowheads="1"/>
            </p:cNvSpPr>
            <p:nvPr/>
          </p:nvSpPr>
          <p:spPr bwMode="auto">
            <a:xfrm>
              <a:off x="167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6" name="Oval 2285"/>
            <p:cNvSpPr>
              <a:spLocks noChangeArrowheads="1"/>
            </p:cNvSpPr>
            <p:nvPr/>
          </p:nvSpPr>
          <p:spPr bwMode="auto">
            <a:xfrm>
              <a:off x="1546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7" name="Oval 2286"/>
            <p:cNvSpPr>
              <a:spLocks noChangeArrowheads="1"/>
            </p:cNvSpPr>
            <p:nvPr/>
          </p:nvSpPr>
          <p:spPr bwMode="auto">
            <a:xfrm>
              <a:off x="180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8" name="Oval 2287"/>
            <p:cNvSpPr>
              <a:spLocks noChangeArrowheads="1"/>
            </p:cNvSpPr>
            <p:nvPr/>
          </p:nvSpPr>
          <p:spPr bwMode="auto">
            <a:xfrm>
              <a:off x="1180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9" name="Oval 2288"/>
            <p:cNvSpPr>
              <a:spLocks noChangeArrowheads="1"/>
            </p:cNvSpPr>
            <p:nvPr/>
          </p:nvSpPr>
          <p:spPr bwMode="auto">
            <a:xfrm>
              <a:off x="1396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0" name="Oval 2289"/>
            <p:cNvSpPr>
              <a:spLocks noChangeArrowheads="1"/>
            </p:cNvSpPr>
            <p:nvPr/>
          </p:nvSpPr>
          <p:spPr bwMode="auto">
            <a:xfrm>
              <a:off x="1341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1" name="Oval 2290"/>
            <p:cNvSpPr>
              <a:spLocks noChangeArrowheads="1"/>
            </p:cNvSpPr>
            <p:nvPr/>
          </p:nvSpPr>
          <p:spPr bwMode="auto">
            <a:xfrm>
              <a:off x="1093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2" name="Oval 2291"/>
            <p:cNvSpPr>
              <a:spLocks noChangeArrowheads="1"/>
            </p:cNvSpPr>
            <p:nvPr/>
          </p:nvSpPr>
          <p:spPr bwMode="auto">
            <a:xfrm>
              <a:off x="1180" y="28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3" name="Oval 2292"/>
            <p:cNvSpPr>
              <a:spLocks noChangeArrowheads="1"/>
            </p:cNvSpPr>
            <p:nvPr/>
          </p:nvSpPr>
          <p:spPr bwMode="auto">
            <a:xfrm>
              <a:off x="1260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4" name="Oval 2293"/>
            <p:cNvSpPr>
              <a:spLocks noChangeArrowheads="1"/>
            </p:cNvSpPr>
            <p:nvPr/>
          </p:nvSpPr>
          <p:spPr bwMode="auto">
            <a:xfrm>
              <a:off x="1009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5" name="Oval 2294"/>
            <p:cNvSpPr>
              <a:spLocks noChangeArrowheads="1"/>
            </p:cNvSpPr>
            <p:nvPr/>
          </p:nvSpPr>
          <p:spPr bwMode="auto">
            <a:xfrm>
              <a:off x="1260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6" name="Oval 2295"/>
            <p:cNvSpPr>
              <a:spLocks noChangeArrowheads="1"/>
            </p:cNvSpPr>
            <p:nvPr/>
          </p:nvSpPr>
          <p:spPr bwMode="auto">
            <a:xfrm>
              <a:off x="1498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7" name="Oval 2296"/>
            <p:cNvSpPr>
              <a:spLocks noChangeArrowheads="1"/>
            </p:cNvSpPr>
            <p:nvPr/>
          </p:nvSpPr>
          <p:spPr bwMode="auto">
            <a:xfrm>
              <a:off x="2314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8" name="Oval 2297"/>
            <p:cNvSpPr>
              <a:spLocks noChangeArrowheads="1"/>
            </p:cNvSpPr>
            <p:nvPr/>
          </p:nvSpPr>
          <p:spPr bwMode="auto">
            <a:xfrm>
              <a:off x="243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9" name="Oval 2298"/>
            <p:cNvSpPr>
              <a:spLocks noChangeArrowheads="1"/>
            </p:cNvSpPr>
            <p:nvPr/>
          </p:nvSpPr>
          <p:spPr bwMode="auto">
            <a:xfrm>
              <a:off x="2105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0" name="Oval 2299"/>
            <p:cNvSpPr>
              <a:spLocks noChangeArrowheads="1"/>
            </p:cNvSpPr>
            <p:nvPr/>
          </p:nvSpPr>
          <p:spPr bwMode="auto">
            <a:xfrm>
              <a:off x="1047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1" name="Oval 2300"/>
            <p:cNvSpPr>
              <a:spLocks noChangeArrowheads="1"/>
            </p:cNvSpPr>
            <p:nvPr/>
          </p:nvSpPr>
          <p:spPr bwMode="auto">
            <a:xfrm>
              <a:off x="1131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2" name="Oval 2301"/>
            <p:cNvSpPr>
              <a:spLocks noChangeArrowheads="1"/>
            </p:cNvSpPr>
            <p:nvPr/>
          </p:nvSpPr>
          <p:spPr bwMode="auto">
            <a:xfrm>
              <a:off x="1208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3" name="Oval 2302"/>
            <p:cNvSpPr>
              <a:spLocks noChangeArrowheads="1"/>
            </p:cNvSpPr>
            <p:nvPr/>
          </p:nvSpPr>
          <p:spPr bwMode="auto">
            <a:xfrm>
              <a:off x="1627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4" name="Oval 2303"/>
            <p:cNvSpPr>
              <a:spLocks noChangeArrowheads="1"/>
            </p:cNvSpPr>
            <p:nvPr/>
          </p:nvSpPr>
          <p:spPr bwMode="auto">
            <a:xfrm>
              <a:off x="1347" y="29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5" name="Oval 2304"/>
            <p:cNvSpPr>
              <a:spLocks noChangeArrowheads="1"/>
            </p:cNvSpPr>
            <p:nvPr/>
          </p:nvSpPr>
          <p:spPr bwMode="auto">
            <a:xfrm>
              <a:off x="1442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6" name="Oval 2305"/>
            <p:cNvSpPr>
              <a:spLocks noChangeArrowheads="1"/>
            </p:cNvSpPr>
            <p:nvPr/>
          </p:nvSpPr>
          <p:spPr bwMode="auto">
            <a:xfrm>
              <a:off x="1641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7" name="Oval 2306"/>
            <p:cNvSpPr>
              <a:spLocks noChangeArrowheads="1"/>
            </p:cNvSpPr>
            <p:nvPr/>
          </p:nvSpPr>
          <p:spPr bwMode="auto">
            <a:xfrm>
              <a:off x="2880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8" name="Oval 2307"/>
            <p:cNvSpPr>
              <a:spLocks noChangeArrowheads="1"/>
            </p:cNvSpPr>
            <p:nvPr/>
          </p:nvSpPr>
          <p:spPr bwMode="auto">
            <a:xfrm>
              <a:off x="1037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9" name="Oval 2308"/>
            <p:cNvSpPr>
              <a:spLocks noChangeArrowheads="1"/>
            </p:cNvSpPr>
            <p:nvPr/>
          </p:nvSpPr>
          <p:spPr bwMode="auto">
            <a:xfrm>
              <a:off x="99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0" name="Oval 2309"/>
            <p:cNvSpPr>
              <a:spLocks noChangeArrowheads="1"/>
            </p:cNvSpPr>
            <p:nvPr/>
          </p:nvSpPr>
          <p:spPr bwMode="auto">
            <a:xfrm>
              <a:off x="1068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1" name="Oval 2310"/>
            <p:cNvSpPr>
              <a:spLocks noChangeArrowheads="1"/>
            </p:cNvSpPr>
            <p:nvPr/>
          </p:nvSpPr>
          <p:spPr bwMode="auto">
            <a:xfrm>
              <a:off x="1149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2" name="Oval 2311"/>
            <p:cNvSpPr>
              <a:spLocks noChangeArrowheads="1"/>
            </p:cNvSpPr>
            <p:nvPr/>
          </p:nvSpPr>
          <p:spPr bwMode="auto">
            <a:xfrm>
              <a:off x="901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3" name="Oval 2312"/>
            <p:cNvSpPr>
              <a:spLocks noChangeArrowheads="1"/>
            </p:cNvSpPr>
            <p:nvPr/>
          </p:nvSpPr>
          <p:spPr bwMode="auto">
            <a:xfrm>
              <a:off x="939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4" name="Oval 2313"/>
            <p:cNvSpPr>
              <a:spLocks noChangeArrowheads="1"/>
            </p:cNvSpPr>
            <p:nvPr/>
          </p:nvSpPr>
          <p:spPr bwMode="auto">
            <a:xfrm>
              <a:off x="83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5" name="Oval 2314"/>
            <p:cNvSpPr>
              <a:spLocks noChangeArrowheads="1"/>
            </p:cNvSpPr>
            <p:nvPr/>
          </p:nvSpPr>
          <p:spPr bwMode="auto">
            <a:xfrm>
              <a:off x="2133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6" name="Oval 2315"/>
            <p:cNvSpPr>
              <a:spLocks noChangeArrowheads="1"/>
            </p:cNvSpPr>
            <p:nvPr/>
          </p:nvSpPr>
          <p:spPr bwMode="auto">
            <a:xfrm>
              <a:off x="1651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7" name="Oval 2316"/>
            <p:cNvSpPr>
              <a:spLocks noChangeArrowheads="1"/>
            </p:cNvSpPr>
            <p:nvPr/>
          </p:nvSpPr>
          <p:spPr bwMode="auto">
            <a:xfrm>
              <a:off x="127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8" name="Oval 2317"/>
            <p:cNvSpPr>
              <a:spLocks noChangeArrowheads="1"/>
            </p:cNvSpPr>
            <p:nvPr/>
          </p:nvSpPr>
          <p:spPr bwMode="auto">
            <a:xfrm>
              <a:off x="1197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9" name="Oval 2318"/>
            <p:cNvSpPr>
              <a:spLocks noChangeArrowheads="1"/>
            </p:cNvSpPr>
            <p:nvPr/>
          </p:nvSpPr>
          <p:spPr bwMode="auto">
            <a:xfrm>
              <a:off x="1253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0" name="Oval 2319"/>
            <p:cNvSpPr>
              <a:spLocks noChangeArrowheads="1"/>
            </p:cNvSpPr>
            <p:nvPr/>
          </p:nvSpPr>
          <p:spPr bwMode="auto">
            <a:xfrm>
              <a:off x="1267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1" name="Oval 2320"/>
            <p:cNvSpPr>
              <a:spLocks noChangeArrowheads="1"/>
            </p:cNvSpPr>
            <p:nvPr/>
          </p:nvSpPr>
          <p:spPr bwMode="auto">
            <a:xfrm>
              <a:off x="1539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2" name="Oval 2321"/>
            <p:cNvSpPr>
              <a:spLocks noChangeArrowheads="1"/>
            </p:cNvSpPr>
            <p:nvPr/>
          </p:nvSpPr>
          <p:spPr bwMode="auto">
            <a:xfrm>
              <a:off x="1791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3" name="Oval 2322"/>
            <p:cNvSpPr>
              <a:spLocks noChangeArrowheads="1"/>
            </p:cNvSpPr>
            <p:nvPr/>
          </p:nvSpPr>
          <p:spPr bwMode="auto">
            <a:xfrm>
              <a:off x="862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4" name="Oval 2323"/>
            <p:cNvSpPr>
              <a:spLocks noChangeArrowheads="1"/>
            </p:cNvSpPr>
            <p:nvPr/>
          </p:nvSpPr>
          <p:spPr bwMode="auto">
            <a:xfrm>
              <a:off x="1372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5" name="Oval 2324"/>
            <p:cNvSpPr>
              <a:spLocks noChangeArrowheads="1"/>
            </p:cNvSpPr>
            <p:nvPr/>
          </p:nvSpPr>
          <p:spPr bwMode="auto">
            <a:xfrm>
              <a:off x="129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6" name="Oval 2325"/>
            <p:cNvSpPr>
              <a:spLocks noChangeArrowheads="1"/>
            </p:cNvSpPr>
            <p:nvPr/>
          </p:nvSpPr>
          <p:spPr bwMode="auto">
            <a:xfrm>
              <a:off x="1595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7" name="Oval 2326"/>
            <p:cNvSpPr>
              <a:spLocks noChangeArrowheads="1"/>
            </p:cNvSpPr>
            <p:nvPr/>
          </p:nvSpPr>
          <p:spPr bwMode="auto">
            <a:xfrm>
              <a:off x="904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8" name="Oval 2327"/>
            <p:cNvSpPr>
              <a:spLocks noChangeArrowheads="1"/>
            </p:cNvSpPr>
            <p:nvPr/>
          </p:nvSpPr>
          <p:spPr bwMode="auto">
            <a:xfrm>
              <a:off x="1962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9" name="Oval 2328"/>
            <p:cNvSpPr>
              <a:spLocks noChangeArrowheads="1"/>
            </p:cNvSpPr>
            <p:nvPr/>
          </p:nvSpPr>
          <p:spPr bwMode="auto">
            <a:xfrm>
              <a:off x="1037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0" name="Oval 2329"/>
            <p:cNvSpPr>
              <a:spLocks noChangeArrowheads="1"/>
            </p:cNvSpPr>
            <p:nvPr/>
          </p:nvSpPr>
          <p:spPr bwMode="auto">
            <a:xfrm>
              <a:off x="3920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1" name="Oval 2330"/>
            <p:cNvSpPr>
              <a:spLocks noChangeArrowheads="1"/>
            </p:cNvSpPr>
            <p:nvPr/>
          </p:nvSpPr>
          <p:spPr bwMode="auto">
            <a:xfrm>
              <a:off x="27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2" name="Oval 2331"/>
            <p:cNvSpPr>
              <a:spLocks noChangeArrowheads="1"/>
            </p:cNvSpPr>
            <p:nvPr/>
          </p:nvSpPr>
          <p:spPr bwMode="auto">
            <a:xfrm>
              <a:off x="2883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3" name="Oval 2332"/>
            <p:cNvSpPr>
              <a:spLocks noChangeArrowheads="1"/>
            </p:cNvSpPr>
            <p:nvPr/>
          </p:nvSpPr>
          <p:spPr bwMode="auto">
            <a:xfrm>
              <a:off x="1519" y="296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4" name="Oval 2333"/>
            <p:cNvSpPr>
              <a:spLocks noChangeArrowheads="1"/>
            </p:cNvSpPr>
            <p:nvPr/>
          </p:nvSpPr>
          <p:spPr bwMode="auto">
            <a:xfrm>
              <a:off x="134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5" name="Oval 2334"/>
            <p:cNvSpPr>
              <a:spLocks noChangeArrowheads="1"/>
            </p:cNvSpPr>
            <p:nvPr/>
          </p:nvSpPr>
          <p:spPr bwMode="auto">
            <a:xfrm>
              <a:off x="172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6" name="Oval 2335"/>
            <p:cNvSpPr>
              <a:spLocks noChangeArrowheads="1"/>
            </p:cNvSpPr>
            <p:nvPr/>
          </p:nvSpPr>
          <p:spPr bwMode="auto">
            <a:xfrm>
              <a:off x="2112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7" name="Oval 2336"/>
            <p:cNvSpPr>
              <a:spLocks noChangeArrowheads="1"/>
            </p:cNvSpPr>
            <p:nvPr/>
          </p:nvSpPr>
          <p:spPr bwMode="auto">
            <a:xfrm>
              <a:off x="1058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8" name="Oval 2337"/>
            <p:cNvSpPr>
              <a:spLocks noChangeArrowheads="1"/>
            </p:cNvSpPr>
            <p:nvPr/>
          </p:nvSpPr>
          <p:spPr bwMode="auto">
            <a:xfrm>
              <a:off x="925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9" name="Oval 2338"/>
            <p:cNvSpPr>
              <a:spLocks noChangeArrowheads="1"/>
            </p:cNvSpPr>
            <p:nvPr/>
          </p:nvSpPr>
          <p:spPr bwMode="auto">
            <a:xfrm>
              <a:off x="1201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0" name="Oval 2339"/>
            <p:cNvSpPr>
              <a:spLocks noChangeArrowheads="1"/>
            </p:cNvSpPr>
            <p:nvPr/>
          </p:nvSpPr>
          <p:spPr bwMode="auto">
            <a:xfrm>
              <a:off x="1236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1" name="Oval 2340"/>
            <p:cNvSpPr>
              <a:spLocks noChangeArrowheads="1"/>
            </p:cNvSpPr>
            <p:nvPr/>
          </p:nvSpPr>
          <p:spPr bwMode="auto">
            <a:xfrm>
              <a:off x="1114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2" name="Oval 2341"/>
            <p:cNvSpPr>
              <a:spLocks noChangeArrowheads="1"/>
            </p:cNvSpPr>
            <p:nvPr/>
          </p:nvSpPr>
          <p:spPr bwMode="auto">
            <a:xfrm>
              <a:off x="379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3" name="Oval 2342"/>
            <p:cNvSpPr>
              <a:spLocks noChangeArrowheads="1"/>
            </p:cNvSpPr>
            <p:nvPr/>
          </p:nvSpPr>
          <p:spPr bwMode="auto">
            <a:xfrm>
              <a:off x="1819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4" name="Oval 2343"/>
            <p:cNvSpPr>
              <a:spLocks noChangeArrowheads="1"/>
            </p:cNvSpPr>
            <p:nvPr/>
          </p:nvSpPr>
          <p:spPr bwMode="auto">
            <a:xfrm>
              <a:off x="1204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5" name="Oval 2344"/>
            <p:cNvSpPr>
              <a:spLocks noChangeArrowheads="1"/>
            </p:cNvSpPr>
            <p:nvPr/>
          </p:nvSpPr>
          <p:spPr bwMode="auto">
            <a:xfrm>
              <a:off x="1536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6" name="Oval 2345"/>
            <p:cNvSpPr>
              <a:spLocks noChangeArrowheads="1"/>
            </p:cNvSpPr>
            <p:nvPr/>
          </p:nvSpPr>
          <p:spPr bwMode="auto">
            <a:xfrm>
              <a:off x="112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7" name="Oval 2346"/>
            <p:cNvSpPr>
              <a:spLocks noChangeArrowheads="1"/>
            </p:cNvSpPr>
            <p:nvPr/>
          </p:nvSpPr>
          <p:spPr bwMode="auto">
            <a:xfrm>
              <a:off x="1658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8" name="Oval 2347"/>
            <p:cNvSpPr>
              <a:spLocks noChangeArrowheads="1"/>
            </p:cNvSpPr>
            <p:nvPr/>
          </p:nvSpPr>
          <p:spPr bwMode="auto">
            <a:xfrm>
              <a:off x="1480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9" name="Oval 2348"/>
            <p:cNvSpPr>
              <a:spLocks noChangeArrowheads="1"/>
            </p:cNvSpPr>
            <p:nvPr/>
          </p:nvSpPr>
          <p:spPr bwMode="auto">
            <a:xfrm>
              <a:off x="1253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0" name="Oval 2349"/>
            <p:cNvSpPr>
              <a:spLocks noChangeArrowheads="1"/>
            </p:cNvSpPr>
            <p:nvPr/>
          </p:nvSpPr>
          <p:spPr bwMode="auto">
            <a:xfrm>
              <a:off x="1103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1" name="Oval 2350"/>
            <p:cNvSpPr>
              <a:spLocks noChangeArrowheads="1"/>
            </p:cNvSpPr>
            <p:nvPr/>
          </p:nvSpPr>
          <p:spPr bwMode="auto">
            <a:xfrm>
              <a:off x="1833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6" name="Line 2355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7" name="Line 2356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8" name="Rectangle 2357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99" name="Line 2358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0" name="Rectangle 2359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1" name="Line 2360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2" name="Rectangle 2361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3" name="Line 2362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4" name="Rectangle 2363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5" name="Line 2364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6" name="Rectangle 2365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7" name="Line 2366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8" name="Rectangle 2367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9" name="Rectangle 2368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0" name="Line 2369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1" name="Line 2370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2" name="Rectangle 2371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3" name="Line 2372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4" name="Rectangle 2373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5" name="Line 2374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6" name="Rectangle 2375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7" name="Line 2376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8" name="Rectangle 2377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9" name="Rectangle 2378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20" name="Rectangle 2379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6921" name="TextBox 6920"/>
          <p:cNvSpPr txBox="1"/>
          <p:nvPr/>
        </p:nvSpPr>
        <p:spPr>
          <a:xfrm>
            <a:off x="5021262" y="3711714"/>
            <a:ext cx="383222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SD of Access at 75</a:t>
            </a:r>
            <a:r>
              <a:rPr kumimoji="0" lang="en-US" sz="2000" b="0" i="0" u="none" strike="noStrike" kern="0" cap="none" spc="0" normalizeH="0" baseline="3000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en-US" sz="20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Pctile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of Success Rate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6.88%</a:t>
            </a:r>
          </a:p>
        </p:txBody>
      </p:sp>
      <p:sp>
        <p:nvSpPr>
          <p:cNvPr id="6922" name="TextBox 6921"/>
          <p:cNvSpPr txBox="1"/>
          <p:nvPr/>
        </p:nvSpPr>
        <p:spPr>
          <a:xfrm>
            <a:off x="2362200" y="860425"/>
            <a:ext cx="662940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Unconditional SD of Access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7.59%</a:t>
            </a:r>
          </a:p>
        </p:txBody>
      </p:sp>
      <p:sp>
        <p:nvSpPr>
          <p:cNvPr id="2377" name="TextBox 92"/>
          <p:cNvSpPr txBox="1"/>
          <p:nvPr/>
        </p:nvSpPr>
        <p:spPr>
          <a:xfrm>
            <a:off x="133" y="76200"/>
            <a:ext cx="9143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Success Rate vs. Low-Income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383347304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6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6721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" name="Oval 14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" name="Oval 15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" name="Oval 16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" name="Oval 17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" name="Oval 18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" name="Oval 19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" name="Oval 20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" name="Oval 21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" name="Oval 22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" name="Oval 23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" name="Oval 24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" name="Oval 25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" name="Oval 26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" name="Oval 27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" name="Oval 28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" name="Oval 29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" name="Oval 30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" name="Oval 31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" name="Oval 3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" name="Oval 33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" name="Oval 3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" name="Oval 35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" name="Oval 3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" name="Oval 37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" name="Oval 38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" name="Oval 39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" name="Oval 40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" name="Oval 41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" name="Oval 42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" name="Oval 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" name="Oval 44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" name="Oval 45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" name="Oval 46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" name="Oval 47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" name="Oval 48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" name="Oval 49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" name="Oval 5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" name="Oval 51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" name="Oval 52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" name="Oval 53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" name="Oval 54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" name="Oval 55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" name="Oval 56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" name="Oval 57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" name="Oval 58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" name="Oval 59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" name="Oval 60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" name="Oval 61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" name="Oval 62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" name="Oval 63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" name="Oval 64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" name="Oval 65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" name="Oval 66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" name="Oval 67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" name="Oval 68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" name="Oval 69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" name="Oval 70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" name="Oval 71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" name="Oval 72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" name="Oval 73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" name="Oval 74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" name="Oval 75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" name="Oval 7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" name="Oval 77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4" name="Oval 78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5" name="Oval 7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6" name="Oval 80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7" name="Oval 81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8" name="Oval 82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9" name="Oval 83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0" name="Oval 84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1" name="Oval 85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2" name="Oval 86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3" name="Oval 87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4" name="Oval 88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5" name="Oval 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6" name="Oval 90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7" name="Oval 91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8" name="Oval 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9" name="Oval 93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0" name="Oval 94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1" name="Oval 95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2" name="Oval 96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3" name="Oval 97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4" name="Oval 98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5" name="Oval 99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6" name="Oval 100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7" name="Oval 101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8" name="Oval 102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9" name="Oval 103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0" name="Oval 104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1" name="Oval 105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2" name="Oval 10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3" name="Oval 107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4" name="Oval 108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5" name="Oval 109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6" name="Oval 110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7" name="Oval 11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8" name="Oval 112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9" name="Oval 113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0" name="Oval 114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1" name="Oval 115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2" name="Oval 116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3" name="Oval 117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4" name="Oval 118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5" name="Oval 119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6" name="Oval 120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7" name="Oval 12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8" name="Oval 122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9" name="Oval 123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0" name="Oval 124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1" name="Oval 125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2" name="Oval 126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3" name="Oval 127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4" name="Oval 128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5" name="Oval 129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6" name="Oval 130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7" name="Oval 131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8" name="Oval 132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9" name="Oval 133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0" name="Oval 134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1" name="Oval 135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2" name="Oval 13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3" name="Oval 137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4" name="Oval 138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5" name="Oval 139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6" name="Oval 140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7" name="Oval 141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8" name="Oval 142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9" name="Oval 143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0" name="Oval 14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1" name="Oval 145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2" name="Oval 146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3" name="Oval 147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4" name="Oval 148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5" name="Oval 149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6" name="Oval 150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7" name="Oval 151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8" name="Oval 15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9" name="Oval 153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0" name="Oval 154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1" name="Oval 155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2" name="Oval 156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3" name="Oval 157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4" name="Oval 158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5" name="Oval 159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6" name="Oval 160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7" name="Oval 161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8" name="Oval 162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9" name="Oval 163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0" name="Oval 164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1" name="Oval 165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2" name="Oval 166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3" name="Oval 167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4" name="Oval 168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5" name="Oval 169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6" name="Oval 170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7" name="Oval 171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8" name="Oval 17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9" name="Oval 173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0" name="Oval 174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1" name="Oval 175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2" name="Oval 176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3" name="Oval 177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4" name="Oval 178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5" name="Oval 179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6" name="Oval 180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7" name="Oval 181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8" name="Oval 182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9" name="Oval 183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0" name="Oval 18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1" name="Oval 185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2" name="Oval 18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3" name="Oval 187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4" name="Oval 188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5" name="Oval 189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6" name="Oval 190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7" name="Oval 191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8" name="Oval 192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9" name="Oval 19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0" name="Oval 194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1" name="Oval 195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2" name="Oval 19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3" name="Oval 197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4" name="Oval 198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5" name="Oval 199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6" name="Oval 200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7" name="Oval 201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8" name="Oval 202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9" name="Oval 203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0" name="Oval 20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406"/>
            <p:cNvGrpSpPr>
              <a:grpSpLocks/>
            </p:cNvGrpSpPr>
            <p:nvPr/>
          </p:nvGrpSpPr>
          <p:grpSpPr bwMode="auto">
            <a:xfrm>
              <a:off x="751" y="987"/>
              <a:ext cx="3393" cy="2594"/>
              <a:chOff x="751" y="987"/>
              <a:chExt cx="3393" cy="2594"/>
            </a:xfrm>
          </p:grpSpPr>
          <p:sp>
            <p:nvSpPr>
              <p:cNvPr id="6521" name="Oval 206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" name="Oval 207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" name="Oval 208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" name="Oval 209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" name="Oval 210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" name="Oval 211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" name="Oval 212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" name="Oval 213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" name="Oval 214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" name="Oval 215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" name="Oval 216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" name="Oval 217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" name="Oval 218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" name="Oval 219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" name="Oval 22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" name="Oval 221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" name="Oval 222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" name="Oval 223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" name="Oval 224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" name="Oval 225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" name="Oval 226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" name="Oval 22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" name="Oval 228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" name="Oval 229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" name="Oval 230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" name="Oval 231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" name="Oval 232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" name="Oval 233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" name="Oval 234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" name="Oval 235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" name="Oval 236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" name="Oval 237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" name="Oval 238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" name="Oval 239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" name="Oval 24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" name="Oval 24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" name="Oval 242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" name="Oval 243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" name="Oval 244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" name="Oval 245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" name="Oval 24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" name="Oval 247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" name="Oval 248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" name="Oval 249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" name="Oval 250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" name="Oval 251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" name="Oval 252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" name="Oval 253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" name="Oval 254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" name="Oval 25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" name="Oval 256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" name="Oval 25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" name="Oval 258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" name="Oval 259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" name="Oval 260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" name="Oval 261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" name="Oval 262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" name="Oval 263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" name="Oval 264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" name="Oval 265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" name="Oval 266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" name="Oval 267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" name="Oval 268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" name="Oval 269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" name="Oval 270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" name="Oval 271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" name="Oval 272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" name="Oval 273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" name="Oval 2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" name="Oval 275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" name="Oval 276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" name="Oval 277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" name="Oval 278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" name="Oval 279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" name="Oval 280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" name="Oval 281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" name="Oval 282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" name="Oval 283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" name="Oval 284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" name="Oval 285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" name="Oval 286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" name="Oval 287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" name="Oval 288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" name="Oval 289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" name="Oval 290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" name="Oval 291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" name="Oval 29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" name="Oval 293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" name="Oval 294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" name="Oval 295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" name="Oval 296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" name="Oval 297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" name="Oval 298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" name="Oval 299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" name="Oval 300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" name="Oval 301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" name="Oval 302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" name="Oval 303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" name="Oval 304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" name="Oval 30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" name="Oval 306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" name="Oval 307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" name="Oval 308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" name="Oval 309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" name="Oval 310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" name="Oval 311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" name="Oval 312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" name="Oval 313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" name="Oval 314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" name="Oval 315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" name="Oval 317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" name="Oval 318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" name="Oval 319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" name="Oval 32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" name="Oval 321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" name="Oval 322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" name="Oval 323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" name="Oval 324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" name="Oval 325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" name="Oval 32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" name="Oval 327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" name="Oval 328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" name="Oval 329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" name="Oval 33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" name="Oval 331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" name="Oval 332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" name="Oval 333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" name="Oval 334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" name="Oval 335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" name="Oval 336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" name="Oval 337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" name="Oval 338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" name="Oval 339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" name="Oval 340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" name="Oval 34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" name="Oval 342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" name="Oval 343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" name="Oval 344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" name="Oval 345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" name="Oval 346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" name="Oval 347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" name="Oval 348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" name="Oval 349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" name="Oval 350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" name="Oval 351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" name="Oval 35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" name="Oval 353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" name="Oval 354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" name="Oval 355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" name="Oval 356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" name="Oval 357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" name="Oval 358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" name="Oval 359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" name="Oval 360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" name="Oval 361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" name="Oval 362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" name="Oval 363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" name="Oval 364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" name="Oval 365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" name="Oval 366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" name="Oval 367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" name="Oval 368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" name="Oval 369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" name="Oval 370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" name="Oval 371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" name="Oval 372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" name="Oval 373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" name="Oval 37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" name="Oval 3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" name="Oval 376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" name="Oval 377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" name="Oval 378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" name="Oval 37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" name="Oval 380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" name="Oval 381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" name="Oval 382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" name="Oval 383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" name="Oval 384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" name="Oval 385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" name="Oval 386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" name="Oval 387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" name="Oval 388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" name="Oval 389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" name="Oval 390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" name="Oval 391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" name="Oval 392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" name="Oval 393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" name="Oval 394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" name="Oval 395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" name="Oval 396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" name="Oval 397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" name="Oval 39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" name="Oval 399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" name="Oval 400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" name="Oval 401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" name="Oval 402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" name="Oval 403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" name="Oval 404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" name="Oval 405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607"/>
            <p:cNvGrpSpPr>
              <a:grpSpLocks/>
            </p:cNvGrpSpPr>
            <p:nvPr/>
          </p:nvGrpSpPr>
          <p:grpSpPr bwMode="auto">
            <a:xfrm>
              <a:off x="740" y="1619"/>
              <a:ext cx="3652" cy="1959"/>
              <a:chOff x="740" y="1619"/>
              <a:chExt cx="3652" cy="1959"/>
            </a:xfrm>
          </p:grpSpPr>
          <p:sp>
            <p:nvSpPr>
              <p:cNvPr id="6321" name="Oval 407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2" name="Oval 408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3" name="Oval 409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4" name="Oval 410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5" name="Oval 411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6" name="Oval 412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7" name="Oval 413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8" name="Oval 414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9" name="Oval 415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0" name="Oval 416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1" name="Oval 417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2" name="Oval 418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3" name="Oval 419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4" name="Oval 420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5" name="Oval 421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6" name="Oval 422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7" name="Oval 423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8" name="Oval 424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9" name="Oval 42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0" name="Oval 426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1" name="Oval 427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2" name="Oval 428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3" name="Oval 429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4" name="Oval 430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5" name="Oval 431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6" name="Oval 432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7" name="Oval 433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8" name="Oval 434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9" name="Oval 435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0" name="Oval 436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1" name="Oval 437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2" name="Oval 438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3" name="Oval 439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4" name="Oval 440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5" name="Oval 441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6" name="Oval 442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7" name="Oval 443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8" name="Oval 444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9" name="Oval 445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0" name="Oval 446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1" name="Oval 447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2" name="Oval 448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3" name="Oval 449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4" name="Oval 450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5" name="Oval 451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6" name="Oval 452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7" name="Oval 453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8" name="Oval 454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9" name="Oval 455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0" name="Oval 456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1" name="Oval 45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2" name="Oval 458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3" name="Oval 459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4" name="Oval 460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5" name="Oval 461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6" name="Oval 462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7" name="Oval 463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8" name="Oval 464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9" name="Oval 465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0" name="Oval 466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1" name="Oval 467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2" name="Oval 468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3" name="Oval 469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4" name="Oval 470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5" name="Oval 471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6" name="Oval 472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7" name="Oval 473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8" name="Oval 474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9" name="Oval 475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0" name="Oval 476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1" name="Oval 477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2" name="Oval 478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3" name="Oval 47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4" name="Oval 480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5" name="Oval 481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6" name="Oval 482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7" name="Oval 483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8" name="Oval 484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9" name="Oval 485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0" name="Oval 486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1" name="Oval 487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2" name="Oval 488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3" name="Oval 489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4" name="Oval 490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5" name="Oval 49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6" name="Oval 492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7" name="Oval 49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8" name="Oval 494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9" name="Oval 495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0" name="Oval 496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1" name="Oval 497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2" name="Oval 498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3" name="Oval 499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4" name="Oval 500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5" name="Oval 501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6" name="Oval 502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7" name="Oval 503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8" name="Oval 504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9" name="Oval 505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0" name="Oval 506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1" name="Oval 507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2" name="Oval 508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3" name="Oval 509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4" name="Oval 510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5" name="Oval 511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6" name="Oval 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7" name="Oval 513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8" name="Oval 51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9" name="Oval 515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0" name="Oval 516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1" name="Oval 517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2" name="Oval 518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3" name="Oval 519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4" name="Oval 520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5" name="Oval 521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6" name="Oval 522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7" name="Oval 523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8" name="Oval 524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9" name="Oval 525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0" name="Oval 526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1" name="Oval 527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2" name="Oval 528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3" name="Oval 529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4" name="Oval 530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5" name="Oval 531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6" name="Oval 532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7" name="Oval 533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8" name="Oval 534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9" name="Oval 535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0" name="Oval 536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1" name="Oval 537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2" name="Oval 538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3" name="Oval 539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4" name="Oval 540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5" name="Oval 541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6" name="Oval 542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7" name="Oval 543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8" name="Oval 544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9" name="Oval 545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0" name="Oval 546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1" name="Oval 547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2" name="Oval 548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3" name="Oval 549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4" name="Oval 550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5" name="Oval 551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6" name="Oval 552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7" name="Oval 553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8" name="Oval 554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9" name="Oval 555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0" name="Oval 556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1" name="Oval 557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2" name="Oval 558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3" name="Oval 559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4" name="Oval 560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5" name="Oval 561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6" name="Oval 56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7" name="Oval 563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8" name="Oval 564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9" name="Oval 565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0" name="Oval 566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1" name="Oval 567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2" name="Oval 568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3" name="Oval 569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4" name="Oval 570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5" name="Oval 571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6" name="Oval 572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7" name="Oval 573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8" name="Oval 574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9" name="Oval 575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0" name="Oval 576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1" name="Oval 577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2" name="Oval 578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3" name="Oval 579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4" name="Oval 580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5" name="Oval 581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6" name="Oval 582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7" name="Oval 583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8" name="Oval 58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9" name="Oval 585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0" name="Oval 586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1" name="Oval 587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2" name="Oval 588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3" name="Oval 589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4" name="Oval 590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5" name="Oval 591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6" name="Oval 592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7" name="Oval 593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8" name="Oval 594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9" name="Oval 59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0" name="Oval 596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1" name="Oval 59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2" name="Oval 598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3" name="Oval 599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" name="Oval 600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" name="Oval 601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" name="Oval 60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" name="Oval 603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" name="Oval 604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" name="Oval 605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" name="Oval 60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0" name="Group 808"/>
            <p:cNvGrpSpPr>
              <a:grpSpLocks/>
            </p:cNvGrpSpPr>
            <p:nvPr/>
          </p:nvGrpSpPr>
          <p:grpSpPr bwMode="auto">
            <a:xfrm>
              <a:off x="765" y="1308"/>
              <a:ext cx="3965" cy="2273"/>
              <a:chOff x="765" y="1308"/>
              <a:chExt cx="3965" cy="2273"/>
            </a:xfrm>
          </p:grpSpPr>
          <p:sp>
            <p:nvSpPr>
              <p:cNvPr id="6121" name="Oval 608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2" name="Oval 609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3" name="Oval 610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4" name="Oval 611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5" name="Oval 612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6" name="Oval 61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7" name="Oval 614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8" name="Oval 6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9" name="Oval 616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0" name="Oval 617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1" name="Oval 618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2" name="Oval 619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3" name="Oval 620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4" name="Oval 621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5" name="Oval 622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6" name="Oval 623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7" name="Oval 624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8" name="Oval 625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9" name="Oval 626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0" name="Oval 627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1" name="Oval 628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2" name="Oval 629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3" name="Oval 630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4" name="Oval 631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5" name="Oval 632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6" name="Oval 633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7" name="Oval 634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8" name="Oval 635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9" name="Oval 636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0" name="Oval 637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1" name="Oval 638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2" name="Oval 639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3" name="Oval 640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4" name="Oval 641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5" name="Oval 642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6" name="Oval 643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7" name="Oval 644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8" name="Oval 64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9" name="Oval 646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0" name="Oval 647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1" name="Oval 64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2" name="Oval 649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3" name="Oval 650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4" name="Oval 651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5" name="Oval 652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6" name="Oval 653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7" name="Oval 654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8" name="Oval 655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9" name="Oval 656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0" name="Oval 657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1" name="Oval 65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2" name="Oval 6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3" name="Oval 660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4" name="Oval 661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5" name="Oval 662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6" name="Oval 663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7" name="Oval 664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8" name="Oval 665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9" name="Oval 666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0" name="Oval 667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1" name="Oval 668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2" name="Oval 669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3" name="Oval 670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4" name="Oval 671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5" name="Oval 672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6" name="Oval 673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7" name="Oval 674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8" name="Oval 675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9" name="Oval 676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0" name="Oval 677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1" name="Oval 678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2" name="Oval 67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3" name="Oval 68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4" name="Oval 681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5" name="Oval 682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6" name="Oval 683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7" name="Oval 684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8" name="Oval 685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9" name="Oval 686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0" name="Oval 687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1" name="Oval 688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2" name="Oval 689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3" name="Oval 690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4" name="Oval 691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5" name="Oval 692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6" name="Oval 693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7" name="Oval 694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8" name="Oval 695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9" name="Oval 696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0" name="Oval 697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1" name="Oval 698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2" name="Oval 699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3" name="Oval 700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4" name="Oval 701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5" name="Oval 702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6" name="Oval 703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7" name="Oval 704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8" name="Oval 705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9" name="Oval 706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0" name="Oval 707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1" name="Oval 708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2" name="Oval 709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3" name="Oval 710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4" name="Oval 711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5" name="Oval 712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6" name="Oval 71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7" name="Oval 714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8" name="Oval 715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9" name="Oval 716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0" name="Oval 717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1" name="Oval 718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2" name="Oval 719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3" name="Oval 72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4" name="Oval 721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5" name="Oval 722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6" name="Oval 723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7" name="Oval 724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8" name="Oval 725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9" name="Oval 726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0" name="Oval 727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1" name="Oval 728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2" name="Oval 7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3" name="Oval 730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4" name="Oval 731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5" name="Oval 732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6" name="Oval 733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7" name="Oval 734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8" name="Oval 735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9" name="Oval 736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0" name="Oval 737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1" name="Oval 738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2" name="Oval 739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3" name="Oval 740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4" name="Oval 741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5" name="Oval 74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6" name="Oval 743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7" name="Oval 744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8" name="Oval 745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9" name="Oval 746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0" name="Oval 747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1" name="Oval 748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2" name="Oval 749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3" name="Oval 750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4" name="Oval 751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5" name="Oval 752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6" name="Oval 753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7" name="Oval 754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8" name="Oval 755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9" name="Oval 75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0" name="Oval 757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1" name="Oval 758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2" name="Oval 7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3" name="Oval 760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4" name="Oval 761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5" name="Oval 762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6" name="Oval 763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7" name="Oval 764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8" name="Oval 765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9" name="Oval 766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0" name="Oval 767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1" name="Oval 768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2" name="Oval 769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3" name="Oval 770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4" name="Oval 771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5" name="Oval 772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6" name="Oval 773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7" name="Oval 774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8" name="Oval 775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9" name="Oval 776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0" name="Oval 777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1" name="Oval 778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2" name="Oval 779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3" name="Oval 780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4" name="Oval 78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5" name="Oval 782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6" name="Oval 783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7" name="Oval 784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8" name="Oval 785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9" name="Oval 786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0" name="Oval 78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1" name="Oval 788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2" name="Oval 789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3" name="Oval 790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4" name="Oval 791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5" name="Oval 792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6" name="Oval 793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7" name="Oval 794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8" name="Oval 795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9" name="Oval 796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0" name="Oval 797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1" name="Oval 798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2" name="Oval 79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3" name="Oval 800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4" name="Oval 801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5" name="Oval 802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6" name="Oval 803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7" name="Oval 804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8" name="Oval 805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9" name="Oval 806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0" name="Oval 807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" name="Group 1009"/>
            <p:cNvGrpSpPr>
              <a:grpSpLocks/>
            </p:cNvGrpSpPr>
            <p:nvPr/>
          </p:nvGrpSpPr>
          <p:grpSpPr bwMode="auto">
            <a:xfrm>
              <a:off x="782" y="1298"/>
              <a:ext cx="3631" cy="2283"/>
              <a:chOff x="782" y="1298"/>
              <a:chExt cx="3631" cy="2283"/>
            </a:xfrm>
          </p:grpSpPr>
          <p:sp>
            <p:nvSpPr>
              <p:cNvPr id="5921" name="Oval 809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2" name="Oval 810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3" name="Oval 811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4" name="Oval 812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5" name="Oval 813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6" name="Oval 8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7" name="Oval 815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8" name="Oval 816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9" name="Oval 817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0" name="Oval 818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1" name="Oval 819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2" name="Oval 820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3" name="Oval 821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4" name="Oval 822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5" name="Oval 823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6" name="Oval 824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7" name="Oval 825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8" name="Oval 826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9" name="Oval 827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0" name="Oval 828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1" name="Oval 829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2" name="Oval 830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3" name="Oval 831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4" name="Oval 832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5" name="Oval 833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6" name="Oval 834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7" name="Oval 83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8" name="Oval 836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9" name="Oval 837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0" name="Oval 838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1" name="Oval 839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2" name="Oval 840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3" name="Oval 841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4" name="Oval 842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5" name="Oval 843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6" name="Oval 84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7" name="Oval 845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8" name="Oval 846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9" name="Oval 847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0" name="Oval 848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1" name="Oval 849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2" name="Oval 850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3" name="Oval 851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4" name="Oval 852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5" name="Oval 853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6" name="Oval 854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7" name="Oval 85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8" name="Oval 856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9" name="Oval 857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0" name="Oval 858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1" name="Oval 859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2" name="Oval 860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3" name="Oval 861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4" name="Oval 862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5" name="Oval 863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6" name="Oval 86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7" name="Oval 865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8" name="Oval 866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9" name="Oval 867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0" name="Oval 868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1" name="Oval 869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2" name="Oval 870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3" name="Oval 871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4" name="Oval 872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5" name="Oval 873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6" name="Oval 874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7" name="Oval 875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8" name="Oval 876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9" name="Oval 877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0" name="Oval 878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1" name="Oval 879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2" name="Oval 880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3" name="Oval 881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4" name="Oval 882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5" name="Oval 88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6" name="Oval 884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7" name="Oval 885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8" name="Oval 886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9" name="Oval 887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0" name="Oval 888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1" name="Oval 889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2" name="Oval 890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3" name="Oval 89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4" name="Oval 892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5" name="Oval 893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6" name="Oval 894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7" name="Oval 89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8" name="Oval 896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9" name="Oval 897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0" name="Oval 898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1" name="Oval 89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2" name="Oval 900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3" name="Oval 901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4" name="Oval 902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5" name="Oval 903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6" name="Oval 904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7" name="Oval 905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8" name="Oval 90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9" name="Oval 907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0" name="Oval 908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1" name="Oval 909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2" name="Oval 910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3" name="Oval 911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Oval 912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Oval 913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Oval 91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Oval 915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Oval 916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Oval 917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Oval 918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Oval 919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Oval 920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Oval 921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Oval 922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Oval 923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Oval 924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Oval 925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Oval 926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Oval 927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0" name="Oval 928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1" name="Oval 929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2" name="Oval 93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3" name="Oval 931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4" name="Oval 932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5" name="Oval 933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6" name="Oval 934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7" name="Oval 935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8" name="Oval 936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9" name="Oval 937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0" name="Oval 938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1" name="Oval 939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2" name="Oval 94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3" name="Oval 941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4" name="Oval 942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5" name="Oval 943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6" name="Oval 944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7" name="Oval 94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8" name="Oval 946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9" name="Oval 947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0" name="Oval 948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1" name="Oval 949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2" name="Oval 950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3" name="Oval 95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4" name="Oval 952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5" name="Oval 953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6" name="Oval 954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7" name="Oval 955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8" name="Oval 956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9" name="Oval 957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0" name="Oval 958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1" name="Oval 959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2" name="Oval 960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3" name="Oval 961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4" name="Oval 962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5" name="Oval 963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6" name="Oval 964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7" name="Oval 965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8" name="Oval 966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9" name="Oval 967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0" name="Oval 968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1" name="Oval 969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2" name="Oval 970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3" name="Oval 971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4" name="Oval 972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5" name="Oval 973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6" name="Oval 974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7" name="Oval 975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8" name="Oval 976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9" name="Oval 977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0" name="Oval 978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1" name="Oval 979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2" name="Oval 980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3" name="Oval 981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4" name="Oval 982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5" name="Oval 983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6" name="Oval 98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7" name="Oval 985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8" name="Oval 98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9" name="Oval 987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0" name="Oval 988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1" name="Oval 989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2" name="Oval 990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3" name="Oval 991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4" name="Oval 992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5" name="Oval 993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6" name="Oval 994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7" name="Oval 995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8" name="Oval 996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9" name="Oval 997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0" name="Oval 998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1" name="Oval 99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2" name="Oval 1000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3" name="Oval 100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4" name="Oval 1002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5" name="Oval 1003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6" name="Oval 1004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7" name="Oval 1005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8" name="Oval 1006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9" name="Oval 1007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0" name="Oval 1008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210"/>
            <p:cNvGrpSpPr>
              <a:grpSpLocks/>
            </p:cNvGrpSpPr>
            <p:nvPr/>
          </p:nvGrpSpPr>
          <p:grpSpPr bwMode="auto">
            <a:xfrm>
              <a:off x="768" y="795"/>
              <a:ext cx="3596" cy="2786"/>
              <a:chOff x="768" y="795"/>
              <a:chExt cx="3596" cy="2786"/>
            </a:xfrm>
          </p:grpSpPr>
          <p:sp>
            <p:nvSpPr>
              <p:cNvPr id="5721" name="Oval 101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2" name="Oval 1011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3" name="Oval 1012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4" name="Oval 1013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5" name="Oval 1014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6" name="Oval 1015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7" name="Oval 1016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8" name="Oval 1017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9" name="Oval 1018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0" name="Oval 1019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1" name="Oval 1020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2" name="Oval 1021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3" name="Oval 1022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4" name="Oval 1023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5" name="Oval 1024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6" name="Oval 102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7" name="Oval 102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8" name="Oval 1027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9" name="Oval 1028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0" name="Oval 1029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1" name="Oval 1030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2" name="Oval 1031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3" name="Oval 1032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4" name="Oval 1033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5" name="Oval 1034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6" name="Oval 1035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7" name="Oval 1036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8" name="Oval 1037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9" name="Oval 1038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0" name="Oval 1039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1" name="Oval 1040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2" name="Oval 1041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3" name="Oval 1042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4" name="Oval 1043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5" name="Oval 1044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6" name="Oval 1045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7" name="Oval 10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8" name="Oval 1047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9" name="Oval 1048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0" name="Oval 1049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1" name="Oval 1050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2" name="Oval 1051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3" name="Oval 1052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4" name="Oval 1053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5" name="Oval 1054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6" name="Oval 1055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7" name="Oval 105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8" name="Oval 105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9" name="Oval 1058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0" name="Oval 1059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1" name="Oval 1060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2" name="Oval 1061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3" name="Oval 1062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4" name="Oval 1063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5" name="Oval 1064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6" name="Oval 1065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7" name="Oval 1066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8" name="Oval 1067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9" name="Oval 1068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0" name="Oval 1069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1" name="Oval 1070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2" name="Oval 1071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3" name="Oval 107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4" name="Oval 1073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5" name="Oval 1074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6" name="Oval 1075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7" name="Oval 1076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8" name="Oval 10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9" name="Oval 1078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0" name="Oval 1079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1" name="Oval 1080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2" name="Oval 1081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3" name="Oval 108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4" name="Oval 1083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5" name="Oval 1084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6" name="Oval 1085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7" name="Oval 1086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8" name="Oval 1087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9" name="Oval 1088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0" name="Oval 1089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1" name="Oval 1090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2" name="Oval 1091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3" name="Oval 1092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4" name="Oval 1093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5" name="Oval 1094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6" name="Oval 109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7" name="Oval 1096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8" name="Oval 1097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9" name="Oval 1098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0" name="Oval 109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1" name="Oval 1100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2" name="Oval 1101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3" name="Oval 1102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4" name="Oval 1103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5" name="Oval 1104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6" name="Oval 1105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7" name="Oval 110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8" name="Oval 110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9" name="Oval 1108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0" name="Oval 1109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1" name="Oval 1110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2" name="Oval 1111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3" name="Oval 1112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4" name="Oval 1113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5" name="Oval 1114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6" name="Oval 1115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7" name="Oval 1116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8" name="Oval 1117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9" name="Oval 1118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0" name="Oval 1119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1" name="Oval 112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2" name="Oval 1121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3" name="Oval 1122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4" name="Oval 1123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5" name="Oval 1124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6" name="Oval 1125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7" name="Oval 1126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8" name="Oval 112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9" name="Oval 1128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0" name="Oval 1129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1" name="Oval 1130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2" name="Oval 1131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3" name="Oval 1132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4" name="Oval 1133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5" name="Oval 113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6" name="Oval 1135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7" name="Oval 113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8" name="Oval 1137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9" name="Oval 1138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0" name="Oval 1139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1" name="Oval 1140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2" name="Oval 1141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3" name="Oval 114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4" name="Oval 1143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5" name="Oval 1144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6" name="Oval 1145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7" name="Oval 1146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8" name="Oval 1147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9" name="Oval 1148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0" name="Oval 1149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1" name="Oval 1150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2" name="Oval 1151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3" name="Oval 115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4" name="Oval 1153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5" name="Oval 1154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6" name="Oval 1155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7" name="Oval 1156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8" name="Oval 115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9" name="Oval 11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0" name="Oval 1159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1" name="Oval 1160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2" name="Oval 1161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3" name="Oval 1162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4" name="Oval 1163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5" name="Oval 1164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6" name="Oval 1165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7" name="Oval 1166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8" name="Oval 1167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9" name="Oval 1168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0" name="Oval 1169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1" name="Oval 1170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2" name="Oval 117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3" name="Oval 1172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4" name="Oval 1173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5" name="Oval 1174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6" name="Oval 1175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7" name="Oval 117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8" name="Oval 1177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9" name="Oval 1178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0" name="Oval 1179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1" name="Oval 118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2" name="Oval 1181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3" name="Oval 1182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4" name="Oval 1183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5" name="Oval 1184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6" name="Oval 1185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7" name="Oval 1186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8" name="Oval 1187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9" name="Oval 1188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0" name="Oval 11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1" name="Oval 1190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2" name="Oval 1191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3" name="Oval 1192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4" name="Oval 1193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5" name="Oval 1194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6" name="Oval 1195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7" name="Oval 1196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8" name="Oval 1197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9" name="Oval 119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0" name="Oval 1199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1" name="Oval 1200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2" name="Oval 1201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3" name="Oval 1202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4" name="Oval 1203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5" name="Oval 1204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6" name="Oval 1205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7" name="Oval 1206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8" name="Oval 1207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9" name="Oval 1208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0" name="Oval 1209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" name="Group 1411"/>
            <p:cNvGrpSpPr>
              <a:grpSpLocks/>
            </p:cNvGrpSpPr>
            <p:nvPr/>
          </p:nvGrpSpPr>
          <p:grpSpPr bwMode="auto">
            <a:xfrm>
              <a:off x="810" y="1626"/>
              <a:ext cx="3630" cy="1948"/>
              <a:chOff x="810" y="1626"/>
              <a:chExt cx="3630" cy="1948"/>
            </a:xfrm>
          </p:grpSpPr>
          <p:sp>
            <p:nvSpPr>
              <p:cNvPr id="5521" name="Oval 1211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Oval 1212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" name="Oval 121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" name="Oval 1214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Oval 1215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" name="Oval 1216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Oval 1217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Oval 1218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Oval 1219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Oval 1220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Oval 1221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Oval 1222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Oval 1223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Oval 1224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Oval 1225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" name="Oval 1226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" name="Oval 1227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" name="Oval 12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" name="Oval 1229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" name="Oval 1230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" name="Oval 1231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" name="Oval 1232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" name="Oval 1233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" name="Oval 1234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" name="Oval 1235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" name="Oval 1236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" name="Oval 1237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" name="Oval 1238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" name="Oval 1239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" name="Oval 1240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" name="Oval 1241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" name="Oval 1242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" name="Oval 1243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" name="Oval 1244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" name="Oval 1245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" name="Oval 1246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" name="Oval 1247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" name="Oval 1248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" name="Oval 1249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" name="Oval 1250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" name="Oval 1251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" name="Oval 1252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" name="Oval 1253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" name="Oval 1254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" name="Oval 1255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" name="Oval 1256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" name="Oval 1257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" name="Oval 1258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" name="Oval 1259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" name="Oval 126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" name="Oval 1261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" name="Oval 1262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" name="Oval 1263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" name="Oval 1264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" name="Oval 1265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" name="Oval 126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" name="Oval 1267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" name="Oval 1268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" name="Oval 1269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" name="Oval 1270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" name="Oval 1271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" name="Oval 1272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" name="Oval 1273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" name="Oval 1274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" name="Oval 1275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" name="Oval 1276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" name="Oval 1277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" name="Oval 1278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" name="Oval 1279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" name="Oval 1280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" name="Oval 1281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" name="Oval 1282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" name="Oval 1283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4" name="Oval 1284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5" name="Oval 1285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6" name="Oval 128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7" name="Oval 1287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8" name="Oval 1288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9" name="Oval 1289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0" name="Oval 1290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1" name="Oval 1291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2" name="Oval 1292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3" name="Oval 1293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4" name="Oval 1294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5" name="Oval 1295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6" name="Oval 1296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7" name="Oval 1297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8" name="Oval 1298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9" name="Oval 1299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0" name="Oval 1300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1" name="Oval 1301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2" name="Oval 1302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3" name="Oval 1303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4" name="Oval 1304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5" name="Oval 1305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6" name="Oval 1306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7" name="Oval 130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8" name="Oval 1308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9" name="Oval 1309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0" name="Oval 1310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1" name="Oval 1311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2" name="Oval 1312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3" name="Oval 1313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4" name="Oval 1314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5" name="Oval 1315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6" name="Oval 131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7" name="Oval 1317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8" name="Oval 1318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9" name="Oval 1319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0" name="Oval 1320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1" name="Oval 1321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2" name="Oval 1322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3" name="Oval 1323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4" name="Oval 1324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5" name="Oval 1325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6" name="Oval 1326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7" name="Oval 1327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8" name="Oval 1328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9" name="Oval 1329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0" name="Oval 1330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1" name="Oval 1331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2" name="Oval 1332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3" name="Oval 133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4" name="Oval 1334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5" name="Oval 1335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6" name="Oval 1336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7" name="Oval 1337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8" name="Oval 1338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9" name="Oval 1339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0" name="Oval 1340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1" name="Oval 1341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2" name="Oval 1342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3" name="Oval 1343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4" name="Oval 1344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5" name="Oval 1345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6" name="Oval 134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7" name="Oval 1347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8" name="Oval 1348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9" name="Oval 1349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0" name="Oval 135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1" name="Oval 135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2" name="Oval 1352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3" name="Oval 1353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4" name="Oval 1354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5" name="Oval 1355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6" name="Oval 1356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7" name="Oval 1357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8" name="Oval 1358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9" name="Oval 1359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0" name="Oval 1360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1" name="Oval 1361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2" name="Oval 136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3" name="Oval 136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4" name="Oval 1364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5" name="Oval 136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6" name="Oval 1366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7" name="Oval 1367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8" name="Oval 1368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9" name="Oval 1369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0" name="Oval 1370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1" name="Oval 1371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2" name="Oval 1372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3" name="Oval 1373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4" name="Oval 1374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5" name="Oval 1375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6" name="Oval 1376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7" name="Oval 1377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8" name="Oval 1378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9" name="Oval 1379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0" name="Oval 1380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1" name="Oval 1381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2" name="Oval 1382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3" name="Oval 1383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4" name="Oval 138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5" name="Oval 1385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6" name="Oval 1386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7" name="Oval 1387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8" name="Oval 1388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9" name="Oval 1389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0" name="Oval 1390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1" name="Oval 1391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2" name="Oval 1392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3" name="Oval 1393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4" name="Oval 1394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5" name="Oval 1395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6" name="Oval 1396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7" name="Oval 139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8" name="Oval 1398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9" name="Oval 1399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0" name="Oval 1400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1" name="Oval 1401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2" name="Oval 1402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3" name="Oval 1403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4" name="Oval 1404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5" name="Oval 1405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6" name="Oval 1406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7" name="Oval 1407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8" name="Oval 1408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9" name="Oval 140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0" name="Oval 1410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4" name="Group 1612"/>
            <p:cNvGrpSpPr>
              <a:grpSpLocks/>
            </p:cNvGrpSpPr>
            <p:nvPr/>
          </p:nvGrpSpPr>
          <p:grpSpPr bwMode="auto">
            <a:xfrm>
              <a:off x="771" y="774"/>
              <a:ext cx="3512" cy="2807"/>
              <a:chOff x="771" y="774"/>
              <a:chExt cx="3512" cy="2807"/>
            </a:xfrm>
          </p:grpSpPr>
          <p:sp>
            <p:nvSpPr>
              <p:cNvPr id="5321" name="Oval 1412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2" name="Oval 1413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3" name="Oval 1414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4" name="Oval 1415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5" name="Oval 1416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6" name="Oval 1417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7" name="Oval 1418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8" name="Oval 1419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9" name="Oval 1420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0" name="Oval 1421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1" name="Oval 1422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2" name="Oval 1423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3" name="Oval 1424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4" name="Oval 1425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5" name="Oval 1426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6" name="Oval 1427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7" name="Oval 1428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8" name="Oval 1429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9" name="Oval 1430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0" name="Oval 143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1" name="Oval 143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2" name="Oval 1433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3" name="Oval 1434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4" name="Oval 1435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5" name="Oval 1436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6" name="Oval 1437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7" name="Oval 1438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8" name="Oval 1439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9" name="Oval 144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0" name="Oval 1441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1" name="Oval 1442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2" name="Oval 1443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3" name="Oval 1444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4" name="Oval 1445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5" name="Oval 1446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6" name="Oval 1447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7" name="Oval 1448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8" name="Oval 144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9" name="Oval 1450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0" name="Oval 1451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1" name="Oval 1452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2" name="Oval 1453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3" name="Oval 1454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4" name="Oval 1455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5" name="Oval 1456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6" name="Oval 1457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7" name="Oval 1458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8" name="Oval 1459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9" name="Oval 1460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0" name="Oval 1461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1" name="Oval 1462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2" name="Oval 1463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3" name="Oval 1464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4" name="Oval 1465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5" name="Oval 1466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6" name="Oval 1467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7" name="Oval 1468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8" name="Oval 1469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9" name="Oval 147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0" name="Oval 147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1" name="Oval 1472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2" name="Oval 1473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3" name="Oval 1474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4" name="Oval 1475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5" name="Oval 1476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6" name="Oval 1477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7" name="Oval 1478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8" name="Oval 1479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9" name="Oval 1480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0" name="Oval 1481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1" name="Oval 1482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2" name="Oval 1483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3" name="Oval 1484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4" name="Oval 148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" name="Oval 1486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" name="Oval 1487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" name="Oval 148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" name="Oval 1489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" name="Oval 1490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" name="Oval 1491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" name="Oval 1492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" name="Oval 1493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" name="Oval 1494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" name="Oval 1495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" name="Oval 149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" name="Oval 1497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" name="Oval 1498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" name="Oval 1499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" name="Oval 150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" name="Oval 150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" name="Oval 1502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" name="Oval 1503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" name="Oval 1504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" name="Oval 1505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" name="Oval 1506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" name="Oval 150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" name="Oval 1508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" name="Oval 1509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" name="Oval 1510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" name="Oval 1511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" name="Oval 1512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" name="Oval 1513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" name="Oval 1514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" name="Oval 1515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" name="Oval 1516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" name="Oval 1517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" name="Oval 1518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" name="Oval 1519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" name="Oval 1520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" name="Oval 1521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" name="Oval 1522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" name="Oval 1523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" name="Oval 1524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" name="Oval 1525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" name="Oval 1526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" name="Oval 1527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" name="Oval 1528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" name="Oval 1529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" name="Oval 1530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" name="Oval 153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" name="Oval 1532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" name="Oval 153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" name="Oval 1534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" name="Oval 1535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" name="Oval 1536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" name="Oval 153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" name="Oval 153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" name="Oval 1539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" name="Oval 1540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" name="Oval 1541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" name="Oval 1542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" name="Oval 1543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" name="Oval 1544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" name="Oval 1545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" name="Oval 1546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" name="Oval 1547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" name="Oval 1548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" name="Oval 1549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" name="Oval 1550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" name="Oval 1551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" name="Oval 1552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" name="Oval 1553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" name="Oval 1554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" name="Oval 1555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" name="Oval 1556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" name="Oval 1557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" name="Oval 1558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" name="Oval 1559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" name="Oval 1560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" name="Oval 1561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" name="Oval 1562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" name="Oval 1563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" name="Oval 1564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" name="Oval 1565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" name="Oval 1566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" name="Oval 1567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" name="Oval 1568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" name="Oval 1569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" name="Oval 1570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" name="Oval 1571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" name="Oval 157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" name="Oval 1573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" name="Oval 1574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" name="Oval 1575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" name="Oval 1576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" name="Oval 1577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" name="Oval 157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" name="Oval 1579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" name="Oval 1580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" name="Oval 1581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" name="Oval 1582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" name="Oval 1583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" name="Oval 1584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" name="Oval 158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" name="Oval 1586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" name="Oval 1587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" name="Oval 1588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" name="Oval 1589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" name="Oval 1590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" name="Oval 1591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" name="Oval 1592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" name="Oval 1593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" name="Oval 1594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Oval 1595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Oval 1596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Oval 1597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Oval 1598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Oval 1599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Oval 1600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Oval 1601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Oval 1602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Oval 1603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Oval 1604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Oval 160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Oval 1606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Oval 1607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Oval 1608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Oval 1609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Oval 1610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Oval 1611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5" name="Group 1813"/>
            <p:cNvGrpSpPr>
              <a:grpSpLocks/>
            </p:cNvGrpSpPr>
            <p:nvPr/>
          </p:nvGrpSpPr>
          <p:grpSpPr bwMode="auto">
            <a:xfrm>
              <a:off x="771" y="1661"/>
              <a:ext cx="4155" cy="1920"/>
              <a:chOff x="771" y="1661"/>
              <a:chExt cx="4155" cy="1920"/>
            </a:xfrm>
          </p:grpSpPr>
          <p:sp>
            <p:nvSpPr>
              <p:cNvPr id="5121" name="Oval 1613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2" name="Oval 1614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3" name="Oval 1615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4" name="Oval 1616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5" name="Oval 1617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6" name="Oval 1618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7" name="Oval 161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8" name="Oval 1620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9" name="Oval 162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0" name="Oval 162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1" name="Oval 1623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2" name="Oval 1624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3" name="Oval 1625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4" name="Oval 1626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5" name="Oval 1627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6" name="Oval 1628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7" name="Oval 1629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8" name="Oval 1630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9" name="Oval 1631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0" name="Oval 1632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1" name="Oval 1633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2" name="Oval 1634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3" name="Oval 1635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4" name="Oval 1636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5" name="Oval 1637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6" name="Oval 1638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7" name="Oval 1639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8" name="Oval 1640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9" name="Oval 1641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0" name="Oval 1642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1" name="Oval 1643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2" name="Oval 1644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3" name="Oval 1645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4" name="Oval 1646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5" name="Oval 1647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6" name="Oval 1648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7" name="Oval 1649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8" name="Oval 1650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9" name="Oval 165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0" name="Oval 1652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1" name="Oval 1653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2" name="Oval 165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3" name="Oval 1655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4" name="Oval 1656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5" name="Oval 1657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6" name="Oval 1658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7" name="Oval 1659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8" name="Oval 1660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9" name="Oval 1661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0" name="Oval 1662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1" name="Oval 1663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2" name="Oval 1664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3" name="Oval 1665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4" name="Oval 1666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5" name="Oval 16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6" name="Oval 1668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7" name="Oval 1669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8" name="Oval 1670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9" name="Oval 1671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0" name="Oval 1672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1" name="Oval 1673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2" name="Oval 1674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3" name="Oval 1675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4" name="Oval 167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5" name="Oval 1677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6" name="Oval 1678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7" name="Oval 1679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8" name="Oval 1680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9" name="Oval 1681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" name="Oval 1682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" name="Oval 1683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2" name="Oval 1684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3" name="Oval 1685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4" name="Oval 1686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5" name="Oval 1687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6" name="Oval 1688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7" name="Oval 1689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8" name="Oval 1690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9" name="Oval 1691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0" name="Oval 1692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1" name="Oval 1693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2" name="Oval 1694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3" name="Oval 1695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4" name="Oval 1696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5" name="Oval 1697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6" name="Oval 1698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7" name="Oval 1699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8" name="Oval 1700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9" name="Oval 170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0" name="Oval 1702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1" name="Oval 1703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2" name="Oval 170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3" name="Oval 1705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4" name="Oval 1706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5" name="Oval 1707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6" name="Oval 1708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7" name="Oval 1709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8" name="Oval 1710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9" name="Oval 1711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0" name="Oval 171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1" name="Oval 1713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2" name="Oval 1714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3" name="Oval 1715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4" name="Oval 1716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Oval 1717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Oval 1718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7" name="Oval 1719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Oval 1720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Oval 1721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0" name="Oval 1722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1" name="Oval 1723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2" name="Oval 1724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3" name="Oval 1725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4" name="Oval 1726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5" name="Oval 1727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6" name="Oval 1728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7" name="Oval 172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8" name="Oval 1730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9" name="Oval 1731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0" name="Oval 1732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1" name="Oval 1733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2" name="Oval 1734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3" name="Oval 1735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4" name="Oval 1736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5" name="Oval 1737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6" name="Oval 1738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7" name="Oval 1739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8" name="Oval 1740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9" name="Oval 1741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0" name="Oval 1742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1" name="Oval 1743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2" name="Oval 1744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3" name="Oval 1745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4" name="Oval 1746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5" name="Oval 1747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6" name="Oval 1748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7" name="Oval 1749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8" name="Oval 1750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9" name="Oval 1751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0" name="Oval 1752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1" name="Oval 1753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2" name="Oval 1754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3" name="Oval 1755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4" name="Oval 1756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5" name="Oval 1757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6" name="Oval 1758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7" name="Oval 1759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8" name="Oval 1760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9" name="Oval 1761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0" name="Oval 1762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1" name="Oval 1763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2" name="Oval 176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3" name="Oval 1765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4" name="Oval 1766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5" name="Oval 1767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6" name="Oval 176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7" name="Oval 1769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8" name="Oval 1770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9" name="Oval 1771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Oval 1772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Oval 1773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Oval 1774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Oval 177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Oval 1776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Oval 1777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Oval 177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Oval 1779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Oval 1780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Oval 1781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Oval 1782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Oval 1783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Oval 1784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Oval 1785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Oval 1786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Oval 17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Oval 1788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7" name="Oval 1789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Oval 1790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Oval 1791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Oval 1792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Oval 1793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Oval 179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3" name="Oval 1795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4" name="Oval 1796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5" name="Oval 1797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Oval 1798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Oval 1799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Oval 1800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Oval 1801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Oval 180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Oval 1803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2" name="Oval 1804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3" name="Oval 1805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4" name="Oval 1806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5" name="Oval 1807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6" name="Oval 1808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7" name="Oval 1809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8" name="Oval 1810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9" name="Oval 1811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0" name="Oval 1812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6" name="Group 2014"/>
            <p:cNvGrpSpPr>
              <a:grpSpLocks/>
            </p:cNvGrpSpPr>
            <p:nvPr/>
          </p:nvGrpSpPr>
          <p:grpSpPr bwMode="auto">
            <a:xfrm>
              <a:off x="733" y="1671"/>
              <a:ext cx="3446" cy="1802"/>
              <a:chOff x="733" y="1671"/>
              <a:chExt cx="3446" cy="1802"/>
            </a:xfrm>
          </p:grpSpPr>
          <p:sp>
            <p:nvSpPr>
              <p:cNvPr id="4921" name="Oval 1814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" name="Oval 1815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" name="Oval 1816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" name="Oval 181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" name="Oval 1818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" name="Oval 1819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" name="Oval 1820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" name="Oval 182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" name="Oval 1822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" name="Oval 1823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" name="Oval 1824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" name="Oval 1825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" name="Oval 1826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" name="Oval 1827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" name="Oval 1828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" name="Oval 1829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" name="Oval 1830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" name="Oval 1831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" name="Oval 183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" name="Oval 1833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" name="Oval 1834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" name="Oval 1835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" name="Oval 1836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" name="Oval 1837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" name="Oval 1838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" name="Oval 1839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" name="Oval 1840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" name="Oval 1841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" name="Oval 1842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" name="Oval 1843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" name="Oval 1844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" name="Oval 1845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" name="Oval 1846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" name="Oval 1847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" name="Oval 1848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" name="Oval 184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" name="Oval 1850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" name="Oval 1851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" name="Oval 1852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" name="Oval 1853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" name="Oval 1854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" name="Oval 1855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" name="Oval 1856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" name="Oval 1857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" name="Oval 1858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" name="Oval 1859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" name="Oval 1860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" name="Oval 1861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" name="Oval 1862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" name="Oval 186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" name="Oval 1864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" name="Oval 1865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" name="Oval 1866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" name="Oval 1867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" name="Oval 1868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" name="Oval 1869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" name="Oval 1870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" name="Oval 1871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" name="Oval 1872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" name="Oval 1873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" name="Oval 1874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" name="Oval 1875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" name="Oval 1876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" name="Oval 1877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" name="Oval 1878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" name="Oval 1879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" name="Oval 1880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" name="Oval 1881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9" name="Oval 1882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0" name="Oval 1883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1" name="Oval 1884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2" name="Oval 1885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3" name="Oval 188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4" name="Oval 1887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5" name="Oval 1888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6" name="Oval 1889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7" name="Oval 1890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8" name="Oval 189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9" name="Oval 1892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0" name="Oval 1893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1" name="Oval 1894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2" name="Oval 1895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3" name="Oval 1896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4" name="Oval 1897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5" name="Oval 1898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6" name="Oval 1899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7" name="Oval 1900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8" name="Oval 1901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9" name="Oval 1902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0" name="Oval 1903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1" name="Oval 1904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2" name="Oval 1905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3" name="Oval 1906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4" name="Oval 1907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5" name="Oval 1908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6" name="Oval 1909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7" name="Oval 1910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8" name="Oval 1911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9" name="Oval 1912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0" name="Oval 1913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1" name="Oval 1914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2" name="Oval 1915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3" name="Oval 1916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4" name="Oval 1917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5" name="Oval 1918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6" name="Oval 1919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7" name="Oval 1920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8" name="Oval 1921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9" name="Oval 192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0" name="Oval 1923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1" name="Oval 1924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2" name="Oval 1925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3" name="Oval 1926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4" name="Oval 1927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5" name="Oval 1928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6" name="Oval 1929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7" name="Oval 193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8" name="Oval 1931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Oval 1932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0" name="Oval 193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Oval 1934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Oval 1935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Oval 1936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Oval 1937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Oval 1938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Oval 1939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Oval 1940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Oval 1941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9" name="Oval 1942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0" name="Oval 1943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1" name="Oval 1944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2" name="Oval 194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3" name="Oval 1946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Oval 1947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Oval 1948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6" name="Oval 1949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7" name="Oval 1950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8" name="Oval 195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9" name="Oval 1952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0" name="Oval 1953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1" name="Oval 195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2" name="Oval 1955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3" name="Oval 1956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4" name="Oval 1957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5" name="Oval 1958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6" name="Oval 195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7" name="Oval 1960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8" name="Oval 1961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9" name="Oval 196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0" name="Oval 1963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1" name="Oval 1964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2" name="Oval 1965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3" name="Oval 1966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4" name="Oval 1967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5" name="Oval 1968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6" name="Oval 196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7" name="Oval 1970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8" name="Oval 1971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9" name="Oval 1972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0" name="Oval 19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1" name="Oval 1974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2" name="Oval 1975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3" name="Oval 1976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4" name="Oval 1977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5" name="Oval 1978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6" name="Oval 1979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7" name="Oval 1980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8" name="Oval 1981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9" name="Oval 1982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0" name="Oval 1983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1" name="Oval 1984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2" name="Oval 1985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3" name="Oval 1986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4" name="Oval 1987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5" name="Oval 1988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6" name="Oval 1989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7" name="Oval 1990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8" name="Oval 1991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9" name="Oval 1992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0" name="Oval 1993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1" name="Oval 1994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2" name="Oval 1995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3" name="Oval 1996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4" name="Oval 1997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5" name="Oval 1998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6" name="Oval 1999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7" name="Oval 2000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8" name="Oval 2001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9" name="Oval 200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0" name="Oval 2003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1" name="Oval 2004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2" name="Oval 200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3" name="Oval 200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4" name="Oval 2007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5" name="Oval 2008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6" name="Oval 2009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7" name="Oval 201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8" name="Oval 2011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9" name="Oval 2012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0" name="Oval 2013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2215"/>
            <p:cNvGrpSpPr>
              <a:grpSpLocks/>
            </p:cNvGrpSpPr>
            <p:nvPr/>
          </p:nvGrpSpPr>
          <p:grpSpPr bwMode="auto">
            <a:xfrm>
              <a:off x="723" y="1514"/>
              <a:ext cx="3794" cy="2036"/>
              <a:chOff x="723" y="1514"/>
              <a:chExt cx="3794" cy="2036"/>
            </a:xfrm>
          </p:grpSpPr>
          <p:sp>
            <p:nvSpPr>
              <p:cNvPr id="4721" name="Oval 2015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Oval 201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Oval 2017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Oval 2018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Oval 2019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Oval 2020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Oval 2021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Oval 2022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Oval 2023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Oval 2024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Oval 2025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Oval 2026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Oval 2027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Oval 202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Oval 2029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" name="Oval 2030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" name="Oval 2031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" name="Oval 2032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" name="Oval 2033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" name="Oval 2034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" name="Oval 2035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" name="Oval 2036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" name="Oval 2037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" name="Oval 2038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" name="Oval 2039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" name="Oval 204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" name="Oval 2041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" name="Oval 2042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" name="Oval 2043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" name="Oval 2044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" name="Oval 2045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" name="Oval 2046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" name="Oval 2047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" name="Oval 2048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" name="Oval 2049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" name="Oval 2050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" name="Oval 2051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" name="Oval 205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" name="Oval 2053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" name="Oval 2054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" name="Oval 2055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" name="Oval 2056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" name="Oval 2057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" name="Oval 2058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" name="Oval 2059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" name="Oval 2060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" name="Oval 2061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" name="Oval 2062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" name="Oval 206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" name="Oval 2064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1" name="Oval 2065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2" name="Oval 2066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3" name="Oval 206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4" name="Oval 2068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5" name="Oval 2069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6" name="Oval 2070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7" name="Oval 2071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8" name="Oval 2072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9" name="Oval 2073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" name="Oval 2074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" name="Oval 2075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" name="Oval 2076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" name="Oval 2077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" name="Oval 2078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" name="Oval 20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" name="Oval 2080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" name="Oval 2081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" name="Oval 2082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" name="Oval 2083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" name="Oval 2084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" name="Oval 2085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" name="Oval 2086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" name="Oval 2087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" name="Oval 2088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" name="Oval 2089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" name="Oval 2090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" name="Oval 2091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" name="Oval 2092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" name="Oval 2093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" name="Oval 2094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Oval 2095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Oval 209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Oval 2097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Oval 2098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Oval 2099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Oval 2100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Oval 2101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Oval 2102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" name="Oval 2103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Oval 2104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Oval 2105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Oval 210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Oval 2107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Oval 2108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Oval 2109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Oval 2110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Oval 2111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2112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2113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211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2115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2116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2117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2118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2119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2120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2121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2122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2123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2124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2125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" name="Oval 2126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" name="Oval 2127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" name="Oval 2128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" name="Oval 2129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" name="Oval 213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" name="Oval 213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" name="Oval 213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" name="Oval 2133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" name="Oval 2134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" name="Oval 2135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" name="Oval 2136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" name="Oval 2137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" name="Oval 2138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" name="Oval 2139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" name="Oval 2140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" name="Oval 214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" name="Oval 2142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" name="Oval 2143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" name="Oval 2144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" name="Oval 2145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" name="Oval 2146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" name="Oval 2147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" name="Oval 2148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" name="Oval 214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" name="Oval 2150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" name="Oval 2151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" name="Oval 2152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" name="Oval 2153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" name="Oval 2154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" name="Oval 2155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" name="Oval 2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" name="Oval 215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" name="Oval 2158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" name="Oval 2159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" name="Oval 2160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" name="Oval 2161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" name="Oval 2162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" name="Oval 2163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" name="Oval 2164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" name="Oval 2165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" name="Oval 2166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" name="Oval 2167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" name="Oval 2168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" name="Oval 2169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" name="Oval 2170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" name="Oval 2171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" name="Oval 2172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" name="Oval 2173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" name="Oval 2174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" name="Oval 2175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" name="Oval 2176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" name="Oval 2177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" name="Oval 2178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" name="Oval 2179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" name="Oval 2180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" name="Oval 2181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" name="Oval 2182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" name="Oval 218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" name="Oval 2184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" name="Oval 2185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" name="Oval 2186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" name="Oval 2187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" name="Oval 2188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" name="Oval 2189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" name="Oval 219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" name="Oval 2191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" name="Oval 2192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" name="Oval 2193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" name="Oval 21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" name="Oval 2195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" name="Oval 2196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" name="Oval 2197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" name="Oval 2198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" name="Oval 2199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" name="Oval 2200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" name="Oval 2201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" name="Oval 2202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" name="Oval 2203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" name="Oval 2204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" name="Oval 2205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" name="Oval 2206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" name="Oval 2207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" name="Oval 2208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" name="Oval 2209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" name="Oval 2210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" name="Oval 2211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" name="Oval 2212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" name="Oval 2213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" name="Oval 2214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8" name="Oval 2216"/>
            <p:cNvSpPr>
              <a:spLocks noChangeArrowheads="1"/>
            </p:cNvSpPr>
            <p:nvPr/>
          </p:nvSpPr>
          <p:spPr bwMode="auto">
            <a:xfrm>
              <a:off x="1930" y="341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Oval 2217"/>
            <p:cNvSpPr>
              <a:spLocks noChangeArrowheads="1"/>
            </p:cNvSpPr>
            <p:nvPr/>
          </p:nvSpPr>
          <p:spPr bwMode="auto">
            <a:xfrm>
              <a:off x="1777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Oval 2218"/>
            <p:cNvSpPr>
              <a:spLocks noChangeArrowheads="1"/>
            </p:cNvSpPr>
            <p:nvPr/>
          </p:nvSpPr>
          <p:spPr bwMode="auto">
            <a:xfrm>
              <a:off x="1096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Oval 2219"/>
            <p:cNvSpPr>
              <a:spLocks noChangeArrowheads="1"/>
            </p:cNvSpPr>
            <p:nvPr/>
          </p:nvSpPr>
          <p:spPr bwMode="auto">
            <a:xfrm>
              <a:off x="1393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2220"/>
            <p:cNvSpPr>
              <a:spLocks noChangeArrowheads="1"/>
            </p:cNvSpPr>
            <p:nvPr/>
          </p:nvSpPr>
          <p:spPr bwMode="auto">
            <a:xfrm>
              <a:off x="1316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2221"/>
            <p:cNvSpPr>
              <a:spLocks noChangeArrowheads="1"/>
            </p:cNvSpPr>
            <p:nvPr/>
          </p:nvSpPr>
          <p:spPr bwMode="auto">
            <a:xfrm>
              <a:off x="2297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2222"/>
            <p:cNvSpPr>
              <a:spLocks noChangeArrowheads="1"/>
            </p:cNvSpPr>
            <p:nvPr/>
          </p:nvSpPr>
          <p:spPr bwMode="auto">
            <a:xfrm>
              <a:off x="1878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223"/>
            <p:cNvSpPr>
              <a:spLocks noChangeArrowheads="1"/>
            </p:cNvSpPr>
            <p:nvPr/>
          </p:nvSpPr>
          <p:spPr bwMode="auto">
            <a:xfrm>
              <a:off x="1934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224"/>
            <p:cNvSpPr>
              <a:spLocks noChangeArrowheads="1"/>
            </p:cNvSpPr>
            <p:nvPr/>
          </p:nvSpPr>
          <p:spPr bwMode="auto">
            <a:xfrm>
              <a:off x="1218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225"/>
            <p:cNvSpPr>
              <a:spLocks noChangeArrowheads="1"/>
            </p:cNvSpPr>
            <p:nvPr/>
          </p:nvSpPr>
          <p:spPr bwMode="auto">
            <a:xfrm>
              <a:off x="1672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226"/>
            <p:cNvSpPr>
              <a:spLocks noChangeArrowheads="1"/>
            </p:cNvSpPr>
            <p:nvPr/>
          </p:nvSpPr>
          <p:spPr bwMode="auto">
            <a:xfrm>
              <a:off x="1145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227"/>
            <p:cNvSpPr>
              <a:spLocks noChangeArrowheads="1"/>
            </p:cNvSpPr>
            <p:nvPr/>
          </p:nvSpPr>
          <p:spPr bwMode="auto">
            <a:xfrm>
              <a:off x="1606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228"/>
            <p:cNvSpPr>
              <a:spLocks noChangeArrowheads="1"/>
            </p:cNvSpPr>
            <p:nvPr/>
          </p:nvSpPr>
          <p:spPr bwMode="auto">
            <a:xfrm>
              <a:off x="869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2229"/>
            <p:cNvSpPr>
              <a:spLocks noChangeArrowheads="1"/>
            </p:cNvSpPr>
            <p:nvPr/>
          </p:nvSpPr>
          <p:spPr bwMode="auto">
            <a:xfrm>
              <a:off x="2122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1" name="Oval 2230"/>
            <p:cNvSpPr>
              <a:spLocks noChangeArrowheads="1"/>
            </p:cNvSpPr>
            <p:nvPr/>
          </p:nvSpPr>
          <p:spPr bwMode="auto">
            <a:xfrm>
              <a:off x="2870" y="2925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Oval 2231"/>
            <p:cNvSpPr>
              <a:spLocks noChangeArrowheads="1"/>
            </p:cNvSpPr>
            <p:nvPr/>
          </p:nvSpPr>
          <p:spPr bwMode="auto">
            <a:xfrm>
              <a:off x="929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4" name="Oval 2232"/>
            <p:cNvSpPr>
              <a:spLocks noChangeArrowheads="1"/>
            </p:cNvSpPr>
            <p:nvPr/>
          </p:nvSpPr>
          <p:spPr bwMode="auto">
            <a:xfrm>
              <a:off x="925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Oval 2233"/>
            <p:cNvSpPr>
              <a:spLocks noChangeArrowheads="1"/>
            </p:cNvSpPr>
            <p:nvPr/>
          </p:nvSpPr>
          <p:spPr bwMode="auto">
            <a:xfrm>
              <a:off x="1274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6" name="Oval 2234"/>
            <p:cNvSpPr>
              <a:spLocks noChangeArrowheads="1"/>
            </p:cNvSpPr>
            <p:nvPr/>
          </p:nvSpPr>
          <p:spPr bwMode="auto">
            <a:xfrm>
              <a:off x="277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Oval 2235"/>
            <p:cNvSpPr>
              <a:spLocks noChangeArrowheads="1"/>
            </p:cNvSpPr>
            <p:nvPr/>
          </p:nvSpPr>
          <p:spPr bwMode="auto">
            <a:xfrm>
              <a:off x="1609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8" name="Oval 2236"/>
            <p:cNvSpPr>
              <a:spLocks noChangeArrowheads="1"/>
            </p:cNvSpPr>
            <p:nvPr/>
          </p:nvSpPr>
          <p:spPr bwMode="auto">
            <a:xfrm>
              <a:off x="880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9" name="Oval 2237"/>
            <p:cNvSpPr>
              <a:spLocks noChangeArrowheads="1"/>
            </p:cNvSpPr>
            <p:nvPr/>
          </p:nvSpPr>
          <p:spPr bwMode="auto">
            <a:xfrm>
              <a:off x="1100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Oval 2238"/>
            <p:cNvSpPr>
              <a:spLocks noChangeArrowheads="1"/>
            </p:cNvSpPr>
            <p:nvPr/>
          </p:nvSpPr>
          <p:spPr bwMode="auto">
            <a:xfrm>
              <a:off x="1913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Oval 2239"/>
            <p:cNvSpPr>
              <a:spLocks noChangeArrowheads="1"/>
            </p:cNvSpPr>
            <p:nvPr/>
          </p:nvSpPr>
          <p:spPr bwMode="auto">
            <a:xfrm>
              <a:off x="1037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Oval 2240"/>
            <p:cNvSpPr>
              <a:spLocks noChangeArrowheads="1"/>
            </p:cNvSpPr>
            <p:nvPr/>
          </p:nvSpPr>
          <p:spPr bwMode="auto">
            <a:xfrm>
              <a:off x="1951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Oval 2241"/>
            <p:cNvSpPr>
              <a:spLocks noChangeArrowheads="1"/>
            </p:cNvSpPr>
            <p:nvPr/>
          </p:nvSpPr>
          <p:spPr bwMode="auto">
            <a:xfrm>
              <a:off x="1337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4" name="Oval 2242"/>
            <p:cNvSpPr>
              <a:spLocks noChangeArrowheads="1"/>
            </p:cNvSpPr>
            <p:nvPr/>
          </p:nvSpPr>
          <p:spPr bwMode="auto">
            <a:xfrm>
              <a:off x="2199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Oval 2243"/>
            <p:cNvSpPr>
              <a:spLocks noChangeArrowheads="1"/>
            </p:cNvSpPr>
            <p:nvPr/>
          </p:nvSpPr>
          <p:spPr bwMode="auto">
            <a:xfrm>
              <a:off x="91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6" name="Oval 2244"/>
            <p:cNvSpPr>
              <a:spLocks noChangeArrowheads="1"/>
            </p:cNvSpPr>
            <p:nvPr/>
          </p:nvSpPr>
          <p:spPr bwMode="auto">
            <a:xfrm>
              <a:off x="1414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Oval 2245"/>
            <p:cNvSpPr>
              <a:spLocks noChangeArrowheads="1"/>
            </p:cNvSpPr>
            <p:nvPr/>
          </p:nvSpPr>
          <p:spPr bwMode="auto">
            <a:xfrm>
              <a:off x="2367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8" name="Oval 2246"/>
            <p:cNvSpPr>
              <a:spLocks noChangeArrowheads="1"/>
            </p:cNvSpPr>
            <p:nvPr/>
          </p:nvSpPr>
          <p:spPr bwMode="auto">
            <a:xfrm>
              <a:off x="1236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Oval 2247"/>
            <p:cNvSpPr>
              <a:spLocks noChangeArrowheads="1"/>
            </p:cNvSpPr>
            <p:nvPr/>
          </p:nvSpPr>
          <p:spPr bwMode="auto">
            <a:xfrm>
              <a:off x="1047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0" name="Oval 2248"/>
            <p:cNvSpPr>
              <a:spLocks noChangeArrowheads="1"/>
            </p:cNvSpPr>
            <p:nvPr/>
          </p:nvSpPr>
          <p:spPr bwMode="auto">
            <a:xfrm>
              <a:off x="2653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1" name="Oval 2249"/>
            <p:cNvSpPr>
              <a:spLocks noChangeArrowheads="1"/>
            </p:cNvSpPr>
            <p:nvPr/>
          </p:nvSpPr>
          <p:spPr bwMode="auto">
            <a:xfrm>
              <a:off x="1131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2" name="Oval 2250"/>
            <p:cNvSpPr>
              <a:spLocks noChangeArrowheads="1"/>
            </p:cNvSpPr>
            <p:nvPr/>
          </p:nvSpPr>
          <p:spPr bwMode="auto">
            <a:xfrm>
              <a:off x="988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3" name="Oval 2251"/>
            <p:cNvSpPr>
              <a:spLocks noChangeArrowheads="1"/>
            </p:cNvSpPr>
            <p:nvPr/>
          </p:nvSpPr>
          <p:spPr bwMode="auto">
            <a:xfrm>
              <a:off x="1114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4" name="Oval 2252"/>
            <p:cNvSpPr>
              <a:spLocks noChangeArrowheads="1"/>
            </p:cNvSpPr>
            <p:nvPr/>
          </p:nvSpPr>
          <p:spPr bwMode="auto">
            <a:xfrm>
              <a:off x="1218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5" name="Oval 2253"/>
            <p:cNvSpPr>
              <a:spLocks noChangeArrowheads="1"/>
            </p:cNvSpPr>
            <p:nvPr/>
          </p:nvSpPr>
          <p:spPr bwMode="auto">
            <a:xfrm>
              <a:off x="188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6" name="Oval 2254"/>
            <p:cNvSpPr>
              <a:spLocks noChangeArrowheads="1"/>
            </p:cNvSpPr>
            <p:nvPr/>
          </p:nvSpPr>
          <p:spPr bwMode="auto">
            <a:xfrm>
              <a:off x="169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7" name="Oval 2255"/>
            <p:cNvSpPr>
              <a:spLocks noChangeArrowheads="1"/>
            </p:cNvSpPr>
            <p:nvPr/>
          </p:nvSpPr>
          <p:spPr bwMode="auto">
            <a:xfrm>
              <a:off x="1166" y="28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Oval 2256"/>
            <p:cNvSpPr>
              <a:spLocks noChangeArrowheads="1"/>
            </p:cNvSpPr>
            <p:nvPr/>
          </p:nvSpPr>
          <p:spPr bwMode="auto">
            <a:xfrm>
              <a:off x="1187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Oval 2257"/>
            <p:cNvSpPr>
              <a:spLocks noChangeArrowheads="1"/>
            </p:cNvSpPr>
            <p:nvPr/>
          </p:nvSpPr>
          <p:spPr bwMode="auto">
            <a:xfrm>
              <a:off x="1114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Oval 2258"/>
            <p:cNvSpPr>
              <a:spLocks noChangeArrowheads="1"/>
            </p:cNvSpPr>
            <p:nvPr/>
          </p:nvSpPr>
          <p:spPr bwMode="auto">
            <a:xfrm>
              <a:off x="133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Oval 2259"/>
            <p:cNvSpPr>
              <a:spLocks noChangeArrowheads="1"/>
            </p:cNvSpPr>
            <p:nvPr/>
          </p:nvSpPr>
          <p:spPr bwMode="auto">
            <a:xfrm>
              <a:off x="327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Oval 2260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Oval 2261"/>
            <p:cNvSpPr>
              <a:spLocks noChangeArrowheads="1"/>
            </p:cNvSpPr>
            <p:nvPr/>
          </p:nvSpPr>
          <p:spPr bwMode="auto">
            <a:xfrm>
              <a:off x="970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Oval 2262"/>
            <p:cNvSpPr>
              <a:spLocks noChangeArrowheads="1"/>
            </p:cNvSpPr>
            <p:nvPr/>
          </p:nvSpPr>
          <p:spPr bwMode="auto">
            <a:xfrm>
              <a:off x="1044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Oval 2263"/>
            <p:cNvSpPr>
              <a:spLocks noChangeArrowheads="1"/>
            </p:cNvSpPr>
            <p:nvPr/>
          </p:nvSpPr>
          <p:spPr bwMode="auto">
            <a:xfrm>
              <a:off x="1721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Oval 2264"/>
            <p:cNvSpPr>
              <a:spLocks noChangeArrowheads="1"/>
            </p:cNvSpPr>
            <p:nvPr/>
          </p:nvSpPr>
          <p:spPr bwMode="auto">
            <a:xfrm>
              <a:off x="1306" y="29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Oval 2265"/>
            <p:cNvSpPr>
              <a:spLocks noChangeArrowheads="1"/>
            </p:cNvSpPr>
            <p:nvPr/>
          </p:nvSpPr>
          <p:spPr bwMode="auto">
            <a:xfrm>
              <a:off x="1533" y="293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Oval 2266"/>
            <p:cNvSpPr>
              <a:spLocks noChangeArrowheads="1"/>
            </p:cNvSpPr>
            <p:nvPr/>
          </p:nvSpPr>
          <p:spPr bwMode="auto">
            <a:xfrm>
              <a:off x="115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8" name="Oval 2267"/>
            <p:cNvSpPr>
              <a:spLocks noChangeArrowheads="1"/>
            </p:cNvSpPr>
            <p:nvPr/>
          </p:nvSpPr>
          <p:spPr bwMode="auto">
            <a:xfrm>
              <a:off x="831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9" name="Oval 2268"/>
            <p:cNvSpPr>
              <a:spLocks noChangeArrowheads="1"/>
            </p:cNvSpPr>
            <p:nvPr/>
          </p:nvSpPr>
          <p:spPr bwMode="auto">
            <a:xfrm>
              <a:off x="1487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0" name="Oval 2269"/>
            <p:cNvSpPr>
              <a:spLocks noChangeArrowheads="1"/>
            </p:cNvSpPr>
            <p:nvPr/>
          </p:nvSpPr>
          <p:spPr bwMode="auto">
            <a:xfrm>
              <a:off x="1609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1" name="Oval 2270"/>
            <p:cNvSpPr>
              <a:spLocks noChangeArrowheads="1"/>
            </p:cNvSpPr>
            <p:nvPr/>
          </p:nvSpPr>
          <p:spPr bwMode="auto">
            <a:xfrm>
              <a:off x="1135" y="294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2" name="Oval 2271"/>
            <p:cNvSpPr>
              <a:spLocks noChangeArrowheads="1"/>
            </p:cNvSpPr>
            <p:nvPr/>
          </p:nvSpPr>
          <p:spPr bwMode="auto">
            <a:xfrm>
              <a:off x="101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3" name="Oval 2272"/>
            <p:cNvSpPr>
              <a:spLocks noChangeArrowheads="1"/>
            </p:cNvSpPr>
            <p:nvPr/>
          </p:nvSpPr>
          <p:spPr bwMode="auto">
            <a:xfrm>
              <a:off x="984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4" name="Oval 2273"/>
            <p:cNvSpPr>
              <a:spLocks noChangeArrowheads="1"/>
            </p:cNvSpPr>
            <p:nvPr/>
          </p:nvSpPr>
          <p:spPr bwMode="auto">
            <a:xfrm>
              <a:off x="2611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5" name="Oval 2274"/>
            <p:cNvSpPr>
              <a:spLocks noChangeArrowheads="1"/>
            </p:cNvSpPr>
            <p:nvPr/>
          </p:nvSpPr>
          <p:spPr bwMode="auto">
            <a:xfrm>
              <a:off x="1738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6" name="Oval 2275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7" name="Oval 2276"/>
            <p:cNvSpPr>
              <a:spLocks noChangeArrowheads="1"/>
            </p:cNvSpPr>
            <p:nvPr/>
          </p:nvSpPr>
          <p:spPr bwMode="auto">
            <a:xfrm>
              <a:off x="99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8" name="Oval 2277"/>
            <p:cNvSpPr>
              <a:spLocks noChangeArrowheads="1"/>
            </p:cNvSpPr>
            <p:nvPr/>
          </p:nvSpPr>
          <p:spPr bwMode="auto">
            <a:xfrm>
              <a:off x="1473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9" name="Oval 2278"/>
            <p:cNvSpPr>
              <a:spLocks noChangeArrowheads="1"/>
            </p:cNvSpPr>
            <p:nvPr/>
          </p:nvSpPr>
          <p:spPr bwMode="auto">
            <a:xfrm>
              <a:off x="883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0" name="Oval 2279"/>
            <p:cNvSpPr>
              <a:spLocks noChangeArrowheads="1"/>
            </p:cNvSpPr>
            <p:nvPr/>
          </p:nvSpPr>
          <p:spPr bwMode="auto">
            <a:xfrm>
              <a:off x="15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1" name="Oval 2280"/>
            <p:cNvSpPr>
              <a:spLocks noChangeArrowheads="1"/>
            </p:cNvSpPr>
            <p:nvPr/>
          </p:nvSpPr>
          <p:spPr bwMode="auto">
            <a:xfrm>
              <a:off x="1239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2" name="Oval 2281"/>
            <p:cNvSpPr>
              <a:spLocks noChangeArrowheads="1"/>
            </p:cNvSpPr>
            <p:nvPr/>
          </p:nvSpPr>
          <p:spPr bwMode="auto">
            <a:xfrm>
              <a:off x="1180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3" name="Oval 2282"/>
            <p:cNvSpPr>
              <a:spLocks noChangeArrowheads="1"/>
            </p:cNvSpPr>
            <p:nvPr/>
          </p:nvSpPr>
          <p:spPr bwMode="auto">
            <a:xfrm>
              <a:off x="977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4" name="Oval 2283"/>
            <p:cNvSpPr>
              <a:spLocks noChangeArrowheads="1"/>
            </p:cNvSpPr>
            <p:nvPr/>
          </p:nvSpPr>
          <p:spPr bwMode="auto">
            <a:xfrm>
              <a:off x="1742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5" name="Oval 2284"/>
            <p:cNvSpPr>
              <a:spLocks noChangeArrowheads="1"/>
            </p:cNvSpPr>
            <p:nvPr/>
          </p:nvSpPr>
          <p:spPr bwMode="auto">
            <a:xfrm>
              <a:off x="167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6" name="Oval 2285"/>
            <p:cNvSpPr>
              <a:spLocks noChangeArrowheads="1"/>
            </p:cNvSpPr>
            <p:nvPr/>
          </p:nvSpPr>
          <p:spPr bwMode="auto">
            <a:xfrm>
              <a:off x="1546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7" name="Oval 2286"/>
            <p:cNvSpPr>
              <a:spLocks noChangeArrowheads="1"/>
            </p:cNvSpPr>
            <p:nvPr/>
          </p:nvSpPr>
          <p:spPr bwMode="auto">
            <a:xfrm>
              <a:off x="180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8" name="Oval 2287"/>
            <p:cNvSpPr>
              <a:spLocks noChangeArrowheads="1"/>
            </p:cNvSpPr>
            <p:nvPr/>
          </p:nvSpPr>
          <p:spPr bwMode="auto">
            <a:xfrm>
              <a:off x="1180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9" name="Oval 2288"/>
            <p:cNvSpPr>
              <a:spLocks noChangeArrowheads="1"/>
            </p:cNvSpPr>
            <p:nvPr/>
          </p:nvSpPr>
          <p:spPr bwMode="auto">
            <a:xfrm>
              <a:off x="1396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0" name="Oval 2289"/>
            <p:cNvSpPr>
              <a:spLocks noChangeArrowheads="1"/>
            </p:cNvSpPr>
            <p:nvPr/>
          </p:nvSpPr>
          <p:spPr bwMode="auto">
            <a:xfrm>
              <a:off x="1341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1" name="Oval 2290"/>
            <p:cNvSpPr>
              <a:spLocks noChangeArrowheads="1"/>
            </p:cNvSpPr>
            <p:nvPr/>
          </p:nvSpPr>
          <p:spPr bwMode="auto">
            <a:xfrm>
              <a:off x="1093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2" name="Oval 2291"/>
            <p:cNvSpPr>
              <a:spLocks noChangeArrowheads="1"/>
            </p:cNvSpPr>
            <p:nvPr/>
          </p:nvSpPr>
          <p:spPr bwMode="auto">
            <a:xfrm>
              <a:off x="1180" y="28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3" name="Oval 2292"/>
            <p:cNvSpPr>
              <a:spLocks noChangeArrowheads="1"/>
            </p:cNvSpPr>
            <p:nvPr/>
          </p:nvSpPr>
          <p:spPr bwMode="auto">
            <a:xfrm>
              <a:off x="1260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4" name="Oval 2293"/>
            <p:cNvSpPr>
              <a:spLocks noChangeArrowheads="1"/>
            </p:cNvSpPr>
            <p:nvPr/>
          </p:nvSpPr>
          <p:spPr bwMode="auto">
            <a:xfrm>
              <a:off x="1009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5" name="Oval 2294"/>
            <p:cNvSpPr>
              <a:spLocks noChangeArrowheads="1"/>
            </p:cNvSpPr>
            <p:nvPr/>
          </p:nvSpPr>
          <p:spPr bwMode="auto">
            <a:xfrm>
              <a:off x="1260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6" name="Oval 2295"/>
            <p:cNvSpPr>
              <a:spLocks noChangeArrowheads="1"/>
            </p:cNvSpPr>
            <p:nvPr/>
          </p:nvSpPr>
          <p:spPr bwMode="auto">
            <a:xfrm>
              <a:off x="1498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7" name="Oval 2296"/>
            <p:cNvSpPr>
              <a:spLocks noChangeArrowheads="1"/>
            </p:cNvSpPr>
            <p:nvPr/>
          </p:nvSpPr>
          <p:spPr bwMode="auto">
            <a:xfrm>
              <a:off x="2314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8" name="Oval 2297"/>
            <p:cNvSpPr>
              <a:spLocks noChangeArrowheads="1"/>
            </p:cNvSpPr>
            <p:nvPr/>
          </p:nvSpPr>
          <p:spPr bwMode="auto">
            <a:xfrm>
              <a:off x="243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9" name="Oval 2298"/>
            <p:cNvSpPr>
              <a:spLocks noChangeArrowheads="1"/>
            </p:cNvSpPr>
            <p:nvPr/>
          </p:nvSpPr>
          <p:spPr bwMode="auto">
            <a:xfrm>
              <a:off x="2105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0" name="Oval 2299"/>
            <p:cNvSpPr>
              <a:spLocks noChangeArrowheads="1"/>
            </p:cNvSpPr>
            <p:nvPr/>
          </p:nvSpPr>
          <p:spPr bwMode="auto">
            <a:xfrm>
              <a:off x="1047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1" name="Oval 2300"/>
            <p:cNvSpPr>
              <a:spLocks noChangeArrowheads="1"/>
            </p:cNvSpPr>
            <p:nvPr/>
          </p:nvSpPr>
          <p:spPr bwMode="auto">
            <a:xfrm>
              <a:off x="1131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2" name="Oval 2301"/>
            <p:cNvSpPr>
              <a:spLocks noChangeArrowheads="1"/>
            </p:cNvSpPr>
            <p:nvPr/>
          </p:nvSpPr>
          <p:spPr bwMode="auto">
            <a:xfrm>
              <a:off x="1208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3" name="Oval 2302"/>
            <p:cNvSpPr>
              <a:spLocks noChangeArrowheads="1"/>
            </p:cNvSpPr>
            <p:nvPr/>
          </p:nvSpPr>
          <p:spPr bwMode="auto">
            <a:xfrm>
              <a:off x="1627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4" name="Oval 2303"/>
            <p:cNvSpPr>
              <a:spLocks noChangeArrowheads="1"/>
            </p:cNvSpPr>
            <p:nvPr/>
          </p:nvSpPr>
          <p:spPr bwMode="auto">
            <a:xfrm>
              <a:off x="1347" y="29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5" name="Oval 2304"/>
            <p:cNvSpPr>
              <a:spLocks noChangeArrowheads="1"/>
            </p:cNvSpPr>
            <p:nvPr/>
          </p:nvSpPr>
          <p:spPr bwMode="auto">
            <a:xfrm>
              <a:off x="1442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6" name="Oval 2305"/>
            <p:cNvSpPr>
              <a:spLocks noChangeArrowheads="1"/>
            </p:cNvSpPr>
            <p:nvPr/>
          </p:nvSpPr>
          <p:spPr bwMode="auto">
            <a:xfrm>
              <a:off x="1641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7" name="Oval 2306"/>
            <p:cNvSpPr>
              <a:spLocks noChangeArrowheads="1"/>
            </p:cNvSpPr>
            <p:nvPr/>
          </p:nvSpPr>
          <p:spPr bwMode="auto">
            <a:xfrm>
              <a:off x="2880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8" name="Oval 2307"/>
            <p:cNvSpPr>
              <a:spLocks noChangeArrowheads="1"/>
            </p:cNvSpPr>
            <p:nvPr/>
          </p:nvSpPr>
          <p:spPr bwMode="auto">
            <a:xfrm>
              <a:off x="1037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9" name="Oval 2308"/>
            <p:cNvSpPr>
              <a:spLocks noChangeArrowheads="1"/>
            </p:cNvSpPr>
            <p:nvPr/>
          </p:nvSpPr>
          <p:spPr bwMode="auto">
            <a:xfrm>
              <a:off x="99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0" name="Oval 2309"/>
            <p:cNvSpPr>
              <a:spLocks noChangeArrowheads="1"/>
            </p:cNvSpPr>
            <p:nvPr/>
          </p:nvSpPr>
          <p:spPr bwMode="auto">
            <a:xfrm>
              <a:off x="1068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1" name="Oval 2310"/>
            <p:cNvSpPr>
              <a:spLocks noChangeArrowheads="1"/>
            </p:cNvSpPr>
            <p:nvPr/>
          </p:nvSpPr>
          <p:spPr bwMode="auto">
            <a:xfrm>
              <a:off x="1149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2" name="Oval 2311"/>
            <p:cNvSpPr>
              <a:spLocks noChangeArrowheads="1"/>
            </p:cNvSpPr>
            <p:nvPr/>
          </p:nvSpPr>
          <p:spPr bwMode="auto">
            <a:xfrm>
              <a:off x="901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3" name="Oval 2312"/>
            <p:cNvSpPr>
              <a:spLocks noChangeArrowheads="1"/>
            </p:cNvSpPr>
            <p:nvPr/>
          </p:nvSpPr>
          <p:spPr bwMode="auto">
            <a:xfrm>
              <a:off x="939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4" name="Oval 2313"/>
            <p:cNvSpPr>
              <a:spLocks noChangeArrowheads="1"/>
            </p:cNvSpPr>
            <p:nvPr/>
          </p:nvSpPr>
          <p:spPr bwMode="auto">
            <a:xfrm>
              <a:off x="83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5" name="Oval 2314"/>
            <p:cNvSpPr>
              <a:spLocks noChangeArrowheads="1"/>
            </p:cNvSpPr>
            <p:nvPr/>
          </p:nvSpPr>
          <p:spPr bwMode="auto">
            <a:xfrm>
              <a:off x="2133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6" name="Oval 2315"/>
            <p:cNvSpPr>
              <a:spLocks noChangeArrowheads="1"/>
            </p:cNvSpPr>
            <p:nvPr/>
          </p:nvSpPr>
          <p:spPr bwMode="auto">
            <a:xfrm>
              <a:off x="1651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7" name="Oval 2316"/>
            <p:cNvSpPr>
              <a:spLocks noChangeArrowheads="1"/>
            </p:cNvSpPr>
            <p:nvPr/>
          </p:nvSpPr>
          <p:spPr bwMode="auto">
            <a:xfrm>
              <a:off x="127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8" name="Oval 2317"/>
            <p:cNvSpPr>
              <a:spLocks noChangeArrowheads="1"/>
            </p:cNvSpPr>
            <p:nvPr/>
          </p:nvSpPr>
          <p:spPr bwMode="auto">
            <a:xfrm>
              <a:off x="1197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9" name="Oval 2318"/>
            <p:cNvSpPr>
              <a:spLocks noChangeArrowheads="1"/>
            </p:cNvSpPr>
            <p:nvPr/>
          </p:nvSpPr>
          <p:spPr bwMode="auto">
            <a:xfrm>
              <a:off x="1253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0" name="Oval 2319"/>
            <p:cNvSpPr>
              <a:spLocks noChangeArrowheads="1"/>
            </p:cNvSpPr>
            <p:nvPr/>
          </p:nvSpPr>
          <p:spPr bwMode="auto">
            <a:xfrm>
              <a:off x="1267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1" name="Oval 2320"/>
            <p:cNvSpPr>
              <a:spLocks noChangeArrowheads="1"/>
            </p:cNvSpPr>
            <p:nvPr/>
          </p:nvSpPr>
          <p:spPr bwMode="auto">
            <a:xfrm>
              <a:off x="1539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2" name="Oval 2321"/>
            <p:cNvSpPr>
              <a:spLocks noChangeArrowheads="1"/>
            </p:cNvSpPr>
            <p:nvPr/>
          </p:nvSpPr>
          <p:spPr bwMode="auto">
            <a:xfrm>
              <a:off x="1791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3" name="Oval 2322"/>
            <p:cNvSpPr>
              <a:spLocks noChangeArrowheads="1"/>
            </p:cNvSpPr>
            <p:nvPr/>
          </p:nvSpPr>
          <p:spPr bwMode="auto">
            <a:xfrm>
              <a:off x="862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4" name="Oval 2323"/>
            <p:cNvSpPr>
              <a:spLocks noChangeArrowheads="1"/>
            </p:cNvSpPr>
            <p:nvPr/>
          </p:nvSpPr>
          <p:spPr bwMode="auto">
            <a:xfrm>
              <a:off x="1372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5" name="Oval 2324"/>
            <p:cNvSpPr>
              <a:spLocks noChangeArrowheads="1"/>
            </p:cNvSpPr>
            <p:nvPr/>
          </p:nvSpPr>
          <p:spPr bwMode="auto">
            <a:xfrm>
              <a:off x="129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6" name="Oval 2325"/>
            <p:cNvSpPr>
              <a:spLocks noChangeArrowheads="1"/>
            </p:cNvSpPr>
            <p:nvPr/>
          </p:nvSpPr>
          <p:spPr bwMode="auto">
            <a:xfrm>
              <a:off x="1595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7" name="Oval 2326"/>
            <p:cNvSpPr>
              <a:spLocks noChangeArrowheads="1"/>
            </p:cNvSpPr>
            <p:nvPr/>
          </p:nvSpPr>
          <p:spPr bwMode="auto">
            <a:xfrm>
              <a:off x="904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8" name="Oval 2327"/>
            <p:cNvSpPr>
              <a:spLocks noChangeArrowheads="1"/>
            </p:cNvSpPr>
            <p:nvPr/>
          </p:nvSpPr>
          <p:spPr bwMode="auto">
            <a:xfrm>
              <a:off x="1962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9" name="Oval 2328"/>
            <p:cNvSpPr>
              <a:spLocks noChangeArrowheads="1"/>
            </p:cNvSpPr>
            <p:nvPr/>
          </p:nvSpPr>
          <p:spPr bwMode="auto">
            <a:xfrm>
              <a:off x="1037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0" name="Oval 2329"/>
            <p:cNvSpPr>
              <a:spLocks noChangeArrowheads="1"/>
            </p:cNvSpPr>
            <p:nvPr/>
          </p:nvSpPr>
          <p:spPr bwMode="auto">
            <a:xfrm>
              <a:off x="3920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1" name="Oval 2330"/>
            <p:cNvSpPr>
              <a:spLocks noChangeArrowheads="1"/>
            </p:cNvSpPr>
            <p:nvPr/>
          </p:nvSpPr>
          <p:spPr bwMode="auto">
            <a:xfrm>
              <a:off x="27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2" name="Oval 2331"/>
            <p:cNvSpPr>
              <a:spLocks noChangeArrowheads="1"/>
            </p:cNvSpPr>
            <p:nvPr/>
          </p:nvSpPr>
          <p:spPr bwMode="auto">
            <a:xfrm>
              <a:off x="2883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3" name="Oval 2332"/>
            <p:cNvSpPr>
              <a:spLocks noChangeArrowheads="1"/>
            </p:cNvSpPr>
            <p:nvPr/>
          </p:nvSpPr>
          <p:spPr bwMode="auto">
            <a:xfrm>
              <a:off x="1519" y="296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4" name="Oval 2333"/>
            <p:cNvSpPr>
              <a:spLocks noChangeArrowheads="1"/>
            </p:cNvSpPr>
            <p:nvPr/>
          </p:nvSpPr>
          <p:spPr bwMode="auto">
            <a:xfrm>
              <a:off x="134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5" name="Oval 2334"/>
            <p:cNvSpPr>
              <a:spLocks noChangeArrowheads="1"/>
            </p:cNvSpPr>
            <p:nvPr/>
          </p:nvSpPr>
          <p:spPr bwMode="auto">
            <a:xfrm>
              <a:off x="172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6" name="Oval 2335"/>
            <p:cNvSpPr>
              <a:spLocks noChangeArrowheads="1"/>
            </p:cNvSpPr>
            <p:nvPr/>
          </p:nvSpPr>
          <p:spPr bwMode="auto">
            <a:xfrm>
              <a:off x="2112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7" name="Oval 2336"/>
            <p:cNvSpPr>
              <a:spLocks noChangeArrowheads="1"/>
            </p:cNvSpPr>
            <p:nvPr/>
          </p:nvSpPr>
          <p:spPr bwMode="auto">
            <a:xfrm>
              <a:off x="1058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8" name="Oval 2337"/>
            <p:cNvSpPr>
              <a:spLocks noChangeArrowheads="1"/>
            </p:cNvSpPr>
            <p:nvPr/>
          </p:nvSpPr>
          <p:spPr bwMode="auto">
            <a:xfrm>
              <a:off x="925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9" name="Oval 2338"/>
            <p:cNvSpPr>
              <a:spLocks noChangeArrowheads="1"/>
            </p:cNvSpPr>
            <p:nvPr/>
          </p:nvSpPr>
          <p:spPr bwMode="auto">
            <a:xfrm>
              <a:off x="1201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0" name="Oval 2339"/>
            <p:cNvSpPr>
              <a:spLocks noChangeArrowheads="1"/>
            </p:cNvSpPr>
            <p:nvPr/>
          </p:nvSpPr>
          <p:spPr bwMode="auto">
            <a:xfrm>
              <a:off x="1236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1" name="Oval 2340"/>
            <p:cNvSpPr>
              <a:spLocks noChangeArrowheads="1"/>
            </p:cNvSpPr>
            <p:nvPr/>
          </p:nvSpPr>
          <p:spPr bwMode="auto">
            <a:xfrm>
              <a:off x="1114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2" name="Oval 2341"/>
            <p:cNvSpPr>
              <a:spLocks noChangeArrowheads="1"/>
            </p:cNvSpPr>
            <p:nvPr/>
          </p:nvSpPr>
          <p:spPr bwMode="auto">
            <a:xfrm>
              <a:off x="379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3" name="Oval 2342"/>
            <p:cNvSpPr>
              <a:spLocks noChangeArrowheads="1"/>
            </p:cNvSpPr>
            <p:nvPr/>
          </p:nvSpPr>
          <p:spPr bwMode="auto">
            <a:xfrm>
              <a:off x="1819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4" name="Oval 2343"/>
            <p:cNvSpPr>
              <a:spLocks noChangeArrowheads="1"/>
            </p:cNvSpPr>
            <p:nvPr/>
          </p:nvSpPr>
          <p:spPr bwMode="auto">
            <a:xfrm>
              <a:off x="1204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5" name="Oval 2344"/>
            <p:cNvSpPr>
              <a:spLocks noChangeArrowheads="1"/>
            </p:cNvSpPr>
            <p:nvPr/>
          </p:nvSpPr>
          <p:spPr bwMode="auto">
            <a:xfrm>
              <a:off x="1536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6" name="Oval 2345"/>
            <p:cNvSpPr>
              <a:spLocks noChangeArrowheads="1"/>
            </p:cNvSpPr>
            <p:nvPr/>
          </p:nvSpPr>
          <p:spPr bwMode="auto">
            <a:xfrm>
              <a:off x="112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7" name="Oval 2346"/>
            <p:cNvSpPr>
              <a:spLocks noChangeArrowheads="1"/>
            </p:cNvSpPr>
            <p:nvPr/>
          </p:nvSpPr>
          <p:spPr bwMode="auto">
            <a:xfrm>
              <a:off x="1658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8" name="Oval 2347"/>
            <p:cNvSpPr>
              <a:spLocks noChangeArrowheads="1"/>
            </p:cNvSpPr>
            <p:nvPr/>
          </p:nvSpPr>
          <p:spPr bwMode="auto">
            <a:xfrm>
              <a:off x="1480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9" name="Oval 2348"/>
            <p:cNvSpPr>
              <a:spLocks noChangeArrowheads="1"/>
            </p:cNvSpPr>
            <p:nvPr/>
          </p:nvSpPr>
          <p:spPr bwMode="auto">
            <a:xfrm>
              <a:off x="1253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0" name="Oval 2349"/>
            <p:cNvSpPr>
              <a:spLocks noChangeArrowheads="1"/>
            </p:cNvSpPr>
            <p:nvPr/>
          </p:nvSpPr>
          <p:spPr bwMode="auto">
            <a:xfrm>
              <a:off x="1103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1" name="Oval 2350"/>
            <p:cNvSpPr>
              <a:spLocks noChangeArrowheads="1"/>
            </p:cNvSpPr>
            <p:nvPr/>
          </p:nvSpPr>
          <p:spPr bwMode="auto">
            <a:xfrm>
              <a:off x="1833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6" name="Line 2355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7" name="Line 2356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8" name="Rectangle 2357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99" name="Line 2358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0" name="Rectangle 2359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1" name="Line 2360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2" name="Rectangle 2361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3" name="Line 2362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4" name="Rectangle 2363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5" name="Line 2364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6" name="Rectangle 2365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7" name="Line 2366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8" name="Rectangle 2367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9" name="Rectangle 2368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0" name="Line 2369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1" name="Line 2370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2" name="Rectangle 2371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3" name="Line 2372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4" name="Rectangle 2373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5" name="Line 2374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6" name="Rectangle 2375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7" name="Line 2376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8" name="Rectangle 2377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9" name="Rectangle 2378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20" name="Rectangle 2379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6921" name="TextBox 6920"/>
          <p:cNvSpPr txBox="1"/>
          <p:nvPr/>
        </p:nvSpPr>
        <p:spPr>
          <a:xfrm>
            <a:off x="5021262" y="3711714"/>
            <a:ext cx="383222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SD of Access at 75</a:t>
            </a:r>
            <a:r>
              <a:rPr kumimoji="0" lang="en-US" sz="2000" b="0" i="0" u="none" strike="noStrike" kern="0" cap="none" spc="0" normalizeH="0" baseline="3000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en-US" sz="20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Pctile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of Success Rate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6.88%</a:t>
            </a:r>
          </a:p>
        </p:txBody>
      </p:sp>
      <p:sp>
        <p:nvSpPr>
          <p:cNvPr id="6922" name="TextBox 6921"/>
          <p:cNvSpPr txBox="1"/>
          <p:nvPr/>
        </p:nvSpPr>
        <p:spPr>
          <a:xfrm>
            <a:off x="2362200" y="860425"/>
            <a:ext cx="6629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Unconditional SD of Access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7.59%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Average</a:t>
            </a:r>
            <a:r>
              <a:rPr kumimoji="0" lang="en-US" sz="2000" b="0" i="0" u="none" strike="noStrike" kern="0" cap="none" spc="0" normalizeH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SD (Access | Success Rate)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6.16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%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377" name="TextBox 92"/>
          <p:cNvSpPr txBox="1"/>
          <p:nvPr/>
        </p:nvSpPr>
        <p:spPr>
          <a:xfrm>
            <a:off x="133" y="76200"/>
            <a:ext cx="9143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Success Rate vs. Low-Income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301111087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6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7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6721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2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3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4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5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6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7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8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9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 xmlns="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0" name="Oval 14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1" name="Oval 15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2" name="Oval 16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3" name="Oval 17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4" name="Oval 18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5" name="Oval 19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6" name="Oval 20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7" name="Oval 21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8" name="Oval 22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39" name="Oval 23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0" name="Oval 24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1" name="Oval 25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2" name="Oval 26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3" name="Oval 27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4" name="Oval 28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5" name="Oval 29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6" name="Oval 30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7" name="Oval 31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8" name="Oval 32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49" name="Oval 33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0" name="Oval 3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1" name="Oval 35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2" name="Oval 36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3" name="Oval 37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4" name="Oval 38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5" name="Oval 39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6" name="Oval 40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7" name="Oval 41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8" name="Oval 42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59" name="Oval 43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0" name="Oval 44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1" name="Oval 45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2" name="Oval 46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3" name="Oval 47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4" name="Oval 48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5" name="Oval 49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6" name="Oval 5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7" name="Oval 51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8" name="Oval 52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69" name="Oval 53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0" name="Oval 54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1" name="Oval 55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2" name="Oval 56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3" name="Oval 57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4" name="Oval 58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5" name="Oval 59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6" name="Oval 60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7" name="Oval 61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8" name="Oval 62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79" name="Oval 63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0" name="Oval 64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1" name="Oval 65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2" name="Oval 66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3" name="Oval 67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4" name="Oval 68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5" name="Oval 69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6" name="Oval 70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7" name="Oval 71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8" name="Oval 72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89" name="Oval 73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0" name="Oval 74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1" name="Oval 75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2" name="Oval 76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3" name="Oval 77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4" name="Oval 78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5" name="Oval 79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6" name="Oval 80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7" name="Oval 81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8" name="Oval 82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99" name="Oval 83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0" name="Oval 84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1" name="Oval 85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2" name="Oval 86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3" name="Oval 87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4" name="Oval 88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5" name="Oval 89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6" name="Oval 90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7" name="Oval 91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8" name="Oval 92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09" name="Oval 93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0" name="Oval 94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1" name="Oval 95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2" name="Oval 96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3" name="Oval 97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4" name="Oval 98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5" name="Oval 99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6" name="Oval 100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7" name="Oval 101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8" name="Oval 102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19" name="Oval 103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0" name="Oval 104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1" name="Oval 105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2" name="Oval 106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3" name="Oval 107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4" name="Oval 108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5" name="Oval 109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6" name="Oval 110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7" name="Oval 111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8" name="Oval 112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29" name="Oval 113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0" name="Oval 114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1" name="Oval 115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2" name="Oval 116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3" name="Oval 117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4" name="Oval 118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5" name="Oval 119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6" name="Oval 120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7" name="Oval 121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8" name="Oval 122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39" name="Oval 123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0" name="Oval 124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1" name="Oval 125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2" name="Oval 126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3" name="Oval 127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4" name="Oval 128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5" name="Oval 129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6" name="Oval 130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7" name="Oval 131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8" name="Oval 132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49" name="Oval 133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0" name="Oval 134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1" name="Oval 135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2" name="Oval 136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3" name="Oval 137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4" name="Oval 138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5" name="Oval 139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6" name="Oval 140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7" name="Oval 141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8" name="Oval 142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59" name="Oval 143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0" name="Oval 144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1" name="Oval 145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2" name="Oval 146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3" name="Oval 147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4" name="Oval 148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5" name="Oval 149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6" name="Oval 150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7" name="Oval 151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8" name="Oval 152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69" name="Oval 153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0" name="Oval 154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1" name="Oval 155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2" name="Oval 156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3" name="Oval 157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4" name="Oval 158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5" name="Oval 159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6" name="Oval 160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7" name="Oval 161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8" name="Oval 162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79" name="Oval 163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0" name="Oval 164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1" name="Oval 165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2" name="Oval 166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3" name="Oval 167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4" name="Oval 168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5" name="Oval 169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6" name="Oval 170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7" name="Oval 171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8" name="Oval 172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89" name="Oval 173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0" name="Oval 174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1" name="Oval 175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2" name="Oval 176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3" name="Oval 177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4" name="Oval 178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5" name="Oval 179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6" name="Oval 180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7" name="Oval 181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8" name="Oval 182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899" name="Oval 183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0" name="Oval 184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1" name="Oval 185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2" name="Oval 186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3" name="Oval 187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4" name="Oval 188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5" name="Oval 189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6" name="Oval 190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7" name="Oval 191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8" name="Oval 192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09" name="Oval 193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0" name="Oval 194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1" name="Oval 195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2" name="Oval 19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3" name="Oval 197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4" name="Oval 198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5" name="Oval 199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6" name="Oval 200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7" name="Oval 201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8" name="Oval 202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19" name="Oval 203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920" name="Oval 204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8" name="Group 406"/>
            <p:cNvGrpSpPr>
              <a:grpSpLocks/>
            </p:cNvGrpSpPr>
            <p:nvPr/>
          </p:nvGrpSpPr>
          <p:grpSpPr bwMode="auto">
            <a:xfrm>
              <a:off x="751" y="987"/>
              <a:ext cx="3393" cy="2594"/>
              <a:chOff x="751" y="987"/>
              <a:chExt cx="3393" cy="2594"/>
            </a:xfrm>
          </p:grpSpPr>
          <p:sp>
            <p:nvSpPr>
              <p:cNvPr id="6521" name="Oval 206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2" name="Oval 207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3" name="Oval 208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4" name="Oval 209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5" name="Oval 210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6" name="Oval 211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7" name="Oval 212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8" name="Oval 213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9" name="Oval 214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0" name="Oval 215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1" name="Oval 216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2" name="Oval 217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3" name="Oval 218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4" name="Oval 219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5" name="Oval 220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6" name="Oval 221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7" name="Oval 222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8" name="Oval 223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39" name="Oval 224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0" name="Oval 225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1" name="Oval 226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2" name="Oval 22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3" name="Oval 228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4" name="Oval 229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5" name="Oval 230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6" name="Oval 231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7" name="Oval 232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8" name="Oval 233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49" name="Oval 234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0" name="Oval 235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1" name="Oval 236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2" name="Oval 237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3" name="Oval 238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4" name="Oval 239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5" name="Oval 240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6" name="Oval 241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7" name="Oval 242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8" name="Oval 243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59" name="Oval 244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0" name="Oval 245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1" name="Oval 246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2" name="Oval 247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3" name="Oval 248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4" name="Oval 249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5" name="Oval 250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6" name="Oval 251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7" name="Oval 252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8" name="Oval 253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69" name="Oval 254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0" name="Oval 255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1" name="Oval 256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2" name="Oval 257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3" name="Oval 258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4" name="Oval 259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5" name="Oval 260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6" name="Oval 261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7" name="Oval 262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8" name="Oval 263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79" name="Oval 264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0" name="Oval 265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1" name="Oval 266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2" name="Oval 267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3" name="Oval 268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4" name="Oval 269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5" name="Oval 270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6" name="Oval 271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7" name="Oval 272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8" name="Oval 273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89" name="Oval 274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0" name="Oval 275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1" name="Oval 276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2" name="Oval 277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3" name="Oval 278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4" name="Oval 279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5" name="Oval 280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6" name="Oval 281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7" name="Oval 282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8" name="Oval 283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99" name="Oval 284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0" name="Oval 285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1" name="Oval 286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2" name="Oval 287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3" name="Oval 288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4" name="Oval 289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5" name="Oval 290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6" name="Oval 291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7" name="Oval 292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8" name="Oval 293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09" name="Oval 294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0" name="Oval 295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1" name="Oval 296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2" name="Oval 297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3" name="Oval 298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4" name="Oval 299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5" name="Oval 300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6" name="Oval 301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7" name="Oval 302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8" name="Oval 303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19" name="Oval 304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0" name="Oval 305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1" name="Oval 306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2" name="Oval 307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3" name="Oval 308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4" name="Oval 309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5" name="Oval 310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6" name="Oval 311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7" name="Oval 312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8" name="Oval 313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29" name="Oval 314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0" name="Oval 315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1" name="Oval 316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2" name="Oval 317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3" name="Oval 318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4" name="Oval 319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5" name="Oval 320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6" name="Oval 321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7" name="Oval 322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8" name="Oval 323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39" name="Oval 324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0" name="Oval 325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1" name="Oval 32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2" name="Oval 327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3" name="Oval 328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4" name="Oval 329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5" name="Oval 330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6" name="Oval 331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7" name="Oval 332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8" name="Oval 333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49" name="Oval 334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0" name="Oval 335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1" name="Oval 336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2" name="Oval 337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3" name="Oval 338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4" name="Oval 339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5" name="Oval 340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" name="Oval 341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" name="Oval 342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" name="Oval 343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" name="Oval 344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" name="Oval 345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" name="Oval 346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" name="Oval 347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" name="Oval 348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" name="Oval 349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" name="Oval 350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" name="Oval 351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" name="Oval 352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" name="Oval 353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" name="Oval 354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" name="Oval 355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" name="Oval 356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" name="Oval 357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" name="Oval 358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" name="Oval 359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" name="Oval 360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6" name="Oval 361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" name="Oval 362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" name="Oval 363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" name="Oval 364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" name="Oval 365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" name="Oval 366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" name="Oval 367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" name="Oval 368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" name="Oval 369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" name="Oval 370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" name="Oval 371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7" name="Oval 372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8" name="Oval 373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9" name="Oval 374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0" name="Oval 375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" name="Oval 376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" name="Oval 377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" name="Oval 378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" name="Oval 379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" name="Oval 380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" name="Oval 381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" name="Oval 382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" name="Oval 383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" name="Oval 384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" name="Oval 385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" name="Oval 386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" name="Oval 387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" name="Oval 388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" name="Oval 389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" name="Oval 390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" name="Oval 391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" name="Oval 392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" name="Oval 393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" name="Oval 394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" name="Oval 395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" name="Oval 396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" name="Oval 397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" name="Oval 398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" name="Oval 399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" name="Oval 400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" name="Oval 401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" name="Oval 402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" name="Oval 403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" name="Oval 404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20" name="Oval 405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9" name="Group 607"/>
            <p:cNvGrpSpPr>
              <a:grpSpLocks/>
            </p:cNvGrpSpPr>
            <p:nvPr/>
          </p:nvGrpSpPr>
          <p:grpSpPr bwMode="auto">
            <a:xfrm>
              <a:off x="740" y="1619"/>
              <a:ext cx="3652" cy="1959"/>
              <a:chOff x="740" y="1619"/>
              <a:chExt cx="3652" cy="1959"/>
            </a:xfrm>
          </p:grpSpPr>
          <p:sp>
            <p:nvSpPr>
              <p:cNvPr id="6321" name="Oval 407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2" name="Oval 408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3" name="Oval 409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4" name="Oval 410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5" name="Oval 411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6" name="Oval 412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7" name="Oval 413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8" name="Oval 414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9" name="Oval 415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0" name="Oval 416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1" name="Oval 417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2" name="Oval 418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3" name="Oval 419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4" name="Oval 420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5" name="Oval 421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6" name="Oval 422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7" name="Oval 423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8" name="Oval 424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39" name="Oval 425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0" name="Oval 426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1" name="Oval 427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2" name="Oval 428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3" name="Oval 429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4" name="Oval 430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5" name="Oval 431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6" name="Oval 432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7" name="Oval 433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8" name="Oval 434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49" name="Oval 435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0" name="Oval 436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1" name="Oval 437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2" name="Oval 438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3" name="Oval 439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4" name="Oval 440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5" name="Oval 441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6" name="Oval 442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7" name="Oval 443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8" name="Oval 444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59" name="Oval 445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0" name="Oval 446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1" name="Oval 447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2" name="Oval 448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3" name="Oval 449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4" name="Oval 450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5" name="Oval 451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6" name="Oval 452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7" name="Oval 453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8" name="Oval 454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69" name="Oval 455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0" name="Oval 456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1" name="Oval 457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2" name="Oval 458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3" name="Oval 459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4" name="Oval 460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5" name="Oval 461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6" name="Oval 462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7" name="Oval 463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8" name="Oval 464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79" name="Oval 465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0" name="Oval 466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1" name="Oval 467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2" name="Oval 468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3" name="Oval 469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4" name="Oval 470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5" name="Oval 471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6" name="Oval 472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7" name="Oval 473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8" name="Oval 474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89" name="Oval 475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0" name="Oval 476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1" name="Oval 477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2" name="Oval 478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3" name="Oval 479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4" name="Oval 480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5" name="Oval 481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6" name="Oval 482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7" name="Oval 483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8" name="Oval 484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99" name="Oval 485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0" name="Oval 486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1" name="Oval 487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2" name="Oval 488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3" name="Oval 489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4" name="Oval 490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5" name="Oval 491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6" name="Oval 492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7" name="Oval 493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8" name="Oval 494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9" name="Oval 495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0" name="Oval 496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1" name="Oval 497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2" name="Oval 498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3" name="Oval 499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4" name="Oval 500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5" name="Oval 501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6" name="Oval 502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7" name="Oval 503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8" name="Oval 504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9" name="Oval 505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0" name="Oval 506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1" name="Oval 507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2" name="Oval 508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3" name="Oval 509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4" name="Oval 510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5" name="Oval 511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6" name="Oval 512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7" name="Oval 513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8" name="Oval 514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9" name="Oval 515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0" name="Oval 516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1" name="Oval 517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2" name="Oval 518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3" name="Oval 519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4" name="Oval 520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5" name="Oval 521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6" name="Oval 522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7" name="Oval 523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8" name="Oval 524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9" name="Oval 525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0" name="Oval 526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1" name="Oval 527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2" name="Oval 528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3" name="Oval 529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4" name="Oval 530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5" name="Oval 531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6" name="Oval 532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7" name="Oval 533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8" name="Oval 534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9" name="Oval 535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0" name="Oval 536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1" name="Oval 537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2" name="Oval 538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3" name="Oval 539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4" name="Oval 540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5" name="Oval 541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6" name="Oval 542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7" name="Oval 543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8" name="Oval 544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9" name="Oval 545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0" name="Oval 546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1" name="Oval 547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2" name="Oval 548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3" name="Oval 549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4" name="Oval 550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5" name="Oval 551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6" name="Oval 552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7" name="Oval 553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8" name="Oval 554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9" name="Oval 555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0" name="Oval 556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1" name="Oval 557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2" name="Oval 558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3" name="Oval 559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4" name="Oval 560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5" name="Oval 561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6" name="Oval 562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7" name="Oval 563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8" name="Oval 564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79" name="Oval 565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0" name="Oval 566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1" name="Oval 567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2" name="Oval 568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3" name="Oval 569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4" name="Oval 570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5" name="Oval 571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6" name="Oval 572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7" name="Oval 573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8" name="Oval 574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89" name="Oval 575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0" name="Oval 576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1" name="Oval 577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2" name="Oval 578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3" name="Oval 579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4" name="Oval 580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5" name="Oval 581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6" name="Oval 582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7" name="Oval 583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8" name="Oval 584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99" name="Oval 585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0" name="Oval 586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1" name="Oval 587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2" name="Oval 588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3" name="Oval 589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4" name="Oval 590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5" name="Oval 591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6" name="Oval 592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7" name="Oval 593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8" name="Oval 594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09" name="Oval 595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0" name="Oval 596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1" name="Oval 597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2" name="Oval 598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3" name="Oval 599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4" name="Oval 600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5" name="Oval 601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6" name="Oval 602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7" name="Oval 603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8" name="Oval 604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19" name="Oval 605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520" name="Oval 60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0" name="Group 808"/>
            <p:cNvGrpSpPr>
              <a:grpSpLocks/>
            </p:cNvGrpSpPr>
            <p:nvPr/>
          </p:nvGrpSpPr>
          <p:grpSpPr bwMode="auto">
            <a:xfrm>
              <a:off x="765" y="1308"/>
              <a:ext cx="3965" cy="2273"/>
              <a:chOff x="765" y="1308"/>
              <a:chExt cx="3965" cy="2273"/>
            </a:xfrm>
          </p:grpSpPr>
          <p:sp>
            <p:nvSpPr>
              <p:cNvPr id="6121" name="Oval 608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2" name="Oval 609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3" name="Oval 610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4" name="Oval 611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5" name="Oval 612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6" name="Oval 613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7" name="Oval 614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8" name="Oval 615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9" name="Oval 616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0" name="Oval 617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1" name="Oval 618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2" name="Oval 619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3" name="Oval 620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4" name="Oval 621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5" name="Oval 622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6" name="Oval 623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7" name="Oval 624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8" name="Oval 625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39" name="Oval 626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0" name="Oval 627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1" name="Oval 628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2" name="Oval 629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3" name="Oval 630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4" name="Oval 631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5" name="Oval 632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6" name="Oval 633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7" name="Oval 634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8" name="Oval 635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49" name="Oval 636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0" name="Oval 637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1" name="Oval 638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2" name="Oval 639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3" name="Oval 640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4" name="Oval 641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5" name="Oval 642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6" name="Oval 643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7" name="Oval 644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8" name="Oval 645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59" name="Oval 646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0" name="Oval 647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1" name="Oval 648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2" name="Oval 649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3" name="Oval 650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4" name="Oval 651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5" name="Oval 652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6" name="Oval 653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7" name="Oval 654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8" name="Oval 655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69" name="Oval 656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0" name="Oval 657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1" name="Oval 658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2" name="Oval 659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3" name="Oval 660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4" name="Oval 661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5" name="Oval 662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6" name="Oval 663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7" name="Oval 664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8" name="Oval 665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79" name="Oval 666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0" name="Oval 667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1" name="Oval 668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2" name="Oval 669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3" name="Oval 670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4" name="Oval 671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5" name="Oval 672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6" name="Oval 673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7" name="Oval 674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8" name="Oval 675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89" name="Oval 676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0" name="Oval 677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1" name="Oval 678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2" name="Oval 679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3" name="Oval 680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4" name="Oval 681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5" name="Oval 682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6" name="Oval 683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7" name="Oval 684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8" name="Oval 685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99" name="Oval 686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0" name="Oval 687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1" name="Oval 688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2" name="Oval 689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3" name="Oval 690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4" name="Oval 691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5" name="Oval 692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6" name="Oval 693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7" name="Oval 694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8" name="Oval 695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09" name="Oval 696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0" name="Oval 697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1" name="Oval 698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2" name="Oval 699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3" name="Oval 700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4" name="Oval 701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5" name="Oval 702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6" name="Oval 703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7" name="Oval 704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8" name="Oval 705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19" name="Oval 706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0" name="Oval 707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1" name="Oval 708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2" name="Oval 709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3" name="Oval 710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4" name="Oval 711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5" name="Oval 712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6" name="Oval 713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7" name="Oval 714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8" name="Oval 715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29" name="Oval 716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0" name="Oval 717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1" name="Oval 718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2" name="Oval 719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3" name="Oval 720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4" name="Oval 721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5" name="Oval 722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6" name="Oval 723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7" name="Oval 724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8" name="Oval 725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39" name="Oval 726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0" name="Oval 727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1" name="Oval 728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2" name="Oval 729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3" name="Oval 730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4" name="Oval 731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5" name="Oval 732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6" name="Oval 733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7" name="Oval 734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8" name="Oval 735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49" name="Oval 736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0" name="Oval 737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1" name="Oval 738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2" name="Oval 739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3" name="Oval 740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4" name="Oval 741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5" name="Oval 742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6" name="Oval 743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7" name="Oval 744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8" name="Oval 745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59" name="Oval 746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0" name="Oval 747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1" name="Oval 748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2" name="Oval 749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3" name="Oval 750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4" name="Oval 751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5" name="Oval 752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6" name="Oval 753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7" name="Oval 754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8" name="Oval 755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69" name="Oval 756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0" name="Oval 757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1" name="Oval 758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2" name="Oval 759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3" name="Oval 760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4" name="Oval 761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5" name="Oval 762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6" name="Oval 763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7" name="Oval 764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8" name="Oval 765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79" name="Oval 766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0" name="Oval 767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1" name="Oval 768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2" name="Oval 769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3" name="Oval 770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4" name="Oval 771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5" name="Oval 772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6" name="Oval 773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7" name="Oval 774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8" name="Oval 775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89" name="Oval 776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0" name="Oval 777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1" name="Oval 778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2" name="Oval 779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3" name="Oval 780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4" name="Oval 78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5" name="Oval 782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6" name="Oval 783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7" name="Oval 784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8" name="Oval 785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299" name="Oval 786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0" name="Oval 787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1" name="Oval 788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2" name="Oval 789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3" name="Oval 790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4" name="Oval 791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5" name="Oval 792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6" name="Oval 793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7" name="Oval 794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8" name="Oval 795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09" name="Oval 796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0" name="Oval 797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1" name="Oval 798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2" name="Oval 799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3" name="Oval 800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4" name="Oval 801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5" name="Oval 802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6" name="Oval 803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7" name="Oval 804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8" name="Oval 805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19" name="Oval 806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320" name="Oval 807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1" name="Group 1009"/>
            <p:cNvGrpSpPr>
              <a:grpSpLocks/>
            </p:cNvGrpSpPr>
            <p:nvPr/>
          </p:nvGrpSpPr>
          <p:grpSpPr bwMode="auto">
            <a:xfrm>
              <a:off x="782" y="1298"/>
              <a:ext cx="3631" cy="2283"/>
              <a:chOff x="782" y="1298"/>
              <a:chExt cx="3631" cy="2283"/>
            </a:xfrm>
          </p:grpSpPr>
          <p:sp>
            <p:nvSpPr>
              <p:cNvPr id="5921" name="Oval 809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2" name="Oval 810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3" name="Oval 811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4" name="Oval 812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5" name="Oval 813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6" name="Oval 81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7" name="Oval 815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8" name="Oval 816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9" name="Oval 817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0" name="Oval 818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1" name="Oval 819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2" name="Oval 820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3" name="Oval 821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4" name="Oval 822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5" name="Oval 823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6" name="Oval 824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7" name="Oval 825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8" name="Oval 826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9" name="Oval 827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0" name="Oval 828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1" name="Oval 829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2" name="Oval 830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3" name="Oval 831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4" name="Oval 832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5" name="Oval 833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6" name="Oval 834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7" name="Oval 83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8" name="Oval 836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9" name="Oval 837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0" name="Oval 838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1" name="Oval 839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2" name="Oval 840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3" name="Oval 841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4" name="Oval 842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5" name="Oval 843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6" name="Oval 844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7" name="Oval 845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8" name="Oval 846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9" name="Oval 847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0" name="Oval 848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1" name="Oval 849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2" name="Oval 850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3" name="Oval 851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4" name="Oval 852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5" name="Oval 853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6" name="Oval 854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7" name="Oval 855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8" name="Oval 856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9" name="Oval 857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0" name="Oval 858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1" name="Oval 859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2" name="Oval 860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3" name="Oval 861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4" name="Oval 862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5" name="Oval 863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6" name="Oval 864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7" name="Oval 865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8" name="Oval 866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9" name="Oval 867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0" name="Oval 868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1" name="Oval 869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2" name="Oval 870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3" name="Oval 871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4" name="Oval 872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5" name="Oval 873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6" name="Oval 874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7" name="Oval 875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8" name="Oval 876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9" name="Oval 877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0" name="Oval 878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1" name="Oval 879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2" name="Oval 880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3" name="Oval 881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4" name="Oval 882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5" name="Oval 883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6" name="Oval 884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7" name="Oval 885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8" name="Oval 886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9" name="Oval 887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0" name="Oval 888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1" name="Oval 889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2" name="Oval 890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3" name="Oval 891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4" name="Oval 892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5" name="Oval 893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6" name="Oval 894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7" name="Oval 895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8" name="Oval 896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9" name="Oval 897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0" name="Oval 898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1" name="Oval 899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2" name="Oval 900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3" name="Oval 901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4" name="Oval 902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5" name="Oval 903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6" name="Oval 904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7" name="Oval 905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8" name="Oval 906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9" name="Oval 907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0" name="Oval 908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1" name="Oval 909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2" name="Oval 910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3" name="Oval 911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Oval 912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Oval 913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Oval 914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Oval 915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Oval 916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Oval 917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Oval 918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Oval 919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Oval 920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Oval 921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Oval 922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Oval 923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Oval 924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Oval 925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Oval 926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Oval 927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0" name="Oval 928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1" name="Oval 929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2" name="Oval 930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3" name="Oval 931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4" name="Oval 932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5" name="Oval 933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6" name="Oval 934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7" name="Oval 935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8" name="Oval 936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49" name="Oval 937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0" name="Oval 938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1" name="Oval 939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2" name="Oval 940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3" name="Oval 941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4" name="Oval 942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5" name="Oval 943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6" name="Oval 944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7" name="Oval 945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8" name="Oval 946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59" name="Oval 947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0" name="Oval 948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1" name="Oval 949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2" name="Oval 950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3" name="Oval 951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4" name="Oval 952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5" name="Oval 953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6" name="Oval 954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7" name="Oval 955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8" name="Oval 956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69" name="Oval 957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0" name="Oval 958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1" name="Oval 959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2" name="Oval 960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3" name="Oval 961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4" name="Oval 962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5" name="Oval 963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6" name="Oval 964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7" name="Oval 965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8" name="Oval 966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79" name="Oval 967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0" name="Oval 968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1" name="Oval 969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2" name="Oval 970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3" name="Oval 971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4" name="Oval 972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5" name="Oval 973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6" name="Oval 974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7" name="Oval 975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8" name="Oval 976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89" name="Oval 977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0" name="Oval 978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1" name="Oval 979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2" name="Oval 980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3" name="Oval 981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4" name="Oval 982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5" name="Oval 983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6" name="Oval 984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7" name="Oval 985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8" name="Oval 986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99" name="Oval 987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0" name="Oval 988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1" name="Oval 989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2" name="Oval 990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3" name="Oval 991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4" name="Oval 992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5" name="Oval 993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6" name="Oval 994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7" name="Oval 995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8" name="Oval 996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09" name="Oval 997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0" name="Oval 998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1" name="Oval 999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2" name="Oval 1000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3" name="Oval 1001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4" name="Oval 1002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5" name="Oval 1003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6" name="Oval 1004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7" name="Oval 1005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8" name="Oval 1006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19" name="Oval 1007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120" name="Oval 1008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2" name="Group 1210"/>
            <p:cNvGrpSpPr>
              <a:grpSpLocks/>
            </p:cNvGrpSpPr>
            <p:nvPr/>
          </p:nvGrpSpPr>
          <p:grpSpPr bwMode="auto">
            <a:xfrm>
              <a:off x="768" y="795"/>
              <a:ext cx="3596" cy="2786"/>
              <a:chOff x="768" y="795"/>
              <a:chExt cx="3596" cy="2786"/>
            </a:xfrm>
          </p:grpSpPr>
          <p:sp>
            <p:nvSpPr>
              <p:cNvPr id="5721" name="Oval 1010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2" name="Oval 1011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3" name="Oval 1012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4" name="Oval 1013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5" name="Oval 1014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6" name="Oval 1015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7" name="Oval 1016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8" name="Oval 1017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9" name="Oval 1018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0" name="Oval 1019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1" name="Oval 1020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2" name="Oval 1021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3" name="Oval 1022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4" name="Oval 1023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5" name="Oval 1024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6" name="Oval 1025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7" name="Oval 1026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8" name="Oval 1027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9" name="Oval 1028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0" name="Oval 1029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1" name="Oval 1030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2" name="Oval 1031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3" name="Oval 1032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4" name="Oval 1033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5" name="Oval 1034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6" name="Oval 1035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7" name="Oval 1036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8" name="Oval 1037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9" name="Oval 1038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0" name="Oval 1039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1" name="Oval 1040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2" name="Oval 1041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3" name="Oval 1042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4" name="Oval 1043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5" name="Oval 1044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6" name="Oval 1045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7" name="Oval 1046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8" name="Oval 1047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9" name="Oval 1048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0" name="Oval 1049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1" name="Oval 1050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2" name="Oval 1051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3" name="Oval 1052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4" name="Oval 1053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5" name="Oval 1054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6" name="Oval 1055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7" name="Oval 1056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8" name="Oval 1057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9" name="Oval 1058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0" name="Oval 1059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1" name="Oval 1060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2" name="Oval 1061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3" name="Oval 1062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4" name="Oval 1063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5" name="Oval 1064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6" name="Oval 1065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7" name="Oval 1066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8" name="Oval 1067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9" name="Oval 1068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0" name="Oval 1069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1" name="Oval 1070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2" name="Oval 1071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3" name="Oval 1072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4" name="Oval 1073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5" name="Oval 1074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6" name="Oval 1075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7" name="Oval 1076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8" name="Oval 1077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9" name="Oval 1078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0" name="Oval 1079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1" name="Oval 1080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2" name="Oval 1081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3" name="Oval 1082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4" name="Oval 1083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5" name="Oval 1084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6" name="Oval 1085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7" name="Oval 1086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8" name="Oval 1087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9" name="Oval 1088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0" name="Oval 1089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1" name="Oval 1090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2" name="Oval 1091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3" name="Oval 1092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4" name="Oval 1093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5" name="Oval 1094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6" name="Oval 109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7" name="Oval 1096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8" name="Oval 1097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9" name="Oval 1098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0" name="Oval 1099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1" name="Oval 1100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2" name="Oval 1101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3" name="Oval 1102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4" name="Oval 1103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5" name="Oval 1104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6" name="Oval 1105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7" name="Oval 1106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8" name="Oval 1107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9" name="Oval 1108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0" name="Oval 1109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1" name="Oval 1110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2" name="Oval 1111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3" name="Oval 1112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4" name="Oval 1113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5" name="Oval 1114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6" name="Oval 1115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7" name="Oval 1116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8" name="Oval 1117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9" name="Oval 1118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0" name="Oval 1119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1" name="Oval 1120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2" name="Oval 1121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3" name="Oval 1122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4" name="Oval 1123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5" name="Oval 1124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6" name="Oval 1125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7" name="Oval 1126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8" name="Oval 112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9" name="Oval 1128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0" name="Oval 1129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1" name="Oval 1130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2" name="Oval 1131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3" name="Oval 1132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4" name="Oval 1133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5" name="Oval 1134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6" name="Oval 1135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7" name="Oval 113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8" name="Oval 1137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9" name="Oval 1138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0" name="Oval 1139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1" name="Oval 1140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2" name="Oval 1141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3" name="Oval 1142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4" name="Oval 1143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5" name="Oval 1144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6" name="Oval 1145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7" name="Oval 1146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8" name="Oval 1147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9" name="Oval 1148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0" name="Oval 1149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1" name="Oval 1150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2" name="Oval 1151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3" name="Oval 1152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4" name="Oval 1153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5" name="Oval 1154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6" name="Oval 1155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7" name="Oval 1156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8" name="Oval 1157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9" name="Oval 1158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0" name="Oval 1159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1" name="Oval 1160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2" name="Oval 1161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3" name="Oval 1162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4" name="Oval 1163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5" name="Oval 1164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6" name="Oval 1165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7" name="Oval 1166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8" name="Oval 1167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9" name="Oval 1168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0" name="Oval 1169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1" name="Oval 1170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2" name="Oval 1171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3" name="Oval 1172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4" name="Oval 1173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5" name="Oval 1174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6" name="Oval 1175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7" name="Oval 117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8" name="Oval 1177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9" name="Oval 1178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0" name="Oval 1179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1" name="Oval 1180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2" name="Oval 1181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3" name="Oval 1182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4" name="Oval 1183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5" name="Oval 1184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6" name="Oval 1185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7" name="Oval 1186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8" name="Oval 1187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9" name="Oval 1188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0" name="Oval 1189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1" name="Oval 1190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2" name="Oval 1191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3" name="Oval 1192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4" name="Oval 1193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5" name="Oval 1194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6" name="Oval 1195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7" name="Oval 1196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8" name="Oval 1197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9" name="Oval 1198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0" name="Oval 1199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1" name="Oval 1200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2" name="Oval 1201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3" name="Oval 1202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4" name="Oval 1203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5" name="Oval 1204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6" name="Oval 1205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7" name="Oval 1206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8" name="Oval 1207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9" name="Oval 1208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0" name="Oval 1209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" name="Group 1411"/>
            <p:cNvGrpSpPr>
              <a:grpSpLocks/>
            </p:cNvGrpSpPr>
            <p:nvPr/>
          </p:nvGrpSpPr>
          <p:grpSpPr bwMode="auto">
            <a:xfrm>
              <a:off x="810" y="1626"/>
              <a:ext cx="3630" cy="1948"/>
              <a:chOff x="810" y="1626"/>
              <a:chExt cx="3630" cy="1948"/>
            </a:xfrm>
          </p:grpSpPr>
          <p:sp>
            <p:nvSpPr>
              <p:cNvPr id="5521" name="Oval 1211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Oval 1212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" name="Oval 121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" name="Oval 1214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Oval 1215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" name="Oval 1216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Oval 1217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Oval 1218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Oval 1219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Oval 1220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Oval 1221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Oval 1222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Oval 1223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Oval 1224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Oval 1225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" name="Oval 1226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" name="Oval 1227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" name="Oval 1228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" name="Oval 1229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" name="Oval 1230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" name="Oval 1231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" name="Oval 1232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" name="Oval 1233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" name="Oval 1234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" name="Oval 1235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" name="Oval 1236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" name="Oval 1237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" name="Oval 1238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" name="Oval 1239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" name="Oval 1240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" name="Oval 1241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" name="Oval 1242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" name="Oval 1243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" name="Oval 1244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" name="Oval 1245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" name="Oval 1246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" name="Oval 1247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" name="Oval 1248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" name="Oval 1249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" name="Oval 1250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" name="Oval 1251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" name="Oval 1252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" name="Oval 1253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" name="Oval 1254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" name="Oval 1255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" name="Oval 1256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" name="Oval 1257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" name="Oval 1258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" name="Oval 1259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" name="Oval 1260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" name="Oval 1261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" name="Oval 1262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" name="Oval 1263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" name="Oval 1264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" name="Oval 1265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" name="Oval 1266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" name="Oval 1267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" name="Oval 1268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" name="Oval 1269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" name="Oval 1270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" name="Oval 1271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" name="Oval 1272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" name="Oval 1273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" name="Oval 1274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" name="Oval 1275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" name="Oval 1276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" name="Oval 1277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" name="Oval 1278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" name="Oval 1279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" name="Oval 1280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" name="Oval 1281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" name="Oval 1282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" name="Oval 1283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4" name="Oval 1284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5" name="Oval 1285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6" name="Oval 1286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7" name="Oval 1287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8" name="Oval 1288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9" name="Oval 1289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0" name="Oval 1290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1" name="Oval 1291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2" name="Oval 1292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3" name="Oval 1293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4" name="Oval 1294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5" name="Oval 1295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6" name="Oval 1296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7" name="Oval 1297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8" name="Oval 1298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9" name="Oval 1299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0" name="Oval 1300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1" name="Oval 1301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2" name="Oval 1302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3" name="Oval 1303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4" name="Oval 1304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5" name="Oval 1305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6" name="Oval 1306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7" name="Oval 1307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8" name="Oval 1308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9" name="Oval 1309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0" name="Oval 1310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1" name="Oval 1311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2" name="Oval 1312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3" name="Oval 1313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4" name="Oval 1314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5" name="Oval 1315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6" name="Oval 1316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7" name="Oval 1317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8" name="Oval 1318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9" name="Oval 1319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0" name="Oval 1320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1" name="Oval 1321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2" name="Oval 1322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3" name="Oval 1323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4" name="Oval 1324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5" name="Oval 1325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6" name="Oval 1326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7" name="Oval 1327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8" name="Oval 1328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9" name="Oval 1329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0" name="Oval 1330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1" name="Oval 1331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2" name="Oval 1332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3" name="Oval 1333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4" name="Oval 1334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5" name="Oval 1335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6" name="Oval 1336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7" name="Oval 1337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8" name="Oval 1338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9" name="Oval 1339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0" name="Oval 1340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1" name="Oval 1341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2" name="Oval 1342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3" name="Oval 1343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4" name="Oval 1344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5" name="Oval 1345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6" name="Oval 1346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7" name="Oval 1347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8" name="Oval 1348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9" name="Oval 1349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0" name="Oval 1350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1" name="Oval 1351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2" name="Oval 1352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3" name="Oval 1353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4" name="Oval 1354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5" name="Oval 1355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6" name="Oval 1356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7" name="Oval 1357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8" name="Oval 1358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9" name="Oval 1359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0" name="Oval 1360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1" name="Oval 1361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2" name="Oval 1362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3" name="Oval 1363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4" name="Oval 1364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5" name="Oval 1365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6" name="Oval 1366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7" name="Oval 1367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8" name="Oval 1368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9" name="Oval 1369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0" name="Oval 1370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1" name="Oval 1371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2" name="Oval 1372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3" name="Oval 1373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4" name="Oval 1374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5" name="Oval 1375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6" name="Oval 1376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7" name="Oval 1377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8" name="Oval 1378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9" name="Oval 1379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0" name="Oval 1380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1" name="Oval 1381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2" name="Oval 1382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3" name="Oval 1383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4" name="Oval 1384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5" name="Oval 1385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6" name="Oval 1386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7" name="Oval 1387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8" name="Oval 1388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9" name="Oval 1389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0" name="Oval 1390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1" name="Oval 1391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2" name="Oval 1392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3" name="Oval 1393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4" name="Oval 1394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5" name="Oval 1395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6" name="Oval 1396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7" name="Oval 1397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8" name="Oval 1398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9" name="Oval 1399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0" name="Oval 1400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1" name="Oval 1401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2" name="Oval 1402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3" name="Oval 1403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4" name="Oval 1404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5" name="Oval 1405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6" name="Oval 1406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7" name="Oval 1407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8" name="Oval 1408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9" name="Oval 140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0" name="Oval 1410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4" name="Group 1612"/>
            <p:cNvGrpSpPr>
              <a:grpSpLocks/>
            </p:cNvGrpSpPr>
            <p:nvPr/>
          </p:nvGrpSpPr>
          <p:grpSpPr bwMode="auto">
            <a:xfrm>
              <a:off x="771" y="774"/>
              <a:ext cx="3512" cy="2807"/>
              <a:chOff x="771" y="774"/>
              <a:chExt cx="3512" cy="2807"/>
            </a:xfrm>
          </p:grpSpPr>
          <p:sp>
            <p:nvSpPr>
              <p:cNvPr id="5321" name="Oval 1412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2" name="Oval 1413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3" name="Oval 1414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4" name="Oval 1415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5" name="Oval 1416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6" name="Oval 1417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7" name="Oval 1418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8" name="Oval 1419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9" name="Oval 1420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0" name="Oval 1421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1" name="Oval 1422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2" name="Oval 1423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3" name="Oval 1424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4" name="Oval 1425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5" name="Oval 1426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6" name="Oval 1427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7" name="Oval 1428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8" name="Oval 1429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9" name="Oval 1430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0" name="Oval 143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1" name="Oval 1432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2" name="Oval 1433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3" name="Oval 1434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4" name="Oval 1435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5" name="Oval 1436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6" name="Oval 1437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7" name="Oval 1438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8" name="Oval 1439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9" name="Oval 1440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0" name="Oval 1441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1" name="Oval 1442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2" name="Oval 1443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3" name="Oval 1444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4" name="Oval 1445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5" name="Oval 1446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6" name="Oval 1447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7" name="Oval 1448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8" name="Oval 1449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9" name="Oval 1450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0" name="Oval 1451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1" name="Oval 1452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2" name="Oval 1453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3" name="Oval 1454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4" name="Oval 1455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5" name="Oval 1456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6" name="Oval 1457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7" name="Oval 1458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8" name="Oval 1459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9" name="Oval 1460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0" name="Oval 1461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1" name="Oval 1462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2" name="Oval 1463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3" name="Oval 1464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4" name="Oval 1465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5" name="Oval 1466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6" name="Oval 1467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7" name="Oval 1468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8" name="Oval 1469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9" name="Oval 1470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0" name="Oval 1471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1" name="Oval 1472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2" name="Oval 1473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3" name="Oval 1474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4" name="Oval 1475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5" name="Oval 1476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6" name="Oval 1477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7" name="Oval 1478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8" name="Oval 1479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9" name="Oval 1480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0" name="Oval 1481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1" name="Oval 1482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2" name="Oval 1483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3" name="Oval 1484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4" name="Oval 1485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" name="Oval 1486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" name="Oval 1487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" name="Oval 1488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" name="Oval 1489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" name="Oval 1490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" name="Oval 1491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" name="Oval 1492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" name="Oval 1493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" name="Oval 1494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" name="Oval 1495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" name="Oval 1496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" name="Oval 1497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" name="Oval 1498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" name="Oval 1499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" name="Oval 1500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" name="Oval 1501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" name="Oval 1502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" name="Oval 1503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" name="Oval 1504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" name="Oval 1505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" name="Oval 1506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" name="Oval 150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" name="Oval 1508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" name="Oval 1509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" name="Oval 1510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" name="Oval 1511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" name="Oval 1512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" name="Oval 1513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" name="Oval 1514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" name="Oval 1515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" name="Oval 1516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" name="Oval 1517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" name="Oval 1518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" name="Oval 1519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" name="Oval 1520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" name="Oval 1521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" name="Oval 1522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" name="Oval 1523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" name="Oval 1524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" name="Oval 1525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" name="Oval 1526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" name="Oval 1527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" name="Oval 1528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" name="Oval 1529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" name="Oval 1530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0" name="Oval 1531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" name="Oval 1532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" name="Oval 1533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" name="Oval 1534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" name="Oval 1535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" name="Oval 1536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" name="Oval 1537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" name="Oval 1538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" name="Oval 1539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" name="Oval 1540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" name="Oval 1541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" name="Oval 1542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" name="Oval 1543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" name="Oval 1544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" name="Oval 1545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" name="Oval 1546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" name="Oval 1547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" name="Oval 1548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" name="Oval 1549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" name="Oval 1550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" name="Oval 1551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" name="Oval 1552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" name="Oval 1553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" name="Oval 1554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" name="Oval 1555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" name="Oval 1556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" name="Oval 1557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" name="Oval 1558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" name="Oval 1559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" name="Oval 1560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" name="Oval 1561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" name="Oval 1562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" name="Oval 1563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" name="Oval 1564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" name="Oval 1565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" name="Oval 1566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" name="Oval 1567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" name="Oval 1568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" name="Oval 1569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" name="Oval 1570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" name="Oval 1571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" name="Oval 157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" name="Oval 1573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" name="Oval 1574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" name="Oval 1575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" name="Oval 1576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" name="Oval 1577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" name="Oval 157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" name="Oval 1579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" name="Oval 1580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" name="Oval 1581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" name="Oval 1582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" name="Oval 1583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" name="Oval 1584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" name="Oval 1585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" name="Oval 1586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" name="Oval 1587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" name="Oval 1588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" name="Oval 1589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" name="Oval 1590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" name="Oval 1591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" name="Oval 1592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" name="Oval 1593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" name="Oval 1594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Oval 1595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Oval 1596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Oval 1597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Oval 1598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Oval 1599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Oval 1600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Oval 1601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Oval 1602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Oval 1603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Oval 1604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Oval 1605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Oval 1606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Oval 1607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Oval 1608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Oval 1609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Oval 1610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Oval 1611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5" name="Group 1813"/>
            <p:cNvGrpSpPr>
              <a:grpSpLocks/>
            </p:cNvGrpSpPr>
            <p:nvPr/>
          </p:nvGrpSpPr>
          <p:grpSpPr bwMode="auto">
            <a:xfrm>
              <a:off x="771" y="1661"/>
              <a:ext cx="4155" cy="1920"/>
              <a:chOff x="771" y="1661"/>
              <a:chExt cx="4155" cy="1920"/>
            </a:xfrm>
          </p:grpSpPr>
          <p:sp>
            <p:nvSpPr>
              <p:cNvPr id="5121" name="Oval 1613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2" name="Oval 1614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3" name="Oval 1615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4" name="Oval 1616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5" name="Oval 1617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6" name="Oval 1618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7" name="Oval 1619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8" name="Oval 1620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9" name="Oval 1621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0" name="Oval 1622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1" name="Oval 1623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2" name="Oval 1624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3" name="Oval 1625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4" name="Oval 1626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5" name="Oval 1627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6" name="Oval 1628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7" name="Oval 1629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8" name="Oval 1630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9" name="Oval 1631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0" name="Oval 1632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1" name="Oval 1633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2" name="Oval 1634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3" name="Oval 1635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4" name="Oval 1636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5" name="Oval 1637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6" name="Oval 1638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7" name="Oval 1639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8" name="Oval 1640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9" name="Oval 1641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0" name="Oval 1642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1" name="Oval 1643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2" name="Oval 1644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3" name="Oval 1645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4" name="Oval 1646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5" name="Oval 1647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6" name="Oval 1648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7" name="Oval 1649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8" name="Oval 1650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9" name="Oval 1651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0" name="Oval 1652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1" name="Oval 1653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2" name="Oval 1654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3" name="Oval 1655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4" name="Oval 1656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5" name="Oval 1657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6" name="Oval 1658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7" name="Oval 1659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8" name="Oval 1660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9" name="Oval 1661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0" name="Oval 1662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1" name="Oval 1663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2" name="Oval 1664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3" name="Oval 1665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4" name="Oval 1666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5" name="Oval 1667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6" name="Oval 1668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7" name="Oval 1669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8" name="Oval 1670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9" name="Oval 1671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0" name="Oval 1672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1" name="Oval 1673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2" name="Oval 1674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3" name="Oval 1675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4" name="Oval 1676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5" name="Oval 1677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6" name="Oval 1678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7" name="Oval 1679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8" name="Oval 1680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9" name="Oval 1681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" name="Oval 1682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" name="Oval 1683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2" name="Oval 1684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3" name="Oval 1685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4" name="Oval 1686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5" name="Oval 1687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6" name="Oval 1688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7" name="Oval 1689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8" name="Oval 1690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9" name="Oval 1691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0" name="Oval 1692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1" name="Oval 1693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2" name="Oval 1694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3" name="Oval 1695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4" name="Oval 1696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5" name="Oval 1697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6" name="Oval 1698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7" name="Oval 1699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8" name="Oval 1700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9" name="Oval 1701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0" name="Oval 1702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1" name="Oval 1703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2" name="Oval 1704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3" name="Oval 1705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4" name="Oval 1706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5" name="Oval 1707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6" name="Oval 1708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7" name="Oval 1709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8" name="Oval 1710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9" name="Oval 1711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0" name="Oval 1712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1" name="Oval 1713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2" name="Oval 1714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3" name="Oval 1715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4" name="Oval 1716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Oval 1717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Oval 1718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7" name="Oval 1719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Oval 1720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Oval 1721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0" name="Oval 1722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1" name="Oval 1723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2" name="Oval 1724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3" name="Oval 1725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4" name="Oval 1726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5" name="Oval 1727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6" name="Oval 1728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7" name="Oval 1729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8" name="Oval 1730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9" name="Oval 1731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0" name="Oval 1732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1" name="Oval 1733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2" name="Oval 1734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3" name="Oval 1735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4" name="Oval 1736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5" name="Oval 1737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6" name="Oval 1738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7" name="Oval 1739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8" name="Oval 1740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9" name="Oval 1741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0" name="Oval 1742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1" name="Oval 1743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2" name="Oval 1744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3" name="Oval 1745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4" name="Oval 1746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5" name="Oval 1747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6" name="Oval 1748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7" name="Oval 1749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8" name="Oval 1750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9" name="Oval 1751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0" name="Oval 1752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1" name="Oval 1753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2" name="Oval 1754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3" name="Oval 1755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4" name="Oval 1756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5" name="Oval 1757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6" name="Oval 1758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7" name="Oval 1759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8" name="Oval 1760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9" name="Oval 1761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0" name="Oval 1762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1" name="Oval 1763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2" name="Oval 176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3" name="Oval 1765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4" name="Oval 1766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5" name="Oval 1767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6" name="Oval 1768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7" name="Oval 1769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8" name="Oval 1770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9" name="Oval 1771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Oval 1772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Oval 1773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Oval 1774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Oval 1775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Oval 1776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Oval 1777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Oval 1778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Oval 1779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Oval 1780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Oval 1781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Oval 1782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Oval 1783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Oval 1784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Oval 1785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Oval 1786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Oval 1787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Oval 1788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7" name="Oval 1789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Oval 1790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Oval 1791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Oval 1792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Oval 1793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Oval 1794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3" name="Oval 1795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4" name="Oval 1796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5" name="Oval 1797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Oval 1798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Oval 1799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Oval 1800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Oval 1801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Oval 1802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Oval 1803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2" name="Oval 1804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3" name="Oval 1805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4" name="Oval 1806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5" name="Oval 1807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6" name="Oval 1808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7" name="Oval 1809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8" name="Oval 1810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9" name="Oval 1811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0" name="Oval 1812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6" name="Group 2014"/>
            <p:cNvGrpSpPr>
              <a:grpSpLocks/>
            </p:cNvGrpSpPr>
            <p:nvPr/>
          </p:nvGrpSpPr>
          <p:grpSpPr bwMode="auto">
            <a:xfrm>
              <a:off x="733" y="1671"/>
              <a:ext cx="3446" cy="1802"/>
              <a:chOff x="733" y="1671"/>
              <a:chExt cx="3446" cy="1802"/>
            </a:xfrm>
          </p:grpSpPr>
          <p:sp>
            <p:nvSpPr>
              <p:cNvPr id="4921" name="Oval 1814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" name="Oval 1815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" name="Oval 1816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" name="Oval 1817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" name="Oval 1818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" name="Oval 1819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" name="Oval 1820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" name="Oval 1821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" name="Oval 1822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" name="Oval 1823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" name="Oval 1824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" name="Oval 1825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" name="Oval 1826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" name="Oval 1827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" name="Oval 1828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" name="Oval 1829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" name="Oval 1830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" name="Oval 1831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" name="Oval 1832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" name="Oval 1833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" name="Oval 1834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" name="Oval 1835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" name="Oval 1836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" name="Oval 1837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" name="Oval 1838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" name="Oval 1839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" name="Oval 1840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" name="Oval 1841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" name="Oval 1842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" name="Oval 1843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" name="Oval 1844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" name="Oval 1845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" name="Oval 1846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" name="Oval 1847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" name="Oval 1848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" name="Oval 1849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" name="Oval 1850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" name="Oval 1851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" name="Oval 1852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" name="Oval 1853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" name="Oval 1854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" name="Oval 1855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" name="Oval 1856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" name="Oval 1857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" name="Oval 1858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" name="Oval 1859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" name="Oval 1860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" name="Oval 1861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" name="Oval 1862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" name="Oval 1863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" name="Oval 1864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" name="Oval 1865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" name="Oval 1866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" name="Oval 1867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" name="Oval 1868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" name="Oval 1869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" name="Oval 1870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" name="Oval 1871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" name="Oval 1872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" name="Oval 1873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" name="Oval 1874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" name="Oval 1875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" name="Oval 1876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" name="Oval 1877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" name="Oval 1878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" name="Oval 1879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" name="Oval 1880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" name="Oval 1881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9" name="Oval 1882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0" name="Oval 1883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1" name="Oval 1884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2" name="Oval 1885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3" name="Oval 1886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4" name="Oval 1887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5" name="Oval 1888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6" name="Oval 1889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7" name="Oval 1890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8" name="Oval 1891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9" name="Oval 1892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0" name="Oval 1893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1" name="Oval 1894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2" name="Oval 1895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3" name="Oval 1896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4" name="Oval 1897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5" name="Oval 1898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6" name="Oval 1899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7" name="Oval 1900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8" name="Oval 1901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9" name="Oval 1902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0" name="Oval 1903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1" name="Oval 1904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2" name="Oval 1905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3" name="Oval 1906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4" name="Oval 1907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5" name="Oval 1908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6" name="Oval 1909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7" name="Oval 1910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8" name="Oval 1911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9" name="Oval 1912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0" name="Oval 1913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1" name="Oval 1914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2" name="Oval 1915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3" name="Oval 1916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4" name="Oval 1917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5" name="Oval 1918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6" name="Oval 1919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7" name="Oval 1920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8" name="Oval 1921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9" name="Oval 192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0" name="Oval 1923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1" name="Oval 1924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2" name="Oval 1925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3" name="Oval 1926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4" name="Oval 1927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5" name="Oval 1928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6" name="Oval 1929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7" name="Oval 1930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8" name="Oval 1931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Oval 1932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0" name="Oval 1933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Oval 1934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Oval 1935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Oval 1936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Oval 1937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Oval 1938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Oval 1939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Oval 1940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Oval 1941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9" name="Oval 1942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0" name="Oval 1943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1" name="Oval 1944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2" name="Oval 194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3" name="Oval 1946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Oval 1947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Oval 1948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6" name="Oval 1949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7" name="Oval 1950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8" name="Oval 1951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9" name="Oval 1952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0" name="Oval 1953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1" name="Oval 1954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2" name="Oval 1955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3" name="Oval 1956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4" name="Oval 1957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5" name="Oval 1958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6" name="Oval 1959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7" name="Oval 1960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8" name="Oval 1961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9" name="Oval 1962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0" name="Oval 1963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1" name="Oval 1964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2" name="Oval 1965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3" name="Oval 1966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4" name="Oval 1967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5" name="Oval 1968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6" name="Oval 1969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7" name="Oval 1970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8" name="Oval 1971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9" name="Oval 1972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0" name="Oval 1973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1" name="Oval 1974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2" name="Oval 1975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3" name="Oval 1976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4" name="Oval 1977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5" name="Oval 1978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6" name="Oval 1979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7" name="Oval 1980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8" name="Oval 1981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9" name="Oval 1982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0" name="Oval 1983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1" name="Oval 1984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2" name="Oval 1985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3" name="Oval 1986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4" name="Oval 1987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5" name="Oval 1988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6" name="Oval 1989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7" name="Oval 1990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8" name="Oval 1991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9" name="Oval 1992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0" name="Oval 1993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1" name="Oval 1994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2" name="Oval 1995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3" name="Oval 1996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4" name="Oval 1997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5" name="Oval 1998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6" name="Oval 1999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7" name="Oval 2000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8" name="Oval 2001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9" name="Oval 2002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0" name="Oval 2003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1" name="Oval 2004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2" name="Oval 2005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3" name="Oval 2006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4" name="Oval 2007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5" name="Oval 2008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6" name="Oval 2009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7" name="Oval 201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8" name="Oval 2011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9" name="Oval 2012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0" name="Oval 2013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7" name="Group 2215"/>
            <p:cNvGrpSpPr>
              <a:grpSpLocks/>
            </p:cNvGrpSpPr>
            <p:nvPr/>
          </p:nvGrpSpPr>
          <p:grpSpPr bwMode="auto">
            <a:xfrm>
              <a:off x="723" y="1514"/>
              <a:ext cx="3794" cy="2036"/>
              <a:chOff x="723" y="1514"/>
              <a:chExt cx="3794" cy="2036"/>
            </a:xfrm>
          </p:grpSpPr>
          <p:sp>
            <p:nvSpPr>
              <p:cNvPr id="4721" name="Oval 2015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Oval 2016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Oval 2017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Oval 2018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Oval 2019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Oval 2020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Oval 2021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Oval 2022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Oval 2023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Oval 2024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Oval 2025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Oval 2026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Oval 2027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Oval 2028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Oval 2029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" name="Oval 2030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" name="Oval 2031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" name="Oval 2032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" name="Oval 2033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" name="Oval 2034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" name="Oval 2035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" name="Oval 2036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" name="Oval 2037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" name="Oval 2038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" name="Oval 2039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" name="Oval 204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" name="Oval 2041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" name="Oval 2042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" name="Oval 2043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" name="Oval 2044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" name="Oval 2045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" name="Oval 2046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" name="Oval 2047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" name="Oval 2048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" name="Oval 2049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" name="Oval 2050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" name="Oval 2051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" name="Oval 2052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" name="Oval 2053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" name="Oval 2054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" name="Oval 2055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" name="Oval 2056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" name="Oval 2057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" name="Oval 2058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" name="Oval 2059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" name="Oval 2060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" name="Oval 2061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" name="Oval 2062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" name="Oval 206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" name="Oval 2064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1" name="Oval 2065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2" name="Oval 2066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3" name="Oval 2067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4" name="Oval 2068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5" name="Oval 2069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6" name="Oval 2070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7" name="Oval 2071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8" name="Oval 2072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9" name="Oval 2073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" name="Oval 2074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" name="Oval 2075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" name="Oval 2076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" name="Oval 2077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" name="Oval 2078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" name="Oval 207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" name="Oval 2080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" name="Oval 2081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" name="Oval 2082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" name="Oval 2083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" name="Oval 2084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" name="Oval 2085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" name="Oval 2086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" name="Oval 2087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" name="Oval 2088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" name="Oval 2089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" name="Oval 2090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" name="Oval 2091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" name="Oval 2092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" name="Oval 2093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" name="Oval 2094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Oval 2095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Oval 2096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Oval 2097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Oval 2098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Oval 2099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Oval 2100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Oval 2101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Oval 2102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" name="Oval 2103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Oval 2104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Oval 2105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Oval 2106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Oval 2107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Oval 2108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Oval 2109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Oval 2110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Oval 2111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2112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2113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2114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2115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2116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2117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2118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2119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2120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2121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2122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2123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2124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2125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" name="Oval 2126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" name="Oval 2127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" name="Oval 2128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" name="Oval 2129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" name="Oval 2130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" name="Oval 2131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" name="Oval 2132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" name="Oval 2133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0" name="Oval 2134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" name="Oval 2135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" name="Oval 2136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" name="Oval 2137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" name="Oval 2138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" name="Oval 2139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" name="Oval 2140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" name="Oval 2141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" name="Oval 2142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" name="Oval 2143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" name="Oval 2144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" name="Oval 2145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" name="Oval 2146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" name="Oval 2147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" name="Oval 2148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" name="Oval 2149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" name="Oval 2150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" name="Oval 2151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" name="Oval 2152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" name="Oval 2153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" name="Oval 2154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" name="Oval 2155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" name="Oval 2156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" name="Oval 2157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" name="Oval 2158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" name="Oval 2159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" name="Oval 2160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" name="Oval 2161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" name="Oval 2162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" name="Oval 2163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" name="Oval 2164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" name="Oval 2165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" name="Oval 2166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" name="Oval 2167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" name="Oval 2168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" name="Oval 2169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" name="Oval 2170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" name="Oval 2171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" name="Oval 2172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" name="Oval 2173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" name="Oval 2174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" name="Oval 2175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" name="Oval 2176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" name="Oval 2177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" name="Oval 2178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" name="Oval 2179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" name="Oval 2180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" name="Oval 2181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" name="Oval 2182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" name="Oval 2183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" name="Oval 2184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" name="Oval 2185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" name="Oval 2186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" name="Oval 2187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" name="Oval 2188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" name="Oval 2189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" name="Oval 2190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" name="Oval 2191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" name="Oval 2192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" name="Oval 2193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" name="Oval 2194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" name="Oval 2195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" name="Oval 2196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" name="Oval 2197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" name="Oval 2198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" name="Oval 2199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" name="Oval 2200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" name="Oval 2201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" name="Oval 2202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" name="Oval 2203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" name="Oval 2204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" name="Oval 2205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" name="Oval 2206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" name="Oval 2207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" name="Oval 2208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" name="Oval 2209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" name="Oval 2210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" name="Oval 2211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" name="Oval 2212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" name="Oval 2213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" name="Oval 2214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18" name="Oval 2216"/>
            <p:cNvSpPr>
              <a:spLocks noChangeArrowheads="1"/>
            </p:cNvSpPr>
            <p:nvPr/>
          </p:nvSpPr>
          <p:spPr bwMode="auto">
            <a:xfrm>
              <a:off x="1930" y="3414"/>
              <a:ext cx="21" cy="20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Oval 2217"/>
            <p:cNvSpPr>
              <a:spLocks noChangeArrowheads="1"/>
            </p:cNvSpPr>
            <p:nvPr/>
          </p:nvSpPr>
          <p:spPr bwMode="auto">
            <a:xfrm>
              <a:off x="1777" y="307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Oval 2218"/>
            <p:cNvSpPr>
              <a:spLocks noChangeArrowheads="1"/>
            </p:cNvSpPr>
            <p:nvPr/>
          </p:nvSpPr>
          <p:spPr bwMode="auto">
            <a:xfrm>
              <a:off x="1096" y="3382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Oval 2219"/>
            <p:cNvSpPr>
              <a:spLocks noChangeArrowheads="1"/>
            </p:cNvSpPr>
            <p:nvPr/>
          </p:nvSpPr>
          <p:spPr bwMode="auto">
            <a:xfrm>
              <a:off x="1393" y="3127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Oval 2220"/>
            <p:cNvSpPr>
              <a:spLocks noChangeArrowheads="1"/>
            </p:cNvSpPr>
            <p:nvPr/>
          </p:nvSpPr>
          <p:spPr bwMode="auto">
            <a:xfrm>
              <a:off x="1316" y="3176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Oval 2221"/>
            <p:cNvSpPr>
              <a:spLocks noChangeArrowheads="1"/>
            </p:cNvSpPr>
            <p:nvPr/>
          </p:nvSpPr>
          <p:spPr bwMode="auto">
            <a:xfrm>
              <a:off x="2297" y="3211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Oval 2222"/>
            <p:cNvSpPr>
              <a:spLocks noChangeArrowheads="1"/>
            </p:cNvSpPr>
            <p:nvPr/>
          </p:nvSpPr>
          <p:spPr bwMode="auto">
            <a:xfrm>
              <a:off x="1878" y="3288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Oval 2223"/>
            <p:cNvSpPr>
              <a:spLocks noChangeArrowheads="1"/>
            </p:cNvSpPr>
            <p:nvPr/>
          </p:nvSpPr>
          <p:spPr bwMode="auto">
            <a:xfrm>
              <a:off x="1934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Oval 2224"/>
            <p:cNvSpPr>
              <a:spLocks noChangeArrowheads="1"/>
            </p:cNvSpPr>
            <p:nvPr/>
          </p:nvSpPr>
          <p:spPr bwMode="auto">
            <a:xfrm>
              <a:off x="1218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Oval 2225"/>
            <p:cNvSpPr>
              <a:spLocks noChangeArrowheads="1"/>
            </p:cNvSpPr>
            <p:nvPr/>
          </p:nvSpPr>
          <p:spPr bwMode="auto">
            <a:xfrm>
              <a:off x="1672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Oval 2226"/>
            <p:cNvSpPr>
              <a:spLocks noChangeArrowheads="1"/>
            </p:cNvSpPr>
            <p:nvPr/>
          </p:nvSpPr>
          <p:spPr bwMode="auto">
            <a:xfrm>
              <a:off x="1145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Oval 2227"/>
            <p:cNvSpPr>
              <a:spLocks noChangeArrowheads="1"/>
            </p:cNvSpPr>
            <p:nvPr/>
          </p:nvSpPr>
          <p:spPr bwMode="auto">
            <a:xfrm>
              <a:off x="1606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Oval 2228"/>
            <p:cNvSpPr>
              <a:spLocks noChangeArrowheads="1"/>
            </p:cNvSpPr>
            <p:nvPr/>
          </p:nvSpPr>
          <p:spPr bwMode="auto">
            <a:xfrm>
              <a:off x="869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Oval 2229"/>
            <p:cNvSpPr>
              <a:spLocks noChangeArrowheads="1"/>
            </p:cNvSpPr>
            <p:nvPr/>
          </p:nvSpPr>
          <p:spPr bwMode="auto">
            <a:xfrm>
              <a:off x="2122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1" name="Oval 2230"/>
            <p:cNvSpPr>
              <a:spLocks noChangeArrowheads="1"/>
            </p:cNvSpPr>
            <p:nvPr/>
          </p:nvSpPr>
          <p:spPr bwMode="auto">
            <a:xfrm>
              <a:off x="2870" y="2925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3" name="Oval 2231"/>
            <p:cNvSpPr>
              <a:spLocks noChangeArrowheads="1"/>
            </p:cNvSpPr>
            <p:nvPr/>
          </p:nvSpPr>
          <p:spPr bwMode="auto">
            <a:xfrm>
              <a:off x="929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4" name="Oval 2232"/>
            <p:cNvSpPr>
              <a:spLocks noChangeArrowheads="1"/>
            </p:cNvSpPr>
            <p:nvPr/>
          </p:nvSpPr>
          <p:spPr bwMode="auto">
            <a:xfrm>
              <a:off x="925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5" name="Oval 2233"/>
            <p:cNvSpPr>
              <a:spLocks noChangeArrowheads="1"/>
            </p:cNvSpPr>
            <p:nvPr/>
          </p:nvSpPr>
          <p:spPr bwMode="auto">
            <a:xfrm>
              <a:off x="1274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6" name="Oval 2234"/>
            <p:cNvSpPr>
              <a:spLocks noChangeArrowheads="1"/>
            </p:cNvSpPr>
            <p:nvPr/>
          </p:nvSpPr>
          <p:spPr bwMode="auto">
            <a:xfrm>
              <a:off x="277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7" name="Oval 2235"/>
            <p:cNvSpPr>
              <a:spLocks noChangeArrowheads="1"/>
            </p:cNvSpPr>
            <p:nvPr/>
          </p:nvSpPr>
          <p:spPr bwMode="auto">
            <a:xfrm>
              <a:off x="1609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8" name="Oval 2236"/>
            <p:cNvSpPr>
              <a:spLocks noChangeArrowheads="1"/>
            </p:cNvSpPr>
            <p:nvPr/>
          </p:nvSpPr>
          <p:spPr bwMode="auto">
            <a:xfrm>
              <a:off x="880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89" name="Oval 2237"/>
            <p:cNvSpPr>
              <a:spLocks noChangeArrowheads="1"/>
            </p:cNvSpPr>
            <p:nvPr/>
          </p:nvSpPr>
          <p:spPr bwMode="auto">
            <a:xfrm>
              <a:off x="1100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0" name="Oval 2238"/>
            <p:cNvSpPr>
              <a:spLocks noChangeArrowheads="1"/>
            </p:cNvSpPr>
            <p:nvPr/>
          </p:nvSpPr>
          <p:spPr bwMode="auto">
            <a:xfrm>
              <a:off x="1913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1" name="Oval 2239"/>
            <p:cNvSpPr>
              <a:spLocks noChangeArrowheads="1"/>
            </p:cNvSpPr>
            <p:nvPr/>
          </p:nvSpPr>
          <p:spPr bwMode="auto">
            <a:xfrm>
              <a:off x="1037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2" name="Oval 2240"/>
            <p:cNvSpPr>
              <a:spLocks noChangeArrowheads="1"/>
            </p:cNvSpPr>
            <p:nvPr/>
          </p:nvSpPr>
          <p:spPr bwMode="auto">
            <a:xfrm>
              <a:off x="1951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3" name="Oval 2241"/>
            <p:cNvSpPr>
              <a:spLocks noChangeArrowheads="1"/>
            </p:cNvSpPr>
            <p:nvPr/>
          </p:nvSpPr>
          <p:spPr bwMode="auto">
            <a:xfrm>
              <a:off x="1337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4" name="Oval 2242"/>
            <p:cNvSpPr>
              <a:spLocks noChangeArrowheads="1"/>
            </p:cNvSpPr>
            <p:nvPr/>
          </p:nvSpPr>
          <p:spPr bwMode="auto">
            <a:xfrm>
              <a:off x="2199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5" name="Oval 2243"/>
            <p:cNvSpPr>
              <a:spLocks noChangeArrowheads="1"/>
            </p:cNvSpPr>
            <p:nvPr/>
          </p:nvSpPr>
          <p:spPr bwMode="auto">
            <a:xfrm>
              <a:off x="91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6" name="Oval 2244"/>
            <p:cNvSpPr>
              <a:spLocks noChangeArrowheads="1"/>
            </p:cNvSpPr>
            <p:nvPr/>
          </p:nvSpPr>
          <p:spPr bwMode="auto">
            <a:xfrm>
              <a:off x="1414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7" name="Oval 2245"/>
            <p:cNvSpPr>
              <a:spLocks noChangeArrowheads="1"/>
            </p:cNvSpPr>
            <p:nvPr/>
          </p:nvSpPr>
          <p:spPr bwMode="auto">
            <a:xfrm>
              <a:off x="2367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8" name="Oval 2246"/>
            <p:cNvSpPr>
              <a:spLocks noChangeArrowheads="1"/>
            </p:cNvSpPr>
            <p:nvPr/>
          </p:nvSpPr>
          <p:spPr bwMode="auto">
            <a:xfrm>
              <a:off x="1236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9" name="Oval 2247"/>
            <p:cNvSpPr>
              <a:spLocks noChangeArrowheads="1"/>
            </p:cNvSpPr>
            <p:nvPr/>
          </p:nvSpPr>
          <p:spPr bwMode="auto">
            <a:xfrm>
              <a:off x="1047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0" name="Oval 2248"/>
            <p:cNvSpPr>
              <a:spLocks noChangeArrowheads="1"/>
            </p:cNvSpPr>
            <p:nvPr/>
          </p:nvSpPr>
          <p:spPr bwMode="auto">
            <a:xfrm>
              <a:off x="2653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1" name="Oval 2249"/>
            <p:cNvSpPr>
              <a:spLocks noChangeArrowheads="1"/>
            </p:cNvSpPr>
            <p:nvPr/>
          </p:nvSpPr>
          <p:spPr bwMode="auto">
            <a:xfrm>
              <a:off x="1131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2" name="Oval 2250"/>
            <p:cNvSpPr>
              <a:spLocks noChangeArrowheads="1"/>
            </p:cNvSpPr>
            <p:nvPr/>
          </p:nvSpPr>
          <p:spPr bwMode="auto">
            <a:xfrm>
              <a:off x="988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3" name="Oval 2251"/>
            <p:cNvSpPr>
              <a:spLocks noChangeArrowheads="1"/>
            </p:cNvSpPr>
            <p:nvPr/>
          </p:nvSpPr>
          <p:spPr bwMode="auto">
            <a:xfrm>
              <a:off x="1114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4" name="Oval 2252"/>
            <p:cNvSpPr>
              <a:spLocks noChangeArrowheads="1"/>
            </p:cNvSpPr>
            <p:nvPr/>
          </p:nvSpPr>
          <p:spPr bwMode="auto">
            <a:xfrm>
              <a:off x="1218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5" name="Oval 2253"/>
            <p:cNvSpPr>
              <a:spLocks noChangeArrowheads="1"/>
            </p:cNvSpPr>
            <p:nvPr/>
          </p:nvSpPr>
          <p:spPr bwMode="auto">
            <a:xfrm>
              <a:off x="188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6" name="Oval 2254"/>
            <p:cNvSpPr>
              <a:spLocks noChangeArrowheads="1"/>
            </p:cNvSpPr>
            <p:nvPr/>
          </p:nvSpPr>
          <p:spPr bwMode="auto">
            <a:xfrm>
              <a:off x="169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7" name="Oval 2255"/>
            <p:cNvSpPr>
              <a:spLocks noChangeArrowheads="1"/>
            </p:cNvSpPr>
            <p:nvPr/>
          </p:nvSpPr>
          <p:spPr bwMode="auto">
            <a:xfrm>
              <a:off x="1166" y="28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Oval 2256"/>
            <p:cNvSpPr>
              <a:spLocks noChangeArrowheads="1"/>
            </p:cNvSpPr>
            <p:nvPr/>
          </p:nvSpPr>
          <p:spPr bwMode="auto">
            <a:xfrm>
              <a:off x="1187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Oval 2257"/>
            <p:cNvSpPr>
              <a:spLocks noChangeArrowheads="1"/>
            </p:cNvSpPr>
            <p:nvPr/>
          </p:nvSpPr>
          <p:spPr bwMode="auto">
            <a:xfrm>
              <a:off x="1114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Oval 2258"/>
            <p:cNvSpPr>
              <a:spLocks noChangeArrowheads="1"/>
            </p:cNvSpPr>
            <p:nvPr/>
          </p:nvSpPr>
          <p:spPr bwMode="auto">
            <a:xfrm>
              <a:off x="133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Oval 2259"/>
            <p:cNvSpPr>
              <a:spLocks noChangeArrowheads="1"/>
            </p:cNvSpPr>
            <p:nvPr/>
          </p:nvSpPr>
          <p:spPr bwMode="auto">
            <a:xfrm>
              <a:off x="327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Oval 2260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Oval 2261"/>
            <p:cNvSpPr>
              <a:spLocks noChangeArrowheads="1"/>
            </p:cNvSpPr>
            <p:nvPr/>
          </p:nvSpPr>
          <p:spPr bwMode="auto">
            <a:xfrm>
              <a:off x="970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Oval 2262"/>
            <p:cNvSpPr>
              <a:spLocks noChangeArrowheads="1"/>
            </p:cNvSpPr>
            <p:nvPr/>
          </p:nvSpPr>
          <p:spPr bwMode="auto">
            <a:xfrm>
              <a:off x="1044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Oval 2263"/>
            <p:cNvSpPr>
              <a:spLocks noChangeArrowheads="1"/>
            </p:cNvSpPr>
            <p:nvPr/>
          </p:nvSpPr>
          <p:spPr bwMode="auto">
            <a:xfrm>
              <a:off x="1721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Oval 2264"/>
            <p:cNvSpPr>
              <a:spLocks noChangeArrowheads="1"/>
            </p:cNvSpPr>
            <p:nvPr/>
          </p:nvSpPr>
          <p:spPr bwMode="auto">
            <a:xfrm>
              <a:off x="1306" y="29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Oval 2265"/>
            <p:cNvSpPr>
              <a:spLocks noChangeArrowheads="1"/>
            </p:cNvSpPr>
            <p:nvPr/>
          </p:nvSpPr>
          <p:spPr bwMode="auto">
            <a:xfrm>
              <a:off x="1533" y="293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Oval 2266"/>
            <p:cNvSpPr>
              <a:spLocks noChangeArrowheads="1"/>
            </p:cNvSpPr>
            <p:nvPr/>
          </p:nvSpPr>
          <p:spPr bwMode="auto">
            <a:xfrm>
              <a:off x="115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8" name="Oval 2267"/>
            <p:cNvSpPr>
              <a:spLocks noChangeArrowheads="1"/>
            </p:cNvSpPr>
            <p:nvPr/>
          </p:nvSpPr>
          <p:spPr bwMode="auto">
            <a:xfrm>
              <a:off x="831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9" name="Oval 2268"/>
            <p:cNvSpPr>
              <a:spLocks noChangeArrowheads="1"/>
            </p:cNvSpPr>
            <p:nvPr/>
          </p:nvSpPr>
          <p:spPr bwMode="auto">
            <a:xfrm>
              <a:off x="1487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0" name="Oval 2269"/>
            <p:cNvSpPr>
              <a:spLocks noChangeArrowheads="1"/>
            </p:cNvSpPr>
            <p:nvPr/>
          </p:nvSpPr>
          <p:spPr bwMode="auto">
            <a:xfrm>
              <a:off x="1609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1" name="Oval 2270"/>
            <p:cNvSpPr>
              <a:spLocks noChangeArrowheads="1"/>
            </p:cNvSpPr>
            <p:nvPr/>
          </p:nvSpPr>
          <p:spPr bwMode="auto">
            <a:xfrm>
              <a:off x="1135" y="294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2" name="Oval 2271"/>
            <p:cNvSpPr>
              <a:spLocks noChangeArrowheads="1"/>
            </p:cNvSpPr>
            <p:nvPr/>
          </p:nvSpPr>
          <p:spPr bwMode="auto">
            <a:xfrm>
              <a:off x="101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3" name="Oval 2272"/>
            <p:cNvSpPr>
              <a:spLocks noChangeArrowheads="1"/>
            </p:cNvSpPr>
            <p:nvPr/>
          </p:nvSpPr>
          <p:spPr bwMode="auto">
            <a:xfrm>
              <a:off x="984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4" name="Oval 2273"/>
            <p:cNvSpPr>
              <a:spLocks noChangeArrowheads="1"/>
            </p:cNvSpPr>
            <p:nvPr/>
          </p:nvSpPr>
          <p:spPr bwMode="auto">
            <a:xfrm>
              <a:off x="2611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5" name="Oval 2274"/>
            <p:cNvSpPr>
              <a:spLocks noChangeArrowheads="1"/>
            </p:cNvSpPr>
            <p:nvPr/>
          </p:nvSpPr>
          <p:spPr bwMode="auto">
            <a:xfrm>
              <a:off x="1738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6" name="Oval 2275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7" name="Oval 2276"/>
            <p:cNvSpPr>
              <a:spLocks noChangeArrowheads="1"/>
            </p:cNvSpPr>
            <p:nvPr/>
          </p:nvSpPr>
          <p:spPr bwMode="auto">
            <a:xfrm>
              <a:off x="99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8" name="Oval 2277"/>
            <p:cNvSpPr>
              <a:spLocks noChangeArrowheads="1"/>
            </p:cNvSpPr>
            <p:nvPr/>
          </p:nvSpPr>
          <p:spPr bwMode="auto">
            <a:xfrm>
              <a:off x="1473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9" name="Oval 2278"/>
            <p:cNvSpPr>
              <a:spLocks noChangeArrowheads="1"/>
            </p:cNvSpPr>
            <p:nvPr/>
          </p:nvSpPr>
          <p:spPr bwMode="auto">
            <a:xfrm>
              <a:off x="883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0" name="Oval 2279"/>
            <p:cNvSpPr>
              <a:spLocks noChangeArrowheads="1"/>
            </p:cNvSpPr>
            <p:nvPr/>
          </p:nvSpPr>
          <p:spPr bwMode="auto">
            <a:xfrm>
              <a:off x="15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1" name="Oval 2280"/>
            <p:cNvSpPr>
              <a:spLocks noChangeArrowheads="1"/>
            </p:cNvSpPr>
            <p:nvPr/>
          </p:nvSpPr>
          <p:spPr bwMode="auto">
            <a:xfrm>
              <a:off x="1239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2" name="Oval 2281"/>
            <p:cNvSpPr>
              <a:spLocks noChangeArrowheads="1"/>
            </p:cNvSpPr>
            <p:nvPr/>
          </p:nvSpPr>
          <p:spPr bwMode="auto">
            <a:xfrm>
              <a:off x="1180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3" name="Oval 2282"/>
            <p:cNvSpPr>
              <a:spLocks noChangeArrowheads="1"/>
            </p:cNvSpPr>
            <p:nvPr/>
          </p:nvSpPr>
          <p:spPr bwMode="auto">
            <a:xfrm>
              <a:off x="977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4" name="Oval 2283"/>
            <p:cNvSpPr>
              <a:spLocks noChangeArrowheads="1"/>
            </p:cNvSpPr>
            <p:nvPr/>
          </p:nvSpPr>
          <p:spPr bwMode="auto">
            <a:xfrm>
              <a:off x="1742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5" name="Oval 2284"/>
            <p:cNvSpPr>
              <a:spLocks noChangeArrowheads="1"/>
            </p:cNvSpPr>
            <p:nvPr/>
          </p:nvSpPr>
          <p:spPr bwMode="auto">
            <a:xfrm>
              <a:off x="167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6" name="Oval 2285"/>
            <p:cNvSpPr>
              <a:spLocks noChangeArrowheads="1"/>
            </p:cNvSpPr>
            <p:nvPr/>
          </p:nvSpPr>
          <p:spPr bwMode="auto">
            <a:xfrm>
              <a:off x="1546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7" name="Oval 2286"/>
            <p:cNvSpPr>
              <a:spLocks noChangeArrowheads="1"/>
            </p:cNvSpPr>
            <p:nvPr/>
          </p:nvSpPr>
          <p:spPr bwMode="auto">
            <a:xfrm>
              <a:off x="180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8" name="Oval 2287"/>
            <p:cNvSpPr>
              <a:spLocks noChangeArrowheads="1"/>
            </p:cNvSpPr>
            <p:nvPr/>
          </p:nvSpPr>
          <p:spPr bwMode="auto">
            <a:xfrm>
              <a:off x="1180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9" name="Oval 2288"/>
            <p:cNvSpPr>
              <a:spLocks noChangeArrowheads="1"/>
            </p:cNvSpPr>
            <p:nvPr/>
          </p:nvSpPr>
          <p:spPr bwMode="auto">
            <a:xfrm>
              <a:off x="1396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0" name="Oval 2289"/>
            <p:cNvSpPr>
              <a:spLocks noChangeArrowheads="1"/>
            </p:cNvSpPr>
            <p:nvPr/>
          </p:nvSpPr>
          <p:spPr bwMode="auto">
            <a:xfrm>
              <a:off x="1341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1" name="Oval 2290"/>
            <p:cNvSpPr>
              <a:spLocks noChangeArrowheads="1"/>
            </p:cNvSpPr>
            <p:nvPr/>
          </p:nvSpPr>
          <p:spPr bwMode="auto">
            <a:xfrm>
              <a:off x="1093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2" name="Oval 2291"/>
            <p:cNvSpPr>
              <a:spLocks noChangeArrowheads="1"/>
            </p:cNvSpPr>
            <p:nvPr/>
          </p:nvSpPr>
          <p:spPr bwMode="auto">
            <a:xfrm>
              <a:off x="1180" y="28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3" name="Oval 2292"/>
            <p:cNvSpPr>
              <a:spLocks noChangeArrowheads="1"/>
            </p:cNvSpPr>
            <p:nvPr/>
          </p:nvSpPr>
          <p:spPr bwMode="auto">
            <a:xfrm>
              <a:off x="1260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4" name="Oval 2293"/>
            <p:cNvSpPr>
              <a:spLocks noChangeArrowheads="1"/>
            </p:cNvSpPr>
            <p:nvPr/>
          </p:nvSpPr>
          <p:spPr bwMode="auto">
            <a:xfrm>
              <a:off x="1009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5" name="Oval 2294"/>
            <p:cNvSpPr>
              <a:spLocks noChangeArrowheads="1"/>
            </p:cNvSpPr>
            <p:nvPr/>
          </p:nvSpPr>
          <p:spPr bwMode="auto">
            <a:xfrm>
              <a:off x="1260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6" name="Oval 2295"/>
            <p:cNvSpPr>
              <a:spLocks noChangeArrowheads="1"/>
            </p:cNvSpPr>
            <p:nvPr/>
          </p:nvSpPr>
          <p:spPr bwMode="auto">
            <a:xfrm>
              <a:off x="1498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7" name="Oval 2296"/>
            <p:cNvSpPr>
              <a:spLocks noChangeArrowheads="1"/>
            </p:cNvSpPr>
            <p:nvPr/>
          </p:nvSpPr>
          <p:spPr bwMode="auto">
            <a:xfrm>
              <a:off x="2314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8" name="Oval 2297"/>
            <p:cNvSpPr>
              <a:spLocks noChangeArrowheads="1"/>
            </p:cNvSpPr>
            <p:nvPr/>
          </p:nvSpPr>
          <p:spPr bwMode="auto">
            <a:xfrm>
              <a:off x="243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9" name="Oval 2298"/>
            <p:cNvSpPr>
              <a:spLocks noChangeArrowheads="1"/>
            </p:cNvSpPr>
            <p:nvPr/>
          </p:nvSpPr>
          <p:spPr bwMode="auto">
            <a:xfrm>
              <a:off x="2105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0" name="Oval 2299"/>
            <p:cNvSpPr>
              <a:spLocks noChangeArrowheads="1"/>
            </p:cNvSpPr>
            <p:nvPr/>
          </p:nvSpPr>
          <p:spPr bwMode="auto">
            <a:xfrm>
              <a:off x="1047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1" name="Oval 2300"/>
            <p:cNvSpPr>
              <a:spLocks noChangeArrowheads="1"/>
            </p:cNvSpPr>
            <p:nvPr/>
          </p:nvSpPr>
          <p:spPr bwMode="auto">
            <a:xfrm>
              <a:off x="1131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2" name="Oval 2301"/>
            <p:cNvSpPr>
              <a:spLocks noChangeArrowheads="1"/>
            </p:cNvSpPr>
            <p:nvPr/>
          </p:nvSpPr>
          <p:spPr bwMode="auto">
            <a:xfrm>
              <a:off x="1208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3" name="Oval 2302"/>
            <p:cNvSpPr>
              <a:spLocks noChangeArrowheads="1"/>
            </p:cNvSpPr>
            <p:nvPr/>
          </p:nvSpPr>
          <p:spPr bwMode="auto">
            <a:xfrm>
              <a:off x="1627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4" name="Oval 2303"/>
            <p:cNvSpPr>
              <a:spLocks noChangeArrowheads="1"/>
            </p:cNvSpPr>
            <p:nvPr/>
          </p:nvSpPr>
          <p:spPr bwMode="auto">
            <a:xfrm>
              <a:off x="1347" y="29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5" name="Oval 2304"/>
            <p:cNvSpPr>
              <a:spLocks noChangeArrowheads="1"/>
            </p:cNvSpPr>
            <p:nvPr/>
          </p:nvSpPr>
          <p:spPr bwMode="auto">
            <a:xfrm>
              <a:off x="1442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6" name="Oval 2305"/>
            <p:cNvSpPr>
              <a:spLocks noChangeArrowheads="1"/>
            </p:cNvSpPr>
            <p:nvPr/>
          </p:nvSpPr>
          <p:spPr bwMode="auto">
            <a:xfrm>
              <a:off x="1641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7" name="Oval 2306"/>
            <p:cNvSpPr>
              <a:spLocks noChangeArrowheads="1"/>
            </p:cNvSpPr>
            <p:nvPr/>
          </p:nvSpPr>
          <p:spPr bwMode="auto">
            <a:xfrm>
              <a:off x="2880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8" name="Oval 2307"/>
            <p:cNvSpPr>
              <a:spLocks noChangeArrowheads="1"/>
            </p:cNvSpPr>
            <p:nvPr/>
          </p:nvSpPr>
          <p:spPr bwMode="auto">
            <a:xfrm>
              <a:off x="1037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9" name="Oval 2308"/>
            <p:cNvSpPr>
              <a:spLocks noChangeArrowheads="1"/>
            </p:cNvSpPr>
            <p:nvPr/>
          </p:nvSpPr>
          <p:spPr bwMode="auto">
            <a:xfrm>
              <a:off x="99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0" name="Oval 2309"/>
            <p:cNvSpPr>
              <a:spLocks noChangeArrowheads="1"/>
            </p:cNvSpPr>
            <p:nvPr/>
          </p:nvSpPr>
          <p:spPr bwMode="auto">
            <a:xfrm>
              <a:off x="1068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1" name="Oval 2310"/>
            <p:cNvSpPr>
              <a:spLocks noChangeArrowheads="1"/>
            </p:cNvSpPr>
            <p:nvPr/>
          </p:nvSpPr>
          <p:spPr bwMode="auto">
            <a:xfrm>
              <a:off x="1149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2" name="Oval 2311"/>
            <p:cNvSpPr>
              <a:spLocks noChangeArrowheads="1"/>
            </p:cNvSpPr>
            <p:nvPr/>
          </p:nvSpPr>
          <p:spPr bwMode="auto">
            <a:xfrm>
              <a:off x="901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3" name="Oval 2312"/>
            <p:cNvSpPr>
              <a:spLocks noChangeArrowheads="1"/>
            </p:cNvSpPr>
            <p:nvPr/>
          </p:nvSpPr>
          <p:spPr bwMode="auto">
            <a:xfrm>
              <a:off x="939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4" name="Oval 2313"/>
            <p:cNvSpPr>
              <a:spLocks noChangeArrowheads="1"/>
            </p:cNvSpPr>
            <p:nvPr/>
          </p:nvSpPr>
          <p:spPr bwMode="auto">
            <a:xfrm>
              <a:off x="83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5" name="Oval 2314"/>
            <p:cNvSpPr>
              <a:spLocks noChangeArrowheads="1"/>
            </p:cNvSpPr>
            <p:nvPr/>
          </p:nvSpPr>
          <p:spPr bwMode="auto">
            <a:xfrm>
              <a:off x="2133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6" name="Oval 2315"/>
            <p:cNvSpPr>
              <a:spLocks noChangeArrowheads="1"/>
            </p:cNvSpPr>
            <p:nvPr/>
          </p:nvSpPr>
          <p:spPr bwMode="auto">
            <a:xfrm>
              <a:off x="1651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7" name="Oval 2316"/>
            <p:cNvSpPr>
              <a:spLocks noChangeArrowheads="1"/>
            </p:cNvSpPr>
            <p:nvPr/>
          </p:nvSpPr>
          <p:spPr bwMode="auto">
            <a:xfrm>
              <a:off x="127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8" name="Oval 2317"/>
            <p:cNvSpPr>
              <a:spLocks noChangeArrowheads="1"/>
            </p:cNvSpPr>
            <p:nvPr/>
          </p:nvSpPr>
          <p:spPr bwMode="auto">
            <a:xfrm>
              <a:off x="1197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9" name="Oval 2318"/>
            <p:cNvSpPr>
              <a:spLocks noChangeArrowheads="1"/>
            </p:cNvSpPr>
            <p:nvPr/>
          </p:nvSpPr>
          <p:spPr bwMode="auto">
            <a:xfrm>
              <a:off x="1253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0" name="Oval 2319"/>
            <p:cNvSpPr>
              <a:spLocks noChangeArrowheads="1"/>
            </p:cNvSpPr>
            <p:nvPr/>
          </p:nvSpPr>
          <p:spPr bwMode="auto">
            <a:xfrm>
              <a:off x="1267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1" name="Oval 2320"/>
            <p:cNvSpPr>
              <a:spLocks noChangeArrowheads="1"/>
            </p:cNvSpPr>
            <p:nvPr/>
          </p:nvSpPr>
          <p:spPr bwMode="auto">
            <a:xfrm>
              <a:off x="1539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2" name="Oval 2321"/>
            <p:cNvSpPr>
              <a:spLocks noChangeArrowheads="1"/>
            </p:cNvSpPr>
            <p:nvPr/>
          </p:nvSpPr>
          <p:spPr bwMode="auto">
            <a:xfrm>
              <a:off x="1791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3" name="Oval 2322"/>
            <p:cNvSpPr>
              <a:spLocks noChangeArrowheads="1"/>
            </p:cNvSpPr>
            <p:nvPr/>
          </p:nvSpPr>
          <p:spPr bwMode="auto">
            <a:xfrm>
              <a:off x="862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4" name="Oval 2323"/>
            <p:cNvSpPr>
              <a:spLocks noChangeArrowheads="1"/>
            </p:cNvSpPr>
            <p:nvPr/>
          </p:nvSpPr>
          <p:spPr bwMode="auto">
            <a:xfrm>
              <a:off x="1372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5" name="Oval 2324"/>
            <p:cNvSpPr>
              <a:spLocks noChangeArrowheads="1"/>
            </p:cNvSpPr>
            <p:nvPr/>
          </p:nvSpPr>
          <p:spPr bwMode="auto">
            <a:xfrm>
              <a:off x="129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6" name="Oval 2325"/>
            <p:cNvSpPr>
              <a:spLocks noChangeArrowheads="1"/>
            </p:cNvSpPr>
            <p:nvPr/>
          </p:nvSpPr>
          <p:spPr bwMode="auto">
            <a:xfrm>
              <a:off x="1595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7" name="Oval 2326"/>
            <p:cNvSpPr>
              <a:spLocks noChangeArrowheads="1"/>
            </p:cNvSpPr>
            <p:nvPr/>
          </p:nvSpPr>
          <p:spPr bwMode="auto">
            <a:xfrm>
              <a:off x="904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8" name="Oval 2327"/>
            <p:cNvSpPr>
              <a:spLocks noChangeArrowheads="1"/>
            </p:cNvSpPr>
            <p:nvPr/>
          </p:nvSpPr>
          <p:spPr bwMode="auto">
            <a:xfrm>
              <a:off x="1962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9" name="Oval 2328"/>
            <p:cNvSpPr>
              <a:spLocks noChangeArrowheads="1"/>
            </p:cNvSpPr>
            <p:nvPr/>
          </p:nvSpPr>
          <p:spPr bwMode="auto">
            <a:xfrm>
              <a:off x="1037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0" name="Oval 2329"/>
            <p:cNvSpPr>
              <a:spLocks noChangeArrowheads="1"/>
            </p:cNvSpPr>
            <p:nvPr/>
          </p:nvSpPr>
          <p:spPr bwMode="auto">
            <a:xfrm>
              <a:off x="3920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1" name="Oval 2330"/>
            <p:cNvSpPr>
              <a:spLocks noChangeArrowheads="1"/>
            </p:cNvSpPr>
            <p:nvPr/>
          </p:nvSpPr>
          <p:spPr bwMode="auto">
            <a:xfrm>
              <a:off x="27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2" name="Oval 2331"/>
            <p:cNvSpPr>
              <a:spLocks noChangeArrowheads="1"/>
            </p:cNvSpPr>
            <p:nvPr/>
          </p:nvSpPr>
          <p:spPr bwMode="auto">
            <a:xfrm>
              <a:off x="2883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3" name="Oval 2332"/>
            <p:cNvSpPr>
              <a:spLocks noChangeArrowheads="1"/>
            </p:cNvSpPr>
            <p:nvPr/>
          </p:nvSpPr>
          <p:spPr bwMode="auto">
            <a:xfrm>
              <a:off x="1519" y="296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4" name="Oval 2333"/>
            <p:cNvSpPr>
              <a:spLocks noChangeArrowheads="1"/>
            </p:cNvSpPr>
            <p:nvPr/>
          </p:nvSpPr>
          <p:spPr bwMode="auto">
            <a:xfrm>
              <a:off x="134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5" name="Oval 2334"/>
            <p:cNvSpPr>
              <a:spLocks noChangeArrowheads="1"/>
            </p:cNvSpPr>
            <p:nvPr/>
          </p:nvSpPr>
          <p:spPr bwMode="auto">
            <a:xfrm>
              <a:off x="172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6" name="Oval 2335"/>
            <p:cNvSpPr>
              <a:spLocks noChangeArrowheads="1"/>
            </p:cNvSpPr>
            <p:nvPr/>
          </p:nvSpPr>
          <p:spPr bwMode="auto">
            <a:xfrm>
              <a:off x="2112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7" name="Oval 2336"/>
            <p:cNvSpPr>
              <a:spLocks noChangeArrowheads="1"/>
            </p:cNvSpPr>
            <p:nvPr/>
          </p:nvSpPr>
          <p:spPr bwMode="auto">
            <a:xfrm>
              <a:off x="1058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8" name="Oval 2337"/>
            <p:cNvSpPr>
              <a:spLocks noChangeArrowheads="1"/>
            </p:cNvSpPr>
            <p:nvPr/>
          </p:nvSpPr>
          <p:spPr bwMode="auto">
            <a:xfrm>
              <a:off x="925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9" name="Oval 2338"/>
            <p:cNvSpPr>
              <a:spLocks noChangeArrowheads="1"/>
            </p:cNvSpPr>
            <p:nvPr/>
          </p:nvSpPr>
          <p:spPr bwMode="auto">
            <a:xfrm>
              <a:off x="1201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0" name="Oval 2339"/>
            <p:cNvSpPr>
              <a:spLocks noChangeArrowheads="1"/>
            </p:cNvSpPr>
            <p:nvPr/>
          </p:nvSpPr>
          <p:spPr bwMode="auto">
            <a:xfrm>
              <a:off x="1236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1" name="Oval 2340"/>
            <p:cNvSpPr>
              <a:spLocks noChangeArrowheads="1"/>
            </p:cNvSpPr>
            <p:nvPr/>
          </p:nvSpPr>
          <p:spPr bwMode="auto">
            <a:xfrm>
              <a:off x="1114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2" name="Oval 2341"/>
            <p:cNvSpPr>
              <a:spLocks noChangeArrowheads="1"/>
            </p:cNvSpPr>
            <p:nvPr/>
          </p:nvSpPr>
          <p:spPr bwMode="auto">
            <a:xfrm>
              <a:off x="379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3" name="Oval 2342"/>
            <p:cNvSpPr>
              <a:spLocks noChangeArrowheads="1"/>
            </p:cNvSpPr>
            <p:nvPr/>
          </p:nvSpPr>
          <p:spPr bwMode="auto">
            <a:xfrm>
              <a:off x="1819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4" name="Oval 2343"/>
            <p:cNvSpPr>
              <a:spLocks noChangeArrowheads="1"/>
            </p:cNvSpPr>
            <p:nvPr/>
          </p:nvSpPr>
          <p:spPr bwMode="auto">
            <a:xfrm>
              <a:off x="1204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5" name="Oval 2344"/>
            <p:cNvSpPr>
              <a:spLocks noChangeArrowheads="1"/>
            </p:cNvSpPr>
            <p:nvPr/>
          </p:nvSpPr>
          <p:spPr bwMode="auto">
            <a:xfrm>
              <a:off x="1536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6" name="Oval 2345"/>
            <p:cNvSpPr>
              <a:spLocks noChangeArrowheads="1"/>
            </p:cNvSpPr>
            <p:nvPr/>
          </p:nvSpPr>
          <p:spPr bwMode="auto">
            <a:xfrm>
              <a:off x="112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7" name="Oval 2346"/>
            <p:cNvSpPr>
              <a:spLocks noChangeArrowheads="1"/>
            </p:cNvSpPr>
            <p:nvPr/>
          </p:nvSpPr>
          <p:spPr bwMode="auto">
            <a:xfrm>
              <a:off x="1658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8" name="Oval 2347"/>
            <p:cNvSpPr>
              <a:spLocks noChangeArrowheads="1"/>
            </p:cNvSpPr>
            <p:nvPr/>
          </p:nvSpPr>
          <p:spPr bwMode="auto">
            <a:xfrm>
              <a:off x="1480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9" name="Oval 2348"/>
            <p:cNvSpPr>
              <a:spLocks noChangeArrowheads="1"/>
            </p:cNvSpPr>
            <p:nvPr/>
          </p:nvSpPr>
          <p:spPr bwMode="auto">
            <a:xfrm>
              <a:off x="1253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0" name="Oval 2349"/>
            <p:cNvSpPr>
              <a:spLocks noChangeArrowheads="1"/>
            </p:cNvSpPr>
            <p:nvPr/>
          </p:nvSpPr>
          <p:spPr bwMode="auto">
            <a:xfrm>
              <a:off x="1103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1" name="Oval 2350"/>
            <p:cNvSpPr>
              <a:spLocks noChangeArrowheads="1"/>
            </p:cNvSpPr>
            <p:nvPr/>
          </p:nvSpPr>
          <p:spPr bwMode="auto">
            <a:xfrm>
              <a:off x="1833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6" name="Line 2355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7" name="Line 2356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8" name="Rectangle 2357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699" name="Line 2358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0" name="Rectangle 2359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1" name="Line 2360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2" name="Rectangle 2361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3" name="Line 2362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4" name="Rectangle 2363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5" name="Line 2364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6" name="Rectangle 2365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7" name="Line 2366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8" name="Rectangle 2367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09" name="Rectangle 2368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0" name="Line 2369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1" name="Line 2370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2" name="Rectangle 2371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3" name="Line 2372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4" name="Rectangle 2373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5" name="Line 2374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6" name="Rectangle 2375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7" name="Line 2376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8" name="Rectangle 2377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19" name="Rectangle 2378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20" name="Rectangle 2379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6921" name="TextBox 6920"/>
          <p:cNvSpPr txBox="1"/>
          <p:nvPr/>
        </p:nvSpPr>
        <p:spPr>
          <a:xfrm>
            <a:off x="5021262" y="3711714"/>
            <a:ext cx="383222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SD of Access at 75</a:t>
            </a:r>
            <a:r>
              <a:rPr kumimoji="0" lang="en-US" sz="2000" b="0" i="0" u="none" strike="noStrike" kern="0" cap="none" spc="0" normalizeH="0" baseline="3000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en-US" sz="2000" b="0" i="0" u="none" strike="noStrike" kern="0" cap="none" spc="0" normalizeH="0" baseline="0" noProof="0" dirty="0" err="1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Pctile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of Success Rate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6.88%</a:t>
            </a:r>
          </a:p>
        </p:txBody>
      </p:sp>
      <p:sp>
        <p:nvSpPr>
          <p:cNvPr id="6922" name="TextBox 6921"/>
          <p:cNvSpPr txBox="1"/>
          <p:nvPr/>
        </p:nvSpPr>
        <p:spPr>
          <a:xfrm>
            <a:off x="2362200" y="860425"/>
            <a:ext cx="6629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Unconditional SD of Access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7.59%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Average</a:t>
            </a:r>
            <a:r>
              <a:rPr kumimoji="0" lang="en-US" sz="2000" b="0" i="0" u="none" strike="noStrike" kern="0" cap="none" spc="0" normalizeH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SD (Access | Success Rate)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6.16</a:t>
            </a: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%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378" name="Freeform 4658"/>
          <p:cNvSpPr>
            <a:spLocks/>
          </p:cNvSpPr>
          <p:nvPr/>
        </p:nvSpPr>
        <p:spPr bwMode="auto">
          <a:xfrm>
            <a:off x="1274762" y="1871663"/>
            <a:ext cx="6872288" cy="3663950"/>
          </a:xfrm>
          <a:custGeom>
            <a:avLst/>
            <a:gdLst>
              <a:gd name="T0" fmla="*/ 17 w 1240"/>
              <a:gd name="T1" fmla="*/ 180 h 661"/>
              <a:gd name="T2" fmla="*/ 38 w 1240"/>
              <a:gd name="T3" fmla="*/ 304 h 661"/>
              <a:gd name="T4" fmla="*/ 58 w 1240"/>
              <a:gd name="T5" fmla="*/ 380 h 661"/>
              <a:gd name="T6" fmla="*/ 79 w 1240"/>
              <a:gd name="T7" fmla="*/ 430 h 661"/>
              <a:gd name="T8" fmla="*/ 100 w 1240"/>
              <a:gd name="T9" fmla="*/ 466 h 661"/>
              <a:gd name="T10" fmla="*/ 121 w 1240"/>
              <a:gd name="T11" fmla="*/ 494 h 661"/>
              <a:gd name="T12" fmla="*/ 141 w 1240"/>
              <a:gd name="T13" fmla="*/ 515 h 661"/>
              <a:gd name="T14" fmla="*/ 162 w 1240"/>
              <a:gd name="T15" fmla="*/ 532 h 661"/>
              <a:gd name="T16" fmla="*/ 183 w 1240"/>
              <a:gd name="T17" fmla="*/ 546 h 661"/>
              <a:gd name="T18" fmla="*/ 203 w 1240"/>
              <a:gd name="T19" fmla="*/ 557 h 661"/>
              <a:gd name="T20" fmla="*/ 224 w 1240"/>
              <a:gd name="T21" fmla="*/ 567 h 661"/>
              <a:gd name="T22" fmla="*/ 245 w 1240"/>
              <a:gd name="T23" fmla="*/ 575 h 661"/>
              <a:gd name="T24" fmla="*/ 266 w 1240"/>
              <a:gd name="T25" fmla="*/ 583 h 661"/>
              <a:gd name="T26" fmla="*/ 286 w 1240"/>
              <a:gd name="T27" fmla="*/ 589 h 661"/>
              <a:gd name="T28" fmla="*/ 307 w 1240"/>
              <a:gd name="T29" fmla="*/ 595 h 661"/>
              <a:gd name="T30" fmla="*/ 328 w 1240"/>
              <a:gd name="T31" fmla="*/ 600 h 661"/>
              <a:gd name="T32" fmla="*/ 349 w 1240"/>
              <a:gd name="T33" fmla="*/ 604 h 661"/>
              <a:gd name="T34" fmla="*/ 369 w 1240"/>
              <a:gd name="T35" fmla="*/ 608 h 661"/>
              <a:gd name="T36" fmla="*/ 390 w 1240"/>
              <a:gd name="T37" fmla="*/ 612 h 661"/>
              <a:gd name="T38" fmla="*/ 411 w 1240"/>
              <a:gd name="T39" fmla="*/ 615 h 661"/>
              <a:gd name="T40" fmla="*/ 431 w 1240"/>
              <a:gd name="T41" fmla="*/ 618 h 661"/>
              <a:gd name="T42" fmla="*/ 452 w 1240"/>
              <a:gd name="T43" fmla="*/ 621 h 661"/>
              <a:gd name="T44" fmla="*/ 473 w 1240"/>
              <a:gd name="T45" fmla="*/ 624 h 661"/>
              <a:gd name="T46" fmla="*/ 494 w 1240"/>
              <a:gd name="T47" fmla="*/ 626 h 661"/>
              <a:gd name="T48" fmla="*/ 514 w 1240"/>
              <a:gd name="T49" fmla="*/ 628 h 661"/>
              <a:gd name="T50" fmla="*/ 535 w 1240"/>
              <a:gd name="T51" fmla="*/ 630 h 661"/>
              <a:gd name="T52" fmla="*/ 556 w 1240"/>
              <a:gd name="T53" fmla="*/ 632 h 661"/>
              <a:gd name="T54" fmla="*/ 576 w 1240"/>
              <a:gd name="T55" fmla="*/ 634 h 661"/>
              <a:gd name="T56" fmla="*/ 597 w 1240"/>
              <a:gd name="T57" fmla="*/ 636 h 661"/>
              <a:gd name="T58" fmla="*/ 618 w 1240"/>
              <a:gd name="T59" fmla="*/ 637 h 661"/>
              <a:gd name="T60" fmla="*/ 639 w 1240"/>
              <a:gd name="T61" fmla="*/ 639 h 661"/>
              <a:gd name="T62" fmla="*/ 659 w 1240"/>
              <a:gd name="T63" fmla="*/ 640 h 661"/>
              <a:gd name="T64" fmla="*/ 680 w 1240"/>
              <a:gd name="T65" fmla="*/ 641 h 661"/>
              <a:gd name="T66" fmla="*/ 701 w 1240"/>
              <a:gd name="T67" fmla="*/ 643 h 661"/>
              <a:gd name="T68" fmla="*/ 722 w 1240"/>
              <a:gd name="T69" fmla="*/ 644 h 661"/>
              <a:gd name="T70" fmla="*/ 742 w 1240"/>
              <a:gd name="T71" fmla="*/ 645 h 661"/>
              <a:gd name="T72" fmla="*/ 763 w 1240"/>
              <a:gd name="T73" fmla="*/ 646 h 661"/>
              <a:gd name="T74" fmla="*/ 784 w 1240"/>
              <a:gd name="T75" fmla="*/ 647 h 661"/>
              <a:gd name="T76" fmla="*/ 804 w 1240"/>
              <a:gd name="T77" fmla="*/ 648 h 661"/>
              <a:gd name="T78" fmla="*/ 825 w 1240"/>
              <a:gd name="T79" fmla="*/ 649 h 661"/>
              <a:gd name="T80" fmla="*/ 846 w 1240"/>
              <a:gd name="T81" fmla="*/ 650 h 661"/>
              <a:gd name="T82" fmla="*/ 867 w 1240"/>
              <a:gd name="T83" fmla="*/ 650 h 661"/>
              <a:gd name="T84" fmla="*/ 887 w 1240"/>
              <a:gd name="T85" fmla="*/ 651 h 661"/>
              <a:gd name="T86" fmla="*/ 908 w 1240"/>
              <a:gd name="T87" fmla="*/ 652 h 661"/>
              <a:gd name="T88" fmla="*/ 929 w 1240"/>
              <a:gd name="T89" fmla="*/ 653 h 661"/>
              <a:gd name="T90" fmla="*/ 949 w 1240"/>
              <a:gd name="T91" fmla="*/ 653 h 661"/>
              <a:gd name="T92" fmla="*/ 970 w 1240"/>
              <a:gd name="T93" fmla="*/ 654 h 661"/>
              <a:gd name="T94" fmla="*/ 991 w 1240"/>
              <a:gd name="T95" fmla="*/ 655 h 661"/>
              <a:gd name="T96" fmla="*/ 1012 w 1240"/>
              <a:gd name="T97" fmla="*/ 655 h 661"/>
              <a:gd name="T98" fmla="*/ 1032 w 1240"/>
              <a:gd name="T99" fmla="*/ 656 h 661"/>
              <a:gd name="T100" fmla="*/ 1053 w 1240"/>
              <a:gd name="T101" fmla="*/ 656 h 661"/>
              <a:gd name="T102" fmla="*/ 1074 w 1240"/>
              <a:gd name="T103" fmla="*/ 657 h 661"/>
              <a:gd name="T104" fmla="*/ 1095 w 1240"/>
              <a:gd name="T105" fmla="*/ 657 h 661"/>
              <a:gd name="T106" fmla="*/ 1115 w 1240"/>
              <a:gd name="T107" fmla="*/ 658 h 661"/>
              <a:gd name="T108" fmla="*/ 1136 w 1240"/>
              <a:gd name="T109" fmla="*/ 658 h 661"/>
              <a:gd name="T110" fmla="*/ 1157 w 1240"/>
              <a:gd name="T111" fmla="*/ 659 h 661"/>
              <a:gd name="T112" fmla="*/ 1177 w 1240"/>
              <a:gd name="T113" fmla="*/ 659 h 661"/>
              <a:gd name="T114" fmla="*/ 1198 w 1240"/>
              <a:gd name="T115" fmla="*/ 660 h 661"/>
              <a:gd name="T116" fmla="*/ 1219 w 1240"/>
              <a:gd name="T117" fmla="*/ 660 h 661"/>
              <a:gd name="T118" fmla="*/ 1240 w 1240"/>
              <a:gd name="T119" fmla="*/ 661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40" h="661">
                <a:moveTo>
                  <a:pt x="0" y="0"/>
                </a:moveTo>
                <a:lnTo>
                  <a:pt x="5" y="56"/>
                </a:lnTo>
                <a:lnTo>
                  <a:pt x="9" y="103"/>
                </a:lnTo>
                <a:lnTo>
                  <a:pt x="13" y="144"/>
                </a:lnTo>
                <a:lnTo>
                  <a:pt x="17" y="180"/>
                </a:lnTo>
                <a:lnTo>
                  <a:pt x="21" y="211"/>
                </a:lnTo>
                <a:lnTo>
                  <a:pt x="25" y="238"/>
                </a:lnTo>
                <a:lnTo>
                  <a:pt x="29" y="263"/>
                </a:lnTo>
                <a:lnTo>
                  <a:pt x="34" y="285"/>
                </a:lnTo>
                <a:lnTo>
                  <a:pt x="38" y="304"/>
                </a:lnTo>
                <a:lnTo>
                  <a:pt x="42" y="322"/>
                </a:lnTo>
                <a:lnTo>
                  <a:pt x="46" y="339"/>
                </a:lnTo>
                <a:lnTo>
                  <a:pt x="50" y="353"/>
                </a:lnTo>
                <a:lnTo>
                  <a:pt x="54" y="367"/>
                </a:lnTo>
                <a:lnTo>
                  <a:pt x="58" y="380"/>
                </a:lnTo>
                <a:lnTo>
                  <a:pt x="63" y="391"/>
                </a:lnTo>
                <a:lnTo>
                  <a:pt x="67" y="402"/>
                </a:lnTo>
                <a:lnTo>
                  <a:pt x="71" y="412"/>
                </a:lnTo>
                <a:lnTo>
                  <a:pt x="75" y="421"/>
                </a:lnTo>
                <a:lnTo>
                  <a:pt x="79" y="430"/>
                </a:lnTo>
                <a:lnTo>
                  <a:pt x="83" y="438"/>
                </a:lnTo>
                <a:lnTo>
                  <a:pt x="87" y="446"/>
                </a:lnTo>
                <a:lnTo>
                  <a:pt x="92" y="453"/>
                </a:lnTo>
                <a:lnTo>
                  <a:pt x="96" y="460"/>
                </a:lnTo>
                <a:lnTo>
                  <a:pt x="100" y="466"/>
                </a:lnTo>
                <a:lnTo>
                  <a:pt x="104" y="472"/>
                </a:lnTo>
                <a:lnTo>
                  <a:pt x="108" y="478"/>
                </a:lnTo>
                <a:lnTo>
                  <a:pt x="112" y="484"/>
                </a:lnTo>
                <a:lnTo>
                  <a:pt x="116" y="489"/>
                </a:lnTo>
                <a:lnTo>
                  <a:pt x="121" y="494"/>
                </a:lnTo>
                <a:lnTo>
                  <a:pt x="125" y="498"/>
                </a:lnTo>
                <a:lnTo>
                  <a:pt x="129" y="503"/>
                </a:lnTo>
                <a:lnTo>
                  <a:pt x="133" y="507"/>
                </a:lnTo>
                <a:lnTo>
                  <a:pt x="137" y="511"/>
                </a:lnTo>
                <a:lnTo>
                  <a:pt x="141" y="515"/>
                </a:lnTo>
                <a:lnTo>
                  <a:pt x="145" y="518"/>
                </a:lnTo>
                <a:lnTo>
                  <a:pt x="150" y="522"/>
                </a:lnTo>
                <a:lnTo>
                  <a:pt x="154" y="525"/>
                </a:lnTo>
                <a:lnTo>
                  <a:pt x="158" y="529"/>
                </a:lnTo>
                <a:lnTo>
                  <a:pt x="162" y="532"/>
                </a:lnTo>
                <a:lnTo>
                  <a:pt x="166" y="535"/>
                </a:lnTo>
                <a:lnTo>
                  <a:pt x="170" y="538"/>
                </a:lnTo>
                <a:lnTo>
                  <a:pt x="174" y="540"/>
                </a:lnTo>
                <a:lnTo>
                  <a:pt x="179" y="543"/>
                </a:lnTo>
                <a:lnTo>
                  <a:pt x="183" y="546"/>
                </a:lnTo>
                <a:lnTo>
                  <a:pt x="187" y="548"/>
                </a:lnTo>
                <a:lnTo>
                  <a:pt x="191" y="550"/>
                </a:lnTo>
                <a:lnTo>
                  <a:pt x="195" y="553"/>
                </a:lnTo>
                <a:lnTo>
                  <a:pt x="199" y="555"/>
                </a:lnTo>
                <a:lnTo>
                  <a:pt x="203" y="557"/>
                </a:lnTo>
                <a:lnTo>
                  <a:pt x="208" y="559"/>
                </a:lnTo>
                <a:lnTo>
                  <a:pt x="212" y="561"/>
                </a:lnTo>
                <a:lnTo>
                  <a:pt x="216" y="563"/>
                </a:lnTo>
                <a:lnTo>
                  <a:pt x="220" y="565"/>
                </a:lnTo>
                <a:lnTo>
                  <a:pt x="224" y="567"/>
                </a:lnTo>
                <a:lnTo>
                  <a:pt x="228" y="569"/>
                </a:lnTo>
                <a:lnTo>
                  <a:pt x="232" y="571"/>
                </a:lnTo>
                <a:lnTo>
                  <a:pt x="237" y="572"/>
                </a:lnTo>
                <a:lnTo>
                  <a:pt x="241" y="574"/>
                </a:lnTo>
                <a:lnTo>
                  <a:pt x="245" y="575"/>
                </a:lnTo>
                <a:lnTo>
                  <a:pt x="249" y="577"/>
                </a:lnTo>
                <a:lnTo>
                  <a:pt x="253" y="579"/>
                </a:lnTo>
                <a:lnTo>
                  <a:pt x="257" y="580"/>
                </a:lnTo>
                <a:lnTo>
                  <a:pt x="261" y="581"/>
                </a:lnTo>
                <a:lnTo>
                  <a:pt x="266" y="583"/>
                </a:lnTo>
                <a:lnTo>
                  <a:pt x="270" y="584"/>
                </a:lnTo>
                <a:lnTo>
                  <a:pt x="274" y="585"/>
                </a:lnTo>
                <a:lnTo>
                  <a:pt x="278" y="587"/>
                </a:lnTo>
                <a:lnTo>
                  <a:pt x="282" y="588"/>
                </a:lnTo>
                <a:lnTo>
                  <a:pt x="286" y="589"/>
                </a:lnTo>
                <a:lnTo>
                  <a:pt x="290" y="590"/>
                </a:lnTo>
                <a:lnTo>
                  <a:pt x="295" y="592"/>
                </a:lnTo>
                <a:lnTo>
                  <a:pt x="299" y="593"/>
                </a:lnTo>
                <a:lnTo>
                  <a:pt x="303" y="594"/>
                </a:lnTo>
                <a:lnTo>
                  <a:pt x="307" y="595"/>
                </a:lnTo>
                <a:lnTo>
                  <a:pt x="311" y="596"/>
                </a:lnTo>
                <a:lnTo>
                  <a:pt x="315" y="597"/>
                </a:lnTo>
                <a:lnTo>
                  <a:pt x="319" y="598"/>
                </a:lnTo>
                <a:lnTo>
                  <a:pt x="324" y="599"/>
                </a:lnTo>
                <a:lnTo>
                  <a:pt x="328" y="600"/>
                </a:lnTo>
                <a:lnTo>
                  <a:pt x="332" y="601"/>
                </a:lnTo>
                <a:lnTo>
                  <a:pt x="336" y="602"/>
                </a:lnTo>
                <a:lnTo>
                  <a:pt x="340" y="603"/>
                </a:lnTo>
                <a:lnTo>
                  <a:pt x="344" y="603"/>
                </a:lnTo>
                <a:lnTo>
                  <a:pt x="349" y="604"/>
                </a:lnTo>
                <a:lnTo>
                  <a:pt x="353" y="605"/>
                </a:lnTo>
                <a:lnTo>
                  <a:pt x="357" y="606"/>
                </a:lnTo>
                <a:lnTo>
                  <a:pt x="361" y="607"/>
                </a:lnTo>
                <a:lnTo>
                  <a:pt x="365" y="608"/>
                </a:lnTo>
                <a:lnTo>
                  <a:pt x="369" y="608"/>
                </a:lnTo>
                <a:lnTo>
                  <a:pt x="373" y="609"/>
                </a:lnTo>
                <a:lnTo>
                  <a:pt x="378" y="610"/>
                </a:lnTo>
                <a:lnTo>
                  <a:pt x="382" y="611"/>
                </a:lnTo>
                <a:lnTo>
                  <a:pt x="386" y="611"/>
                </a:lnTo>
                <a:lnTo>
                  <a:pt x="390" y="612"/>
                </a:lnTo>
                <a:lnTo>
                  <a:pt x="394" y="613"/>
                </a:lnTo>
                <a:lnTo>
                  <a:pt x="398" y="613"/>
                </a:lnTo>
                <a:lnTo>
                  <a:pt x="402" y="614"/>
                </a:lnTo>
                <a:lnTo>
                  <a:pt x="407" y="615"/>
                </a:lnTo>
                <a:lnTo>
                  <a:pt x="411" y="615"/>
                </a:lnTo>
                <a:lnTo>
                  <a:pt x="415" y="616"/>
                </a:lnTo>
                <a:lnTo>
                  <a:pt x="419" y="617"/>
                </a:lnTo>
                <a:lnTo>
                  <a:pt x="423" y="617"/>
                </a:lnTo>
                <a:lnTo>
                  <a:pt x="427" y="618"/>
                </a:lnTo>
                <a:lnTo>
                  <a:pt x="431" y="618"/>
                </a:lnTo>
                <a:lnTo>
                  <a:pt x="436" y="619"/>
                </a:lnTo>
                <a:lnTo>
                  <a:pt x="440" y="620"/>
                </a:lnTo>
                <a:lnTo>
                  <a:pt x="444" y="620"/>
                </a:lnTo>
                <a:lnTo>
                  <a:pt x="448" y="621"/>
                </a:lnTo>
                <a:lnTo>
                  <a:pt x="452" y="621"/>
                </a:lnTo>
                <a:lnTo>
                  <a:pt x="456" y="622"/>
                </a:lnTo>
                <a:lnTo>
                  <a:pt x="460" y="622"/>
                </a:lnTo>
                <a:lnTo>
                  <a:pt x="465" y="623"/>
                </a:lnTo>
                <a:lnTo>
                  <a:pt x="469" y="623"/>
                </a:lnTo>
                <a:lnTo>
                  <a:pt x="473" y="624"/>
                </a:lnTo>
                <a:lnTo>
                  <a:pt x="477" y="624"/>
                </a:lnTo>
                <a:lnTo>
                  <a:pt x="481" y="625"/>
                </a:lnTo>
                <a:lnTo>
                  <a:pt x="485" y="625"/>
                </a:lnTo>
                <a:lnTo>
                  <a:pt x="489" y="626"/>
                </a:lnTo>
                <a:lnTo>
                  <a:pt x="494" y="626"/>
                </a:lnTo>
                <a:lnTo>
                  <a:pt x="498" y="627"/>
                </a:lnTo>
                <a:lnTo>
                  <a:pt x="502" y="627"/>
                </a:lnTo>
                <a:lnTo>
                  <a:pt x="506" y="627"/>
                </a:lnTo>
                <a:lnTo>
                  <a:pt x="510" y="628"/>
                </a:lnTo>
                <a:lnTo>
                  <a:pt x="514" y="628"/>
                </a:lnTo>
                <a:lnTo>
                  <a:pt x="518" y="629"/>
                </a:lnTo>
                <a:lnTo>
                  <a:pt x="523" y="629"/>
                </a:lnTo>
                <a:lnTo>
                  <a:pt x="527" y="630"/>
                </a:lnTo>
                <a:lnTo>
                  <a:pt x="531" y="630"/>
                </a:lnTo>
                <a:lnTo>
                  <a:pt x="535" y="630"/>
                </a:lnTo>
                <a:lnTo>
                  <a:pt x="539" y="631"/>
                </a:lnTo>
                <a:lnTo>
                  <a:pt x="543" y="631"/>
                </a:lnTo>
                <a:lnTo>
                  <a:pt x="547" y="631"/>
                </a:lnTo>
                <a:lnTo>
                  <a:pt x="552" y="632"/>
                </a:lnTo>
                <a:lnTo>
                  <a:pt x="556" y="632"/>
                </a:lnTo>
                <a:lnTo>
                  <a:pt x="560" y="633"/>
                </a:lnTo>
                <a:lnTo>
                  <a:pt x="564" y="633"/>
                </a:lnTo>
                <a:lnTo>
                  <a:pt x="568" y="633"/>
                </a:lnTo>
                <a:lnTo>
                  <a:pt x="572" y="634"/>
                </a:lnTo>
                <a:lnTo>
                  <a:pt x="576" y="634"/>
                </a:lnTo>
                <a:lnTo>
                  <a:pt x="581" y="634"/>
                </a:lnTo>
                <a:lnTo>
                  <a:pt x="585" y="635"/>
                </a:lnTo>
                <a:lnTo>
                  <a:pt x="589" y="635"/>
                </a:lnTo>
                <a:lnTo>
                  <a:pt x="593" y="635"/>
                </a:lnTo>
                <a:lnTo>
                  <a:pt x="597" y="636"/>
                </a:lnTo>
                <a:lnTo>
                  <a:pt x="601" y="636"/>
                </a:lnTo>
                <a:lnTo>
                  <a:pt x="605" y="636"/>
                </a:lnTo>
                <a:lnTo>
                  <a:pt x="610" y="637"/>
                </a:lnTo>
                <a:lnTo>
                  <a:pt x="614" y="637"/>
                </a:lnTo>
                <a:lnTo>
                  <a:pt x="618" y="637"/>
                </a:lnTo>
                <a:lnTo>
                  <a:pt x="622" y="638"/>
                </a:lnTo>
                <a:lnTo>
                  <a:pt x="626" y="638"/>
                </a:lnTo>
                <a:lnTo>
                  <a:pt x="630" y="638"/>
                </a:lnTo>
                <a:lnTo>
                  <a:pt x="634" y="638"/>
                </a:lnTo>
                <a:lnTo>
                  <a:pt x="639" y="639"/>
                </a:lnTo>
                <a:lnTo>
                  <a:pt x="643" y="639"/>
                </a:lnTo>
                <a:lnTo>
                  <a:pt x="647" y="639"/>
                </a:lnTo>
                <a:lnTo>
                  <a:pt x="651" y="640"/>
                </a:lnTo>
                <a:lnTo>
                  <a:pt x="655" y="640"/>
                </a:lnTo>
                <a:lnTo>
                  <a:pt x="659" y="640"/>
                </a:lnTo>
                <a:lnTo>
                  <a:pt x="664" y="640"/>
                </a:lnTo>
                <a:lnTo>
                  <a:pt x="668" y="641"/>
                </a:lnTo>
                <a:lnTo>
                  <a:pt x="672" y="641"/>
                </a:lnTo>
                <a:lnTo>
                  <a:pt x="676" y="641"/>
                </a:lnTo>
                <a:lnTo>
                  <a:pt x="680" y="641"/>
                </a:lnTo>
                <a:lnTo>
                  <a:pt x="684" y="642"/>
                </a:lnTo>
                <a:lnTo>
                  <a:pt x="688" y="642"/>
                </a:lnTo>
                <a:lnTo>
                  <a:pt x="693" y="642"/>
                </a:lnTo>
                <a:lnTo>
                  <a:pt x="697" y="642"/>
                </a:lnTo>
                <a:lnTo>
                  <a:pt x="701" y="643"/>
                </a:lnTo>
                <a:lnTo>
                  <a:pt x="705" y="643"/>
                </a:lnTo>
                <a:lnTo>
                  <a:pt x="709" y="643"/>
                </a:lnTo>
                <a:lnTo>
                  <a:pt x="713" y="643"/>
                </a:lnTo>
                <a:lnTo>
                  <a:pt x="717" y="643"/>
                </a:lnTo>
                <a:lnTo>
                  <a:pt x="722" y="644"/>
                </a:lnTo>
                <a:lnTo>
                  <a:pt x="726" y="644"/>
                </a:lnTo>
                <a:lnTo>
                  <a:pt x="730" y="644"/>
                </a:lnTo>
                <a:lnTo>
                  <a:pt x="734" y="644"/>
                </a:lnTo>
                <a:lnTo>
                  <a:pt x="738" y="645"/>
                </a:lnTo>
                <a:lnTo>
                  <a:pt x="742" y="645"/>
                </a:lnTo>
                <a:lnTo>
                  <a:pt x="746" y="645"/>
                </a:lnTo>
                <a:lnTo>
                  <a:pt x="751" y="645"/>
                </a:lnTo>
                <a:lnTo>
                  <a:pt x="755" y="645"/>
                </a:lnTo>
                <a:lnTo>
                  <a:pt x="759" y="646"/>
                </a:lnTo>
                <a:lnTo>
                  <a:pt x="763" y="646"/>
                </a:lnTo>
                <a:lnTo>
                  <a:pt x="767" y="646"/>
                </a:lnTo>
                <a:lnTo>
                  <a:pt x="771" y="646"/>
                </a:lnTo>
                <a:lnTo>
                  <a:pt x="775" y="646"/>
                </a:lnTo>
                <a:lnTo>
                  <a:pt x="780" y="647"/>
                </a:lnTo>
                <a:lnTo>
                  <a:pt x="784" y="647"/>
                </a:lnTo>
                <a:lnTo>
                  <a:pt x="788" y="647"/>
                </a:lnTo>
                <a:lnTo>
                  <a:pt x="792" y="647"/>
                </a:lnTo>
                <a:lnTo>
                  <a:pt x="796" y="647"/>
                </a:lnTo>
                <a:lnTo>
                  <a:pt x="800" y="648"/>
                </a:lnTo>
                <a:lnTo>
                  <a:pt x="804" y="648"/>
                </a:lnTo>
                <a:lnTo>
                  <a:pt x="809" y="648"/>
                </a:lnTo>
                <a:lnTo>
                  <a:pt x="813" y="648"/>
                </a:lnTo>
                <a:lnTo>
                  <a:pt x="817" y="648"/>
                </a:lnTo>
                <a:lnTo>
                  <a:pt x="821" y="649"/>
                </a:lnTo>
                <a:lnTo>
                  <a:pt x="825" y="649"/>
                </a:lnTo>
                <a:lnTo>
                  <a:pt x="829" y="649"/>
                </a:lnTo>
                <a:lnTo>
                  <a:pt x="833" y="649"/>
                </a:lnTo>
                <a:lnTo>
                  <a:pt x="838" y="649"/>
                </a:lnTo>
                <a:lnTo>
                  <a:pt x="842" y="649"/>
                </a:lnTo>
                <a:lnTo>
                  <a:pt x="846" y="650"/>
                </a:lnTo>
                <a:lnTo>
                  <a:pt x="850" y="650"/>
                </a:lnTo>
                <a:lnTo>
                  <a:pt x="854" y="650"/>
                </a:lnTo>
                <a:lnTo>
                  <a:pt x="858" y="650"/>
                </a:lnTo>
                <a:lnTo>
                  <a:pt x="862" y="650"/>
                </a:lnTo>
                <a:lnTo>
                  <a:pt x="867" y="650"/>
                </a:lnTo>
                <a:lnTo>
                  <a:pt x="871" y="651"/>
                </a:lnTo>
                <a:lnTo>
                  <a:pt x="875" y="651"/>
                </a:lnTo>
                <a:lnTo>
                  <a:pt x="879" y="651"/>
                </a:lnTo>
                <a:lnTo>
                  <a:pt x="883" y="651"/>
                </a:lnTo>
                <a:lnTo>
                  <a:pt x="887" y="651"/>
                </a:lnTo>
                <a:lnTo>
                  <a:pt x="891" y="651"/>
                </a:lnTo>
                <a:lnTo>
                  <a:pt x="896" y="651"/>
                </a:lnTo>
                <a:lnTo>
                  <a:pt x="900" y="652"/>
                </a:lnTo>
                <a:lnTo>
                  <a:pt x="904" y="652"/>
                </a:lnTo>
                <a:lnTo>
                  <a:pt x="908" y="652"/>
                </a:lnTo>
                <a:lnTo>
                  <a:pt x="912" y="652"/>
                </a:lnTo>
                <a:lnTo>
                  <a:pt x="916" y="652"/>
                </a:lnTo>
                <a:lnTo>
                  <a:pt x="920" y="652"/>
                </a:lnTo>
                <a:lnTo>
                  <a:pt x="925" y="652"/>
                </a:lnTo>
                <a:lnTo>
                  <a:pt x="929" y="653"/>
                </a:lnTo>
                <a:lnTo>
                  <a:pt x="933" y="653"/>
                </a:lnTo>
                <a:lnTo>
                  <a:pt x="937" y="653"/>
                </a:lnTo>
                <a:lnTo>
                  <a:pt x="941" y="653"/>
                </a:lnTo>
                <a:lnTo>
                  <a:pt x="945" y="653"/>
                </a:lnTo>
                <a:lnTo>
                  <a:pt x="949" y="653"/>
                </a:lnTo>
                <a:lnTo>
                  <a:pt x="954" y="653"/>
                </a:lnTo>
                <a:lnTo>
                  <a:pt x="958" y="654"/>
                </a:lnTo>
                <a:lnTo>
                  <a:pt x="962" y="654"/>
                </a:lnTo>
                <a:lnTo>
                  <a:pt x="966" y="654"/>
                </a:lnTo>
                <a:lnTo>
                  <a:pt x="970" y="654"/>
                </a:lnTo>
                <a:lnTo>
                  <a:pt x="974" y="654"/>
                </a:lnTo>
                <a:lnTo>
                  <a:pt x="979" y="654"/>
                </a:lnTo>
                <a:lnTo>
                  <a:pt x="983" y="654"/>
                </a:lnTo>
                <a:lnTo>
                  <a:pt x="987" y="654"/>
                </a:lnTo>
                <a:lnTo>
                  <a:pt x="991" y="655"/>
                </a:lnTo>
                <a:lnTo>
                  <a:pt x="995" y="655"/>
                </a:lnTo>
                <a:lnTo>
                  <a:pt x="999" y="655"/>
                </a:lnTo>
                <a:lnTo>
                  <a:pt x="1003" y="655"/>
                </a:lnTo>
                <a:lnTo>
                  <a:pt x="1008" y="655"/>
                </a:lnTo>
                <a:lnTo>
                  <a:pt x="1012" y="655"/>
                </a:lnTo>
                <a:lnTo>
                  <a:pt x="1016" y="655"/>
                </a:lnTo>
                <a:lnTo>
                  <a:pt x="1020" y="655"/>
                </a:lnTo>
                <a:lnTo>
                  <a:pt x="1024" y="656"/>
                </a:lnTo>
                <a:lnTo>
                  <a:pt x="1028" y="656"/>
                </a:lnTo>
                <a:lnTo>
                  <a:pt x="1032" y="656"/>
                </a:lnTo>
                <a:lnTo>
                  <a:pt x="1037" y="656"/>
                </a:lnTo>
                <a:lnTo>
                  <a:pt x="1041" y="656"/>
                </a:lnTo>
                <a:lnTo>
                  <a:pt x="1045" y="656"/>
                </a:lnTo>
                <a:lnTo>
                  <a:pt x="1049" y="656"/>
                </a:lnTo>
                <a:lnTo>
                  <a:pt x="1053" y="656"/>
                </a:lnTo>
                <a:lnTo>
                  <a:pt x="1057" y="656"/>
                </a:lnTo>
                <a:lnTo>
                  <a:pt x="1061" y="657"/>
                </a:lnTo>
                <a:lnTo>
                  <a:pt x="1066" y="657"/>
                </a:lnTo>
                <a:lnTo>
                  <a:pt x="1070" y="657"/>
                </a:lnTo>
                <a:lnTo>
                  <a:pt x="1074" y="657"/>
                </a:lnTo>
                <a:lnTo>
                  <a:pt x="1078" y="657"/>
                </a:lnTo>
                <a:lnTo>
                  <a:pt x="1082" y="657"/>
                </a:lnTo>
                <a:lnTo>
                  <a:pt x="1086" y="657"/>
                </a:lnTo>
                <a:lnTo>
                  <a:pt x="1090" y="657"/>
                </a:lnTo>
                <a:lnTo>
                  <a:pt x="1095" y="657"/>
                </a:lnTo>
                <a:lnTo>
                  <a:pt x="1099" y="658"/>
                </a:lnTo>
                <a:lnTo>
                  <a:pt x="1103" y="658"/>
                </a:lnTo>
                <a:lnTo>
                  <a:pt x="1107" y="658"/>
                </a:lnTo>
                <a:lnTo>
                  <a:pt x="1111" y="658"/>
                </a:lnTo>
                <a:lnTo>
                  <a:pt x="1115" y="658"/>
                </a:lnTo>
                <a:lnTo>
                  <a:pt x="1119" y="658"/>
                </a:lnTo>
                <a:lnTo>
                  <a:pt x="1124" y="658"/>
                </a:lnTo>
                <a:lnTo>
                  <a:pt x="1128" y="658"/>
                </a:lnTo>
                <a:lnTo>
                  <a:pt x="1132" y="658"/>
                </a:lnTo>
                <a:lnTo>
                  <a:pt x="1136" y="658"/>
                </a:lnTo>
                <a:lnTo>
                  <a:pt x="1140" y="658"/>
                </a:lnTo>
                <a:lnTo>
                  <a:pt x="1144" y="659"/>
                </a:lnTo>
                <a:lnTo>
                  <a:pt x="1148" y="659"/>
                </a:lnTo>
                <a:lnTo>
                  <a:pt x="1153" y="659"/>
                </a:lnTo>
                <a:lnTo>
                  <a:pt x="1157" y="659"/>
                </a:lnTo>
                <a:lnTo>
                  <a:pt x="1161" y="659"/>
                </a:lnTo>
                <a:lnTo>
                  <a:pt x="1165" y="659"/>
                </a:lnTo>
                <a:lnTo>
                  <a:pt x="1169" y="659"/>
                </a:lnTo>
                <a:lnTo>
                  <a:pt x="1173" y="659"/>
                </a:lnTo>
                <a:lnTo>
                  <a:pt x="1177" y="659"/>
                </a:lnTo>
                <a:lnTo>
                  <a:pt x="1182" y="659"/>
                </a:lnTo>
                <a:lnTo>
                  <a:pt x="1186" y="659"/>
                </a:lnTo>
                <a:lnTo>
                  <a:pt x="1190" y="660"/>
                </a:lnTo>
                <a:lnTo>
                  <a:pt x="1194" y="660"/>
                </a:lnTo>
                <a:lnTo>
                  <a:pt x="1198" y="660"/>
                </a:lnTo>
                <a:lnTo>
                  <a:pt x="1202" y="660"/>
                </a:lnTo>
                <a:lnTo>
                  <a:pt x="1206" y="660"/>
                </a:lnTo>
                <a:lnTo>
                  <a:pt x="1211" y="660"/>
                </a:lnTo>
                <a:lnTo>
                  <a:pt x="1215" y="660"/>
                </a:lnTo>
                <a:lnTo>
                  <a:pt x="1219" y="660"/>
                </a:lnTo>
                <a:lnTo>
                  <a:pt x="1223" y="660"/>
                </a:lnTo>
                <a:lnTo>
                  <a:pt x="1227" y="660"/>
                </a:lnTo>
                <a:lnTo>
                  <a:pt x="1231" y="660"/>
                </a:lnTo>
                <a:lnTo>
                  <a:pt x="1235" y="660"/>
                </a:lnTo>
                <a:lnTo>
                  <a:pt x="1240" y="661"/>
                </a:lnTo>
              </a:path>
            </a:pathLst>
          </a:custGeom>
          <a:noFill/>
          <a:ln w="22225">
            <a:solidFill>
              <a:srgbClr val="70707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79" name="Freeform 4659"/>
          <p:cNvSpPr>
            <a:spLocks/>
          </p:cNvSpPr>
          <p:nvPr/>
        </p:nvSpPr>
        <p:spPr bwMode="auto">
          <a:xfrm>
            <a:off x="1468437" y="895350"/>
            <a:ext cx="6678613" cy="4473575"/>
          </a:xfrm>
          <a:custGeom>
            <a:avLst/>
            <a:gdLst>
              <a:gd name="T0" fmla="*/ 17 w 1205"/>
              <a:gd name="T1" fmla="*/ 142 h 807"/>
              <a:gd name="T2" fmla="*/ 37 w 1205"/>
              <a:gd name="T3" fmla="*/ 265 h 807"/>
              <a:gd name="T4" fmla="*/ 57 w 1205"/>
              <a:gd name="T5" fmla="*/ 352 h 807"/>
              <a:gd name="T6" fmla="*/ 77 w 1205"/>
              <a:gd name="T7" fmla="*/ 416 h 807"/>
              <a:gd name="T8" fmla="*/ 97 w 1205"/>
              <a:gd name="T9" fmla="*/ 467 h 807"/>
              <a:gd name="T10" fmla="*/ 117 w 1205"/>
              <a:gd name="T11" fmla="*/ 507 h 807"/>
              <a:gd name="T12" fmla="*/ 137 w 1205"/>
              <a:gd name="T13" fmla="*/ 539 h 807"/>
              <a:gd name="T14" fmla="*/ 158 w 1205"/>
              <a:gd name="T15" fmla="*/ 566 h 807"/>
              <a:gd name="T16" fmla="*/ 178 w 1205"/>
              <a:gd name="T17" fmla="*/ 589 h 807"/>
              <a:gd name="T18" fmla="*/ 198 w 1205"/>
              <a:gd name="T19" fmla="*/ 609 h 807"/>
              <a:gd name="T20" fmla="*/ 218 w 1205"/>
              <a:gd name="T21" fmla="*/ 626 h 807"/>
              <a:gd name="T22" fmla="*/ 238 w 1205"/>
              <a:gd name="T23" fmla="*/ 641 h 807"/>
              <a:gd name="T24" fmla="*/ 258 w 1205"/>
              <a:gd name="T25" fmla="*/ 654 h 807"/>
              <a:gd name="T26" fmla="*/ 278 w 1205"/>
              <a:gd name="T27" fmla="*/ 666 h 807"/>
              <a:gd name="T28" fmla="*/ 298 w 1205"/>
              <a:gd name="T29" fmla="*/ 676 h 807"/>
              <a:gd name="T30" fmla="*/ 319 w 1205"/>
              <a:gd name="T31" fmla="*/ 685 h 807"/>
              <a:gd name="T32" fmla="*/ 339 w 1205"/>
              <a:gd name="T33" fmla="*/ 694 h 807"/>
              <a:gd name="T34" fmla="*/ 359 w 1205"/>
              <a:gd name="T35" fmla="*/ 701 h 807"/>
              <a:gd name="T36" fmla="*/ 379 w 1205"/>
              <a:gd name="T37" fmla="*/ 708 h 807"/>
              <a:gd name="T38" fmla="*/ 399 w 1205"/>
              <a:gd name="T39" fmla="*/ 715 h 807"/>
              <a:gd name="T40" fmla="*/ 419 w 1205"/>
              <a:gd name="T41" fmla="*/ 721 h 807"/>
              <a:gd name="T42" fmla="*/ 439 w 1205"/>
              <a:gd name="T43" fmla="*/ 726 h 807"/>
              <a:gd name="T44" fmla="*/ 460 w 1205"/>
              <a:gd name="T45" fmla="*/ 731 h 807"/>
              <a:gd name="T46" fmla="*/ 480 w 1205"/>
              <a:gd name="T47" fmla="*/ 736 h 807"/>
              <a:gd name="T48" fmla="*/ 500 w 1205"/>
              <a:gd name="T49" fmla="*/ 740 h 807"/>
              <a:gd name="T50" fmla="*/ 520 w 1205"/>
              <a:gd name="T51" fmla="*/ 744 h 807"/>
              <a:gd name="T52" fmla="*/ 540 w 1205"/>
              <a:gd name="T53" fmla="*/ 748 h 807"/>
              <a:gd name="T54" fmla="*/ 560 w 1205"/>
              <a:gd name="T55" fmla="*/ 752 h 807"/>
              <a:gd name="T56" fmla="*/ 580 w 1205"/>
              <a:gd name="T57" fmla="*/ 755 h 807"/>
              <a:gd name="T58" fmla="*/ 601 w 1205"/>
              <a:gd name="T59" fmla="*/ 758 h 807"/>
              <a:gd name="T60" fmla="*/ 621 w 1205"/>
              <a:gd name="T61" fmla="*/ 761 h 807"/>
              <a:gd name="T62" fmla="*/ 641 w 1205"/>
              <a:gd name="T63" fmla="*/ 764 h 807"/>
              <a:gd name="T64" fmla="*/ 661 w 1205"/>
              <a:gd name="T65" fmla="*/ 767 h 807"/>
              <a:gd name="T66" fmla="*/ 681 w 1205"/>
              <a:gd name="T67" fmla="*/ 769 h 807"/>
              <a:gd name="T68" fmla="*/ 701 w 1205"/>
              <a:gd name="T69" fmla="*/ 771 h 807"/>
              <a:gd name="T70" fmla="*/ 721 w 1205"/>
              <a:gd name="T71" fmla="*/ 774 h 807"/>
              <a:gd name="T72" fmla="*/ 742 w 1205"/>
              <a:gd name="T73" fmla="*/ 776 h 807"/>
              <a:gd name="T74" fmla="*/ 762 w 1205"/>
              <a:gd name="T75" fmla="*/ 778 h 807"/>
              <a:gd name="T76" fmla="*/ 782 w 1205"/>
              <a:gd name="T77" fmla="*/ 780 h 807"/>
              <a:gd name="T78" fmla="*/ 802 w 1205"/>
              <a:gd name="T79" fmla="*/ 782 h 807"/>
              <a:gd name="T80" fmla="*/ 822 w 1205"/>
              <a:gd name="T81" fmla="*/ 783 h 807"/>
              <a:gd name="T82" fmla="*/ 842 w 1205"/>
              <a:gd name="T83" fmla="*/ 785 h 807"/>
              <a:gd name="T84" fmla="*/ 862 w 1205"/>
              <a:gd name="T85" fmla="*/ 787 h 807"/>
              <a:gd name="T86" fmla="*/ 882 w 1205"/>
              <a:gd name="T87" fmla="*/ 788 h 807"/>
              <a:gd name="T88" fmla="*/ 903 w 1205"/>
              <a:gd name="T89" fmla="*/ 790 h 807"/>
              <a:gd name="T90" fmla="*/ 923 w 1205"/>
              <a:gd name="T91" fmla="*/ 791 h 807"/>
              <a:gd name="T92" fmla="*/ 943 w 1205"/>
              <a:gd name="T93" fmla="*/ 793 h 807"/>
              <a:gd name="T94" fmla="*/ 963 w 1205"/>
              <a:gd name="T95" fmla="*/ 794 h 807"/>
              <a:gd name="T96" fmla="*/ 983 w 1205"/>
              <a:gd name="T97" fmla="*/ 795 h 807"/>
              <a:gd name="T98" fmla="*/ 1003 w 1205"/>
              <a:gd name="T99" fmla="*/ 797 h 807"/>
              <a:gd name="T100" fmla="*/ 1023 w 1205"/>
              <a:gd name="T101" fmla="*/ 798 h 807"/>
              <a:gd name="T102" fmla="*/ 1044 w 1205"/>
              <a:gd name="T103" fmla="*/ 799 h 807"/>
              <a:gd name="T104" fmla="*/ 1064 w 1205"/>
              <a:gd name="T105" fmla="*/ 800 h 807"/>
              <a:gd name="T106" fmla="*/ 1084 w 1205"/>
              <a:gd name="T107" fmla="*/ 801 h 807"/>
              <a:gd name="T108" fmla="*/ 1104 w 1205"/>
              <a:gd name="T109" fmla="*/ 802 h 807"/>
              <a:gd name="T110" fmla="*/ 1124 w 1205"/>
              <a:gd name="T111" fmla="*/ 803 h 807"/>
              <a:gd name="T112" fmla="*/ 1144 w 1205"/>
              <a:gd name="T113" fmla="*/ 804 h 807"/>
              <a:gd name="T114" fmla="*/ 1164 w 1205"/>
              <a:gd name="T115" fmla="*/ 805 h 807"/>
              <a:gd name="T116" fmla="*/ 1185 w 1205"/>
              <a:gd name="T117" fmla="*/ 806 h 807"/>
              <a:gd name="T118" fmla="*/ 1205 w 1205"/>
              <a:gd name="T119" fmla="*/ 807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05" h="807">
                <a:moveTo>
                  <a:pt x="0" y="0"/>
                </a:moveTo>
                <a:lnTo>
                  <a:pt x="4" y="41"/>
                </a:lnTo>
                <a:lnTo>
                  <a:pt x="8" y="78"/>
                </a:lnTo>
                <a:lnTo>
                  <a:pt x="12" y="111"/>
                </a:lnTo>
                <a:lnTo>
                  <a:pt x="17" y="142"/>
                </a:lnTo>
                <a:lnTo>
                  <a:pt x="21" y="170"/>
                </a:lnTo>
                <a:lnTo>
                  <a:pt x="25" y="197"/>
                </a:lnTo>
                <a:lnTo>
                  <a:pt x="29" y="221"/>
                </a:lnTo>
                <a:lnTo>
                  <a:pt x="33" y="244"/>
                </a:lnTo>
                <a:lnTo>
                  <a:pt x="37" y="265"/>
                </a:lnTo>
                <a:lnTo>
                  <a:pt x="41" y="284"/>
                </a:lnTo>
                <a:lnTo>
                  <a:pt x="45" y="303"/>
                </a:lnTo>
                <a:lnTo>
                  <a:pt x="49" y="320"/>
                </a:lnTo>
                <a:lnTo>
                  <a:pt x="53" y="336"/>
                </a:lnTo>
                <a:lnTo>
                  <a:pt x="57" y="352"/>
                </a:lnTo>
                <a:lnTo>
                  <a:pt x="61" y="366"/>
                </a:lnTo>
                <a:lnTo>
                  <a:pt x="65" y="380"/>
                </a:lnTo>
                <a:lnTo>
                  <a:pt x="69" y="393"/>
                </a:lnTo>
                <a:lnTo>
                  <a:pt x="73" y="405"/>
                </a:lnTo>
                <a:lnTo>
                  <a:pt x="77" y="416"/>
                </a:lnTo>
                <a:lnTo>
                  <a:pt x="81" y="428"/>
                </a:lnTo>
                <a:lnTo>
                  <a:pt x="85" y="438"/>
                </a:lnTo>
                <a:lnTo>
                  <a:pt x="89" y="448"/>
                </a:lnTo>
                <a:lnTo>
                  <a:pt x="93" y="458"/>
                </a:lnTo>
                <a:lnTo>
                  <a:pt x="97" y="467"/>
                </a:lnTo>
                <a:lnTo>
                  <a:pt x="101" y="475"/>
                </a:lnTo>
                <a:lnTo>
                  <a:pt x="105" y="484"/>
                </a:lnTo>
                <a:lnTo>
                  <a:pt x="109" y="492"/>
                </a:lnTo>
                <a:lnTo>
                  <a:pt x="113" y="499"/>
                </a:lnTo>
                <a:lnTo>
                  <a:pt x="117" y="507"/>
                </a:lnTo>
                <a:lnTo>
                  <a:pt x="121" y="514"/>
                </a:lnTo>
                <a:lnTo>
                  <a:pt x="125" y="521"/>
                </a:lnTo>
                <a:lnTo>
                  <a:pt x="129" y="527"/>
                </a:lnTo>
                <a:lnTo>
                  <a:pt x="133" y="533"/>
                </a:lnTo>
                <a:lnTo>
                  <a:pt x="137" y="539"/>
                </a:lnTo>
                <a:lnTo>
                  <a:pt x="141" y="545"/>
                </a:lnTo>
                <a:lnTo>
                  <a:pt x="145" y="551"/>
                </a:lnTo>
                <a:lnTo>
                  <a:pt x="149" y="556"/>
                </a:lnTo>
                <a:lnTo>
                  <a:pt x="153" y="561"/>
                </a:lnTo>
                <a:lnTo>
                  <a:pt x="158" y="566"/>
                </a:lnTo>
                <a:lnTo>
                  <a:pt x="162" y="571"/>
                </a:lnTo>
                <a:lnTo>
                  <a:pt x="166" y="576"/>
                </a:lnTo>
                <a:lnTo>
                  <a:pt x="170" y="581"/>
                </a:lnTo>
                <a:lnTo>
                  <a:pt x="174" y="585"/>
                </a:lnTo>
                <a:lnTo>
                  <a:pt x="178" y="589"/>
                </a:lnTo>
                <a:lnTo>
                  <a:pt x="182" y="594"/>
                </a:lnTo>
                <a:lnTo>
                  <a:pt x="186" y="598"/>
                </a:lnTo>
                <a:lnTo>
                  <a:pt x="190" y="602"/>
                </a:lnTo>
                <a:lnTo>
                  <a:pt x="194" y="605"/>
                </a:lnTo>
                <a:lnTo>
                  <a:pt x="198" y="609"/>
                </a:lnTo>
                <a:lnTo>
                  <a:pt x="202" y="613"/>
                </a:lnTo>
                <a:lnTo>
                  <a:pt x="206" y="616"/>
                </a:lnTo>
                <a:lnTo>
                  <a:pt x="210" y="620"/>
                </a:lnTo>
                <a:lnTo>
                  <a:pt x="214" y="623"/>
                </a:lnTo>
                <a:lnTo>
                  <a:pt x="218" y="626"/>
                </a:lnTo>
                <a:lnTo>
                  <a:pt x="222" y="629"/>
                </a:lnTo>
                <a:lnTo>
                  <a:pt x="226" y="632"/>
                </a:lnTo>
                <a:lnTo>
                  <a:pt x="230" y="635"/>
                </a:lnTo>
                <a:lnTo>
                  <a:pt x="234" y="638"/>
                </a:lnTo>
                <a:lnTo>
                  <a:pt x="238" y="641"/>
                </a:lnTo>
                <a:lnTo>
                  <a:pt x="242" y="644"/>
                </a:lnTo>
                <a:lnTo>
                  <a:pt x="246" y="646"/>
                </a:lnTo>
                <a:lnTo>
                  <a:pt x="250" y="649"/>
                </a:lnTo>
                <a:lnTo>
                  <a:pt x="254" y="651"/>
                </a:lnTo>
                <a:lnTo>
                  <a:pt x="258" y="654"/>
                </a:lnTo>
                <a:lnTo>
                  <a:pt x="262" y="656"/>
                </a:lnTo>
                <a:lnTo>
                  <a:pt x="266" y="659"/>
                </a:lnTo>
                <a:lnTo>
                  <a:pt x="270" y="661"/>
                </a:lnTo>
                <a:lnTo>
                  <a:pt x="274" y="663"/>
                </a:lnTo>
                <a:lnTo>
                  <a:pt x="278" y="666"/>
                </a:lnTo>
                <a:lnTo>
                  <a:pt x="282" y="668"/>
                </a:lnTo>
                <a:lnTo>
                  <a:pt x="286" y="670"/>
                </a:lnTo>
                <a:lnTo>
                  <a:pt x="290" y="672"/>
                </a:lnTo>
                <a:lnTo>
                  <a:pt x="294" y="674"/>
                </a:lnTo>
                <a:lnTo>
                  <a:pt x="298" y="676"/>
                </a:lnTo>
                <a:lnTo>
                  <a:pt x="303" y="678"/>
                </a:lnTo>
                <a:lnTo>
                  <a:pt x="307" y="680"/>
                </a:lnTo>
                <a:lnTo>
                  <a:pt x="311" y="682"/>
                </a:lnTo>
                <a:lnTo>
                  <a:pt x="315" y="683"/>
                </a:lnTo>
                <a:lnTo>
                  <a:pt x="319" y="685"/>
                </a:lnTo>
                <a:lnTo>
                  <a:pt x="323" y="687"/>
                </a:lnTo>
                <a:lnTo>
                  <a:pt x="327" y="689"/>
                </a:lnTo>
                <a:lnTo>
                  <a:pt x="331" y="690"/>
                </a:lnTo>
                <a:lnTo>
                  <a:pt x="335" y="692"/>
                </a:lnTo>
                <a:lnTo>
                  <a:pt x="339" y="694"/>
                </a:lnTo>
                <a:lnTo>
                  <a:pt x="343" y="695"/>
                </a:lnTo>
                <a:lnTo>
                  <a:pt x="347" y="697"/>
                </a:lnTo>
                <a:lnTo>
                  <a:pt x="351" y="698"/>
                </a:lnTo>
                <a:lnTo>
                  <a:pt x="355" y="700"/>
                </a:lnTo>
                <a:lnTo>
                  <a:pt x="359" y="701"/>
                </a:lnTo>
                <a:lnTo>
                  <a:pt x="363" y="703"/>
                </a:lnTo>
                <a:lnTo>
                  <a:pt x="367" y="704"/>
                </a:lnTo>
                <a:lnTo>
                  <a:pt x="371" y="706"/>
                </a:lnTo>
                <a:lnTo>
                  <a:pt x="375" y="707"/>
                </a:lnTo>
                <a:lnTo>
                  <a:pt x="379" y="708"/>
                </a:lnTo>
                <a:lnTo>
                  <a:pt x="383" y="710"/>
                </a:lnTo>
                <a:lnTo>
                  <a:pt x="387" y="711"/>
                </a:lnTo>
                <a:lnTo>
                  <a:pt x="391" y="712"/>
                </a:lnTo>
                <a:lnTo>
                  <a:pt x="395" y="714"/>
                </a:lnTo>
                <a:lnTo>
                  <a:pt x="399" y="715"/>
                </a:lnTo>
                <a:lnTo>
                  <a:pt x="403" y="716"/>
                </a:lnTo>
                <a:lnTo>
                  <a:pt x="407" y="717"/>
                </a:lnTo>
                <a:lnTo>
                  <a:pt x="411" y="718"/>
                </a:lnTo>
                <a:lnTo>
                  <a:pt x="415" y="720"/>
                </a:lnTo>
                <a:lnTo>
                  <a:pt x="419" y="721"/>
                </a:lnTo>
                <a:lnTo>
                  <a:pt x="423" y="722"/>
                </a:lnTo>
                <a:lnTo>
                  <a:pt x="427" y="723"/>
                </a:lnTo>
                <a:lnTo>
                  <a:pt x="431" y="724"/>
                </a:lnTo>
                <a:lnTo>
                  <a:pt x="435" y="725"/>
                </a:lnTo>
                <a:lnTo>
                  <a:pt x="439" y="726"/>
                </a:lnTo>
                <a:lnTo>
                  <a:pt x="443" y="727"/>
                </a:lnTo>
                <a:lnTo>
                  <a:pt x="447" y="728"/>
                </a:lnTo>
                <a:lnTo>
                  <a:pt x="451" y="729"/>
                </a:lnTo>
                <a:lnTo>
                  <a:pt x="456" y="730"/>
                </a:lnTo>
                <a:lnTo>
                  <a:pt x="460" y="731"/>
                </a:lnTo>
                <a:lnTo>
                  <a:pt x="464" y="732"/>
                </a:lnTo>
                <a:lnTo>
                  <a:pt x="468" y="733"/>
                </a:lnTo>
                <a:lnTo>
                  <a:pt x="472" y="734"/>
                </a:lnTo>
                <a:lnTo>
                  <a:pt x="476" y="735"/>
                </a:lnTo>
                <a:lnTo>
                  <a:pt x="480" y="736"/>
                </a:lnTo>
                <a:lnTo>
                  <a:pt x="484" y="737"/>
                </a:lnTo>
                <a:lnTo>
                  <a:pt x="488" y="738"/>
                </a:lnTo>
                <a:lnTo>
                  <a:pt x="492" y="738"/>
                </a:lnTo>
                <a:lnTo>
                  <a:pt x="496" y="739"/>
                </a:lnTo>
                <a:lnTo>
                  <a:pt x="500" y="740"/>
                </a:lnTo>
                <a:lnTo>
                  <a:pt x="504" y="741"/>
                </a:lnTo>
                <a:lnTo>
                  <a:pt x="508" y="742"/>
                </a:lnTo>
                <a:lnTo>
                  <a:pt x="512" y="743"/>
                </a:lnTo>
                <a:lnTo>
                  <a:pt x="516" y="743"/>
                </a:lnTo>
                <a:lnTo>
                  <a:pt x="520" y="744"/>
                </a:lnTo>
                <a:lnTo>
                  <a:pt x="524" y="745"/>
                </a:lnTo>
                <a:lnTo>
                  <a:pt x="528" y="746"/>
                </a:lnTo>
                <a:lnTo>
                  <a:pt x="532" y="747"/>
                </a:lnTo>
                <a:lnTo>
                  <a:pt x="536" y="747"/>
                </a:lnTo>
                <a:lnTo>
                  <a:pt x="540" y="748"/>
                </a:lnTo>
                <a:lnTo>
                  <a:pt x="544" y="749"/>
                </a:lnTo>
                <a:lnTo>
                  <a:pt x="548" y="750"/>
                </a:lnTo>
                <a:lnTo>
                  <a:pt x="552" y="750"/>
                </a:lnTo>
                <a:lnTo>
                  <a:pt x="556" y="751"/>
                </a:lnTo>
                <a:lnTo>
                  <a:pt x="560" y="752"/>
                </a:lnTo>
                <a:lnTo>
                  <a:pt x="564" y="752"/>
                </a:lnTo>
                <a:lnTo>
                  <a:pt x="568" y="753"/>
                </a:lnTo>
                <a:lnTo>
                  <a:pt x="572" y="754"/>
                </a:lnTo>
                <a:lnTo>
                  <a:pt x="576" y="754"/>
                </a:lnTo>
                <a:lnTo>
                  <a:pt x="580" y="755"/>
                </a:lnTo>
                <a:lnTo>
                  <a:pt x="584" y="756"/>
                </a:lnTo>
                <a:lnTo>
                  <a:pt x="588" y="756"/>
                </a:lnTo>
                <a:lnTo>
                  <a:pt x="592" y="757"/>
                </a:lnTo>
                <a:lnTo>
                  <a:pt x="596" y="758"/>
                </a:lnTo>
                <a:lnTo>
                  <a:pt x="601" y="758"/>
                </a:lnTo>
                <a:lnTo>
                  <a:pt x="605" y="759"/>
                </a:lnTo>
                <a:lnTo>
                  <a:pt x="609" y="759"/>
                </a:lnTo>
                <a:lnTo>
                  <a:pt x="613" y="760"/>
                </a:lnTo>
                <a:lnTo>
                  <a:pt x="617" y="760"/>
                </a:lnTo>
                <a:lnTo>
                  <a:pt x="621" y="761"/>
                </a:lnTo>
                <a:lnTo>
                  <a:pt x="625" y="762"/>
                </a:lnTo>
                <a:lnTo>
                  <a:pt x="629" y="762"/>
                </a:lnTo>
                <a:lnTo>
                  <a:pt x="633" y="763"/>
                </a:lnTo>
                <a:lnTo>
                  <a:pt x="637" y="763"/>
                </a:lnTo>
                <a:lnTo>
                  <a:pt x="641" y="764"/>
                </a:lnTo>
                <a:lnTo>
                  <a:pt x="645" y="764"/>
                </a:lnTo>
                <a:lnTo>
                  <a:pt x="649" y="765"/>
                </a:lnTo>
                <a:lnTo>
                  <a:pt x="653" y="765"/>
                </a:lnTo>
                <a:lnTo>
                  <a:pt x="657" y="766"/>
                </a:lnTo>
                <a:lnTo>
                  <a:pt x="661" y="767"/>
                </a:lnTo>
                <a:lnTo>
                  <a:pt x="665" y="767"/>
                </a:lnTo>
                <a:lnTo>
                  <a:pt x="669" y="768"/>
                </a:lnTo>
                <a:lnTo>
                  <a:pt x="673" y="768"/>
                </a:lnTo>
                <a:lnTo>
                  <a:pt x="677" y="769"/>
                </a:lnTo>
                <a:lnTo>
                  <a:pt x="681" y="769"/>
                </a:lnTo>
                <a:lnTo>
                  <a:pt x="685" y="770"/>
                </a:lnTo>
                <a:lnTo>
                  <a:pt x="689" y="770"/>
                </a:lnTo>
                <a:lnTo>
                  <a:pt x="693" y="770"/>
                </a:lnTo>
                <a:lnTo>
                  <a:pt x="697" y="771"/>
                </a:lnTo>
                <a:lnTo>
                  <a:pt x="701" y="771"/>
                </a:lnTo>
                <a:lnTo>
                  <a:pt x="705" y="772"/>
                </a:lnTo>
                <a:lnTo>
                  <a:pt x="709" y="772"/>
                </a:lnTo>
                <a:lnTo>
                  <a:pt x="713" y="773"/>
                </a:lnTo>
                <a:lnTo>
                  <a:pt x="717" y="773"/>
                </a:lnTo>
                <a:lnTo>
                  <a:pt x="721" y="774"/>
                </a:lnTo>
                <a:lnTo>
                  <a:pt x="725" y="774"/>
                </a:lnTo>
                <a:lnTo>
                  <a:pt x="729" y="775"/>
                </a:lnTo>
                <a:lnTo>
                  <a:pt x="733" y="775"/>
                </a:lnTo>
                <a:lnTo>
                  <a:pt x="737" y="775"/>
                </a:lnTo>
                <a:lnTo>
                  <a:pt x="742" y="776"/>
                </a:lnTo>
                <a:lnTo>
                  <a:pt x="746" y="776"/>
                </a:lnTo>
                <a:lnTo>
                  <a:pt x="750" y="777"/>
                </a:lnTo>
                <a:lnTo>
                  <a:pt x="754" y="777"/>
                </a:lnTo>
                <a:lnTo>
                  <a:pt x="758" y="777"/>
                </a:lnTo>
                <a:lnTo>
                  <a:pt x="762" y="778"/>
                </a:lnTo>
                <a:lnTo>
                  <a:pt x="766" y="778"/>
                </a:lnTo>
                <a:lnTo>
                  <a:pt x="770" y="779"/>
                </a:lnTo>
                <a:lnTo>
                  <a:pt x="774" y="779"/>
                </a:lnTo>
                <a:lnTo>
                  <a:pt x="778" y="779"/>
                </a:lnTo>
                <a:lnTo>
                  <a:pt x="782" y="780"/>
                </a:lnTo>
                <a:lnTo>
                  <a:pt x="786" y="780"/>
                </a:lnTo>
                <a:lnTo>
                  <a:pt x="790" y="781"/>
                </a:lnTo>
                <a:lnTo>
                  <a:pt x="794" y="781"/>
                </a:lnTo>
                <a:lnTo>
                  <a:pt x="798" y="781"/>
                </a:lnTo>
                <a:lnTo>
                  <a:pt x="802" y="782"/>
                </a:lnTo>
                <a:lnTo>
                  <a:pt x="806" y="782"/>
                </a:lnTo>
                <a:lnTo>
                  <a:pt x="810" y="782"/>
                </a:lnTo>
                <a:lnTo>
                  <a:pt x="814" y="783"/>
                </a:lnTo>
                <a:lnTo>
                  <a:pt x="818" y="783"/>
                </a:lnTo>
                <a:lnTo>
                  <a:pt x="822" y="783"/>
                </a:lnTo>
                <a:lnTo>
                  <a:pt x="826" y="784"/>
                </a:lnTo>
                <a:lnTo>
                  <a:pt x="830" y="784"/>
                </a:lnTo>
                <a:lnTo>
                  <a:pt x="834" y="785"/>
                </a:lnTo>
                <a:lnTo>
                  <a:pt x="838" y="785"/>
                </a:lnTo>
                <a:lnTo>
                  <a:pt x="842" y="785"/>
                </a:lnTo>
                <a:lnTo>
                  <a:pt x="846" y="785"/>
                </a:lnTo>
                <a:lnTo>
                  <a:pt x="850" y="786"/>
                </a:lnTo>
                <a:lnTo>
                  <a:pt x="854" y="786"/>
                </a:lnTo>
                <a:lnTo>
                  <a:pt x="858" y="786"/>
                </a:lnTo>
                <a:lnTo>
                  <a:pt x="862" y="787"/>
                </a:lnTo>
                <a:lnTo>
                  <a:pt x="866" y="787"/>
                </a:lnTo>
                <a:lnTo>
                  <a:pt x="870" y="787"/>
                </a:lnTo>
                <a:lnTo>
                  <a:pt x="874" y="788"/>
                </a:lnTo>
                <a:lnTo>
                  <a:pt x="878" y="788"/>
                </a:lnTo>
                <a:lnTo>
                  <a:pt x="882" y="788"/>
                </a:lnTo>
                <a:lnTo>
                  <a:pt x="886" y="789"/>
                </a:lnTo>
                <a:lnTo>
                  <a:pt x="890" y="789"/>
                </a:lnTo>
                <a:lnTo>
                  <a:pt x="895" y="789"/>
                </a:lnTo>
                <a:lnTo>
                  <a:pt x="899" y="790"/>
                </a:lnTo>
                <a:lnTo>
                  <a:pt x="903" y="790"/>
                </a:lnTo>
                <a:lnTo>
                  <a:pt x="907" y="790"/>
                </a:lnTo>
                <a:lnTo>
                  <a:pt x="911" y="790"/>
                </a:lnTo>
                <a:lnTo>
                  <a:pt x="915" y="791"/>
                </a:lnTo>
                <a:lnTo>
                  <a:pt x="919" y="791"/>
                </a:lnTo>
                <a:lnTo>
                  <a:pt x="923" y="791"/>
                </a:lnTo>
                <a:lnTo>
                  <a:pt x="927" y="792"/>
                </a:lnTo>
                <a:lnTo>
                  <a:pt x="931" y="792"/>
                </a:lnTo>
                <a:lnTo>
                  <a:pt x="935" y="792"/>
                </a:lnTo>
                <a:lnTo>
                  <a:pt x="939" y="792"/>
                </a:lnTo>
                <a:lnTo>
                  <a:pt x="943" y="793"/>
                </a:lnTo>
                <a:lnTo>
                  <a:pt x="947" y="793"/>
                </a:lnTo>
                <a:lnTo>
                  <a:pt x="951" y="793"/>
                </a:lnTo>
                <a:lnTo>
                  <a:pt x="955" y="793"/>
                </a:lnTo>
                <a:lnTo>
                  <a:pt x="959" y="794"/>
                </a:lnTo>
                <a:lnTo>
                  <a:pt x="963" y="794"/>
                </a:lnTo>
                <a:lnTo>
                  <a:pt x="967" y="794"/>
                </a:lnTo>
                <a:lnTo>
                  <a:pt x="971" y="794"/>
                </a:lnTo>
                <a:lnTo>
                  <a:pt x="975" y="795"/>
                </a:lnTo>
                <a:lnTo>
                  <a:pt x="979" y="795"/>
                </a:lnTo>
                <a:lnTo>
                  <a:pt x="983" y="795"/>
                </a:lnTo>
                <a:lnTo>
                  <a:pt x="987" y="796"/>
                </a:lnTo>
                <a:lnTo>
                  <a:pt x="991" y="796"/>
                </a:lnTo>
                <a:lnTo>
                  <a:pt x="995" y="796"/>
                </a:lnTo>
                <a:lnTo>
                  <a:pt x="999" y="796"/>
                </a:lnTo>
                <a:lnTo>
                  <a:pt x="1003" y="797"/>
                </a:lnTo>
                <a:lnTo>
                  <a:pt x="1007" y="797"/>
                </a:lnTo>
                <a:lnTo>
                  <a:pt x="1011" y="797"/>
                </a:lnTo>
                <a:lnTo>
                  <a:pt x="1015" y="797"/>
                </a:lnTo>
                <a:lnTo>
                  <a:pt x="1019" y="797"/>
                </a:lnTo>
                <a:lnTo>
                  <a:pt x="1023" y="798"/>
                </a:lnTo>
                <a:lnTo>
                  <a:pt x="1027" y="798"/>
                </a:lnTo>
                <a:lnTo>
                  <a:pt x="1031" y="798"/>
                </a:lnTo>
                <a:lnTo>
                  <a:pt x="1035" y="798"/>
                </a:lnTo>
                <a:lnTo>
                  <a:pt x="1040" y="799"/>
                </a:lnTo>
                <a:lnTo>
                  <a:pt x="1044" y="799"/>
                </a:lnTo>
                <a:lnTo>
                  <a:pt x="1048" y="799"/>
                </a:lnTo>
                <a:lnTo>
                  <a:pt x="1052" y="799"/>
                </a:lnTo>
                <a:lnTo>
                  <a:pt x="1056" y="799"/>
                </a:lnTo>
                <a:lnTo>
                  <a:pt x="1060" y="800"/>
                </a:lnTo>
                <a:lnTo>
                  <a:pt x="1064" y="800"/>
                </a:lnTo>
                <a:lnTo>
                  <a:pt x="1068" y="800"/>
                </a:lnTo>
                <a:lnTo>
                  <a:pt x="1072" y="800"/>
                </a:lnTo>
                <a:lnTo>
                  <a:pt x="1076" y="801"/>
                </a:lnTo>
                <a:lnTo>
                  <a:pt x="1080" y="801"/>
                </a:lnTo>
                <a:lnTo>
                  <a:pt x="1084" y="801"/>
                </a:lnTo>
                <a:lnTo>
                  <a:pt x="1088" y="801"/>
                </a:lnTo>
                <a:lnTo>
                  <a:pt x="1092" y="801"/>
                </a:lnTo>
                <a:lnTo>
                  <a:pt x="1096" y="802"/>
                </a:lnTo>
                <a:lnTo>
                  <a:pt x="1100" y="802"/>
                </a:lnTo>
                <a:lnTo>
                  <a:pt x="1104" y="802"/>
                </a:lnTo>
                <a:lnTo>
                  <a:pt x="1108" y="802"/>
                </a:lnTo>
                <a:lnTo>
                  <a:pt x="1112" y="802"/>
                </a:lnTo>
                <a:lnTo>
                  <a:pt x="1116" y="803"/>
                </a:lnTo>
                <a:lnTo>
                  <a:pt x="1120" y="803"/>
                </a:lnTo>
                <a:lnTo>
                  <a:pt x="1124" y="803"/>
                </a:lnTo>
                <a:lnTo>
                  <a:pt x="1128" y="803"/>
                </a:lnTo>
                <a:lnTo>
                  <a:pt x="1132" y="803"/>
                </a:lnTo>
                <a:lnTo>
                  <a:pt x="1136" y="804"/>
                </a:lnTo>
                <a:lnTo>
                  <a:pt x="1140" y="804"/>
                </a:lnTo>
                <a:lnTo>
                  <a:pt x="1144" y="804"/>
                </a:lnTo>
                <a:lnTo>
                  <a:pt x="1148" y="804"/>
                </a:lnTo>
                <a:lnTo>
                  <a:pt x="1152" y="804"/>
                </a:lnTo>
                <a:lnTo>
                  <a:pt x="1156" y="805"/>
                </a:lnTo>
                <a:lnTo>
                  <a:pt x="1160" y="805"/>
                </a:lnTo>
                <a:lnTo>
                  <a:pt x="1164" y="805"/>
                </a:lnTo>
                <a:lnTo>
                  <a:pt x="1168" y="805"/>
                </a:lnTo>
                <a:lnTo>
                  <a:pt x="1172" y="805"/>
                </a:lnTo>
                <a:lnTo>
                  <a:pt x="1176" y="805"/>
                </a:lnTo>
                <a:lnTo>
                  <a:pt x="1181" y="806"/>
                </a:lnTo>
                <a:lnTo>
                  <a:pt x="1185" y="806"/>
                </a:lnTo>
                <a:lnTo>
                  <a:pt x="1189" y="806"/>
                </a:lnTo>
                <a:lnTo>
                  <a:pt x="1193" y="806"/>
                </a:lnTo>
                <a:lnTo>
                  <a:pt x="1197" y="806"/>
                </a:lnTo>
                <a:lnTo>
                  <a:pt x="1201" y="807"/>
                </a:lnTo>
                <a:lnTo>
                  <a:pt x="1205" y="807"/>
                </a:lnTo>
              </a:path>
            </a:pathLst>
          </a:custGeom>
          <a:noFill/>
          <a:ln w="22225">
            <a:solidFill>
              <a:srgbClr val="70707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0" name="Freeform 4657"/>
          <p:cNvSpPr>
            <a:spLocks/>
          </p:cNvSpPr>
          <p:nvPr/>
        </p:nvSpPr>
        <p:spPr bwMode="auto">
          <a:xfrm>
            <a:off x="1252537" y="3317875"/>
            <a:ext cx="6894513" cy="2278063"/>
          </a:xfrm>
          <a:custGeom>
            <a:avLst/>
            <a:gdLst>
              <a:gd name="T0" fmla="*/ 16 w 1244"/>
              <a:gd name="T1" fmla="*/ 120 h 411"/>
              <a:gd name="T2" fmla="*/ 37 w 1244"/>
              <a:gd name="T3" fmla="*/ 200 h 411"/>
              <a:gd name="T4" fmla="*/ 58 w 1244"/>
              <a:gd name="T5" fmla="*/ 246 h 411"/>
              <a:gd name="T6" fmla="*/ 79 w 1244"/>
              <a:gd name="T7" fmla="*/ 277 h 411"/>
              <a:gd name="T8" fmla="*/ 100 w 1244"/>
              <a:gd name="T9" fmla="*/ 299 h 411"/>
              <a:gd name="T10" fmla="*/ 120 w 1244"/>
              <a:gd name="T11" fmla="*/ 315 h 411"/>
              <a:gd name="T12" fmla="*/ 141 w 1244"/>
              <a:gd name="T13" fmla="*/ 327 h 411"/>
              <a:gd name="T14" fmla="*/ 162 w 1244"/>
              <a:gd name="T15" fmla="*/ 337 h 411"/>
              <a:gd name="T16" fmla="*/ 183 w 1244"/>
              <a:gd name="T17" fmla="*/ 345 h 411"/>
              <a:gd name="T18" fmla="*/ 204 w 1244"/>
              <a:gd name="T19" fmla="*/ 352 h 411"/>
              <a:gd name="T20" fmla="*/ 224 w 1244"/>
              <a:gd name="T21" fmla="*/ 357 h 411"/>
              <a:gd name="T22" fmla="*/ 245 w 1244"/>
              <a:gd name="T23" fmla="*/ 362 h 411"/>
              <a:gd name="T24" fmla="*/ 266 w 1244"/>
              <a:gd name="T25" fmla="*/ 367 h 411"/>
              <a:gd name="T26" fmla="*/ 287 w 1244"/>
              <a:gd name="T27" fmla="*/ 370 h 411"/>
              <a:gd name="T28" fmla="*/ 308 w 1244"/>
              <a:gd name="T29" fmla="*/ 373 h 411"/>
              <a:gd name="T30" fmla="*/ 328 w 1244"/>
              <a:gd name="T31" fmla="*/ 376 h 411"/>
              <a:gd name="T32" fmla="*/ 349 w 1244"/>
              <a:gd name="T33" fmla="*/ 379 h 411"/>
              <a:gd name="T34" fmla="*/ 370 w 1244"/>
              <a:gd name="T35" fmla="*/ 381 h 411"/>
              <a:gd name="T36" fmla="*/ 391 w 1244"/>
              <a:gd name="T37" fmla="*/ 383 h 411"/>
              <a:gd name="T38" fmla="*/ 412 w 1244"/>
              <a:gd name="T39" fmla="*/ 385 h 411"/>
              <a:gd name="T40" fmla="*/ 432 w 1244"/>
              <a:gd name="T41" fmla="*/ 387 h 411"/>
              <a:gd name="T42" fmla="*/ 453 w 1244"/>
              <a:gd name="T43" fmla="*/ 388 h 411"/>
              <a:gd name="T44" fmla="*/ 474 w 1244"/>
              <a:gd name="T45" fmla="*/ 390 h 411"/>
              <a:gd name="T46" fmla="*/ 495 w 1244"/>
              <a:gd name="T47" fmla="*/ 391 h 411"/>
              <a:gd name="T48" fmla="*/ 516 w 1244"/>
              <a:gd name="T49" fmla="*/ 392 h 411"/>
              <a:gd name="T50" fmla="*/ 536 w 1244"/>
              <a:gd name="T51" fmla="*/ 394 h 411"/>
              <a:gd name="T52" fmla="*/ 557 w 1244"/>
              <a:gd name="T53" fmla="*/ 395 h 411"/>
              <a:gd name="T54" fmla="*/ 578 w 1244"/>
              <a:gd name="T55" fmla="*/ 396 h 411"/>
              <a:gd name="T56" fmla="*/ 599 w 1244"/>
              <a:gd name="T57" fmla="*/ 397 h 411"/>
              <a:gd name="T58" fmla="*/ 620 w 1244"/>
              <a:gd name="T59" fmla="*/ 397 h 411"/>
              <a:gd name="T60" fmla="*/ 640 w 1244"/>
              <a:gd name="T61" fmla="*/ 398 h 411"/>
              <a:gd name="T62" fmla="*/ 661 w 1244"/>
              <a:gd name="T63" fmla="*/ 399 h 411"/>
              <a:gd name="T64" fmla="*/ 682 w 1244"/>
              <a:gd name="T65" fmla="*/ 400 h 411"/>
              <a:gd name="T66" fmla="*/ 703 w 1244"/>
              <a:gd name="T67" fmla="*/ 400 h 411"/>
              <a:gd name="T68" fmla="*/ 724 w 1244"/>
              <a:gd name="T69" fmla="*/ 401 h 411"/>
              <a:gd name="T70" fmla="*/ 744 w 1244"/>
              <a:gd name="T71" fmla="*/ 402 h 411"/>
              <a:gd name="T72" fmla="*/ 765 w 1244"/>
              <a:gd name="T73" fmla="*/ 402 h 411"/>
              <a:gd name="T74" fmla="*/ 786 w 1244"/>
              <a:gd name="T75" fmla="*/ 403 h 411"/>
              <a:gd name="T76" fmla="*/ 807 w 1244"/>
              <a:gd name="T77" fmla="*/ 403 h 411"/>
              <a:gd name="T78" fmla="*/ 828 w 1244"/>
              <a:gd name="T79" fmla="*/ 404 h 411"/>
              <a:gd name="T80" fmla="*/ 848 w 1244"/>
              <a:gd name="T81" fmla="*/ 404 h 411"/>
              <a:gd name="T82" fmla="*/ 869 w 1244"/>
              <a:gd name="T83" fmla="*/ 405 h 411"/>
              <a:gd name="T84" fmla="*/ 890 w 1244"/>
              <a:gd name="T85" fmla="*/ 405 h 411"/>
              <a:gd name="T86" fmla="*/ 911 w 1244"/>
              <a:gd name="T87" fmla="*/ 406 h 411"/>
              <a:gd name="T88" fmla="*/ 932 w 1244"/>
              <a:gd name="T89" fmla="*/ 406 h 411"/>
              <a:gd name="T90" fmla="*/ 952 w 1244"/>
              <a:gd name="T91" fmla="*/ 406 h 411"/>
              <a:gd name="T92" fmla="*/ 973 w 1244"/>
              <a:gd name="T93" fmla="*/ 407 h 411"/>
              <a:gd name="T94" fmla="*/ 994 w 1244"/>
              <a:gd name="T95" fmla="*/ 407 h 411"/>
              <a:gd name="T96" fmla="*/ 1015 w 1244"/>
              <a:gd name="T97" fmla="*/ 408 h 411"/>
              <a:gd name="T98" fmla="*/ 1036 w 1244"/>
              <a:gd name="T99" fmla="*/ 408 h 411"/>
              <a:gd name="T100" fmla="*/ 1056 w 1244"/>
              <a:gd name="T101" fmla="*/ 408 h 411"/>
              <a:gd name="T102" fmla="*/ 1077 w 1244"/>
              <a:gd name="T103" fmla="*/ 409 h 411"/>
              <a:gd name="T104" fmla="*/ 1098 w 1244"/>
              <a:gd name="T105" fmla="*/ 409 h 411"/>
              <a:gd name="T106" fmla="*/ 1119 w 1244"/>
              <a:gd name="T107" fmla="*/ 409 h 411"/>
              <a:gd name="T108" fmla="*/ 1140 w 1244"/>
              <a:gd name="T109" fmla="*/ 409 h 411"/>
              <a:gd name="T110" fmla="*/ 1160 w 1244"/>
              <a:gd name="T111" fmla="*/ 410 h 411"/>
              <a:gd name="T112" fmla="*/ 1181 w 1244"/>
              <a:gd name="T113" fmla="*/ 410 h 411"/>
              <a:gd name="T114" fmla="*/ 1202 w 1244"/>
              <a:gd name="T115" fmla="*/ 410 h 411"/>
              <a:gd name="T116" fmla="*/ 1223 w 1244"/>
              <a:gd name="T117" fmla="*/ 410 h 411"/>
              <a:gd name="T118" fmla="*/ 1244 w 1244"/>
              <a:gd name="T119" fmla="*/ 411 h 4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44" h="411">
                <a:moveTo>
                  <a:pt x="0" y="0"/>
                </a:moveTo>
                <a:lnTo>
                  <a:pt x="4" y="38"/>
                </a:lnTo>
                <a:lnTo>
                  <a:pt x="8" y="70"/>
                </a:lnTo>
                <a:lnTo>
                  <a:pt x="12" y="97"/>
                </a:lnTo>
                <a:lnTo>
                  <a:pt x="16" y="120"/>
                </a:lnTo>
                <a:lnTo>
                  <a:pt x="20" y="140"/>
                </a:lnTo>
                <a:lnTo>
                  <a:pt x="25" y="158"/>
                </a:lnTo>
                <a:lnTo>
                  <a:pt x="29" y="174"/>
                </a:lnTo>
                <a:lnTo>
                  <a:pt x="33" y="187"/>
                </a:lnTo>
                <a:lnTo>
                  <a:pt x="37" y="200"/>
                </a:lnTo>
                <a:lnTo>
                  <a:pt x="41" y="211"/>
                </a:lnTo>
                <a:lnTo>
                  <a:pt x="45" y="221"/>
                </a:lnTo>
                <a:lnTo>
                  <a:pt x="50" y="230"/>
                </a:lnTo>
                <a:lnTo>
                  <a:pt x="54" y="239"/>
                </a:lnTo>
                <a:lnTo>
                  <a:pt x="58" y="246"/>
                </a:lnTo>
                <a:lnTo>
                  <a:pt x="62" y="253"/>
                </a:lnTo>
                <a:lnTo>
                  <a:pt x="66" y="260"/>
                </a:lnTo>
                <a:lnTo>
                  <a:pt x="70" y="266"/>
                </a:lnTo>
                <a:lnTo>
                  <a:pt x="75" y="272"/>
                </a:lnTo>
                <a:lnTo>
                  <a:pt x="79" y="277"/>
                </a:lnTo>
                <a:lnTo>
                  <a:pt x="83" y="282"/>
                </a:lnTo>
                <a:lnTo>
                  <a:pt x="87" y="286"/>
                </a:lnTo>
                <a:lnTo>
                  <a:pt x="91" y="291"/>
                </a:lnTo>
                <a:lnTo>
                  <a:pt x="95" y="295"/>
                </a:lnTo>
                <a:lnTo>
                  <a:pt x="100" y="299"/>
                </a:lnTo>
                <a:lnTo>
                  <a:pt x="104" y="302"/>
                </a:lnTo>
                <a:lnTo>
                  <a:pt x="108" y="306"/>
                </a:lnTo>
                <a:lnTo>
                  <a:pt x="112" y="309"/>
                </a:lnTo>
                <a:lnTo>
                  <a:pt x="116" y="312"/>
                </a:lnTo>
                <a:lnTo>
                  <a:pt x="120" y="315"/>
                </a:lnTo>
                <a:lnTo>
                  <a:pt x="124" y="317"/>
                </a:lnTo>
                <a:lnTo>
                  <a:pt x="129" y="320"/>
                </a:lnTo>
                <a:lnTo>
                  <a:pt x="133" y="323"/>
                </a:lnTo>
                <a:lnTo>
                  <a:pt x="137" y="325"/>
                </a:lnTo>
                <a:lnTo>
                  <a:pt x="141" y="327"/>
                </a:lnTo>
                <a:lnTo>
                  <a:pt x="145" y="329"/>
                </a:lnTo>
                <a:lnTo>
                  <a:pt x="149" y="331"/>
                </a:lnTo>
                <a:lnTo>
                  <a:pt x="154" y="333"/>
                </a:lnTo>
                <a:lnTo>
                  <a:pt x="158" y="335"/>
                </a:lnTo>
                <a:lnTo>
                  <a:pt x="162" y="337"/>
                </a:lnTo>
                <a:lnTo>
                  <a:pt x="166" y="339"/>
                </a:lnTo>
                <a:lnTo>
                  <a:pt x="170" y="340"/>
                </a:lnTo>
                <a:lnTo>
                  <a:pt x="174" y="342"/>
                </a:lnTo>
                <a:lnTo>
                  <a:pt x="179" y="344"/>
                </a:lnTo>
                <a:lnTo>
                  <a:pt x="183" y="345"/>
                </a:lnTo>
                <a:lnTo>
                  <a:pt x="187" y="347"/>
                </a:lnTo>
                <a:lnTo>
                  <a:pt x="191" y="348"/>
                </a:lnTo>
                <a:lnTo>
                  <a:pt x="195" y="349"/>
                </a:lnTo>
                <a:lnTo>
                  <a:pt x="199" y="351"/>
                </a:lnTo>
                <a:lnTo>
                  <a:pt x="204" y="352"/>
                </a:lnTo>
                <a:lnTo>
                  <a:pt x="208" y="353"/>
                </a:lnTo>
                <a:lnTo>
                  <a:pt x="212" y="354"/>
                </a:lnTo>
                <a:lnTo>
                  <a:pt x="216" y="355"/>
                </a:lnTo>
                <a:lnTo>
                  <a:pt x="220" y="356"/>
                </a:lnTo>
                <a:lnTo>
                  <a:pt x="224" y="357"/>
                </a:lnTo>
                <a:lnTo>
                  <a:pt x="229" y="359"/>
                </a:lnTo>
                <a:lnTo>
                  <a:pt x="233" y="360"/>
                </a:lnTo>
                <a:lnTo>
                  <a:pt x="237" y="360"/>
                </a:lnTo>
                <a:lnTo>
                  <a:pt x="241" y="361"/>
                </a:lnTo>
                <a:lnTo>
                  <a:pt x="245" y="362"/>
                </a:lnTo>
                <a:lnTo>
                  <a:pt x="249" y="363"/>
                </a:lnTo>
                <a:lnTo>
                  <a:pt x="253" y="364"/>
                </a:lnTo>
                <a:lnTo>
                  <a:pt x="258" y="365"/>
                </a:lnTo>
                <a:lnTo>
                  <a:pt x="262" y="366"/>
                </a:lnTo>
                <a:lnTo>
                  <a:pt x="266" y="367"/>
                </a:lnTo>
                <a:lnTo>
                  <a:pt x="270" y="367"/>
                </a:lnTo>
                <a:lnTo>
                  <a:pt x="274" y="368"/>
                </a:lnTo>
                <a:lnTo>
                  <a:pt x="278" y="369"/>
                </a:lnTo>
                <a:lnTo>
                  <a:pt x="283" y="370"/>
                </a:lnTo>
                <a:lnTo>
                  <a:pt x="287" y="370"/>
                </a:lnTo>
                <a:lnTo>
                  <a:pt x="291" y="371"/>
                </a:lnTo>
                <a:lnTo>
                  <a:pt x="295" y="372"/>
                </a:lnTo>
                <a:lnTo>
                  <a:pt x="299" y="372"/>
                </a:lnTo>
                <a:lnTo>
                  <a:pt x="303" y="373"/>
                </a:lnTo>
                <a:lnTo>
                  <a:pt x="308" y="373"/>
                </a:lnTo>
                <a:lnTo>
                  <a:pt x="312" y="374"/>
                </a:lnTo>
                <a:lnTo>
                  <a:pt x="316" y="375"/>
                </a:lnTo>
                <a:lnTo>
                  <a:pt x="320" y="375"/>
                </a:lnTo>
                <a:lnTo>
                  <a:pt x="324" y="376"/>
                </a:lnTo>
                <a:lnTo>
                  <a:pt x="328" y="376"/>
                </a:lnTo>
                <a:lnTo>
                  <a:pt x="332" y="377"/>
                </a:lnTo>
                <a:lnTo>
                  <a:pt x="337" y="377"/>
                </a:lnTo>
                <a:lnTo>
                  <a:pt x="341" y="378"/>
                </a:lnTo>
                <a:lnTo>
                  <a:pt x="345" y="378"/>
                </a:lnTo>
                <a:lnTo>
                  <a:pt x="349" y="379"/>
                </a:lnTo>
                <a:lnTo>
                  <a:pt x="353" y="379"/>
                </a:lnTo>
                <a:lnTo>
                  <a:pt x="357" y="380"/>
                </a:lnTo>
                <a:lnTo>
                  <a:pt x="362" y="380"/>
                </a:lnTo>
                <a:lnTo>
                  <a:pt x="366" y="381"/>
                </a:lnTo>
                <a:lnTo>
                  <a:pt x="370" y="381"/>
                </a:lnTo>
                <a:lnTo>
                  <a:pt x="374" y="382"/>
                </a:lnTo>
                <a:lnTo>
                  <a:pt x="378" y="382"/>
                </a:lnTo>
                <a:lnTo>
                  <a:pt x="382" y="382"/>
                </a:lnTo>
                <a:lnTo>
                  <a:pt x="387" y="383"/>
                </a:lnTo>
                <a:lnTo>
                  <a:pt x="391" y="383"/>
                </a:lnTo>
                <a:lnTo>
                  <a:pt x="395" y="384"/>
                </a:lnTo>
                <a:lnTo>
                  <a:pt x="399" y="384"/>
                </a:lnTo>
                <a:lnTo>
                  <a:pt x="403" y="384"/>
                </a:lnTo>
                <a:lnTo>
                  <a:pt x="407" y="385"/>
                </a:lnTo>
                <a:lnTo>
                  <a:pt x="412" y="385"/>
                </a:lnTo>
                <a:lnTo>
                  <a:pt x="416" y="385"/>
                </a:lnTo>
                <a:lnTo>
                  <a:pt x="420" y="386"/>
                </a:lnTo>
                <a:lnTo>
                  <a:pt x="424" y="386"/>
                </a:lnTo>
                <a:lnTo>
                  <a:pt x="428" y="387"/>
                </a:lnTo>
                <a:lnTo>
                  <a:pt x="432" y="387"/>
                </a:lnTo>
                <a:lnTo>
                  <a:pt x="437" y="387"/>
                </a:lnTo>
                <a:lnTo>
                  <a:pt x="441" y="387"/>
                </a:lnTo>
                <a:lnTo>
                  <a:pt x="445" y="388"/>
                </a:lnTo>
                <a:lnTo>
                  <a:pt x="449" y="388"/>
                </a:lnTo>
                <a:lnTo>
                  <a:pt x="453" y="388"/>
                </a:lnTo>
                <a:lnTo>
                  <a:pt x="457" y="389"/>
                </a:lnTo>
                <a:lnTo>
                  <a:pt x="461" y="389"/>
                </a:lnTo>
                <a:lnTo>
                  <a:pt x="466" y="389"/>
                </a:lnTo>
                <a:lnTo>
                  <a:pt x="470" y="390"/>
                </a:lnTo>
                <a:lnTo>
                  <a:pt x="474" y="390"/>
                </a:lnTo>
                <a:lnTo>
                  <a:pt x="478" y="390"/>
                </a:lnTo>
                <a:lnTo>
                  <a:pt x="482" y="390"/>
                </a:lnTo>
                <a:lnTo>
                  <a:pt x="486" y="391"/>
                </a:lnTo>
                <a:lnTo>
                  <a:pt x="491" y="391"/>
                </a:lnTo>
                <a:lnTo>
                  <a:pt x="495" y="391"/>
                </a:lnTo>
                <a:lnTo>
                  <a:pt x="499" y="391"/>
                </a:lnTo>
                <a:lnTo>
                  <a:pt x="503" y="392"/>
                </a:lnTo>
                <a:lnTo>
                  <a:pt x="507" y="392"/>
                </a:lnTo>
                <a:lnTo>
                  <a:pt x="511" y="392"/>
                </a:lnTo>
                <a:lnTo>
                  <a:pt x="516" y="392"/>
                </a:lnTo>
                <a:lnTo>
                  <a:pt x="520" y="393"/>
                </a:lnTo>
                <a:lnTo>
                  <a:pt x="524" y="393"/>
                </a:lnTo>
                <a:lnTo>
                  <a:pt x="528" y="393"/>
                </a:lnTo>
                <a:lnTo>
                  <a:pt x="532" y="393"/>
                </a:lnTo>
                <a:lnTo>
                  <a:pt x="536" y="394"/>
                </a:lnTo>
                <a:lnTo>
                  <a:pt x="541" y="394"/>
                </a:lnTo>
                <a:lnTo>
                  <a:pt x="545" y="394"/>
                </a:lnTo>
                <a:lnTo>
                  <a:pt x="549" y="394"/>
                </a:lnTo>
                <a:lnTo>
                  <a:pt x="553" y="394"/>
                </a:lnTo>
                <a:lnTo>
                  <a:pt x="557" y="395"/>
                </a:lnTo>
                <a:lnTo>
                  <a:pt x="561" y="395"/>
                </a:lnTo>
                <a:lnTo>
                  <a:pt x="566" y="395"/>
                </a:lnTo>
                <a:lnTo>
                  <a:pt x="570" y="395"/>
                </a:lnTo>
                <a:lnTo>
                  <a:pt x="574" y="395"/>
                </a:lnTo>
                <a:lnTo>
                  <a:pt x="578" y="396"/>
                </a:lnTo>
                <a:lnTo>
                  <a:pt x="582" y="396"/>
                </a:lnTo>
                <a:lnTo>
                  <a:pt x="586" y="396"/>
                </a:lnTo>
                <a:lnTo>
                  <a:pt x="590" y="396"/>
                </a:lnTo>
                <a:lnTo>
                  <a:pt x="595" y="396"/>
                </a:lnTo>
                <a:lnTo>
                  <a:pt x="599" y="397"/>
                </a:lnTo>
                <a:lnTo>
                  <a:pt x="603" y="397"/>
                </a:lnTo>
                <a:lnTo>
                  <a:pt x="607" y="397"/>
                </a:lnTo>
                <a:lnTo>
                  <a:pt x="611" y="397"/>
                </a:lnTo>
                <a:lnTo>
                  <a:pt x="615" y="397"/>
                </a:lnTo>
                <a:lnTo>
                  <a:pt x="620" y="397"/>
                </a:lnTo>
                <a:lnTo>
                  <a:pt x="624" y="398"/>
                </a:lnTo>
                <a:lnTo>
                  <a:pt x="628" y="398"/>
                </a:lnTo>
                <a:lnTo>
                  <a:pt x="632" y="398"/>
                </a:lnTo>
                <a:lnTo>
                  <a:pt x="636" y="398"/>
                </a:lnTo>
                <a:lnTo>
                  <a:pt x="640" y="398"/>
                </a:lnTo>
                <a:lnTo>
                  <a:pt x="645" y="398"/>
                </a:lnTo>
                <a:lnTo>
                  <a:pt x="649" y="399"/>
                </a:lnTo>
                <a:lnTo>
                  <a:pt x="653" y="399"/>
                </a:lnTo>
                <a:lnTo>
                  <a:pt x="657" y="399"/>
                </a:lnTo>
                <a:lnTo>
                  <a:pt x="661" y="399"/>
                </a:lnTo>
                <a:lnTo>
                  <a:pt x="665" y="399"/>
                </a:lnTo>
                <a:lnTo>
                  <a:pt x="670" y="399"/>
                </a:lnTo>
                <a:lnTo>
                  <a:pt x="674" y="399"/>
                </a:lnTo>
                <a:lnTo>
                  <a:pt x="678" y="400"/>
                </a:lnTo>
                <a:lnTo>
                  <a:pt x="682" y="400"/>
                </a:lnTo>
                <a:lnTo>
                  <a:pt x="686" y="400"/>
                </a:lnTo>
                <a:lnTo>
                  <a:pt x="690" y="400"/>
                </a:lnTo>
                <a:lnTo>
                  <a:pt x="694" y="400"/>
                </a:lnTo>
                <a:lnTo>
                  <a:pt x="699" y="400"/>
                </a:lnTo>
                <a:lnTo>
                  <a:pt x="703" y="400"/>
                </a:lnTo>
                <a:lnTo>
                  <a:pt x="707" y="401"/>
                </a:lnTo>
                <a:lnTo>
                  <a:pt x="711" y="401"/>
                </a:lnTo>
                <a:lnTo>
                  <a:pt x="715" y="401"/>
                </a:lnTo>
                <a:lnTo>
                  <a:pt x="719" y="401"/>
                </a:lnTo>
                <a:lnTo>
                  <a:pt x="724" y="401"/>
                </a:lnTo>
                <a:lnTo>
                  <a:pt x="728" y="401"/>
                </a:lnTo>
                <a:lnTo>
                  <a:pt x="732" y="401"/>
                </a:lnTo>
                <a:lnTo>
                  <a:pt x="736" y="401"/>
                </a:lnTo>
                <a:lnTo>
                  <a:pt x="740" y="402"/>
                </a:lnTo>
                <a:lnTo>
                  <a:pt x="744" y="402"/>
                </a:lnTo>
                <a:lnTo>
                  <a:pt x="749" y="402"/>
                </a:lnTo>
                <a:lnTo>
                  <a:pt x="753" y="402"/>
                </a:lnTo>
                <a:lnTo>
                  <a:pt x="757" y="402"/>
                </a:lnTo>
                <a:lnTo>
                  <a:pt x="761" y="402"/>
                </a:lnTo>
                <a:lnTo>
                  <a:pt x="765" y="402"/>
                </a:lnTo>
                <a:lnTo>
                  <a:pt x="769" y="402"/>
                </a:lnTo>
                <a:lnTo>
                  <a:pt x="774" y="403"/>
                </a:lnTo>
                <a:lnTo>
                  <a:pt x="778" y="403"/>
                </a:lnTo>
                <a:lnTo>
                  <a:pt x="782" y="403"/>
                </a:lnTo>
                <a:lnTo>
                  <a:pt x="786" y="403"/>
                </a:lnTo>
                <a:lnTo>
                  <a:pt x="790" y="403"/>
                </a:lnTo>
                <a:lnTo>
                  <a:pt x="794" y="403"/>
                </a:lnTo>
                <a:lnTo>
                  <a:pt x="798" y="403"/>
                </a:lnTo>
                <a:lnTo>
                  <a:pt x="803" y="403"/>
                </a:lnTo>
                <a:lnTo>
                  <a:pt x="807" y="403"/>
                </a:lnTo>
                <a:lnTo>
                  <a:pt x="811" y="404"/>
                </a:lnTo>
                <a:lnTo>
                  <a:pt x="815" y="404"/>
                </a:lnTo>
                <a:lnTo>
                  <a:pt x="819" y="404"/>
                </a:lnTo>
                <a:lnTo>
                  <a:pt x="823" y="404"/>
                </a:lnTo>
                <a:lnTo>
                  <a:pt x="828" y="404"/>
                </a:lnTo>
                <a:lnTo>
                  <a:pt x="832" y="404"/>
                </a:lnTo>
                <a:lnTo>
                  <a:pt x="836" y="404"/>
                </a:lnTo>
                <a:lnTo>
                  <a:pt x="840" y="404"/>
                </a:lnTo>
                <a:lnTo>
                  <a:pt x="844" y="404"/>
                </a:lnTo>
                <a:lnTo>
                  <a:pt x="848" y="404"/>
                </a:lnTo>
                <a:lnTo>
                  <a:pt x="853" y="404"/>
                </a:lnTo>
                <a:lnTo>
                  <a:pt x="857" y="405"/>
                </a:lnTo>
                <a:lnTo>
                  <a:pt x="861" y="405"/>
                </a:lnTo>
                <a:lnTo>
                  <a:pt x="865" y="405"/>
                </a:lnTo>
                <a:lnTo>
                  <a:pt x="869" y="405"/>
                </a:lnTo>
                <a:lnTo>
                  <a:pt x="873" y="405"/>
                </a:lnTo>
                <a:lnTo>
                  <a:pt x="878" y="405"/>
                </a:lnTo>
                <a:lnTo>
                  <a:pt x="882" y="405"/>
                </a:lnTo>
                <a:lnTo>
                  <a:pt x="886" y="405"/>
                </a:lnTo>
                <a:lnTo>
                  <a:pt x="890" y="405"/>
                </a:lnTo>
                <a:lnTo>
                  <a:pt x="894" y="405"/>
                </a:lnTo>
                <a:lnTo>
                  <a:pt x="898" y="405"/>
                </a:lnTo>
                <a:lnTo>
                  <a:pt x="902" y="406"/>
                </a:lnTo>
                <a:lnTo>
                  <a:pt x="907" y="406"/>
                </a:lnTo>
                <a:lnTo>
                  <a:pt x="911" y="406"/>
                </a:lnTo>
                <a:lnTo>
                  <a:pt x="915" y="406"/>
                </a:lnTo>
                <a:lnTo>
                  <a:pt x="919" y="406"/>
                </a:lnTo>
                <a:lnTo>
                  <a:pt x="923" y="406"/>
                </a:lnTo>
                <a:lnTo>
                  <a:pt x="927" y="406"/>
                </a:lnTo>
                <a:lnTo>
                  <a:pt x="932" y="406"/>
                </a:lnTo>
                <a:lnTo>
                  <a:pt x="936" y="406"/>
                </a:lnTo>
                <a:lnTo>
                  <a:pt x="940" y="406"/>
                </a:lnTo>
                <a:lnTo>
                  <a:pt x="944" y="406"/>
                </a:lnTo>
                <a:lnTo>
                  <a:pt x="948" y="406"/>
                </a:lnTo>
                <a:lnTo>
                  <a:pt x="952" y="406"/>
                </a:lnTo>
                <a:lnTo>
                  <a:pt x="957" y="407"/>
                </a:lnTo>
                <a:lnTo>
                  <a:pt x="961" y="407"/>
                </a:lnTo>
                <a:lnTo>
                  <a:pt x="965" y="407"/>
                </a:lnTo>
                <a:lnTo>
                  <a:pt x="969" y="407"/>
                </a:lnTo>
                <a:lnTo>
                  <a:pt x="973" y="407"/>
                </a:lnTo>
                <a:lnTo>
                  <a:pt x="977" y="407"/>
                </a:lnTo>
                <a:lnTo>
                  <a:pt x="982" y="407"/>
                </a:lnTo>
                <a:lnTo>
                  <a:pt x="986" y="407"/>
                </a:lnTo>
                <a:lnTo>
                  <a:pt x="990" y="407"/>
                </a:lnTo>
                <a:lnTo>
                  <a:pt x="994" y="407"/>
                </a:lnTo>
                <a:lnTo>
                  <a:pt x="998" y="407"/>
                </a:lnTo>
                <a:lnTo>
                  <a:pt x="1002" y="407"/>
                </a:lnTo>
                <a:lnTo>
                  <a:pt x="1007" y="407"/>
                </a:lnTo>
                <a:lnTo>
                  <a:pt x="1011" y="407"/>
                </a:lnTo>
                <a:lnTo>
                  <a:pt x="1015" y="408"/>
                </a:lnTo>
                <a:lnTo>
                  <a:pt x="1019" y="408"/>
                </a:lnTo>
                <a:lnTo>
                  <a:pt x="1023" y="408"/>
                </a:lnTo>
                <a:lnTo>
                  <a:pt x="1027" y="408"/>
                </a:lnTo>
                <a:lnTo>
                  <a:pt x="1031" y="408"/>
                </a:lnTo>
                <a:lnTo>
                  <a:pt x="1036" y="408"/>
                </a:lnTo>
                <a:lnTo>
                  <a:pt x="1040" y="408"/>
                </a:lnTo>
                <a:lnTo>
                  <a:pt x="1044" y="408"/>
                </a:lnTo>
                <a:lnTo>
                  <a:pt x="1048" y="408"/>
                </a:lnTo>
                <a:lnTo>
                  <a:pt x="1052" y="408"/>
                </a:lnTo>
                <a:lnTo>
                  <a:pt x="1056" y="408"/>
                </a:lnTo>
                <a:lnTo>
                  <a:pt x="1061" y="408"/>
                </a:lnTo>
                <a:lnTo>
                  <a:pt x="1065" y="408"/>
                </a:lnTo>
                <a:lnTo>
                  <a:pt x="1069" y="408"/>
                </a:lnTo>
                <a:lnTo>
                  <a:pt x="1073" y="408"/>
                </a:lnTo>
                <a:lnTo>
                  <a:pt x="1077" y="409"/>
                </a:lnTo>
                <a:lnTo>
                  <a:pt x="1081" y="409"/>
                </a:lnTo>
                <a:lnTo>
                  <a:pt x="1086" y="409"/>
                </a:lnTo>
                <a:lnTo>
                  <a:pt x="1090" y="409"/>
                </a:lnTo>
                <a:lnTo>
                  <a:pt x="1094" y="409"/>
                </a:lnTo>
                <a:lnTo>
                  <a:pt x="1098" y="409"/>
                </a:lnTo>
                <a:lnTo>
                  <a:pt x="1102" y="409"/>
                </a:lnTo>
                <a:lnTo>
                  <a:pt x="1106" y="409"/>
                </a:lnTo>
                <a:lnTo>
                  <a:pt x="1111" y="409"/>
                </a:lnTo>
                <a:lnTo>
                  <a:pt x="1115" y="409"/>
                </a:lnTo>
                <a:lnTo>
                  <a:pt x="1119" y="409"/>
                </a:lnTo>
                <a:lnTo>
                  <a:pt x="1123" y="409"/>
                </a:lnTo>
                <a:lnTo>
                  <a:pt x="1127" y="409"/>
                </a:lnTo>
                <a:lnTo>
                  <a:pt x="1131" y="409"/>
                </a:lnTo>
                <a:lnTo>
                  <a:pt x="1135" y="409"/>
                </a:lnTo>
                <a:lnTo>
                  <a:pt x="1140" y="409"/>
                </a:lnTo>
                <a:lnTo>
                  <a:pt x="1144" y="409"/>
                </a:lnTo>
                <a:lnTo>
                  <a:pt x="1148" y="409"/>
                </a:lnTo>
                <a:lnTo>
                  <a:pt x="1152" y="409"/>
                </a:lnTo>
                <a:lnTo>
                  <a:pt x="1156" y="410"/>
                </a:lnTo>
                <a:lnTo>
                  <a:pt x="1160" y="410"/>
                </a:lnTo>
                <a:lnTo>
                  <a:pt x="1165" y="410"/>
                </a:lnTo>
                <a:lnTo>
                  <a:pt x="1169" y="410"/>
                </a:lnTo>
                <a:lnTo>
                  <a:pt x="1173" y="410"/>
                </a:lnTo>
                <a:lnTo>
                  <a:pt x="1177" y="410"/>
                </a:lnTo>
                <a:lnTo>
                  <a:pt x="1181" y="410"/>
                </a:lnTo>
                <a:lnTo>
                  <a:pt x="1185" y="410"/>
                </a:lnTo>
                <a:lnTo>
                  <a:pt x="1190" y="410"/>
                </a:lnTo>
                <a:lnTo>
                  <a:pt x="1194" y="410"/>
                </a:lnTo>
                <a:lnTo>
                  <a:pt x="1198" y="410"/>
                </a:lnTo>
                <a:lnTo>
                  <a:pt x="1202" y="410"/>
                </a:lnTo>
                <a:lnTo>
                  <a:pt x="1206" y="410"/>
                </a:lnTo>
                <a:lnTo>
                  <a:pt x="1210" y="410"/>
                </a:lnTo>
                <a:lnTo>
                  <a:pt x="1215" y="410"/>
                </a:lnTo>
                <a:lnTo>
                  <a:pt x="1219" y="410"/>
                </a:lnTo>
                <a:lnTo>
                  <a:pt x="1223" y="410"/>
                </a:lnTo>
                <a:lnTo>
                  <a:pt x="1227" y="410"/>
                </a:lnTo>
                <a:lnTo>
                  <a:pt x="1231" y="410"/>
                </a:lnTo>
                <a:lnTo>
                  <a:pt x="1235" y="410"/>
                </a:lnTo>
                <a:lnTo>
                  <a:pt x="1239" y="411"/>
                </a:lnTo>
                <a:lnTo>
                  <a:pt x="1244" y="411"/>
                </a:lnTo>
              </a:path>
            </a:pathLst>
          </a:custGeom>
          <a:noFill/>
          <a:ln w="22225">
            <a:solidFill>
              <a:srgbClr val="70707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1" name="TextBox 92"/>
          <p:cNvSpPr txBox="1"/>
          <p:nvPr/>
        </p:nvSpPr>
        <p:spPr>
          <a:xfrm>
            <a:off x="133" y="76200"/>
            <a:ext cx="9143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Success Rate vs. Low-Income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3423390785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23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4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39952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3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4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5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6" name="Line 9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7" name="Line 10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8" name="Line 11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9" name="Line 12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0" name="Line 13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1" name="Line 14"/>
              <p:cNvSpPr>
                <a:spLocks noChangeShapeType="1"/>
              </p:cNvSpPr>
              <p:nvPr/>
            </p:nvSpPr>
            <p:spPr bwMode="auto">
              <a:xfrm>
                <a:off x="548" y="3138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C105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2" name="Oval 15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3" name="Oval 16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4" name="Oval 17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5" name="Oval 18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6" name="Oval 19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7" name="Oval 20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8" name="Oval 21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9" name="Oval 22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0" name="Oval 23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1" name="Oval 24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2" name="Oval 25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3" name="Oval 26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4" name="Oval 27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5" name="Oval 28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6" name="Oval 29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7" name="Oval 30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8" name="Oval 31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9" name="Oval 32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0" name="Oval 33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1" name="Oval 34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2" name="Oval 35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3" name="Oval 36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4" name="Oval 37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5" name="Oval 38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6" name="Oval 39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7" name="Oval 40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8" name="Oval 41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9" name="Oval 42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0" name="Oval 43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1" name="Oval 44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2" name="Oval 45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3" name="Oval 46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4" name="Oval 47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5" name="Oval 48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6" name="Oval 49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7" name="Oval 50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8" name="Oval 51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9" name="Oval 52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0" name="Oval 53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1" name="Oval 54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2" name="Oval 55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3" name="Oval 56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4" name="Oval 57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5" name="Oval 58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6" name="Oval 59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7" name="Oval 60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8" name="Oval 61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9" name="Oval 62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0" name="Oval 63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1" name="Oval 64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2" name="Oval 65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3" name="Oval 66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4" name="Oval 67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5" name="Oval 68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6" name="Oval 69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7" name="Oval 70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8" name="Oval 71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9" name="Oval 72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0" name="Oval 73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1" name="Oval 74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2" name="Oval 75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3" name="Oval 76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4" name="Oval 77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5" name="Oval 78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6" name="Oval 79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7" name="Oval 80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8" name="Oval 81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9" name="Oval 82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0" name="Oval 83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1" name="Oval 84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2" name="Oval 85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3" name="Oval 86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4" name="Oval 87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5" name="Oval 88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6" name="Oval 89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7" name="Oval 90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8" name="Oval 91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9" name="Oval 92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0" name="Oval 93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1" name="Oval 94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2" name="Oval 95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3" name="Oval 96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4" name="Oval 97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5" name="Oval 98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6" name="Oval 99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7" name="Oval 100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8" name="Oval 101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9" name="Oval 102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0" name="Oval 103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1" name="Oval 104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2" name="Oval 105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3" name="Oval 106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4" name="Oval 107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5" name="Oval 108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6" name="Oval 109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7" name="Oval 110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8" name="Oval 111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9" name="Oval 112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0" name="Oval 113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1" name="Oval 114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2" name="Oval 115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3" name="Oval 116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4" name="Oval 117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5" name="Oval 118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6" name="Oval 119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7" name="Oval 120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8" name="Oval 121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9" name="Oval 122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0" name="Oval 123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1" name="Oval 124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2" name="Oval 125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3" name="Oval 126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4" name="Oval 127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5" name="Oval 128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6" name="Oval 129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7" name="Oval 130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8" name="Oval 131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9" name="Oval 132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0" name="Oval 133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1" name="Oval 134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2" name="Oval 135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3" name="Oval 136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4" name="Oval 137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5" name="Oval 138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6" name="Oval 139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7" name="Oval 140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8" name="Oval 141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9" name="Oval 142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0" name="Oval 143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1" name="Oval 144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2" name="Oval 145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3" name="Oval 146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4" name="Oval 147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5" name="Oval 148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6" name="Oval 149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7" name="Oval 150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8" name="Oval 151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9" name="Oval 152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0" name="Oval 153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1" name="Oval 154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2" name="Oval 155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3" name="Oval 156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4" name="Oval 157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5" name="Oval 158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6" name="Oval 159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7" name="Oval 160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8" name="Oval 161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9" name="Oval 162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0" name="Oval 163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1" name="Oval 164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2" name="Oval 165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3" name="Oval 166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4" name="Oval 167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5" name="Oval 168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6" name="Oval 169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7" name="Oval 170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8" name="Oval 171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9" name="Oval 172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0" name="Oval 173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1" name="Oval 174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2" name="Oval 175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3" name="Oval 176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4" name="Oval 177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5" name="Oval 178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6" name="Oval 179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7" name="Oval 180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8" name="Oval 181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9" name="Oval 182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0" name="Oval 183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1" name="Oval 184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2" name="Oval 185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3" name="Oval 186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4" name="Oval 187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5" name="Oval 188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6" name="Oval 189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7" name="Oval 190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8" name="Oval 191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9" name="Oval 192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0" name="Oval 193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1" name="Oval 194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2" name="Oval 195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3" name="Oval 196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4" name="Oval 197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5" name="Oval 198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6" name="Oval 199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7" name="Oval 200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8" name="Oval 201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9" name="Oval 202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50" name="Oval 203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51" name="Oval 204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6905" name="Group 406"/>
            <p:cNvGrpSpPr>
              <a:grpSpLocks/>
            </p:cNvGrpSpPr>
            <p:nvPr/>
          </p:nvGrpSpPr>
          <p:grpSpPr bwMode="auto">
            <a:xfrm>
              <a:off x="929" y="976"/>
              <a:ext cx="129" cy="2605"/>
              <a:chOff x="929" y="976"/>
              <a:chExt cx="129" cy="2605"/>
            </a:xfrm>
          </p:grpSpPr>
          <p:sp>
            <p:nvSpPr>
              <p:cNvPr id="39752" name="Oval 206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3" name="Oval 207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4" name="Oval 208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5" name="Oval 209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6" name="Oval 210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7" name="Oval 211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8" name="Oval 212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9" name="Oval 213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0" name="Oval 214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1" name="Oval 215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2" name="Oval 216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3" name="Oval 217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4" name="Oval 218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5" name="Oval 219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6" name="Oval 220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7" name="Oval 221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8" name="Oval 222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9" name="Oval 223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0" name="Oval 224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1" name="Oval 225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2" name="Oval 226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3" name="Oval 227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4" name="Oval 228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5" name="Oval 229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6" name="Oval 230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7" name="Oval 231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8" name="Oval 232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9" name="Oval 233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0" name="Oval 234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1" name="Oval 235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2" name="Oval 236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3" name="Oval 237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4" name="Oval 238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5" name="Oval 239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6" name="Oval 240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7" name="Oval 241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8" name="Oval 242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9" name="Oval 243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0" name="Oval 244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1" name="Oval 245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2" name="Oval 246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3" name="Oval 247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4" name="Oval 248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5" name="Oval 249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6" name="Oval 250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7" name="Oval 251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8" name="Oval 252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9" name="Oval 253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0" name="Oval 254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1" name="Oval 255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2" name="Oval 256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3" name="Oval 257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4" name="Oval 258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5" name="Oval 259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6" name="Oval 260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7" name="Oval 261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8" name="Oval 262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9" name="Oval 263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0" name="Oval 264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1" name="Oval 265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2" name="Oval 266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3" name="Oval 267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4" name="Oval 268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5" name="Oval 269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6" name="Oval 270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7" name="Oval 271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8" name="Oval 272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9" name="Oval 273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0" name="Oval 274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1" name="Oval 275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2" name="Oval 276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3" name="Oval 277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4" name="Oval 278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5" name="Oval 279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6" name="Oval 280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7" name="Oval 281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8" name="Oval 282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9" name="Oval 283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0" name="Oval 284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1" name="Oval 285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2" name="Oval 286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3" name="Oval 287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4" name="Oval 288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5" name="Oval 289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6" name="Oval 290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7" name="Oval 291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8" name="Oval 292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9" name="Oval 293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0" name="Oval 294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1" name="Oval 295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2" name="Oval 296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3" name="Oval 297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4" name="Oval 298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5" name="Oval 299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6" name="Oval 300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7" name="Oval 301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8" name="Oval 302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9" name="Oval 303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0" name="Oval 304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1" name="Oval 305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2" name="Oval 306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3" name="Oval 307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4" name="Oval 308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5" name="Oval 309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6" name="Oval 310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7" name="Oval 311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8" name="Oval 312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9" name="Oval 313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0" name="Oval 314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1" name="Oval 315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2" name="Oval 316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3" name="Oval 317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4" name="Oval 318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5" name="Oval 319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6" name="Oval 320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7" name="Oval 321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8" name="Oval 322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9" name="Oval 323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0" name="Oval 324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1" name="Oval 325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2" name="Oval 326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3" name="Oval 327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4" name="Oval 328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5" name="Oval 329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6" name="Oval 330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7" name="Oval 331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8" name="Oval 332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9" name="Oval 333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0" name="Oval 334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1" name="Oval 335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2" name="Oval 336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3" name="Oval 337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4" name="Oval 338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5" name="Oval 339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6" name="Oval 340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7" name="Oval 341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8" name="Oval 342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9" name="Oval 343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0" name="Oval 344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1" name="Oval 345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2" name="Oval 346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3" name="Oval 347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4" name="Oval 348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5" name="Oval 349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6" name="Oval 350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7" name="Oval 351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8" name="Oval 352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9" name="Oval 353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0" name="Oval 354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1" name="Oval 355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2" name="Oval 356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3" name="Oval 357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4" name="Oval 358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5" name="Oval 359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6" name="Oval 360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7" name="Oval 361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8" name="Oval 362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9" name="Oval 363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0" name="Oval 364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1" name="Oval 365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2" name="Oval 366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3" name="Oval 367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4" name="Oval 368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5" name="Oval 369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6" name="Oval 370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7" name="Oval 371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8" name="Oval 372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9" name="Oval 373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0" name="Oval 374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1" name="Oval 375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2" name="Oval 376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3" name="Oval 377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4" name="Oval 378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5" name="Oval 379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6" name="Oval 380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7" name="Oval 381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8" name="Oval 382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9" name="Oval 383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0" name="Oval 384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1" name="Oval 385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2" name="Oval 386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3" name="Oval 387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4" name="Oval 388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5" name="Oval 389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6" name="Oval 390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7" name="Oval 391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8" name="Oval 392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9" name="Oval 393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0" name="Oval 394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1" name="Oval 395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2" name="Oval 396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3" name="Oval 397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4" name="Oval 398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5" name="Oval 399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6" name="Oval 400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7" name="Oval 401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8" name="Oval 402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9" name="Oval 403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0" name="Oval 404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1" name="Oval 405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6911" name="Group 607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39552" name="Oval 407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3" name="Oval 408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4" name="Oval 409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5" name="Oval 410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6" name="Oval 411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7" name="Oval 412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8" name="Oval 413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9" name="Oval 414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0" name="Oval 415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1" name="Oval 416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2" name="Oval 417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3" name="Oval 418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4" name="Oval 419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5" name="Oval 420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6" name="Oval 421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7" name="Oval 422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8" name="Oval 423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9" name="Oval 424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0" name="Oval 425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1" name="Oval 426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2" name="Oval 427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3" name="Oval 428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4" name="Oval 429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5" name="Oval 430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6" name="Oval 431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7" name="Oval 432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8" name="Oval 433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9" name="Oval 434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0" name="Oval 435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1" name="Oval 436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2" name="Oval 437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3" name="Oval 438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4" name="Oval 439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5" name="Oval 440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6" name="Oval 441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7" name="Oval 442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8" name="Oval 443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9" name="Oval 444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0" name="Oval 445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1" name="Oval 446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2" name="Oval 447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3" name="Oval 448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4" name="Oval 449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5" name="Oval 450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6" name="Oval 451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7" name="Oval 452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8" name="Oval 453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9" name="Oval 454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0" name="Oval 455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1" name="Oval 456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2" name="Oval 457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3" name="Oval 458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4" name="Oval 459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5" name="Oval 460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6" name="Oval 461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7" name="Oval 462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8" name="Oval 463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9" name="Oval 464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0" name="Oval 465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1" name="Oval 466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2" name="Oval 467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3" name="Oval 468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4" name="Oval 469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5" name="Oval 470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6" name="Oval 471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7" name="Oval 472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8" name="Oval 473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9" name="Oval 474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0" name="Oval 475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1" name="Oval 476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2" name="Oval 477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3" name="Oval 478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4" name="Oval 479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5" name="Oval 480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6" name="Oval 481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7" name="Oval 482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8" name="Oval 483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9" name="Oval 484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0" name="Oval 485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1" name="Oval 486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2" name="Oval 487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3" name="Oval 488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4" name="Oval 48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5" name="Oval 490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6" name="Oval 491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7" name="Oval 492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8" name="Oval 493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9" name="Oval 494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0" name="Oval 495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1" name="Oval 496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2" name="Oval 497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3" name="Oval 498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4" name="Oval 499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5" name="Oval 500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6" name="Oval 501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7" name="Oval 502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8" name="Oval 503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9" name="Oval 504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0" name="Oval 505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1" name="Oval 506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2" name="Oval 507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3" name="Oval 508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4" name="Oval 509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5" name="Oval 510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6" name="Oval 511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7" name="Oval 512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8" name="Oval 513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9" name="Oval 514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0" name="Oval 515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1" name="Oval 516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2" name="Oval 517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3" name="Oval 518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4" name="Oval 519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5" name="Oval 520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6" name="Oval 521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7" name="Oval 522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8" name="Oval 523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9" name="Oval 524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0" name="Oval 525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1" name="Oval 526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2" name="Oval 527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3" name="Oval 528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4" name="Oval 529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5" name="Oval 530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6" name="Oval 531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7" name="Oval 532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8" name="Oval 533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9" name="Oval 534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0" name="Oval 535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1" name="Oval 536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2" name="Oval 537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3" name="Oval 538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4" name="Oval 539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5" name="Oval 540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6" name="Oval 541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7" name="Oval 542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8" name="Oval 543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9" name="Oval 544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0" name="Oval 545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1" name="Oval 546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2" name="Oval 547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3" name="Oval 548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4" name="Oval 549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5" name="Oval 550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6" name="Oval 551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7" name="Oval 552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8" name="Oval 553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9" name="Oval 554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0" name="Oval 555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1" name="Oval 556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2" name="Oval 557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3" name="Oval 558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4" name="Oval 559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5" name="Oval 560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6" name="Oval 561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7" name="Oval 562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8" name="Oval 563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9" name="Oval 564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0" name="Oval 565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1" name="Oval 566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2" name="Oval 567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3" name="Oval 568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4" name="Oval 569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5" name="Oval 570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6" name="Oval 571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7" name="Oval 572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8" name="Oval 573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9" name="Oval 574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0" name="Oval 575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1" name="Oval 576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2" name="Oval 577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3" name="Oval 578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4" name="Oval 579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5" name="Oval 580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6" name="Oval 581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7" name="Oval 582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8" name="Oval 583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9" name="Oval 584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0" name="Oval 585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1" name="Oval 586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2" name="Oval 587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3" name="Oval 588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4" name="Oval 589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5" name="Oval 590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6" name="Oval 591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7" name="Oval 592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8" name="Oval 593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9" name="Oval 594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0" name="Oval 595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1" name="Oval 596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2" name="Oval 597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3" name="Oval 598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4" name="Oval 599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5" name="Oval 600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6" name="Oval 601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7" name="Oval 602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8" name="Oval 603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9" name="Oval 604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0" name="Oval 605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1" name="Oval 606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0879" name="Group 808"/>
            <p:cNvGrpSpPr>
              <a:grpSpLocks/>
            </p:cNvGrpSpPr>
            <p:nvPr/>
          </p:nvGrpSpPr>
          <p:grpSpPr bwMode="auto">
            <a:xfrm>
              <a:off x="1131" y="1668"/>
              <a:ext cx="136" cy="1899"/>
              <a:chOff x="1131" y="1668"/>
              <a:chExt cx="136" cy="1899"/>
            </a:xfrm>
          </p:grpSpPr>
          <p:sp>
            <p:nvSpPr>
              <p:cNvPr id="39352" name="Oval 608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3" name="Oval 609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4" name="Oval 610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5" name="Oval 611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6" name="Oval 612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7" name="Oval 613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8" name="Oval 614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9" name="Oval 615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0" name="Oval 616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1" name="Oval 617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2" name="Oval 618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3" name="Oval 619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4" name="Oval 620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5" name="Oval 621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6" name="Oval 622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7" name="Oval 623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8" name="Oval 624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9" name="Oval 625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0" name="Oval 626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1" name="Oval 627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2" name="Oval 628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3" name="Oval 629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4" name="Oval 630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5" name="Oval 631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6" name="Oval 632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7" name="Oval 633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8" name="Oval 634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9" name="Oval 635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0" name="Oval 636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1" name="Oval 637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2" name="Oval 638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3" name="Oval 639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4" name="Oval 640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5" name="Oval 641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6" name="Oval 642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7" name="Oval 643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8" name="Oval 644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9" name="Oval 645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0" name="Oval 646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1" name="Oval 647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2" name="Oval 648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3" name="Oval 649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4" name="Oval 650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5" name="Oval 651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6" name="Oval 652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7" name="Oval 653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8" name="Oval 654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9" name="Oval 655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0" name="Oval 656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1" name="Oval 657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2" name="Oval 658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3" name="Oval 659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4" name="Oval 660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5" name="Oval 661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6" name="Oval 662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7" name="Oval 663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8" name="Oval 664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9" name="Oval 665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0" name="Oval 666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1" name="Oval 667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2" name="Oval 668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3" name="Oval 669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4" name="Oval 670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5" name="Oval 671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6" name="Oval 672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7" name="Oval 673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8" name="Oval 674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9" name="Oval 675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0" name="Oval 676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1" name="Oval 677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2" name="Oval 678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3" name="Oval 679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4" name="Oval 680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5" name="Oval 681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6" name="Oval 682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7" name="Oval 683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8" name="Oval 684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9" name="Oval 685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0" name="Oval 686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1" name="Oval 687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2" name="Oval 688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3" name="Oval 689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4" name="Oval 690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5" name="Oval 691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6" name="Oval 692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7" name="Oval 693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8" name="Oval 694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9" name="Oval 695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0" name="Oval 696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1" name="Oval 697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2" name="Oval 698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3" name="Oval 699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4" name="Oval 700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5" name="Oval 701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6" name="Oval 702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7" name="Oval 703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8" name="Oval 704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9" name="Oval 705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0" name="Oval 706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1" name="Oval 707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2" name="Oval 708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3" name="Oval 709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4" name="Oval 710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5" name="Oval 711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6" name="Oval 712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7" name="Oval 713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8" name="Oval 714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9" name="Oval 715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0" name="Oval 716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1" name="Oval 717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2" name="Oval 718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3" name="Oval 719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4" name="Oval 720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5" name="Oval 721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6" name="Oval 722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7" name="Oval 723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8" name="Oval 724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9" name="Oval 725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0" name="Oval 726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1" name="Oval 727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2" name="Oval 728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3" name="Oval 729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4" name="Oval 730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5" name="Oval 731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6" name="Oval 732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7" name="Oval 733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8" name="Oval 734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9" name="Oval 735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0" name="Oval 736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1" name="Oval 737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2" name="Oval 738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3" name="Oval 739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4" name="Oval 740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5" name="Oval 741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6" name="Oval 742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7" name="Oval 743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8" name="Oval 744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9" name="Oval 745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0" name="Oval 746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1" name="Oval 747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2" name="Oval 748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3" name="Oval 749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4" name="Oval 750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5" name="Oval 751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6" name="Oval 752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7" name="Oval 753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8" name="Oval 754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9" name="Oval 755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0" name="Oval 756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1" name="Oval 757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2" name="Oval 75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3" name="Oval 759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4" name="Oval 760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5" name="Oval 761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6" name="Oval 762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7" name="Oval 763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8" name="Oval 764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9" name="Oval 765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0" name="Oval 766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1" name="Oval 767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2" name="Oval 768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3" name="Oval 769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4" name="Oval 770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5" name="Oval 771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6" name="Oval 772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7" name="Oval 773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8" name="Oval 774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9" name="Oval 775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0" name="Oval 776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1" name="Oval 777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2" name="Oval 778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3" name="Oval 779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4" name="Oval 780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5" name="Oval 781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6" name="Oval 782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7" name="Oval 783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8" name="Oval 784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9" name="Oval 785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0" name="Oval 786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1" name="Oval 787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2" name="Oval 788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3" name="Oval 789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4" name="Oval 790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5" name="Oval 791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6" name="Oval 792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7" name="Oval 793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8" name="Oval 794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9" name="Oval 795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0" name="Oval 796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1" name="Oval 797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2" name="Oval 798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3" name="Oval 799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4" name="Oval 800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5" name="Oval 801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6" name="Oval 802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7" name="Oval 803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8" name="Oval 804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9" name="Oval 805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0" name="Oval 806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1" name="Oval 807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904" name="Group 1009"/>
            <p:cNvGrpSpPr>
              <a:grpSpLocks/>
            </p:cNvGrpSpPr>
            <p:nvPr/>
          </p:nvGrpSpPr>
          <p:grpSpPr bwMode="auto">
            <a:xfrm>
              <a:off x="1250" y="1888"/>
              <a:ext cx="143" cy="1693"/>
              <a:chOff x="1250" y="1888"/>
              <a:chExt cx="143" cy="1693"/>
            </a:xfrm>
          </p:grpSpPr>
          <p:sp>
            <p:nvSpPr>
              <p:cNvPr id="39152" name="Oval 809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3" name="Oval 810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4" name="Oval 811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5" name="Oval 812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6" name="Oval 813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7" name="Oval 814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8" name="Oval 815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9" name="Oval 816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0" name="Oval 817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1" name="Oval 818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2" name="Oval 819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3" name="Oval 820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4" name="Oval 821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5" name="Oval 822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6" name="Oval 823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7" name="Oval 824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8" name="Oval 825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9" name="Oval 826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0" name="Oval 827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1" name="Oval 828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2" name="Oval 829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3" name="Oval 830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4" name="Oval 831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5" name="Oval 832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6" name="Oval 833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7" name="Oval 834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8" name="Oval 835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9" name="Oval 836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0" name="Oval 837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1" name="Oval 838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2" name="Oval 839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3" name="Oval 840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4" name="Oval 841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5" name="Oval 842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6" name="Oval 843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7" name="Oval 844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8" name="Oval 845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9" name="Oval 846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0" name="Oval 847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1" name="Oval 848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2" name="Oval 849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3" name="Oval 850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4" name="Oval 851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5" name="Oval 852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6" name="Oval 853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7" name="Oval 854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8" name="Oval 855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9" name="Oval 856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0" name="Oval 857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1" name="Oval 858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2" name="Oval 859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3" name="Oval 860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4" name="Oval 861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5" name="Oval 862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6" name="Oval 863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7" name="Oval 864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8" name="Oval 865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9" name="Oval 866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0" name="Oval 867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1" name="Oval 868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2" name="Oval 869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3" name="Oval 870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4" name="Oval 871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5" name="Oval 872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6" name="Oval 873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7" name="Oval 874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8" name="Oval 875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9" name="Oval 876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0" name="Oval 877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1" name="Oval 878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2" name="Oval 879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3" name="Oval 880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4" name="Oval 881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5" name="Oval 882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6" name="Oval 883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7" name="Oval 884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8" name="Oval 885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9" name="Oval 886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0" name="Oval 887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1" name="Oval 888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2" name="Oval 889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3" name="Oval 890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4" name="Oval 891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5" name="Oval 892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6" name="Oval 893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7" name="Oval 894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8" name="Oval 895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9" name="Oval 896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0" name="Oval 897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1" name="Oval 898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2" name="Oval 899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3" name="Oval 900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4" name="Oval 901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5" name="Oval 902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6" name="Oval 903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7" name="Oval 904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8" name="Oval 905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9" name="Oval 906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0" name="Oval 907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1" name="Oval 908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2" name="Oval 909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3" name="Oval 910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4" name="Oval 911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5" name="Oval 912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6" name="Oval 913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7" name="Oval 914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8" name="Oval 915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9" name="Oval 916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0" name="Oval 917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1" name="Oval 91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2" name="Oval 919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3" name="Oval 920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4" name="Oval 921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5" name="Oval 922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6" name="Oval 923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7" name="Oval 924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8" name="Oval 925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9" name="Oval 926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0" name="Oval 927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1" name="Oval 928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2" name="Oval 929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3" name="Oval 930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4" name="Oval 931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5" name="Oval 932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6" name="Oval 933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7" name="Oval 934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8" name="Oval 935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9" name="Oval 936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0" name="Oval 937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1" name="Oval 938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2" name="Oval 939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3" name="Oval 940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4" name="Oval 941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5" name="Oval 942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6" name="Oval 943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7" name="Oval 944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8" name="Oval 945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9" name="Oval 946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0" name="Oval 947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1" name="Oval 948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2" name="Oval 949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3" name="Oval 950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4" name="Oval 951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5" name="Oval 952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6" name="Oval 953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7" name="Oval 954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8" name="Oval 955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9" name="Oval 956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0" name="Oval 957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1" name="Oval 958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2" name="Oval 959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3" name="Oval 960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4" name="Oval 961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5" name="Oval 962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6" name="Oval 963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7" name="Oval 964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8" name="Oval 965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9" name="Oval 966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0" name="Oval 967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1" name="Oval 968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2" name="Oval 969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3" name="Oval 970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4" name="Oval 971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5" name="Oval 972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6" name="Oval 973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7" name="Oval 974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8" name="Oval 975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9" name="Oval 976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0" name="Oval 977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1" name="Oval 978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2" name="Oval 979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3" name="Oval 980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4" name="Oval 981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5" name="Oval 982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6" name="Oval 983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7" name="Oval 984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8" name="Oval 985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9" name="Oval 986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0" name="Oval 987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1" name="Oval 988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2" name="Oval 989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3" name="Oval 990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4" name="Oval 991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5" name="Oval 992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6" name="Oval 993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7" name="Oval 994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8" name="Oval 995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9" name="Oval 996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0" name="Oval 997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1" name="Oval 998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2" name="Oval 999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3" name="Oval 1000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4" name="Oval 1001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5" name="Oval 1002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6" name="Oval 1003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7" name="Oval 1004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8" name="Oval 1005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9" name="Oval 1006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0" name="Oval 1007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1" name="Oval 1008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905" name="Group 1210"/>
            <p:cNvGrpSpPr>
              <a:grpSpLocks/>
            </p:cNvGrpSpPr>
            <p:nvPr/>
          </p:nvGrpSpPr>
          <p:grpSpPr bwMode="auto">
            <a:xfrm>
              <a:off x="1375" y="795"/>
              <a:ext cx="171" cy="2786"/>
              <a:chOff x="1375" y="795"/>
              <a:chExt cx="171" cy="2786"/>
            </a:xfrm>
          </p:grpSpPr>
          <p:sp>
            <p:nvSpPr>
              <p:cNvPr id="38952" name="Oval 1010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3" name="Oval 1011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4" name="Oval 1012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5" name="Oval 1013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6" name="Oval 1014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7" name="Oval 1015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8" name="Oval 1016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9" name="Oval 1017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0" name="Oval 1018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1" name="Oval 1019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2" name="Oval 1020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3" name="Oval 1021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4" name="Oval 1022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5" name="Oval 1023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6" name="Oval 1024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7" name="Oval 1025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8" name="Oval 1026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9" name="Oval 1027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0" name="Oval 1028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1" name="Oval 1029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2" name="Oval 1030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3" name="Oval 1031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4" name="Oval 1032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5" name="Oval 1033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6" name="Oval 1034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7" name="Oval 1035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8" name="Oval 1036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9" name="Oval 1037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0" name="Oval 1038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1" name="Oval 1039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2" name="Oval 1040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3" name="Oval 1041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4" name="Oval 1042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5" name="Oval 1043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6" name="Oval 1044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7" name="Oval 1045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8" name="Oval 1046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9" name="Oval 1047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0" name="Oval 1048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1" name="Oval 1049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2" name="Oval 1050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3" name="Oval 1051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4" name="Oval 1052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5" name="Oval 1053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6" name="Oval 1054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7" name="Oval 1055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8" name="Oval 1056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9" name="Oval 1057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0" name="Oval 1058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1" name="Oval 1059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2" name="Oval 1060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3" name="Oval 1061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4" name="Oval 1062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5" name="Oval 1063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6" name="Oval 1064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7" name="Oval 1065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8" name="Oval 1066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9" name="Oval 1067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0" name="Oval 1068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1" name="Oval 1069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2" name="Oval 1070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3" name="Oval 1071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4" name="Oval 1072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5" name="Oval 1073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6" name="Oval 1074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7" name="Oval 1075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8" name="Oval 1076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9" name="Oval 1077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0" name="Oval 1078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1" name="Oval 1079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2" name="Oval 1080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3" name="Oval 1081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4" name="Oval 1082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5" name="Oval 1083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6" name="Oval 1084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7" name="Oval 1085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8" name="Oval 1086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9" name="Oval 1087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0" name="Oval 1088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1" name="Oval 1089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2" name="Oval 1090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3" name="Oval 1091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4" name="Oval 1092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5" name="Oval 1093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6" name="Oval 1094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7" name="Oval 1095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8" name="Oval 1096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9" name="Oval 1097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0" name="Oval 1098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1" name="Oval 1099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2" name="Oval 1100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3" name="Oval 1101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4" name="Oval 1102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5" name="Oval 1103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6" name="Oval 1104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7" name="Oval 1105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8" name="Oval 1106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9" name="Oval 1107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0" name="Oval 1108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1" name="Oval 1109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2" name="Oval 1110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3" name="Oval 1111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4" name="Oval 1112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5" name="Oval 1113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6" name="Oval 1114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7" name="Oval 1115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8" name="Oval 1116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9" name="Oval 1117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0" name="Oval 1118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1" name="Oval 1119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2" name="Oval 1120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3" name="Oval 1121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4" name="Oval 1122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5" name="Oval 1123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6" name="Oval 1124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7" name="Oval 1125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8" name="Oval 1126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9" name="Oval 1127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0" name="Oval 1128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1" name="Oval 1129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2" name="Oval 1130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3" name="Oval 1131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4" name="Oval 1132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5" name="Oval 1133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6" name="Oval 1134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7" name="Oval 1135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8" name="Oval 1136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9" name="Oval 1137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0" name="Oval 1138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1" name="Oval 1139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2" name="Oval 1140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3" name="Oval 1141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4" name="Oval 1142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5" name="Oval 1143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6" name="Oval 1144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7" name="Oval 1145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8" name="Oval 1146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9" name="Oval 1147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0" name="Oval 1148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1" name="Oval 1149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2" name="Oval 1150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3" name="Oval 1151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4" name="Oval 1152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5" name="Oval 1153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6" name="Oval 1154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7" name="Oval 1155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8" name="Oval 1156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9" name="Oval 1157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0" name="Oval 1158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1" name="Oval 1159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2" name="Oval 1160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3" name="Oval 1161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4" name="Oval 1162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5" name="Oval 1163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6" name="Oval 1164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7" name="Oval 1165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8" name="Oval 1166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9" name="Oval 1167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0" name="Oval 1168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1" name="Oval 1169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2" name="Oval 1170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3" name="Oval 1171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4" name="Oval 1172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5" name="Oval 1173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6" name="Oval 1174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7" name="Oval 1175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8" name="Oval 1176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9" name="Oval 1177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0" name="Oval 1178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1" name="Oval 1179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2" name="Oval 1180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3" name="Oval 1181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4" name="Oval 1182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5" name="Oval 1183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6" name="Oval 1184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7" name="Oval 1185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8" name="Oval 1186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9" name="Oval 1187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0" name="Oval 1188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1" name="Oval 1189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2" name="Oval 1190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3" name="Oval 1191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4" name="Oval 1192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5" name="Oval 1193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6" name="Oval 1194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7" name="Oval 1195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8" name="Oval 1196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9" name="Oval 1197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0" name="Oval 1198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1" name="Oval 1199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2" name="Oval 1200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3" name="Oval 1201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4" name="Oval 1202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5" name="Oval 1203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6" name="Oval 1204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7" name="Oval 1205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8" name="Oval 1206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9" name="Oval 1207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0" name="Oval 1208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1" name="Oval 1209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906" name="Group 1411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38752" name="Oval 1211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3" name="Oval 1212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4" name="Oval 1213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5" name="Oval 1214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6" name="Oval 1215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7" name="Oval 1216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8" name="Oval 1217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9" name="Oval 1218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0" name="Oval 1219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1" name="Oval 1220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2" name="Oval 1221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3" name="Oval 1222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4" name="Oval 1223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5" name="Oval 1224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6" name="Oval 1225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7" name="Oval 1226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8" name="Oval 1227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9" name="Oval 1228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0" name="Oval 1229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1" name="Oval 1230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2" name="Oval 1231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3" name="Oval 1232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4" name="Oval 1233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5" name="Oval 1234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6" name="Oval 1235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7" name="Oval 1236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8" name="Oval 1237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9" name="Oval 1238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0" name="Oval 1239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1" name="Oval 1240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2" name="Oval 1241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3" name="Oval 1242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4" name="Oval 1243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5" name="Oval 1244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6" name="Oval 1245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7" name="Oval 1246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8" name="Oval 1247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9" name="Oval 1248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0" name="Oval 1249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1" name="Oval 1250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2" name="Oval 1251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3" name="Oval 1252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4" name="Oval 1253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5" name="Oval 1254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6" name="Oval 1255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7" name="Oval 1256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8" name="Oval 1257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9" name="Oval 1258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0" name="Oval 1259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1" name="Oval 1260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2" name="Oval 1261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3" name="Oval 1262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4" name="Oval 1263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5" name="Oval 1264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6" name="Oval 1265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7" name="Oval 1266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8" name="Oval 1267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9" name="Oval 1268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0" name="Oval 1269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1" name="Oval 1270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2" name="Oval 1271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3" name="Oval 1272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4" name="Oval 1273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5" name="Oval 1274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6" name="Oval 1275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7" name="Oval 1276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8" name="Oval 1277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9" name="Oval 1278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0" name="Oval 1279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1" name="Oval 1280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2" name="Oval 1281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3" name="Oval 1282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4" name="Oval 1283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5" name="Oval 1284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6" name="Oval 1285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7" name="Oval 1286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8" name="Oval 1287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9" name="Oval 1288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0" name="Oval 1289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1" name="Oval 1290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2" name="Oval 1291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3" name="Oval 1292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4" name="Oval 1293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5" name="Oval 1294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6" name="Oval 1295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7" name="Oval 1296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8" name="Oval 1297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9" name="Oval 1298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0" name="Oval 1299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1" name="Oval 1300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2" name="Oval 1301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3" name="Oval 1302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4" name="Oval 1303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5" name="Oval 1304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6" name="Oval 1305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7" name="Oval 1306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8" name="Oval 1307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9" name="Oval 1308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0" name="Oval 1309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1" name="Oval 1310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2" name="Oval 1311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3" name="Oval 1312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4" name="Oval 1313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5" name="Oval 1314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6" name="Oval 1315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7" name="Oval 1316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8" name="Oval 1317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9" name="Oval 1318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0" name="Oval 1319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1" name="Oval 1320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2" name="Oval 1321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3" name="Oval 1322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4" name="Oval 1323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5" name="Oval 1324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6" name="Oval 1325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7" name="Oval 1326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8" name="Oval 1327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9" name="Oval 1328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0" name="Oval 1329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1" name="Oval 1330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2" name="Oval 1331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3" name="Oval 1332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4" name="Oval 1333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5" name="Oval 1334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6" name="Oval 1335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7" name="Oval 1336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8" name="Oval 1337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9" name="Oval 1338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0" name="Oval 1339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1" name="Oval 1340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2" name="Oval 1341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3" name="Oval 1342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4" name="Oval 1343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5" name="Oval 1344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6" name="Oval 1345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7" name="Oval 1346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8" name="Oval 1347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9" name="Oval 1348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0" name="Oval 1349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1" name="Oval 1350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2" name="Oval 1351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3" name="Oval 1352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4" name="Oval 1353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5" name="Oval 1354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6" name="Oval 1355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7" name="Oval 1356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8" name="Oval 1357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9" name="Oval 1358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0" name="Oval 1359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1" name="Oval 1360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2" name="Oval 1361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3" name="Oval 1362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4" name="Oval 1363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5" name="Oval 1364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6" name="Oval 1365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7" name="Oval 1366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8" name="Oval 1367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9" name="Oval 1368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0" name="Oval 1369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1" name="Oval 1370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2" name="Oval 1371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3" name="Oval 1372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4" name="Oval 1373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5" name="Oval 1374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6" name="Oval 1375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7" name="Oval 1376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8" name="Oval 1377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9" name="Oval 1378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0" name="Oval 1379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1" name="Oval 1380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2" name="Oval 1381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3" name="Oval 1382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4" name="Oval 1383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5" name="Oval 1384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6" name="Oval 1385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7" name="Oval 1386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8" name="Oval 1387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9" name="Oval 1388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0" name="Oval 1389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1" name="Oval 1390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2" name="Oval 1391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3" name="Oval 1392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4" name="Oval 1393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5" name="Oval 1394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6" name="Oval 1395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7" name="Oval 1396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8" name="Oval 1397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9" name="Oval 1398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0" name="Oval 1399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1" name="Oval 1400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2" name="Oval 1401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3" name="Oval 1402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4" name="Oval 1403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5" name="Oval 1404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6" name="Oval 1405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7" name="Oval 1406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8" name="Oval 1407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9" name="Oval 1408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0" name="Oval 1409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1" name="Oval 1410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907" name="Group 1612"/>
            <p:cNvGrpSpPr>
              <a:grpSpLocks/>
            </p:cNvGrpSpPr>
            <p:nvPr/>
          </p:nvGrpSpPr>
          <p:grpSpPr bwMode="auto">
            <a:xfrm>
              <a:off x="1700" y="1877"/>
              <a:ext cx="210" cy="1704"/>
              <a:chOff x="1700" y="1877"/>
              <a:chExt cx="210" cy="1704"/>
            </a:xfrm>
          </p:grpSpPr>
          <p:sp>
            <p:nvSpPr>
              <p:cNvPr id="38552" name="Oval 1412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3" name="Oval 1413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4" name="Oval 1414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5" name="Oval 1415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6" name="Oval 1416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7" name="Oval 1417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8" name="Oval 1418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9" name="Oval 1419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0" name="Oval 1420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1" name="Oval 1421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2" name="Oval 1422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3" name="Oval 1423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4" name="Oval 1424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5" name="Oval 1425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6" name="Oval 1426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7" name="Oval 1427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8" name="Oval 1428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9" name="Oval 1429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0" name="Oval 1430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1" name="Oval 1431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2" name="Oval 1432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3" name="Oval 1433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4" name="Oval 1434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5" name="Oval 1435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6" name="Oval 1436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7" name="Oval 1437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8" name="Oval 1438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9" name="Oval 1439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0" name="Oval 1440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1" name="Oval 1441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2" name="Oval 1442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3" name="Oval 1443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4" name="Oval 1444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5" name="Oval 1445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6" name="Oval 1446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7" name="Oval 1447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8" name="Oval 1448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9" name="Oval 1449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0" name="Oval 1450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1" name="Oval 1451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2" name="Oval 1452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3" name="Oval 1453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4" name="Oval 1454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5" name="Oval 1455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6" name="Oval 1456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7" name="Oval 1457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8" name="Oval 1458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9" name="Oval 1459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0" name="Oval 1460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1" name="Oval 1461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2" name="Oval 1462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3" name="Oval 1463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4" name="Oval 1464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5" name="Oval 1465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6" name="Oval 1466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7" name="Oval 1467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8" name="Oval 1468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9" name="Oval 1469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0" name="Oval 1470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1" name="Oval 1471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2" name="Oval 1472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3" name="Oval 1473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4" name="Oval 1474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5" name="Oval 1475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6" name="Oval 1476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7" name="Oval 1477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8" name="Oval 1478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9" name="Oval 1479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0" name="Oval 1480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1" name="Oval 1481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2" name="Oval 1482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3" name="Oval 1483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4" name="Oval 1484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5" name="Oval 1485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6" name="Oval 1486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7" name="Oval 1487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8" name="Oval 1488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9" name="Oval 1489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0" name="Oval 1490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1" name="Oval 1491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2" name="Oval 1492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3" name="Oval 1493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4" name="Oval 1494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5" name="Oval 1495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6" name="Oval 1496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7" name="Oval 1497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8" name="Oval 1498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9" name="Oval 1499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0" name="Oval 1500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1" name="Oval 1501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2" name="Oval 1502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3" name="Oval 1503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4" name="Oval 1504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5" name="Oval 1505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6" name="Oval 1506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7" name="Oval 1507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8" name="Oval 1508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9" name="Oval 1509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0" name="Oval 1510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1" name="Oval 1511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2" name="Oval 1512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3" name="Oval 1513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4" name="Oval 1514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5" name="Oval 1515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6" name="Oval 1516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7" name="Oval 1517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8" name="Oval 1518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9" name="Oval 1519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0" name="Oval 1520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1" name="Oval 1521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2" name="Oval 1522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3" name="Oval 1523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4" name="Oval 1524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5" name="Oval 1525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6" name="Oval 1526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7" name="Oval 1527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8" name="Oval 1528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9" name="Oval 1529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0" name="Oval 1530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1" name="Oval 1531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2" name="Oval 1532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3" name="Oval 1533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4" name="Oval 1534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5" name="Oval 1535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6" name="Oval 1536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7" name="Oval 1537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8" name="Oval 1538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9" name="Oval 1539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0" name="Oval 1540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1" name="Oval 1541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2" name="Oval 1542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3" name="Oval 1543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4" name="Oval 1544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5" name="Oval 1545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6" name="Oval 1546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7" name="Oval 1547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8" name="Oval 1548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9" name="Oval 1549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0" name="Oval 1550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1" name="Oval 1551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2" name="Oval 1552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3" name="Oval 1553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4" name="Oval 1554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5" name="Oval 1555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6" name="Oval 1556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7" name="Oval 1557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8" name="Oval 1558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9" name="Oval 1559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0" name="Oval 1560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1" name="Oval 1561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2" name="Oval 1562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3" name="Oval 1563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4" name="Oval 1564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5" name="Oval 1565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6" name="Oval 1566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7" name="Oval 1567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8" name="Oval 1568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9" name="Oval 1569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0" name="Oval 1570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1" name="Oval 1571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2" name="Oval 1572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3" name="Oval 1573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4" name="Oval 1574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5" name="Oval 1575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6" name="Oval 1576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7" name="Oval 1577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8" name="Oval 1578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9" name="Oval 1579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0" name="Oval 1580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1" name="Oval 1581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2" name="Oval 1582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3" name="Oval 1583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4" name="Oval 1584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5" name="Oval 1585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6" name="Oval 1586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7" name="Oval 1587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8" name="Oval 1588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9" name="Oval 1589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0" name="Oval 1590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1" name="Oval 1591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2" name="Oval 1592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3" name="Oval 1593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4" name="Oval 1594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5" name="Oval 1595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6" name="Oval 1596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7" name="Oval 1597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8" name="Oval 1598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9" name="Oval 1599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0" name="Oval 1600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1" name="Oval 1601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2" name="Oval 1602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3" name="Oval 1603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4" name="Oval 1604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5" name="Oval 1605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6" name="Oval 1606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7" name="Oval 1607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8" name="Oval 1608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9" name="Oval 1609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0" name="Oval 1610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1" name="Oval 1611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908" name="Group 1813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38352" name="Oval 1613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3" name="Oval 1614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4" name="Oval 1615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5" name="Oval 1616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6" name="Oval 1617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7" name="Oval 1618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8" name="Oval 1619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9" name="Oval 1620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0" name="Oval 1621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1" name="Oval 1622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2" name="Oval 1623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3" name="Oval 1624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4" name="Oval 1625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5" name="Oval 1626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6" name="Oval 1627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7" name="Oval 1628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8" name="Oval 1629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9" name="Oval 1630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0" name="Oval 1631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1" name="Oval 1632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2" name="Oval 1633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3" name="Oval 1634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4" name="Oval 1635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5" name="Oval 1636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6" name="Oval 1637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7" name="Oval 1638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8" name="Oval 1639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9" name="Oval 1640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0" name="Oval 1641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1" name="Oval 1642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2" name="Oval 1643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3" name="Oval 1644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4" name="Oval 1645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5" name="Oval 1646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6" name="Oval 1647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7" name="Oval 1648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8" name="Oval 1649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9" name="Oval 1650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0" name="Oval 1651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1" name="Oval 1652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2" name="Oval 1653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3" name="Oval 1654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4" name="Oval 1655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5" name="Oval 1656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6" name="Oval 1657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7" name="Oval 1658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8" name="Oval 1659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9" name="Oval 1660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0" name="Oval 1661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1" name="Oval 1662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2" name="Oval 1663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3" name="Oval 1664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4" name="Oval 1665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5" name="Oval 1666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6" name="Oval 1667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7" name="Oval 1668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8" name="Oval 1669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9" name="Oval 1670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0" name="Oval 1671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1" name="Oval 1672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2" name="Oval 1673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3" name="Oval 1674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4" name="Oval 1675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5" name="Oval 1676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6" name="Oval 1677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7" name="Oval 1678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8" name="Oval 1679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9" name="Oval 1680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0" name="Oval 1681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1" name="Oval 1682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2" name="Oval 1683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3" name="Oval 1684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4" name="Oval 1685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5" name="Oval 1686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6" name="Oval 1687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7" name="Oval 1688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8" name="Oval 168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9" name="Oval 1690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0" name="Oval 1691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1" name="Oval 1692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2" name="Oval 1693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3" name="Oval 1694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4" name="Oval 1695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5" name="Oval 1696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6" name="Oval 1697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7" name="Oval 1698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8" name="Oval 1699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9" name="Oval 1700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0" name="Oval 1701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1" name="Oval 1702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2" name="Oval 1703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3" name="Oval 1704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4" name="Oval 1705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5" name="Oval 1706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6" name="Oval 1707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7" name="Oval 1708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8" name="Oval 1709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9" name="Oval 1710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0" name="Oval 1711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1" name="Oval 1712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2" name="Oval 1713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3" name="Oval 1714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4" name="Oval 1715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5" name="Oval 1716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6" name="Oval 1717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7" name="Oval 1718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8" name="Oval 1719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9" name="Oval 1720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0" name="Oval 1721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1" name="Oval 1722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2" name="Oval 1723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3" name="Oval 1724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4" name="Oval 1725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5" name="Oval 1726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6" name="Oval 1727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7" name="Oval 1728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8" name="Oval 1729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9" name="Oval 1730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0" name="Oval 1731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1" name="Oval 1732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2" name="Oval 1733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3" name="Oval 1734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4" name="Oval 1735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5" name="Oval 1736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6" name="Oval 1737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7" name="Oval 1738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8" name="Oval 1739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9" name="Oval 1740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0" name="Oval 1741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1" name="Oval 1742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2" name="Oval 1743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3" name="Oval 1744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4" name="Oval 1745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5" name="Oval 1746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6" name="Oval 1747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7" name="Oval 1748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8" name="Oval 1749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9" name="Oval 1750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0" name="Oval 1751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1" name="Oval 1752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2" name="Oval 1753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3" name="Oval 1754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4" name="Oval 1755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5" name="Oval 1756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6" name="Oval 1757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7" name="Oval 1758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8" name="Oval 1759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9" name="Oval 1760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0" name="Oval 1761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1" name="Oval 1762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2" name="Oval 1763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3" name="Oval 1764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4" name="Oval 1765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5" name="Oval 1766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6" name="Oval 1767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7" name="Oval 1768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8" name="Oval 1769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9" name="Oval 1770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0" name="Oval 1771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1" name="Oval 1772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2" name="Oval 1773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3" name="Oval 1774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4" name="Oval 1775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5" name="Oval 1776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6" name="Oval 1777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7" name="Oval 1778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8" name="Oval 1779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9" name="Oval 1780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0" name="Oval 1781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1" name="Oval 1782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2" name="Oval 1783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3" name="Oval 1784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4" name="Oval 1785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5" name="Oval 1786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6" name="Oval 1787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7" name="Oval 1788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8" name="Oval 1789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9" name="Oval 1790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0" name="Oval 1791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1" name="Oval 1792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2" name="Oval 1793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3" name="Oval 1794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4" name="Oval 1795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5" name="Oval 1796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6" name="Oval 1797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7" name="Oval 1798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8" name="Oval 1799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9" name="Oval 1800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0" name="Oval 1801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1" name="Oval 1802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2" name="Oval 1803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3" name="Oval 1804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4" name="Oval 1805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5" name="Oval 1806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6" name="Oval 1807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7" name="Oval 1808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8" name="Oval 1809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9" name="Oval 1810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0" name="Oval 1811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1" name="Oval 1812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909" name="Group 2014"/>
            <p:cNvGrpSpPr>
              <a:grpSpLocks/>
            </p:cNvGrpSpPr>
            <p:nvPr/>
          </p:nvGrpSpPr>
          <p:grpSpPr bwMode="auto">
            <a:xfrm>
              <a:off x="2182" y="2345"/>
              <a:ext cx="527" cy="1236"/>
              <a:chOff x="2182" y="2345"/>
              <a:chExt cx="527" cy="1236"/>
            </a:xfrm>
          </p:grpSpPr>
          <p:sp>
            <p:nvSpPr>
              <p:cNvPr id="38152" name="Oval 1814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3" name="Oval 1815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4" name="Oval 1816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5" name="Oval 1817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6" name="Oval 1818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7" name="Oval 1819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8" name="Oval 1820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9" name="Oval 1821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0" name="Oval 1822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1" name="Oval 1823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2" name="Oval 1824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3" name="Oval 182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4" name="Oval 182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5" name="Oval 1827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6" name="Oval 1828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7" name="Oval 1829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8" name="Oval 1830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9" name="Oval 1831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0" name="Oval 1832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1" name="Oval 1833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2" name="Oval 1834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3" name="Oval 1835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4" name="Oval 1836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5" name="Oval 1837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6" name="Oval 1838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7" name="Oval 1839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8" name="Oval 1840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9" name="Oval 1841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0" name="Oval 1842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1" name="Oval 1843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2" name="Oval 1844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3" name="Oval 1845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4" name="Oval 1846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5" name="Oval 1847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6" name="Oval 1848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7" name="Oval 1849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8" name="Oval 1850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9" name="Oval 1851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0" name="Oval 1852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1" name="Oval 1853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2" name="Oval 1854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3" name="Oval 1855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4" name="Oval 1856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5" name="Oval 1857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6" name="Oval 1858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7" name="Oval 1859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8" name="Oval 1860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9" name="Oval 1861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0" name="Oval 1862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1" name="Oval 1863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2" name="Oval 1864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3" name="Oval 1865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4" name="Oval 1866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5" name="Oval 1867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6" name="Oval 1868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7" name="Oval 1869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8" name="Oval 1870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9" name="Oval 1871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0" name="Oval 1872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1" name="Oval 1873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2" name="Oval 1874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3" name="Oval 1875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4" name="Oval 1876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5" name="Oval 1877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6" name="Oval 1878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7" name="Oval 1879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8" name="Oval 1880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9" name="Oval 1881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0" name="Oval 1882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1" name="Oval 1883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2" name="Oval 1884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3" name="Oval 1885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4" name="Oval 1886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5" name="Oval 1887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6" name="Oval 1888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7" name="Oval 1889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8" name="Oval 1890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9" name="Oval 1891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0" name="Oval 1892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1" name="Oval 1893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2" name="Oval 1894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3" name="Oval 1895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4" name="Oval 1896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5" name="Oval 1897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6" name="Oval 1898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7" name="Oval 1899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8" name="Oval 1900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9" name="Oval 1901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0" name="Oval 1902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1" name="Oval 1903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2" name="Oval 1904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3" name="Oval 1905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4" name="Oval 1906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5" name="Oval 1907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6" name="Oval 1908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7" name="Oval 1909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8" name="Oval 1910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9" name="Oval 1911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0" name="Oval 1912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1" name="Oval 1913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2" name="Oval 1914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3" name="Oval 1915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4" name="Oval 1916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5" name="Oval 1917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6" name="Oval 1918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7" name="Oval 1919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8" name="Oval 1920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9" name="Oval 1921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0" name="Oval 1922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1" name="Oval 1923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2" name="Oval 1924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3" name="Oval 1925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4" name="Oval 1926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5" name="Oval 1927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6" name="Oval 1928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7" name="Oval 1929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8" name="Oval 1930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9" name="Oval 1931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0" name="Oval 1932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1" name="Oval 1933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2" name="Oval 1934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3" name="Oval 1935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4" name="Oval 1936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5" name="Oval 1937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6" name="Oval 1938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7" name="Oval 1939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8" name="Oval 1940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9" name="Oval 1941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0" name="Oval 1942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1" name="Oval 1943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2" name="Oval 1944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3" name="Oval 1945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4" name="Oval 1946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5" name="Oval 1947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6" name="Oval 1948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7" name="Oval 1949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8" name="Oval 1950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9" name="Oval 1951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0" name="Oval 1952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1" name="Oval 1953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2" name="Oval 1954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3" name="Oval 1955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4" name="Oval 1956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5" name="Oval 1957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6" name="Oval 1958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7" name="Oval 1959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8" name="Oval 1960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9" name="Oval 1961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0" name="Oval 1962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1" name="Oval 1963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2" name="Oval 1964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3" name="Oval 1965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4" name="Oval 1966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5" name="Oval 1967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6" name="Oval 1968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7" name="Oval 1969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8" name="Oval 1970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9" name="Oval 1971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0" name="Oval 1972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1" name="Oval 1973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2" name="Oval 1974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3" name="Oval 1975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4" name="Oval 1976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5" name="Oval 1977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6" name="Oval 1978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7" name="Oval 1979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8" name="Oval 1980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9" name="Oval 1981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0" name="Oval 1982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1" name="Oval 1983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2" name="Oval 1984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3" name="Oval 1985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4" name="Oval 1986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5" name="Oval 1987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6" name="Oval 1988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7" name="Oval 1989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8" name="Oval 1990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9" name="Oval 1991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0" name="Oval 1992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1" name="Oval 1993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2" name="Oval 1994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3" name="Oval 1995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4" name="Oval 1996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5" name="Oval 1997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6" name="Oval 1998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7" name="Oval 1999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8" name="Oval 2000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9" name="Oval 2001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0" name="Oval 2002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1" name="Oval 2003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2" name="Oval 2004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3" name="Oval 2005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4" name="Oval 2006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5" name="Oval 2007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6" name="Oval 2008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7" name="Oval 2009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8" name="Oval 2010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9" name="Oval 2011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0" name="Oval 2012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1" name="Oval 2013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7910" name="Group 2215"/>
            <p:cNvGrpSpPr>
              <a:grpSpLocks/>
            </p:cNvGrpSpPr>
            <p:nvPr/>
          </p:nvGrpSpPr>
          <p:grpSpPr bwMode="auto">
            <a:xfrm>
              <a:off x="2688" y="2143"/>
              <a:ext cx="1676" cy="1438"/>
              <a:chOff x="2688" y="2143"/>
              <a:chExt cx="1676" cy="1438"/>
            </a:xfrm>
          </p:grpSpPr>
          <p:sp>
            <p:nvSpPr>
              <p:cNvPr id="37952" name="Oval 2015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3" name="Oval 2016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4" name="Oval 2017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5" name="Oval 2018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6" name="Oval 2019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7" name="Oval 2020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8" name="Oval 2021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9" name="Oval 2022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0" name="Oval 2023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1" name="Oval 2024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2" name="Oval 2025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3" name="Oval 2026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4" name="Oval 2027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5" name="Oval 2028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6" name="Oval 2029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7" name="Oval 2030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8" name="Oval 2031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9" name="Oval 2032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0" name="Oval 2033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1" name="Oval 2034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2" name="Oval 2035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3" name="Oval 2036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4" name="Oval 2037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5" name="Oval 2038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6" name="Oval 2039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7" name="Oval 2040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8" name="Oval 2041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9" name="Oval 2042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0" name="Oval 2043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1" name="Oval 2044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2" name="Oval 2045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3" name="Oval 2046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4" name="Oval 2047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5" name="Oval 2048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6" name="Oval 2049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7" name="Oval 2050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8" name="Oval 2051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9" name="Oval 2052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0" name="Oval 2053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1" name="Oval 2054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2" name="Oval 2055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3" name="Oval 2056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4" name="Oval 205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5" name="Oval 2058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6" name="Oval 2059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7" name="Oval 2060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8" name="Oval 2061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9" name="Oval 2062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0" name="Oval 2063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1" name="Oval 2064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2" name="Oval 2065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3" name="Oval 2066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4" name="Oval 2067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5" name="Oval 2068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6" name="Oval 2069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7" name="Oval 2070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8" name="Oval 2071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9" name="Oval 2072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0" name="Oval 2073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1" name="Oval 2074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2" name="Oval 2075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3" name="Oval 2076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4" name="Oval 2077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5" name="Oval 2078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6" name="Oval 2079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7" name="Oval 2080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8" name="Oval 2081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9" name="Oval 2082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0" name="Oval 2083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1" name="Oval 2084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2" name="Oval 2085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3" name="Oval 2086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4" name="Oval 2087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5" name="Oval 2088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6" name="Oval 2089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7" name="Oval 2090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8" name="Oval 2091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9" name="Oval 2092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0" name="Oval 2093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1" name="Oval 2094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2" name="Oval 2095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3" name="Oval 2096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4" name="Oval 2097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5" name="Oval 2098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6" name="Oval 2099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7" name="Oval 2100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8" name="Oval 2101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9" name="Oval 2102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0" name="Oval 2103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1" name="Oval 2104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2" name="Oval 2105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3" name="Oval 2106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4" name="Oval 2107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5" name="Oval 2108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6" name="Oval 2109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7" name="Oval 2110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8" name="Oval 2111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9" name="Oval 2112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0" name="Oval 2113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1" name="Oval 2114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2" name="Oval 2115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3" name="Oval 2116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4" name="Oval 2117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5" name="Oval 2118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6" name="Oval 2119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7" name="Oval 2120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8" name="Oval 2121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9" name="Oval 2122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0" name="Oval 2123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1" name="Oval 2124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2" name="Oval 2125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3" name="Oval 2126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4" name="Oval 2127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5" name="Oval 2128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6" name="Oval 2129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7" name="Oval 2130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8" name="Oval 2131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9" name="Oval 2132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0" name="Oval 2133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1" name="Oval 2134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2" name="Oval 2135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3" name="Oval 2136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4" name="Oval 2137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5" name="Oval 2138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6" name="Oval 2139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7" name="Oval 2140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8" name="Oval 2141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9" name="Oval 2142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0" name="Oval 2143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1" name="Oval 2144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2" name="Oval 2145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3" name="Oval 2146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4" name="Oval 2147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5" name="Oval 2148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6" name="Oval 2149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7" name="Oval 2150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8" name="Oval 2151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9" name="Oval 2152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0" name="Oval 2153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1" name="Oval 2154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2" name="Oval 2155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3" name="Oval 2156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4" name="Oval 2157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5" name="Oval 2158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6" name="Oval 2159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7" name="Oval 2160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8" name="Oval 2161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9" name="Oval 2162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0" name="Oval 2163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1" name="Oval 2164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2" name="Oval 2165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3" name="Oval 2166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4" name="Oval 2167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5" name="Oval 2168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6" name="Oval 2169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7" name="Oval 2170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8" name="Oval 2171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9" name="Oval 2172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0" name="Oval 2173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1" name="Oval 2174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2" name="Oval 2175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3" name="Oval 2176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4" name="Oval 2177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5" name="Oval 2178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6" name="Oval 2179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7" name="Oval 2180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8" name="Oval 2181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9" name="Oval 2182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0" name="Oval 2183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1" name="Oval 2184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2" name="Oval 2185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3" name="Oval 2186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4" name="Oval 2187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5" name="Oval 2188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6" name="Oval 2189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7" name="Oval 2190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8" name="Oval 2191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9" name="Oval 2192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0" name="Oval 2193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1" name="Oval 2194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2" name="Oval 2195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3" name="Oval 2196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4" name="Oval 2197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5" name="Oval 2198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6" name="Oval 2199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7" name="Oval 2200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8" name="Oval 2201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9" name="Oval 2202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0" name="Oval 2203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1" name="Oval 2204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2" name="Oval 2205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3" name="Oval 2206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4" name="Oval 2207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5" name="Oval 2208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6" name="Oval 2209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7" name="Oval 2210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8" name="Oval 2211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9" name="Oval 2212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0" name="Oval 2213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1" name="Oval 2214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852" name="Group 2416"/>
            <p:cNvGrpSpPr>
              <a:grpSpLocks/>
            </p:cNvGrpSpPr>
            <p:nvPr/>
          </p:nvGrpSpPr>
          <p:grpSpPr bwMode="auto">
            <a:xfrm>
              <a:off x="723" y="774"/>
              <a:ext cx="4203" cy="2727"/>
              <a:chOff x="723" y="774"/>
              <a:chExt cx="4203" cy="2727"/>
            </a:xfrm>
          </p:grpSpPr>
          <p:sp>
            <p:nvSpPr>
              <p:cNvPr id="37752" name="Oval 2216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3" name="Oval 2217"/>
              <p:cNvSpPr>
                <a:spLocks noChangeArrowheads="1"/>
              </p:cNvSpPr>
              <p:nvPr/>
            </p:nvSpPr>
            <p:spPr bwMode="auto">
              <a:xfrm>
                <a:off x="439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4" name="Oval 2218"/>
              <p:cNvSpPr>
                <a:spLocks noChangeArrowheads="1"/>
              </p:cNvSpPr>
              <p:nvPr/>
            </p:nvSpPr>
            <p:spPr bwMode="auto">
              <a:xfrm>
                <a:off x="441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5" name="Oval 2219"/>
              <p:cNvSpPr>
                <a:spLocks noChangeArrowheads="1"/>
              </p:cNvSpPr>
              <p:nvPr/>
            </p:nvSpPr>
            <p:spPr bwMode="auto">
              <a:xfrm>
                <a:off x="4437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6" name="Oval 2220"/>
              <p:cNvSpPr>
                <a:spLocks noChangeArrowheads="1"/>
              </p:cNvSpPr>
              <p:nvPr/>
            </p:nvSpPr>
            <p:spPr bwMode="auto">
              <a:xfrm>
                <a:off x="4475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7" name="Oval 2221"/>
              <p:cNvSpPr>
                <a:spLocks noChangeArrowheads="1"/>
              </p:cNvSpPr>
              <p:nvPr/>
            </p:nvSpPr>
            <p:spPr bwMode="auto">
              <a:xfrm>
                <a:off x="4496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8" name="Oval 2222"/>
              <p:cNvSpPr>
                <a:spLocks noChangeArrowheads="1"/>
              </p:cNvSpPr>
              <p:nvPr/>
            </p:nvSpPr>
            <p:spPr bwMode="auto">
              <a:xfrm>
                <a:off x="4709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9" name="Oval 2223"/>
              <p:cNvSpPr>
                <a:spLocks noChangeArrowheads="1"/>
              </p:cNvSpPr>
              <p:nvPr/>
            </p:nvSpPr>
            <p:spPr bwMode="auto">
              <a:xfrm>
                <a:off x="4905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0" name="Oval 2224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1" name="Oval 2225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2" name="Oval 2226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3" name="Oval 2227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4" name="Oval 2228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5" name="Oval 2229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6" name="Oval 2230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7" name="Oval 2231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8" name="Oval 2232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9" name="Oval 2233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0" name="Oval 2234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1" name="Oval 2235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2" name="Oval 2236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3" name="Oval 2237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4" name="Oval 2238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5" name="Oval 2239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6" name="Oval 2240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7" name="Oval 2241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8" name="Oval 2242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9" name="Oval 2243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0" name="Oval 2244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1" name="Oval 2245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2" name="Oval 2246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3" name="Oval 2247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4" name="Oval 2248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5" name="Oval 2249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6" name="Oval 2250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7" name="Oval 2251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8" name="Oval 2252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9" name="Oval 2253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0" name="Oval 2254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1" name="Oval 2255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2" name="Oval 2256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3" name="Oval 2257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4" name="Oval 2258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5" name="Oval 2259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6" name="Oval 2260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7" name="Oval 2261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8" name="Oval 2262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9" name="Oval 2263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0" name="Oval 2264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1" name="Oval 2265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2" name="Oval 2266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3" name="Oval 2267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4" name="Oval 2268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5" name="Oval 2269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6" name="Oval 2270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7" name="Oval 2271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8" name="Oval 2272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9" name="Oval 2273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0" name="Oval 2274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1" name="Oval 2275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2" name="Oval 2276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3" name="Oval 2277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4" name="Oval 2278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5" name="Oval 2279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6" name="Oval 2280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7" name="Oval 2281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8" name="Oval 2282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9" name="Oval 2283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0" name="Oval 2284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1" name="Oval 2285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2" name="Oval 2286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3" name="Oval 2287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4" name="Oval 2288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5" name="Oval 2289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6" name="Oval 2290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7" name="Oval 2291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8" name="Oval 2292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9" name="Oval 2293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0" name="Oval 2294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1" name="Oval 2295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2" name="Oval 2296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3" name="Oval 2297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4" name="Oval 2298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5" name="Oval 2299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6" name="Oval 2300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7" name="Oval 2301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8" name="Oval 2302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9" name="Oval 2303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0" name="Oval 2304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1" name="Oval 2305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2" name="Oval 2306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3" name="Oval 2307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4" name="Oval 2308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5" name="Oval 2309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6" name="Oval 2310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7" name="Oval 2311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8" name="Oval 2312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9" name="Oval 2313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0" name="Oval 2314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1" name="Oval 2315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2" name="Oval 2316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3" name="Oval 2317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4" name="Oval 2318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5" name="Oval 2319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6" name="Oval 2320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7" name="Oval 2321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8" name="Oval 2322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9" name="Oval 2323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0" name="Oval 2324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1" name="Oval 2325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2" name="Oval 2326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3" name="Oval 2327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4" name="Oval 2328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5" name="Oval 2329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6" name="Oval 2330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7" name="Oval 2331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8" name="Oval 2332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9" name="Oval 2333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0" name="Oval 2334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1" name="Oval 2335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2" name="Oval 2336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3" name="Oval 2337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4" name="Oval 2338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5" name="Oval 2339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6" name="Oval 2340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7" name="Oval 2341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8" name="Oval 2342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9" name="Oval 2343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0" name="Oval 2344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1" name="Oval 2345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2" name="Oval 2346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3" name="Oval 2347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4" name="Oval 2348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5" name="Oval 2349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6" name="Oval 2350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7" name="Oval 2351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8" name="Oval 2352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9" name="Oval 2353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0" name="Oval 2354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1" name="Oval 2355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2" name="Oval 2356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3" name="Oval 2357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4" name="Oval 2358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5" name="Oval 2359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6" name="Oval 2360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7" name="Oval 2361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8" name="Oval 2362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9" name="Oval 2363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0" name="Oval 2364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1" name="Oval 2365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2" name="Oval 2366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3" name="Oval 2367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4" name="Oval 2368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5" name="Oval 2369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6" name="Oval 2370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7" name="Oval 2371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8" name="Oval 2372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9" name="Oval 2373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0" name="Oval 2374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1" name="Oval 2375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2" name="Oval 2376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3" name="Oval 2377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4" name="Oval 2378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5" name="Oval 2379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6" name="Oval 2380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7" name="Oval 2381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8" name="Oval 2382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9" name="Oval 2383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0" name="Oval 2384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1" name="Oval 2385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2" name="Oval 2386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3" name="Oval 2387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4" name="Oval 2388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5" name="Oval 2389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6" name="Oval 2390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7" name="Oval 2391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8" name="Oval 2392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9" name="Oval 2393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0" name="Oval 2394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1" name="Oval 2395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2" name="Oval 2396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3" name="Oval 2397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4" name="Oval 2398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5" name="Oval 2399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6" name="Oval 2400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7" name="Oval 2401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8" name="Oval 2402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9" name="Oval 2403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0" name="Oval 2404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1" name="Oval 2405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2" name="Oval 2406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3" name="Oval 2407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4" name="Oval 2408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5" name="Oval 2409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6" name="Oval 2410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7" name="Oval 2411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8" name="Oval 2412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9" name="Oval 2413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0" name="Oval 2414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1" name="Oval 2415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853" name="Group 2617"/>
            <p:cNvGrpSpPr>
              <a:grpSpLocks/>
            </p:cNvGrpSpPr>
            <p:nvPr/>
          </p:nvGrpSpPr>
          <p:grpSpPr bwMode="auto">
            <a:xfrm>
              <a:off x="932" y="976"/>
              <a:ext cx="140" cy="2162"/>
              <a:chOff x="932" y="976"/>
              <a:chExt cx="140" cy="2162"/>
            </a:xfrm>
          </p:grpSpPr>
          <p:sp>
            <p:nvSpPr>
              <p:cNvPr id="37552" name="Oval 2417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3" name="Oval 2418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4" name="Oval 2419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5" name="Oval 2420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6" name="Oval 2421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7" name="Oval 2422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8" name="Oval 2423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9" name="Oval 2424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0" name="Oval 2425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1" name="Oval 2426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2" name="Oval 2427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3" name="Oval 2428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4" name="Oval 2429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5" name="Oval 2430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6" name="Oval 2431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7" name="Oval 2432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8" name="Oval 2433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9" name="Oval 2434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0" name="Oval 2435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1" name="Oval 2436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2" name="Oval 2437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3" name="Oval 2438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4" name="Oval 2439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5" name="Oval 2440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6" name="Oval 2441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7" name="Oval 2442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8" name="Oval 2443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9" name="Oval 2444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0" name="Oval 2445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1" name="Oval 2446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2" name="Oval 2447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3" name="Oval 2448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4" name="Oval 2449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5" name="Oval 2450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6" name="Oval 2451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7" name="Oval 2452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8" name="Oval 2453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9" name="Oval 2454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0" name="Oval 2455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1" name="Oval 2456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2" name="Oval 2457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3" name="Oval 2458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4" name="Oval 2459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5" name="Oval 2460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6" name="Oval 2461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7" name="Oval 2462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8" name="Oval 2463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9" name="Oval 2464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0" name="Oval 2465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1" name="Oval 2466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2" name="Oval 2467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3" name="Oval 2468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4" name="Oval 2469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5" name="Oval 2470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6" name="Oval 2471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7" name="Oval 2472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8" name="Oval 2473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9" name="Oval 2474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0" name="Oval 2475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1" name="Oval 2476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2" name="Oval 2477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3" name="Oval 2478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4" name="Oval 2479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5" name="Oval 2480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6" name="Oval 2481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7" name="Oval 2482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8" name="Oval 2483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9" name="Oval 2484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0" name="Oval 2485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1" name="Oval 2486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2" name="Oval 2487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3" name="Oval 2488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4" name="Oval 2489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5" name="Oval 2490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6" name="Oval 2491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7" name="Oval 2492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8" name="Oval 2493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9" name="Oval 2494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0" name="Oval 2495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1" name="Oval 2496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2" name="Oval 2497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3" name="Oval 2498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4" name="Oval 2499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5" name="Oval 2500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6" name="Oval 2501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7" name="Oval 2502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8" name="Oval 2503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9" name="Oval 2504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0" name="Oval 2505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1" name="Oval 2506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2" name="Oval 2507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3" name="Oval 2508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4" name="Oval 2509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5" name="Oval 2510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6" name="Oval 2511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7" name="Oval 2512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8" name="Oval 2513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9" name="Oval 2514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0" name="Oval 2515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1" name="Oval 2516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2" name="Oval 2517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3" name="Oval 2518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4" name="Oval 2519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5" name="Oval 2520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6" name="Oval 2521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7" name="Oval 2522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8" name="Oval 2523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9" name="Oval 2524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0" name="Oval 2525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1" name="Oval 2526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2" name="Oval 2527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3" name="Oval 2528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4" name="Oval 2529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5" name="Oval 2530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6" name="Oval 2531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7" name="Oval 2532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8" name="Oval 2533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9" name="Oval 2534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0" name="Oval 2535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1" name="Oval 2536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2" name="Oval 2537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3" name="Oval 2538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4" name="Oval 2539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5" name="Oval 2540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6" name="Oval 2541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7" name="Oval 2542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8" name="Oval 2543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9" name="Oval 2544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0" name="Oval 2545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1" name="Oval 2546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2" name="Oval 2547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3" name="Oval 2548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4" name="Oval 2549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5" name="Oval 2550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6" name="Oval 2551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7" name="Oval 2552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8" name="Oval 2553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9" name="Oval 2554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0" name="Oval 2555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1" name="Oval 2556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2" name="Oval 2557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3" name="Oval 2558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4" name="Oval 2559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5" name="Oval 2560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6" name="Oval 2561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7" name="Oval 2562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8" name="Oval 2563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99" name="Oval 2564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0" name="Oval 2565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1" name="Oval 2566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2" name="Oval 2567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3" name="Oval 2568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4" name="Oval 2569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5" name="Oval 2570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6" name="Oval 2571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7" name="Oval 2572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8" name="Oval 2573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9" name="Oval 2574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0" name="Oval 2575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1" name="Oval 2576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2" name="Oval 2577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3" name="Oval 2578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4" name="Oval 2579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5" name="Oval 2580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6" name="Oval 2581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7" name="Oval 2582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8" name="Oval 2583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9" name="Oval 2584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0" name="Oval 2585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1" name="Oval 2586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2" name="Oval 2587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3" name="Oval 2588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4" name="Oval 2589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5" name="Oval 2590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6" name="Oval 2591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7" name="Oval 2592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8" name="Oval 2593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9" name="Oval 2594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0" name="Oval 2595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1" name="Oval 2596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2" name="Oval 2597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3" name="Oval 2598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4" name="Oval 2599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5" name="Oval 2600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6" name="Oval 2601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7" name="Oval 2602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8" name="Oval 2603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9" name="Oval 2604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0" name="Oval 2605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1" name="Oval 2606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2" name="Oval 2607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3" name="Oval 2608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4" name="Oval 2609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5" name="Oval 2610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6" name="Oval 2611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7" name="Oval 2612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8" name="Oval 2613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9" name="Oval 2614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0" name="Oval 2615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1" name="Oval 2616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854" name="Group 2818"/>
            <p:cNvGrpSpPr>
              <a:grpSpLocks/>
            </p:cNvGrpSpPr>
            <p:nvPr/>
          </p:nvGrpSpPr>
          <p:grpSpPr bwMode="auto">
            <a:xfrm>
              <a:off x="1051" y="987"/>
              <a:ext cx="139" cy="2161"/>
              <a:chOff x="1051" y="987"/>
              <a:chExt cx="139" cy="2161"/>
            </a:xfrm>
          </p:grpSpPr>
          <p:sp>
            <p:nvSpPr>
              <p:cNvPr id="37352" name="Oval 2618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3" name="Oval 2619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4" name="Oval 2620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5" name="Oval 2621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6" name="Oval 2622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7" name="Oval 2623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8" name="Oval 2624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9" name="Oval 2625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0" name="Oval 2626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1" name="Oval 2627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2" name="Oval 2628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3" name="Oval 2629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4" name="Oval 2630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5" name="Oval 2631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6" name="Oval 2632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7" name="Oval 2633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8" name="Oval 2634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9" name="Oval 2635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0" name="Oval 2636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1" name="Oval 2637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2" name="Oval 2638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3" name="Oval 2639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4" name="Oval 2640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5" name="Oval 2641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6" name="Oval 2642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7" name="Oval 2643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8" name="Oval 2644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9" name="Oval 2645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0" name="Oval 2646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1" name="Oval 2647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2" name="Oval 2648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3" name="Oval 2649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4" name="Oval 2650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5" name="Oval 2651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6" name="Oval 2652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7" name="Oval 2653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8" name="Oval 2654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9" name="Oval 2655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0" name="Oval 2656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1" name="Oval 2657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2" name="Oval 2658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3" name="Oval 2659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4" name="Oval 2660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5" name="Oval 2661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6" name="Oval 2662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7" name="Oval 2663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8" name="Oval 2664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9" name="Oval 2665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0" name="Oval 2666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1" name="Oval 2667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2" name="Oval 2668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3" name="Oval 2669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4" name="Oval 2670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5" name="Oval 2671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6" name="Oval 2672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7" name="Oval 2673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8" name="Oval 2674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9" name="Oval 2675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0" name="Oval 2676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1" name="Oval 2677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2" name="Oval 2678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3" name="Oval 2679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4" name="Oval 2680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5" name="Oval 2681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6" name="Oval 2682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7" name="Oval 2683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8" name="Oval 2684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9" name="Oval 2685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0" name="Oval 2686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1" name="Oval 2687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2" name="Oval 2688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3" name="Oval 2689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4" name="Oval 2690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5" name="Oval 2691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6" name="Oval 2692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7" name="Oval 2693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8" name="Oval 2694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9" name="Oval 2695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0" name="Oval 2696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1" name="Oval 2697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2" name="Oval 2698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3" name="Oval 2699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4" name="Oval 2700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5" name="Oval 2701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6" name="Oval 2702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7" name="Oval 2703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8" name="Oval 2704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9" name="Oval 2705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0" name="Oval 2706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1" name="Oval 2707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2" name="Oval 2708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3" name="Oval 2709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4" name="Oval 2710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5" name="Oval 2711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6" name="Oval 2712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7" name="Oval 2713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8" name="Oval 2714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9" name="Oval 2715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0" name="Oval 2716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1" name="Oval 2717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2" name="Oval 2718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3" name="Oval 2719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4" name="Oval 2720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5" name="Oval 2721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6" name="Oval 2722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7" name="Oval 2723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8" name="Oval 2724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9" name="Oval 2725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0" name="Oval 2726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1" name="Oval 2727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2" name="Oval 2728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3" name="Oval 2729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4" name="Oval 2730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5" name="Oval 2731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6" name="Oval 2732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7" name="Oval 2733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8" name="Oval 2734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9" name="Oval 2735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0" name="Oval 2736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1" name="Oval 2737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2" name="Oval 2738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3" name="Oval 2739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4" name="Oval 2740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5" name="Oval 2741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6" name="Oval 2742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7" name="Oval 2743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8" name="Oval 2744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9" name="Oval 2745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0" name="Oval 2746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1" name="Oval 2747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2" name="Oval 2748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3" name="Oval 2749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4" name="Oval 2750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5" name="Oval 2751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6" name="Oval 2752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7" name="Oval 2753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8" name="Oval 2754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9" name="Oval 2755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0" name="Oval 2756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1" name="Oval 2757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2" name="Oval 2758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3" name="Oval 2759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4" name="Oval 2760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5" name="Oval 2761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6" name="Oval 2762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7" name="Oval 2763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8" name="Oval 2764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9" name="Oval 2765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0" name="Oval 2766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1" name="Oval 2767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2" name="Oval 2768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3" name="Oval 2769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4" name="Oval 2770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5" name="Oval 2771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6" name="Oval 2772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7" name="Oval 2773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8" name="Oval 2774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9" name="Oval 2775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0" name="Oval 2776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1" name="Oval 2777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2" name="Oval 2778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3" name="Oval 2779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4" name="Oval 2780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5" name="Oval 2781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6" name="Oval 2782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7" name="Oval 2783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8" name="Oval 2784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9" name="Oval 2785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0" name="Oval 2786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1" name="Oval 2787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2" name="Oval 2788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3" name="Oval 2789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4" name="Oval 2790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5" name="Oval 2791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6" name="Oval 2792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7" name="Oval 2793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8" name="Oval 2794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9" name="Oval 2795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0" name="Oval 2796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1" name="Oval 2797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2" name="Oval 2798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3" name="Oval 2799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4" name="Oval 2800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5" name="Oval 2801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6" name="Oval 2802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7" name="Oval 2803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8" name="Oval 2804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9" name="Oval 2805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0" name="Oval 2806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1" name="Oval 2807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2" name="Oval 2808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3" name="Oval 2809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4" name="Oval 2810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5" name="Oval 2811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6" name="Oval 2812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7" name="Oval 2813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8" name="Oval 2814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9" name="Oval 2815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0" name="Oval 2816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1" name="Oval 2817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855" name="Group 3019"/>
            <p:cNvGrpSpPr>
              <a:grpSpLocks/>
            </p:cNvGrpSpPr>
            <p:nvPr/>
          </p:nvGrpSpPr>
          <p:grpSpPr bwMode="auto">
            <a:xfrm>
              <a:off x="1173" y="1668"/>
              <a:ext cx="195" cy="1477"/>
              <a:chOff x="1173" y="1668"/>
              <a:chExt cx="195" cy="1477"/>
            </a:xfrm>
          </p:grpSpPr>
          <p:sp>
            <p:nvSpPr>
              <p:cNvPr id="37152" name="Oval 2819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3" name="Oval 2820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4" name="Oval 2821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5" name="Oval 2822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6" name="Oval 2823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7" name="Oval 2824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8" name="Oval 2825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9" name="Oval 2826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0" name="Oval 2827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1" name="Oval 2828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2" name="Oval 2829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3" name="Oval 2830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4" name="Oval 2831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5" name="Oval 2832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6" name="Oval 2833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7" name="Oval 2834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8" name="Oval 2835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9" name="Oval 2836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0" name="Oval 2837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1" name="Oval 2838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2" name="Oval 2839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3" name="Oval 2840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4" name="Oval 2841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5" name="Oval 2842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6" name="Oval 2843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7" name="Oval 2844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8" name="Oval 2845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9" name="Oval 2846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0" name="Oval 2847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1" name="Oval 2848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2" name="Oval 2849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3" name="Oval 2850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4" name="Oval 2851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5" name="Oval 2852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6" name="Oval 2853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7" name="Oval 2854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8" name="Oval 2855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9" name="Oval 2856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0" name="Oval 2857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1" name="Oval 2858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2" name="Oval 2859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3" name="Oval 2860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4" name="Oval 2861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5" name="Oval 2862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6" name="Oval 2863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7" name="Oval 2864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8" name="Oval 2865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9" name="Oval 2866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0" name="Oval 2867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1" name="Oval 2868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2" name="Oval 2869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3" name="Oval 2870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4" name="Oval 2871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5" name="Oval 2872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6" name="Oval 2873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7" name="Oval 2874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8" name="Oval 2875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9" name="Oval 2876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0" name="Oval 2877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1" name="Oval 2878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2" name="Oval 2879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3" name="Oval 2880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4" name="Oval 2881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5" name="Oval 2882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6" name="Oval 2883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7" name="Oval 2884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8" name="Oval 2885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9" name="Oval 2886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0" name="Oval 2887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1" name="Oval 2888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2" name="Oval 2889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3" name="Oval 2890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4" name="Oval 2891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5" name="Oval 2892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6" name="Oval 2893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7" name="Oval 2894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8" name="Oval 2895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9" name="Oval 2896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0" name="Oval 2897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1" name="Oval 2898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2" name="Oval 2899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3" name="Oval 2900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4" name="Oval 2901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5" name="Oval 2902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6" name="Oval 2903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7" name="Oval 2904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8" name="Oval 2905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9" name="Oval 2906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0" name="Oval 2907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1" name="Oval 2908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2" name="Oval 2909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3" name="Oval 2910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4" name="Oval 2911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5" name="Oval 2912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6" name="Oval 2913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7" name="Oval 2914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8" name="Oval 2915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9" name="Oval 2916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0" name="Oval 2917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1" name="Oval 2918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2" name="Oval 2919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3" name="Oval 2920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4" name="Oval 2921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5" name="Oval 2922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6" name="Oval 2923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7" name="Oval 2924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8" name="Oval 2925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9" name="Oval 2926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0" name="Oval 2927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1" name="Oval 2928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2" name="Oval 2929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3" name="Oval 2930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4" name="Oval 2931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5" name="Oval 2932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6" name="Oval 2933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7" name="Oval 2934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8" name="Oval 2935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9" name="Oval 2936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0" name="Oval 2937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1" name="Oval 2938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2" name="Oval 2939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3" name="Oval 2940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4" name="Oval 2941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5" name="Oval 2942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6" name="Oval 2943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7" name="Oval 2944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8" name="Oval 2945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9" name="Oval 2946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0" name="Oval 2947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1" name="Oval 2948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2" name="Oval 2949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3" name="Oval 2950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4" name="Oval 2951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5" name="Oval 2952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6" name="Oval 2953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7" name="Oval 2954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8" name="Oval 2955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9" name="Oval 2956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0" name="Oval 2957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1" name="Oval 2958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2" name="Oval 2959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3" name="Oval 2960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4" name="Oval 2961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5" name="Oval 2962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6" name="Oval 2963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7" name="Oval 2964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8" name="Oval 2965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9" name="Oval 2966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0" name="Oval 2967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1" name="Oval 2968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2" name="Oval 2969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3" name="Oval 2970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4" name="Oval 2971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5" name="Oval 2972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6" name="Oval 2973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7" name="Oval 2974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8" name="Oval 2975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9" name="Oval 2976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0" name="Oval 2977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1" name="Oval 2978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2" name="Oval 2979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3" name="Oval 2980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4" name="Oval 2981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5" name="Oval 2982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6" name="Oval 2983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7" name="Oval 2984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8" name="Oval 2985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9" name="Oval 2986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0" name="Oval 2987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1" name="Oval 2988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2" name="Oval 2989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3" name="Oval 2990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4" name="Oval 2991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5" name="Oval 2992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6" name="Oval 2993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7" name="Oval 2994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8" name="Oval 2995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9" name="Oval 2996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0" name="Oval 2997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1" name="Oval 2998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2" name="Oval 2999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3" name="Oval 3000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4" name="Oval 3001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5" name="Oval 3002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6" name="Oval 3003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7" name="Oval 3004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8" name="Oval 3005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9" name="Oval 3006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0" name="Oval 3007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1" name="Oval 3008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2" name="Oval 3009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3" name="Oval 3010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4" name="Oval 3011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5" name="Oval 3012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6" name="Oval 3013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7" name="Oval 3014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8" name="Oval 3015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9" name="Oval 3016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0" name="Oval 3017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1" name="Oval 3018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856" name="Group 3220"/>
            <p:cNvGrpSpPr>
              <a:grpSpLocks/>
            </p:cNvGrpSpPr>
            <p:nvPr/>
          </p:nvGrpSpPr>
          <p:grpSpPr bwMode="auto">
            <a:xfrm>
              <a:off x="1351" y="795"/>
              <a:ext cx="342" cy="2350"/>
              <a:chOff x="1351" y="795"/>
              <a:chExt cx="342" cy="2350"/>
            </a:xfrm>
          </p:grpSpPr>
          <p:sp>
            <p:nvSpPr>
              <p:cNvPr id="6676" name="Oval 3020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7" name="Oval 3021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8" name="Oval 3022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9" name="Oval 3023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0" name="Oval 3024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1" name="Oval 3025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2" name="Oval 3026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3" name="Oval 3027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4" name="Oval 3028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5" name="Oval 3029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86" name="Oval 3030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1" name="Oval 3031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2" name="Oval 3032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3" name="Oval 3033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4" name="Oval 3034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5" name="Oval 3035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6" name="Oval 3036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7" name="Oval 3037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8" name="Oval 3038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99" name="Oval 3039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0" name="Oval 3040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1" name="Oval 3041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2" name="Oval 3042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3" name="Oval 3043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4" name="Oval 3044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5" name="Oval 3045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6" name="Oval 3046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7" name="Oval 3047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8" name="Oval 3048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09" name="Oval 3049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0" name="Oval 3050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1" name="Oval 3051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2" name="Oval 3052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3" name="Oval 3053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4" name="Oval 3054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5" name="Oval 3055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6" name="Oval 3056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7" name="Oval 3057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8" name="Oval 3058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719" name="Oval 3059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2" name="Oval 3060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3" name="Oval 3061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4" name="Oval 3062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5" name="Oval 3063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6" name="Oval 3064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7" name="Oval 3065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8" name="Oval 3066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9" name="Oval 3067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0" name="Oval 3068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1" name="Oval 3069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2" name="Oval 3070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3" name="Oval 3071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4" name="Oval 3072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5" name="Oval 3073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6" name="Oval 3074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7" name="Oval 3075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8" name="Oval 3076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9" name="Oval 3077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0" name="Oval 3078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1" name="Oval 3079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2" name="Oval 3080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3" name="Oval 3081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4" name="Oval 3082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5" name="Oval 3083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6" name="Oval 3084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7" name="Oval 3085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8" name="Oval 3086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9" name="Oval 3087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0" name="Oval 3088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1" name="Oval 3089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2" name="Oval 3090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3" name="Oval 3091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4" name="Oval 3092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5" name="Oval 3093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6" name="Oval 3094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7" name="Oval 3095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8" name="Oval 3096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9" name="Oval 3097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0" name="Oval 3098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1" name="Oval 3099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2" name="Oval 3100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3" name="Oval 3101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4" name="Oval 3102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5" name="Oval 3103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6" name="Oval 3104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7" name="Oval 3105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8" name="Oval 3106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9" name="Oval 3107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0" name="Oval 3108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1" name="Oval 3109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2" name="Oval 3110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3" name="Oval 3111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4" name="Oval 3112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5" name="Oval 3113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6" name="Oval 3114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7" name="Oval 3115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8" name="Oval 3116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9" name="Oval 3117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0" name="Oval 3118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1" name="Oval 3119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2" name="Oval 3120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3" name="Oval 3121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4" name="Oval 3122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5" name="Oval 3123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6" name="Oval 3124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7" name="Oval 3125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8" name="Oval 3126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9" name="Oval 3127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0" name="Oval 3128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1" name="Oval 3129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2" name="Oval 3130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3" name="Oval 3131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4" name="Oval 3132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5" name="Oval 3133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6" name="Oval 3134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7" name="Oval 3135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8" name="Oval 3136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9" name="Oval 3137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0" name="Oval 3138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1" name="Oval 3139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2" name="Oval 3140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3" name="Oval 3141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4" name="Oval 3142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5" name="Oval 3143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6" name="Oval 3144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7" name="Oval 3145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8" name="Oval 3146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9" name="Oval 3147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0" name="Oval 3148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1" name="Oval 3149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2" name="Oval 3150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3" name="Oval 3151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4" name="Oval 3152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5" name="Oval 3153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6" name="Oval 3154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7" name="Oval 3155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8" name="Oval 3156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9" name="Oval 3157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0" name="Oval 3158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1" name="Oval 3159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2" name="Oval 3160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3" name="Oval 3161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4" name="Oval 3162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5" name="Oval 3163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6" name="Oval 3164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7" name="Oval 3165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8" name="Oval 3166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9" name="Oval 3167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0" name="Oval 3168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1" name="Oval 3169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2" name="Oval 3170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3" name="Oval 3171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4" name="Oval 3172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5" name="Oval 3173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6" name="Oval 3174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7" name="Oval 3175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8" name="Oval 3176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9" name="Oval 3177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0" name="Oval 3178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1" name="Oval 3179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2" name="Oval 3180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3" name="Oval 3181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4" name="Oval 3182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5" name="Oval 3183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6" name="Oval 3184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7" name="Oval 3185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8" name="Oval 3186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9" name="Oval 3187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0" name="Oval 3188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1" name="Oval 3189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2" name="Oval 3190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3" name="Oval 3191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4" name="Oval 3192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5" name="Oval 3193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6" name="Oval 3194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7" name="Oval 3195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8" name="Oval 3196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9" name="Oval 3197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0" name="Oval 3198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1" name="Oval 3199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2" name="Oval 3200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3" name="Oval 3201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4" name="Oval 3202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5" name="Oval 3203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6" name="Oval 3204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7" name="Oval 3205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8" name="Oval 3206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9" name="Oval 3207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0" name="Oval 3208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1" name="Oval 3209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2" name="Oval 3210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3" name="Oval 3211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4" name="Oval 3212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5" name="Oval 3213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6" name="Oval 3214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7" name="Oval 3215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8" name="Oval 3216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9" name="Oval 3217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0" name="Oval 3218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1" name="Oval 3219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4857" name="Group 3421"/>
            <p:cNvGrpSpPr>
              <a:grpSpLocks/>
            </p:cNvGrpSpPr>
            <p:nvPr/>
          </p:nvGrpSpPr>
          <p:grpSpPr bwMode="auto">
            <a:xfrm>
              <a:off x="1672" y="1877"/>
              <a:ext cx="1466" cy="1271"/>
              <a:chOff x="1672" y="1877"/>
              <a:chExt cx="1466" cy="1271"/>
            </a:xfrm>
          </p:grpSpPr>
          <p:sp>
            <p:nvSpPr>
              <p:cNvPr id="18542" name="Oval 3221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3" name="Oval 3222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4" name="Oval 3223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5" name="Oval 3224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6" name="Oval 3225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7" name="Oval 3226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8" name="Oval 3227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49" name="Oval 3228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0" name="Oval 3229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1" name="Oval 3230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2" name="Oval 3231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3" name="Oval 3232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4" name="Oval 3233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5" name="Oval 3234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6" name="Oval 3235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7" name="Oval 3236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8" name="Oval 3237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559" name="Oval 3238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56" name="Oval 3239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57" name="Oval 3240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58" name="Oval 3241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59" name="Oval 3242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0" name="Oval 3243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4" name="Oval 3244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5" name="Oval 3245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6" name="Oval 3246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7" name="Oval 3247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8" name="Oval 3248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69" name="Oval 3249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0" name="Oval 3250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1" name="Oval 3251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2" name="Oval 3252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3" name="Oval 3253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4" name="Oval 3254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5" name="Oval 3255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6" name="Oval 3256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7" name="Oval 3257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8" name="Oval 3258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79" name="Oval 3259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0" name="Oval 3260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1" name="Oval 3261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2" name="Oval 3262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3" name="Oval 3263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4" name="Oval 3264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5" name="Oval 3265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6" name="Oval 3266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687" name="Oval 3267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4" name="Oval 3268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5" name="Oval 3269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6" name="Oval 3270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7" name="Oval 3271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8" name="Oval 3272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69" name="Oval 3273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0" name="Oval 3274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1" name="Oval 3275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2" name="Oval 3276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3" name="Oval 3277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4" name="Oval 3278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275" name="Oval 3279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07" name="Oval 3280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38" name="Oval 3281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339" name="Oval 3282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1" name="Oval 3283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2" name="Oval 3284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3" name="Oval 3285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19" name="Oval 3286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0" name="Oval 3287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1" name="Oval 3288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2" name="Oval 3289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3" name="Oval 3290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4" name="Oval 3291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5" name="Oval 3292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6" name="Oval 3293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127" name="Oval 3294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6" name="Oval 3295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7" name="Oval 3296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8" name="Oval 3297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59" name="Oval 3298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0" name="Oval 3299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1" name="Oval 3300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2" name="Oval 3301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3" name="Oval 3302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4" name="Oval 3303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5" name="Oval 3304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6" name="Oval 3305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7" name="Oval 3306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8" name="Oval 3307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69" name="Oval 3308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0" name="Oval 3309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1" name="Oval 3310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2" name="Oval 3311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3" name="Oval 3312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6" name="Oval 3313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7" name="Oval 3314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8" name="Oval 3315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79" name="Oval 3316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0" name="Oval 3317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1" name="Oval 3318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2" name="Oval 3319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3" name="Oval 3320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4" name="Oval 3321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5" name="Oval 3322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6" name="Oval 3323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287" name="Oval 3324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1" name="Oval 3325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0" name="Oval 3326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1" name="Oval 3327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2" name="Oval 3328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3" name="Oval 3329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4" name="Oval 3330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5" name="Oval 3331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6" name="Oval 3332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7" name="Oval 3333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8" name="Oval 3334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09" name="Oval 3335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0" name="Oval 3336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1" name="Oval 3337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2" name="Oval 3338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3" name="Oval 3339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4" name="Oval 3340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5" name="Oval 3341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6" name="Oval 3342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7" name="Oval 3343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8" name="Oval 3344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19" name="Oval 3345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0" name="Oval 3346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1" name="Oval 3347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2" name="Oval 3348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3" name="Oval 3349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4" name="Oval 3350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5" name="Oval 3351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6" name="Oval 3352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7" name="Oval 3353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8" name="Oval 3354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29" name="Oval 3355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0" name="Oval 3356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4" name="Oval 3357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5" name="Oval 3358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6" name="Oval 3359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7" name="Oval 3360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8" name="Oval 3361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39" name="Oval 3362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0" name="Oval 3363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1" name="Oval 3364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2" name="Oval 3365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3" name="Oval 3366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4" name="Oval 3367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5" name="Oval 3368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6" name="Oval 3369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7" name="Oval 3370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8" name="Oval 3371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49" name="Oval 3372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0" name="Oval 3373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1" name="Oval 3374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2" name="Oval 3375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3" name="Oval 3376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4" name="Oval 3377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5" name="Oval 3378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6" name="Oval 3379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7" name="Oval 3380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8" name="Oval 3381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59" name="Oval 3382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0" name="Oval 3383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1" name="Oval 3384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2" name="Oval 3385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3" name="Oval 3386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56" name="Oval 3387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57" name="Oval 3388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58" name="Oval 3389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59" name="Oval 3390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60" name="Oval 3391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61" name="Oval 3392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62" name="Oval 3393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63" name="Oval 3394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64" name="Oval 3395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4" name="Oval 3396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5" name="Oval 3397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466" name="Oval 3398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2" name="Oval 3399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3" name="Oval 3400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6" name="Oval 3401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7" name="Oval 3402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8" name="Oval 3403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59" name="Oval 3404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0" name="Oval 3405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1" name="Oval 3406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2" name="Oval 3407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3" name="Oval 3408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4" name="Oval 3409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5" name="Oval 3410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6" name="Oval 3411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7" name="Oval 3412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8" name="Oval 3413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69" name="Oval 3414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0" name="Oval 3415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1" name="Oval 3416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2" name="Oval 3417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3" name="Oval 3418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4" name="Oval 3419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675" name="Oval 3420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90353B"/>
              </a:solidFill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4858" name="Oval 3422"/>
            <p:cNvSpPr>
              <a:spLocks noChangeArrowheads="1"/>
            </p:cNvSpPr>
            <p:nvPr/>
          </p:nvSpPr>
          <p:spPr bwMode="auto">
            <a:xfrm>
              <a:off x="3135" y="2886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9" name="Oval 3423"/>
            <p:cNvSpPr>
              <a:spLocks noChangeArrowheads="1"/>
            </p:cNvSpPr>
            <p:nvPr/>
          </p:nvSpPr>
          <p:spPr bwMode="auto">
            <a:xfrm>
              <a:off x="3201" y="3117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0" name="Oval 3424"/>
            <p:cNvSpPr>
              <a:spLocks noChangeArrowheads="1"/>
            </p:cNvSpPr>
            <p:nvPr/>
          </p:nvSpPr>
          <p:spPr bwMode="auto">
            <a:xfrm>
              <a:off x="3212" y="3026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1" name="Oval 3425"/>
            <p:cNvSpPr>
              <a:spLocks noChangeArrowheads="1"/>
            </p:cNvSpPr>
            <p:nvPr/>
          </p:nvSpPr>
          <p:spPr bwMode="auto">
            <a:xfrm>
              <a:off x="3233" y="2792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2" name="Oval 3426"/>
            <p:cNvSpPr>
              <a:spLocks noChangeArrowheads="1"/>
            </p:cNvSpPr>
            <p:nvPr/>
          </p:nvSpPr>
          <p:spPr bwMode="auto">
            <a:xfrm>
              <a:off x="3271" y="2897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3" name="Oval 3427"/>
            <p:cNvSpPr>
              <a:spLocks noChangeArrowheads="1"/>
            </p:cNvSpPr>
            <p:nvPr/>
          </p:nvSpPr>
          <p:spPr bwMode="auto">
            <a:xfrm>
              <a:off x="3288" y="2471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6" name="Oval 3428"/>
            <p:cNvSpPr>
              <a:spLocks noChangeArrowheads="1"/>
            </p:cNvSpPr>
            <p:nvPr/>
          </p:nvSpPr>
          <p:spPr bwMode="auto">
            <a:xfrm>
              <a:off x="3334" y="2652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7" name="Oval 3429"/>
            <p:cNvSpPr>
              <a:spLocks noChangeArrowheads="1"/>
            </p:cNvSpPr>
            <p:nvPr/>
          </p:nvSpPr>
          <p:spPr bwMode="auto">
            <a:xfrm>
              <a:off x="3494" y="3029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8" name="Oval 3430"/>
            <p:cNvSpPr>
              <a:spLocks noChangeArrowheads="1"/>
            </p:cNvSpPr>
            <p:nvPr/>
          </p:nvSpPr>
          <p:spPr bwMode="auto">
            <a:xfrm>
              <a:off x="3508" y="2844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9" name="Oval 3431"/>
            <p:cNvSpPr>
              <a:spLocks noChangeArrowheads="1"/>
            </p:cNvSpPr>
            <p:nvPr/>
          </p:nvSpPr>
          <p:spPr bwMode="auto">
            <a:xfrm>
              <a:off x="3610" y="2202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0" name="Oval 3432"/>
            <p:cNvSpPr>
              <a:spLocks noChangeArrowheads="1"/>
            </p:cNvSpPr>
            <p:nvPr/>
          </p:nvSpPr>
          <p:spPr bwMode="auto">
            <a:xfrm>
              <a:off x="3627" y="2715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1" name="Oval 3433"/>
            <p:cNvSpPr>
              <a:spLocks noChangeArrowheads="1"/>
            </p:cNvSpPr>
            <p:nvPr/>
          </p:nvSpPr>
          <p:spPr bwMode="auto">
            <a:xfrm>
              <a:off x="3634" y="3064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2" name="Oval 3434"/>
            <p:cNvSpPr>
              <a:spLocks noChangeArrowheads="1"/>
            </p:cNvSpPr>
            <p:nvPr/>
          </p:nvSpPr>
          <p:spPr bwMode="auto">
            <a:xfrm>
              <a:off x="3791" y="2963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3" name="Oval 3435"/>
            <p:cNvSpPr>
              <a:spLocks noChangeArrowheads="1"/>
            </p:cNvSpPr>
            <p:nvPr/>
          </p:nvSpPr>
          <p:spPr bwMode="auto">
            <a:xfrm>
              <a:off x="3920" y="2960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4" name="Oval 3436"/>
            <p:cNvSpPr>
              <a:spLocks noChangeArrowheads="1"/>
            </p:cNvSpPr>
            <p:nvPr/>
          </p:nvSpPr>
          <p:spPr bwMode="auto">
            <a:xfrm>
              <a:off x="4004" y="3026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5" name="Oval 3437"/>
            <p:cNvSpPr>
              <a:spLocks noChangeArrowheads="1"/>
            </p:cNvSpPr>
            <p:nvPr/>
          </p:nvSpPr>
          <p:spPr bwMode="auto">
            <a:xfrm>
              <a:off x="4147" y="3089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6" name="Oval 3438"/>
            <p:cNvSpPr>
              <a:spLocks noChangeArrowheads="1"/>
            </p:cNvSpPr>
            <p:nvPr/>
          </p:nvSpPr>
          <p:spPr bwMode="auto">
            <a:xfrm>
              <a:off x="4196" y="3096"/>
              <a:ext cx="21" cy="21"/>
            </a:xfrm>
            <a:prstGeom prst="ellipse">
              <a:avLst/>
            </a:pr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0" name="Line 3439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1" name="Line 3440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2" name="Rectangle 3441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13" name="Line 3442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4" name="Rectangle 3443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15" name="Line 3444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6" name="Rectangle 3445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17" name="Line 3446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8" name="Rectangle 3447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19" name="Line 3448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0" name="Rectangle 3449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21" name="Line 3450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2" name="Rectangle 3451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23" name="Rectangle 3452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Success Rate: P(Child in Q5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24" name="Line 3453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5" name="Line 3454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6" name="Rectangle 3455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4927" name="Line 3456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6" name="Rectangle 3457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857" name="Line 3458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58" name="Rectangle 3459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859" name="Line 3460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60" name="Rectangle 3461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1861" name="Rectangle 3462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8541" name="Rectangle 3466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6936" name="TextBox 92"/>
          <p:cNvSpPr txBox="1"/>
          <p:nvPr/>
        </p:nvSpPr>
        <p:spPr>
          <a:xfrm>
            <a:off x="0" y="76200"/>
            <a:ext cx="91438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Success Rate vs. Low-Income Access by College</a:t>
            </a:r>
          </a:p>
        </p:txBody>
      </p:sp>
      <p:sp>
        <p:nvSpPr>
          <p:cNvPr id="6937" name="TextBox 6936"/>
          <p:cNvSpPr txBox="1"/>
          <p:nvPr/>
        </p:nvSpPr>
        <p:spPr>
          <a:xfrm>
            <a:off x="2057400" y="860425"/>
            <a:ext cx="69342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kern="0" dirty="0">
                <a:solidFill>
                  <a:sysClr val="windowText" lastClr="000000"/>
                </a:solidFill>
              </a:rPr>
              <a:t>Unconditional SD of Access = </a:t>
            </a:r>
            <a:r>
              <a:rPr lang="en-US" b="1" kern="0" dirty="0">
                <a:solidFill>
                  <a:sysClr val="windowText" lastClr="000000"/>
                </a:solidFill>
              </a:rPr>
              <a:t>7.59%</a:t>
            </a:r>
            <a:endParaRPr kumimoji="0" lang="en-US" sz="2000" b="0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Avg. SD (Access | Success Rate, Above Median) = </a:t>
            </a:r>
            <a:r>
              <a:rPr kumimoji="0" lang="en-US" sz="2000" b="1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5.41%</a:t>
            </a:r>
          </a:p>
        </p:txBody>
      </p:sp>
      <p:sp>
        <p:nvSpPr>
          <p:cNvPr id="6938" name="TextBox 6937"/>
          <p:cNvSpPr txBox="1"/>
          <p:nvPr/>
        </p:nvSpPr>
        <p:spPr>
          <a:xfrm>
            <a:off x="5170487" y="4419600"/>
            <a:ext cx="383222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Median Success Rate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596426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33" name="Rectangle 2"/>
          <p:cNvSpPr>
            <a:spLocks noChangeArrowheads="1"/>
          </p:cNvSpPr>
          <p:nvPr/>
        </p:nvSpPr>
        <p:spPr bwMode="auto">
          <a:xfrm>
            <a:off x="152400" y="228600"/>
            <a:ext cx="8686800" cy="615553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 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1524000" marR="0" lvl="2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Data source: de-identified data from 1996-2014 income tax returns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Includes data on income of non-filers through information returns filed by employers (W-2 forms)</a:t>
            </a: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Primary sample: all children in 1980-82 birth cohorts claimed as dependents by tax filers in the U.S.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Earliest cohorts where we can link almost all children to parents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Approximately 11 million children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Extended sample: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1978-1991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 birth cohorts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/>
              </a:rPr>
              <a:t>Used to study changes in access over time and for robustness</a:t>
            </a:r>
          </a:p>
        </p:txBody>
      </p:sp>
      <p:sp>
        <p:nvSpPr>
          <p:cNvPr id="218115" name="AutoShape 3"/>
          <p:cNvSpPr>
            <a:spLocks noChangeAspect="1" noChangeArrowheads="1" noTextEdit="1"/>
          </p:cNvSpPr>
          <p:nvPr/>
        </p:nvSpPr>
        <p:spPr bwMode="auto">
          <a:xfrm>
            <a:off x="0" y="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/>
            </a:endParaRPr>
          </a:p>
        </p:txBody>
      </p:sp>
      <p:sp>
        <p:nvSpPr>
          <p:cNvPr id="218116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Data</a:t>
            </a:r>
          </a:p>
        </p:txBody>
      </p:sp>
    </p:spTree>
    <p:extLst>
      <p:ext uri="{BB962C8B-B14F-4D97-AF65-F5344CB8AC3E}">
        <p14:creationId xmlns:p14="http://schemas.microsoft.com/office/powerpoint/2010/main" val="2557434748"/>
      </p:ext>
    </p:extLst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534400" cy="347787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marL="609600" indent="-376238" eaLnBrk="0" hangingPunct="0">
              <a:defRPr/>
            </a:pPr>
            <a:r>
              <a:rPr lang="en-US" u="sng" dirty="0">
                <a:solidFill>
                  <a:srgbClr val="000000"/>
                </a:solidFill>
              </a:rPr>
              <a:t> </a:t>
            </a: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b="1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Characterize the types of colleges with high vs. low rates of mobility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1066800" lvl="1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Correlate Mobility Rate, P(Child in Q5 and Parent in Q1), with various college characteristics</a:t>
            </a: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endParaRPr lang="en-US" dirty="0">
              <a:solidFill>
                <a:srgbClr val="000000"/>
              </a:solidFill>
            </a:endParaRPr>
          </a:p>
          <a:p>
            <a:pPr marL="609600" indent="-376238" eaLnBrk="0" hangingPunct="0">
              <a:buSzPct val="80000"/>
              <a:buFontTx/>
              <a:buBlip>
                <a:blip r:embed="rId3"/>
              </a:buBlip>
              <a:defRPr/>
            </a:pPr>
            <a:r>
              <a:rPr lang="en-US" dirty="0">
                <a:solidFill>
                  <a:srgbClr val="000000"/>
                </a:solidFill>
              </a:rPr>
              <a:t>Analysis is purely descriptive: does not directly identify causal pathways that can be manipulated to change mobility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defRPr/>
            </a:pPr>
            <a:r>
              <a:rPr lang="en-US" sz="2800" dirty="0">
                <a:solidFill>
                  <a:srgbClr val="FFFFFF"/>
                </a:solidFill>
              </a:rPr>
              <a:t>Which Colleges Have the Highest Mobility Rates?</a:t>
            </a:r>
          </a:p>
        </p:txBody>
      </p:sp>
    </p:spTree>
    <p:extLst>
      <p:ext uri="{BB962C8B-B14F-4D97-AF65-F5344CB8AC3E}">
        <p14:creationId xmlns:p14="http://schemas.microsoft.com/office/powerpoint/2010/main" val="1062726986"/>
      </p:ext>
    </p:extLst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0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261" name="Group 205"/>
          <p:cNvGrpSpPr>
            <a:grpSpLocks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4305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6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7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8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9" name="Line 9"/>
            <p:cNvSpPr>
              <a:spLocks noChangeShapeType="1"/>
            </p:cNvSpPr>
            <p:nvPr/>
          </p:nvSpPr>
          <p:spPr bwMode="auto">
            <a:xfrm>
              <a:off x="548" y="296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0" name="Line 10"/>
            <p:cNvSpPr>
              <a:spLocks noChangeShapeType="1"/>
            </p:cNvSpPr>
            <p:nvPr/>
          </p:nvSpPr>
          <p:spPr bwMode="auto">
            <a:xfrm>
              <a:off x="548" y="2359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1" name="Line 11"/>
            <p:cNvSpPr>
              <a:spLocks noChangeShapeType="1"/>
            </p:cNvSpPr>
            <p:nvPr/>
          </p:nvSpPr>
          <p:spPr bwMode="auto">
            <a:xfrm>
              <a:off x="548" y="175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2" name="Line 12"/>
            <p:cNvSpPr>
              <a:spLocks noChangeShapeType="1"/>
            </p:cNvSpPr>
            <p:nvPr/>
          </p:nvSpPr>
          <p:spPr bwMode="auto">
            <a:xfrm>
              <a:off x="548" y="1147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3" name="Line 13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4" name="Oval 14"/>
            <p:cNvSpPr>
              <a:spLocks noChangeArrowheads="1"/>
            </p:cNvSpPr>
            <p:nvPr/>
          </p:nvSpPr>
          <p:spPr bwMode="auto">
            <a:xfrm>
              <a:off x="1686" y="31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5" name="Oval 15"/>
            <p:cNvSpPr>
              <a:spLocks noChangeArrowheads="1"/>
            </p:cNvSpPr>
            <p:nvPr/>
          </p:nvSpPr>
          <p:spPr bwMode="auto">
            <a:xfrm>
              <a:off x="2273" y="33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7" name="Oval 16"/>
            <p:cNvSpPr>
              <a:spLocks noChangeArrowheads="1"/>
            </p:cNvSpPr>
            <p:nvPr/>
          </p:nvSpPr>
          <p:spPr bwMode="auto">
            <a:xfrm>
              <a:off x="1725" y="345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8" name="Oval 17"/>
            <p:cNvSpPr>
              <a:spLocks noChangeArrowheads="1"/>
            </p:cNvSpPr>
            <p:nvPr/>
          </p:nvSpPr>
          <p:spPr bwMode="auto">
            <a:xfrm>
              <a:off x="2531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19" name="Oval 18"/>
            <p:cNvSpPr>
              <a:spLocks noChangeArrowheads="1"/>
            </p:cNvSpPr>
            <p:nvPr/>
          </p:nvSpPr>
          <p:spPr bwMode="auto">
            <a:xfrm>
              <a:off x="4266" y="346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0" name="Oval 19"/>
            <p:cNvSpPr>
              <a:spLocks noChangeArrowheads="1"/>
            </p:cNvSpPr>
            <p:nvPr/>
          </p:nvSpPr>
          <p:spPr bwMode="auto">
            <a:xfrm>
              <a:off x="3651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1" name="Oval 20"/>
            <p:cNvSpPr>
              <a:spLocks noChangeArrowheads="1"/>
            </p:cNvSpPr>
            <p:nvPr/>
          </p:nvSpPr>
          <p:spPr bwMode="auto">
            <a:xfrm>
              <a:off x="1382" y="298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2" name="Oval 21"/>
            <p:cNvSpPr>
              <a:spLocks noChangeArrowheads="1"/>
            </p:cNvSpPr>
            <p:nvPr/>
          </p:nvSpPr>
          <p:spPr bwMode="auto">
            <a:xfrm>
              <a:off x="1955" y="31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3" name="Oval 22"/>
            <p:cNvSpPr>
              <a:spLocks noChangeArrowheads="1"/>
            </p:cNvSpPr>
            <p:nvPr/>
          </p:nvSpPr>
          <p:spPr bwMode="auto">
            <a:xfrm>
              <a:off x="2873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4" name="Oval 23"/>
            <p:cNvSpPr>
              <a:spLocks noChangeArrowheads="1"/>
            </p:cNvSpPr>
            <p:nvPr/>
          </p:nvSpPr>
          <p:spPr bwMode="auto">
            <a:xfrm>
              <a:off x="1431" y="29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5" name="Oval 24"/>
            <p:cNvSpPr>
              <a:spLocks noChangeArrowheads="1"/>
            </p:cNvSpPr>
            <p:nvPr/>
          </p:nvSpPr>
          <p:spPr bwMode="auto">
            <a:xfrm>
              <a:off x="1728" y="33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6" name="Oval 25"/>
            <p:cNvSpPr>
              <a:spLocks noChangeArrowheads="1"/>
            </p:cNvSpPr>
            <p:nvPr/>
          </p:nvSpPr>
          <p:spPr bwMode="auto">
            <a:xfrm>
              <a:off x="1833" y="32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7" name="Oval 26"/>
            <p:cNvSpPr>
              <a:spLocks noChangeArrowheads="1"/>
            </p:cNvSpPr>
            <p:nvPr/>
          </p:nvSpPr>
          <p:spPr bwMode="auto">
            <a:xfrm>
              <a:off x="1735" y="30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8" name="Oval 27"/>
            <p:cNvSpPr>
              <a:spLocks noChangeArrowheads="1"/>
            </p:cNvSpPr>
            <p:nvPr/>
          </p:nvSpPr>
          <p:spPr bwMode="auto">
            <a:xfrm>
              <a:off x="1002" y="304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29" name="Oval 28"/>
            <p:cNvSpPr>
              <a:spLocks noChangeArrowheads="1"/>
            </p:cNvSpPr>
            <p:nvPr/>
          </p:nvSpPr>
          <p:spPr bwMode="auto">
            <a:xfrm>
              <a:off x="2150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0" name="Oval 29"/>
            <p:cNvSpPr>
              <a:spLocks noChangeArrowheads="1"/>
            </p:cNvSpPr>
            <p:nvPr/>
          </p:nvSpPr>
          <p:spPr bwMode="auto">
            <a:xfrm>
              <a:off x="1606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1" name="Oval 30"/>
            <p:cNvSpPr>
              <a:spLocks noChangeArrowheads="1"/>
            </p:cNvSpPr>
            <p:nvPr/>
          </p:nvSpPr>
          <p:spPr bwMode="auto">
            <a:xfrm>
              <a:off x="2751" y="34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2" name="Oval 31"/>
            <p:cNvSpPr>
              <a:spLocks noChangeArrowheads="1"/>
            </p:cNvSpPr>
            <p:nvPr/>
          </p:nvSpPr>
          <p:spPr bwMode="auto">
            <a:xfrm>
              <a:off x="1641" y="32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3" name="Oval 32"/>
            <p:cNvSpPr>
              <a:spLocks noChangeArrowheads="1"/>
            </p:cNvSpPr>
            <p:nvPr/>
          </p:nvSpPr>
          <p:spPr bwMode="auto">
            <a:xfrm>
              <a:off x="1731" y="28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4" name="Oval 33"/>
            <p:cNvSpPr>
              <a:spLocks noChangeArrowheads="1"/>
            </p:cNvSpPr>
            <p:nvPr/>
          </p:nvSpPr>
          <p:spPr bwMode="auto">
            <a:xfrm>
              <a:off x="3966" y="33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5" name="Oval 34"/>
            <p:cNvSpPr>
              <a:spLocks noChangeArrowheads="1"/>
            </p:cNvSpPr>
            <p:nvPr/>
          </p:nvSpPr>
          <p:spPr bwMode="auto">
            <a:xfrm>
              <a:off x="1089" y="27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6" name="Oval 35"/>
            <p:cNvSpPr>
              <a:spLocks noChangeArrowheads="1"/>
            </p:cNvSpPr>
            <p:nvPr/>
          </p:nvSpPr>
          <p:spPr bwMode="auto">
            <a:xfrm>
              <a:off x="1239" y="304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7" name="Oval 36"/>
            <p:cNvSpPr>
              <a:spLocks noChangeArrowheads="1"/>
            </p:cNvSpPr>
            <p:nvPr/>
          </p:nvSpPr>
          <p:spPr bwMode="auto">
            <a:xfrm>
              <a:off x="1595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8" name="Oval 37"/>
            <p:cNvSpPr>
              <a:spLocks noChangeArrowheads="1"/>
            </p:cNvSpPr>
            <p:nvPr/>
          </p:nvSpPr>
          <p:spPr bwMode="auto">
            <a:xfrm>
              <a:off x="1337" y="30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39" name="Oval 38"/>
            <p:cNvSpPr>
              <a:spLocks noChangeArrowheads="1"/>
            </p:cNvSpPr>
            <p:nvPr/>
          </p:nvSpPr>
          <p:spPr bwMode="auto">
            <a:xfrm>
              <a:off x="2245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0" name="Oval 39"/>
            <p:cNvSpPr>
              <a:spLocks noChangeArrowheads="1"/>
            </p:cNvSpPr>
            <p:nvPr/>
          </p:nvSpPr>
          <p:spPr bwMode="auto">
            <a:xfrm>
              <a:off x="1941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1" name="Oval 40"/>
            <p:cNvSpPr>
              <a:spLocks noChangeArrowheads="1"/>
            </p:cNvSpPr>
            <p:nvPr/>
          </p:nvSpPr>
          <p:spPr bwMode="auto">
            <a:xfrm>
              <a:off x="3494" y="30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2" name="Oval 41"/>
            <p:cNvSpPr>
              <a:spLocks noChangeArrowheads="1"/>
            </p:cNvSpPr>
            <p:nvPr/>
          </p:nvSpPr>
          <p:spPr bwMode="auto">
            <a:xfrm>
              <a:off x="3634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3" name="Oval 42"/>
            <p:cNvSpPr>
              <a:spLocks noChangeArrowheads="1"/>
            </p:cNvSpPr>
            <p:nvPr/>
          </p:nvSpPr>
          <p:spPr bwMode="auto">
            <a:xfrm>
              <a:off x="2276" y="24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4" name="Oval 43"/>
            <p:cNvSpPr>
              <a:spLocks noChangeArrowheads="1"/>
            </p:cNvSpPr>
            <p:nvPr/>
          </p:nvSpPr>
          <p:spPr bwMode="auto">
            <a:xfrm>
              <a:off x="4371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5" name="Oval 44"/>
            <p:cNvSpPr>
              <a:spLocks noChangeArrowheads="1"/>
            </p:cNvSpPr>
            <p:nvPr/>
          </p:nvSpPr>
          <p:spPr bwMode="auto">
            <a:xfrm>
              <a:off x="1850" y="21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6" name="Oval 45"/>
            <p:cNvSpPr>
              <a:spLocks noChangeArrowheads="1"/>
            </p:cNvSpPr>
            <p:nvPr/>
          </p:nvSpPr>
          <p:spPr bwMode="auto">
            <a:xfrm>
              <a:off x="1484" y="25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7" name="Oval 46"/>
            <p:cNvSpPr>
              <a:spLocks noChangeArrowheads="1"/>
            </p:cNvSpPr>
            <p:nvPr/>
          </p:nvSpPr>
          <p:spPr bwMode="auto">
            <a:xfrm>
              <a:off x="1487" y="25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8" name="Oval 47"/>
            <p:cNvSpPr>
              <a:spLocks noChangeArrowheads="1"/>
            </p:cNvSpPr>
            <p:nvPr/>
          </p:nvSpPr>
          <p:spPr bwMode="auto">
            <a:xfrm>
              <a:off x="1721" y="26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49" name="Oval 48"/>
            <p:cNvSpPr>
              <a:spLocks noChangeArrowheads="1"/>
            </p:cNvSpPr>
            <p:nvPr/>
          </p:nvSpPr>
          <p:spPr bwMode="auto">
            <a:xfrm>
              <a:off x="1365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0" name="Oval 49"/>
            <p:cNvSpPr>
              <a:spLocks noChangeArrowheads="1"/>
            </p:cNvSpPr>
            <p:nvPr/>
          </p:nvSpPr>
          <p:spPr bwMode="auto">
            <a:xfrm>
              <a:off x="1669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1" name="Oval 50"/>
            <p:cNvSpPr>
              <a:spLocks noChangeArrowheads="1"/>
            </p:cNvSpPr>
            <p:nvPr/>
          </p:nvSpPr>
          <p:spPr bwMode="auto">
            <a:xfrm>
              <a:off x="2608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2" name="Oval 51"/>
            <p:cNvSpPr>
              <a:spLocks noChangeArrowheads="1"/>
            </p:cNvSpPr>
            <p:nvPr/>
          </p:nvSpPr>
          <p:spPr bwMode="auto">
            <a:xfrm>
              <a:off x="2625" y="32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3" name="Oval 52"/>
            <p:cNvSpPr>
              <a:spLocks noChangeArrowheads="1"/>
            </p:cNvSpPr>
            <p:nvPr/>
          </p:nvSpPr>
          <p:spPr bwMode="auto">
            <a:xfrm>
              <a:off x="925" y="30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4" name="Oval 53"/>
            <p:cNvSpPr>
              <a:spLocks noChangeArrowheads="1"/>
            </p:cNvSpPr>
            <p:nvPr/>
          </p:nvSpPr>
          <p:spPr bwMode="auto">
            <a:xfrm>
              <a:off x="1644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5" name="Oval 54"/>
            <p:cNvSpPr>
              <a:spLocks noChangeArrowheads="1"/>
            </p:cNvSpPr>
            <p:nvPr/>
          </p:nvSpPr>
          <p:spPr bwMode="auto">
            <a:xfrm>
              <a:off x="1347" y="31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6" name="Oval 55"/>
            <p:cNvSpPr>
              <a:spLocks noChangeArrowheads="1"/>
            </p:cNvSpPr>
            <p:nvPr/>
          </p:nvSpPr>
          <p:spPr bwMode="auto">
            <a:xfrm>
              <a:off x="1533" y="324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7" name="Oval 56"/>
            <p:cNvSpPr>
              <a:spLocks noChangeArrowheads="1"/>
            </p:cNvSpPr>
            <p:nvPr/>
          </p:nvSpPr>
          <p:spPr bwMode="auto">
            <a:xfrm>
              <a:off x="2587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8" name="Oval 57"/>
            <p:cNvSpPr>
              <a:spLocks noChangeArrowheads="1"/>
            </p:cNvSpPr>
            <p:nvPr/>
          </p:nvSpPr>
          <p:spPr bwMode="auto">
            <a:xfrm>
              <a:off x="1651" y="32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59" name="Oval 58"/>
            <p:cNvSpPr>
              <a:spLocks noChangeArrowheads="1"/>
            </p:cNvSpPr>
            <p:nvPr/>
          </p:nvSpPr>
          <p:spPr bwMode="auto">
            <a:xfrm>
              <a:off x="2503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0" name="Oval 59"/>
            <p:cNvSpPr>
              <a:spLocks noChangeArrowheads="1"/>
            </p:cNvSpPr>
            <p:nvPr/>
          </p:nvSpPr>
          <p:spPr bwMode="auto">
            <a:xfrm>
              <a:off x="1700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1" name="Oval 60"/>
            <p:cNvSpPr>
              <a:spLocks noChangeArrowheads="1"/>
            </p:cNvSpPr>
            <p:nvPr/>
          </p:nvSpPr>
          <p:spPr bwMode="auto">
            <a:xfrm>
              <a:off x="1927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2" name="Oval 61"/>
            <p:cNvSpPr>
              <a:spLocks noChangeArrowheads="1"/>
            </p:cNvSpPr>
            <p:nvPr/>
          </p:nvSpPr>
          <p:spPr bwMode="auto">
            <a:xfrm>
              <a:off x="2904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3" name="Oval 62"/>
            <p:cNvSpPr>
              <a:spLocks noChangeArrowheads="1"/>
            </p:cNvSpPr>
            <p:nvPr/>
          </p:nvSpPr>
          <p:spPr bwMode="auto">
            <a:xfrm>
              <a:off x="1669" y="33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4" name="Oval 63"/>
            <p:cNvSpPr>
              <a:spLocks noChangeArrowheads="1"/>
            </p:cNvSpPr>
            <p:nvPr/>
          </p:nvSpPr>
          <p:spPr bwMode="auto">
            <a:xfrm>
              <a:off x="3288" y="24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5" name="Oval 64"/>
            <p:cNvSpPr>
              <a:spLocks noChangeArrowheads="1"/>
            </p:cNvSpPr>
            <p:nvPr/>
          </p:nvSpPr>
          <p:spPr bwMode="auto">
            <a:xfrm>
              <a:off x="2992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6" name="Oval 65"/>
            <p:cNvSpPr>
              <a:spLocks noChangeArrowheads="1"/>
            </p:cNvSpPr>
            <p:nvPr/>
          </p:nvSpPr>
          <p:spPr bwMode="auto">
            <a:xfrm>
              <a:off x="1424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7" name="Oval 66"/>
            <p:cNvSpPr>
              <a:spLocks noChangeArrowheads="1"/>
            </p:cNvSpPr>
            <p:nvPr/>
          </p:nvSpPr>
          <p:spPr bwMode="auto">
            <a:xfrm>
              <a:off x="1246" y="31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8" name="Oval 67"/>
            <p:cNvSpPr>
              <a:spLocks noChangeArrowheads="1"/>
            </p:cNvSpPr>
            <p:nvPr/>
          </p:nvSpPr>
          <p:spPr bwMode="auto">
            <a:xfrm>
              <a:off x="1246" y="31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69" name="Oval 68"/>
            <p:cNvSpPr>
              <a:spLocks noChangeArrowheads="1"/>
            </p:cNvSpPr>
            <p:nvPr/>
          </p:nvSpPr>
          <p:spPr bwMode="auto">
            <a:xfrm>
              <a:off x="1714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0" name="Oval 69"/>
            <p:cNvSpPr>
              <a:spLocks noChangeArrowheads="1"/>
            </p:cNvSpPr>
            <p:nvPr/>
          </p:nvSpPr>
          <p:spPr bwMode="auto">
            <a:xfrm>
              <a:off x="1815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1" name="Oval 70"/>
            <p:cNvSpPr>
              <a:spLocks noChangeArrowheads="1"/>
            </p:cNvSpPr>
            <p:nvPr/>
          </p:nvSpPr>
          <p:spPr bwMode="auto">
            <a:xfrm>
              <a:off x="1822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2" name="Oval 71"/>
            <p:cNvSpPr>
              <a:spLocks noChangeArrowheads="1"/>
            </p:cNvSpPr>
            <p:nvPr/>
          </p:nvSpPr>
          <p:spPr bwMode="auto">
            <a:xfrm>
              <a:off x="2643" y="32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3" name="Oval 72"/>
            <p:cNvSpPr>
              <a:spLocks noChangeArrowheads="1"/>
            </p:cNvSpPr>
            <p:nvPr/>
          </p:nvSpPr>
          <p:spPr bwMode="auto">
            <a:xfrm>
              <a:off x="2018" y="31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4" name="Oval 73"/>
            <p:cNvSpPr>
              <a:spLocks noChangeArrowheads="1"/>
            </p:cNvSpPr>
            <p:nvPr/>
          </p:nvSpPr>
          <p:spPr bwMode="auto">
            <a:xfrm>
              <a:off x="1180" y="30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5" name="Oval 74"/>
            <p:cNvSpPr>
              <a:spLocks noChangeArrowheads="1"/>
            </p:cNvSpPr>
            <p:nvPr/>
          </p:nvSpPr>
          <p:spPr bwMode="auto">
            <a:xfrm>
              <a:off x="2953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6" name="Oval 75"/>
            <p:cNvSpPr>
              <a:spLocks noChangeArrowheads="1"/>
            </p:cNvSpPr>
            <p:nvPr/>
          </p:nvSpPr>
          <p:spPr bwMode="auto">
            <a:xfrm>
              <a:off x="1414" y="316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7" name="Oval 76"/>
            <p:cNvSpPr>
              <a:spLocks noChangeArrowheads="1"/>
            </p:cNvSpPr>
            <p:nvPr/>
          </p:nvSpPr>
          <p:spPr bwMode="auto">
            <a:xfrm>
              <a:off x="1180" y="316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8" name="Oval 77"/>
            <p:cNvSpPr>
              <a:spLocks noChangeArrowheads="1"/>
            </p:cNvSpPr>
            <p:nvPr/>
          </p:nvSpPr>
          <p:spPr bwMode="auto">
            <a:xfrm>
              <a:off x="1351" y="28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79" name="Oval 78"/>
            <p:cNvSpPr>
              <a:spLocks noChangeArrowheads="1"/>
            </p:cNvSpPr>
            <p:nvPr/>
          </p:nvSpPr>
          <p:spPr bwMode="auto">
            <a:xfrm>
              <a:off x="1396" y="32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0" name="Oval 79"/>
            <p:cNvSpPr>
              <a:spLocks noChangeArrowheads="1"/>
            </p:cNvSpPr>
            <p:nvPr/>
          </p:nvSpPr>
          <p:spPr bwMode="auto">
            <a:xfrm>
              <a:off x="890" y="24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1" name="Oval 80"/>
            <p:cNvSpPr>
              <a:spLocks noChangeArrowheads="1"/>
            </p:cNvSpPr>
            <p:nvPr/>
          </p:nvSpPr>
          <p:spPr bwMode="auto">
            <a:xfrm>
              <a:off x="1466" y="28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2" name="Oval 81"/>
            <p:cNvSpPr>
              <a:spLocks noChangeArrowheads="1"/>
            </p:cNvSpPr>
            <p:nvPr/>
          </p:nvSpPr>
          <p:spPr bwMode="auto">
            <a:xfrm>
              <a:off x="1484" y="305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3" name="Oval 82"/>
            <p:cNvSpPr>
              <a:spLocks noChangeArrowheads="1"/>
            </p:cNvSpPr>
            <p:nvPr/>
          </p:nvSpPr>
          <p:spPr bwMode="auto">
            <a:xfrm>
              <a:off x="1725" y="337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4" name="Oval 83"/>
            <p:cNvSpPr>
              <a:spLocks noChangeArrowheads="1"/>
            </p:cNvSpPr>
            <p:nvPr/>
          </p:nvSpPr>
          <p:spPr bwMode="auto">
            <a:xfrm>
              <a:off x="1690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5" name="Oval 84"/>
            <p:cNvSpPr>
              <a:spLocks noChangeArrowheads="1"/>
            </p:cNvSpPr>
            <p:nvPr/>
          </p:nvSpPr>
          <p:spPr bwMode="auto">
            <a:xfrm>
              <a:off x="2314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6" name="Oval 85"/>
            <p:cNvSpPr>
              <a:spLocks noChangeArrowheads="1"/>
            </p:cNvSpPr>
            <p:nvPr/>
          </p:nvSpPr>
          <p:spPr bwMode="auto">
            <a:xfrm>
              <a:off x="2447" y="30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7" name="Oval 86"/>
            <p:cNvSpPr>
              <a:spLocks noChangeArrowheads="1"/>
            </p:cNvSpPr>
            <p:nvPr/>
          </p:nvSpPr>
          <p:spPr bwMode="auto">
            <a:xfrm>
              <a:off x="3201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8" name="Oval 87"/>
            <p:cNvSpPr>
              <a:spLocks noChangeArrowheads="1"/>
            </p:cNvSpPr>
            <p:nvPr/>
          </p:nvSpPr>
          <p:spPr bwMode="auto">
            <a:xfrm>
              <a:off x="2154" y="316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89" name="Oval 88"/>
            <p:cNvSpPr>
              <a:spLocks noChangeArrowheads="1"/>
            </p:cNvSpPr>
            <p:nvPr/>
          </p:nvSpPr>
          <p:spPr bwMode="auto">
            <a:xfrm>
              <a:off x="2126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0" name="Oval 89"/>
            <p:cNvSpPr>
              <a:spLocks noChangeArrowheads="1"/>
            </p:cNvSpPr>
            <p:nvPr/>
          </p:nvSpPr>
          <p:spPr bwMode="auto">
            <a:xfrm>
              <a:off x="1498" y="305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1" name="Oval 90"/>
            <p:cNvSpPr>
              <a:spLocks noChangeArrowheads="1"/>
            </p:cNvSpPr>
            <p:nvPr/>
          </p:nvSpPr>
          <p:spPr bwMode="auto">
            <a:xfrm>
              <a:off x="1599" y="32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2" name="Oval 91"/>
            <p:cNvSpPr>
              <a:spLocks noChangeArrowheads="1"/>
            </p:cNvSpPr>
            <p:nvPr/>
          </p:nvSpPr>
          <p:spPr bwMode="auto">
            <a:xfrm>
              <a:off x="1990" y="335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3" name="Oval 92"/>
            <p:cNvSpPr>
              <a:spLocks noChangeArrowheads="1"/>
            </p:cNvSpPr>
            <p:nvPr/>
          </p:nvSpPr>
          <p:spPr bwMode="auto">
            <a:xfrm>
              <a:off x="1662" y="33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4" name="Oval 93"/>
            <p:cNvSpPr>
              <a:spLocks noChangeArrowheads="1"/>
            </p:cNvSpPr>
            <p:nvPr/>
          </p:nvSpPr>
          <p:spPr bwMode="auto">
            <a:xfrm>
              <a:off x="2290" y="33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5" name="Oval 94"/>
            <p:cNvSpPr>
              <a:spLocks noChangeArrowheads="1"/>
            </p:cNvSpPr>
            <p:nvPr/>
          </p:nvSpPr>
          <p:spPr bwMode="auto">
            <a:xfrm>
              <a:off x="1347" y="31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6" name="Oval 95"/>
            <p:cNvSpPr>
              <a:spLocks noChangeArrowheads="1"/>
            </p:cNvSpPr>
            <p:nvPr/>
          </p:nvSpPr>
          <p:spPr bwMode="auto">
            <a:xfrm>
              <a:off x="1773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7" name="Oval 96"/>
            <p:cNvSpPr>
              <a:spLocks noChangeArrowheads="1"/>
            </p:cNvSpPr>
            <p:nvPr/>
          </p:nvSpPr>
          <p:spPr bwMode="auto">
            <a:xfrm>
              <a:off x="1766" y="26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8" name="Oval 97"/>
            <p:cNvSpPr>
              <a:spLocks noChangeArrowheads="1"/>
            </p:cNvSpPr>
            <p:nvPr/>
          </p:nvSpPr>
          <p:spPr bwMode="auto">
            <a:xfrm>
              <a:off x="1976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99" name="Oval 98"/>
            <p:cNvSpPr>
              <a:spLocks noChangeArrowheads="1"/>
            </p:cNvSpPr>
            <p:nvPr/>
          </p:nvSpPr>
          <p:spPr bwMode="auto">
            <a:xfrm>
              <a:off x="1955" y="34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0" name="Oval 99"/>
            <p:cNvSpPr>
              <a:spLocks noChangeArrowheads="1"/>
            </p:cNvSpPr>
            <p:nvPr/>
          </p:nvSpPr>
          <p:spPr bwMode="auto">
            <a:xfrm>
              <a:off x="2039" y="33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1" name="Oval 100"/>
            <p:cNvSpPr>
              <a:spLocks noChangeArrowheads="1"/>
            </p:cNvSpPr>
            <p:nvPr/>
          </p:nvSpPr>
          <p:spPr bwMode="auto">
            <a:xfrm>
              <a:off x="3456" y="33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2" name="Oval 101"/>
            <p:cNvSpPr>
              <a:spLocks noChangeArrowheads="1"/>
            </p:cNvSpPr>
            <p:nvPr/>
          </p:nvSpPr>
          <p:spPr bwMode="auto">
            <a:xfrm>
              <a:off x="1180" y="27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3" name="Oval 102"/>
            <p:cNvSpPr>
              <a:spLocks noChangeArrowheads="1"/>
            </p:cNvSpPr>
            <p:nvPr/>
          </p:nvSpPr>
          <p:spPr bwMode="auto">
            <a:xfrm>
              <a:off x="1826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4" name="Oval 103"/>
            <p:cNvSpPr>
              <a:spLocks noChangeArrowheads="1"/>
            </p:cNvSpPr>
            <p:nvPr/>
          </p:nvSpPr>
          <p:spPr bwMode="auto">
            <a:xfrm>
              <a:off x="936" y="277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5" name="Oval 104"/>
            <p:cNvSpPr>
              <a:spLocks noChangeArrowheads="1"/>
            </p:cNvSpPr>
            <p:nvPr/>
          </p:nvSpPr>
          <p:spPr bwMode="auto">
            <a:xfrm>
              <a:off x="1417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6" name="Oval 105"/>
            <p:cNvSpPr>
              <a:spLocks noChangeArrowheads="1"/>
            </p:cNvSpPr>
            <p:nvPr/>
          </p:nvSpPr>
          <p:spPr bwMode="auto">
            <a:xfrm>
              <a:off x="2458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7" name="Oval 106"/>
            <p:cNvSpPr>
              <a:spLocks noChangeArrowheads="1"/>
            </p:cNvSpPr>
            <p:nvPr/>
          </p:nvSpPr>
          <p:spPr bwMode="auto">
            <a:xfrm>
              <a:off x="2538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8" name="Oval 107"/>
            <p:cNvSpPr>
              <a:spLocks noChangeArrowheads="1"/>
            </p:cNvSpPr>
            <p:nvPr/>
          </p:nvSpPr>
          <p:spPr bwMode="auto">
            <a:xfrm>
              <a:off x="1494" y="300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09" name="Oval 108"/>
            <p:cNvSpPr>
              <a:spLocks noChangeArrowheads="1"/>
            </p:cNvSpPr>
            <p:nvPr/>
          </p:nvSpPr>
          <p:spPr bwMode="auto">
            <a:xfrm>
              <a:off x="1187" y="270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0" name="Oval 109"/>
            <p:cNvSpPr>
              <a:spLocks noChangeArrowheads="1"/>
            </p:cNvSpPr>
            <p:nvPr/>
          </p:nvSpPr>
          <p:spPr bwMode="auto">
            <a:xfrm>
              <a:off x="1110" y="302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1" name="Oval 110"/>
            <p:cNvSpPr>
              <a:spLocks noChangeArrowheads="1"/>
            </p:cNvSpPr>
            <p:nvPr/>
          </p:nvSpPr>
          <p:spPr bwMode="auto">
            <a:xfrm>
              <a:off x="2318" y="32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2" name="Oval 111"/>
            <p:cNvSpPr>
              <a:spLocks noChangeArrowheads="1"/>
            </p:cNvSpPr>
            <p:nvPr/>
          </p:nvSpPr>
          <p:spPr bwMode="auto">
            <a:xfrm>
              <a:off x="2688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3" name="Oval 112"/>
            <p:cNvSpPr>
              <a:spLocks noChangeArrowheads="1"/>
            </p:cNvSpPr>
            <p:nvPr/>
          </p:nvSpPr>
          <p:spPr bwMode="auto">
            <a:xfrm>
              <a:off x="2398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4" name="Oval 113"/>
            <p:cNvSpPr>
              <a:spLocks noChangeArrowheads="1"/>
            </p:cNvSpPr>
            <p:nvPr/>
          </p:nvSpPr>
          <p:spPr bwMode="auto">
            <a:xfrm>
              <a:off x="2883" y="3400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5" name="Oval 114"/>
            <p:cNvSpPr>
              <a:spLocks noChangeArrowheads="1"/>
            </p:cNvSpPr>
            <p:nvPr/>
          </p:nvSpPr>
          <p:spPr bwMode="auto">
            <a:xfrm>
              <a:off x="2217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6" name="Oval 115"/>
            <p:cNvSpPr>
              <a:spLocks noChangeArrowheads="1"/>
            </p:cNvSpPr>
            <p:nvPr/>
          </p:nvSpPr>
          <p:spPr bwMode="auto">
            <a:xfrm>
              <a:off x="1320" y="28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7" name="Oval 116"/>
            <p:cNvSpPr>
              <a:spLocks noChangeArrowheads="1"/>
            </p:cNvSpPr>
            <p:nvPr/>
          </p:nvSpPr>
          <p:spPr bwMode="auto">
            <a:xfrm>
              <a:off x="1149" y="2527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8" name="Oval 117"/>
            <p:cNvSpPr>
              <a:spLocks noChangeArrowheads="1"/>
            </p:cNvSpPr>
            <p:nvPr/>
          </p:nvSpPr>
          <p:spPr bwMode="auto">
            <a:xfrm>
              <a:off x="169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19" name="Oval 118"/>
            <p:cNvSpPr>
              <a:spLocks noChangeArrowheads="1"/>
            </p:cNvSpPr>
            <p:nvPr/>
          </p:nvSpPr>
          <p:spPr bwMode="auto">
            <a:xfrm>
              <a:off x="1787" y="34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0" name="Oval 119"/>
            <p:cNvSpPr>
              <a:spLocks noChangeArrowheads="1"/>
            </p:cNvSpPr>
            <p:nvPr/>
          </p:nvSpPr>
          <p:spPr bwMode="auto">
            <a:xfrm>
              <a:off x="2412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1" name="Oval 120"/>
            <p:cNvSpPr>
              <a:spLocks noChangeArrowheads="1"/>
            </p:cNvSpPr>
            <p:nvPr/>
          </p:nvSpPr>
          <p:spPr bwMode="auto">
            <a:xfrm>
              <a:off x="2723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2" name="Oval 121"/>
            <p:cNvSpPr>
              <a:spLocks noChangeArrowheads="1"/>
            </p:cNvSpPr>
            <p:nvPr/>
          </p:nvSpPr>
          <p:spPr bwMode="auto">
            <a:xfrm>
              <a:off x="1728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3" name="Oval 122"/>
            <p:cNvSpPr>
              <a:spLocks noChangeArrowheads="1"/>
            </p:cNvSpPr>
            <p:nvPr/>
          </p:nvSpPr>
          <p:spPr bwMode="auto">
            <a:xfrm>
              <a:off x="1693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4" name="Oval 123"/>
            <p:cNvSpPr>
              <a:spLocks noChangeArrowheads="1"/>
            </p:cNvSpPr>
            <p:nvPr/>
          </p:nvSpPr>
          <p:spPr bwMode="auto">
            <a:xfrm>
              <a:off x="894" y="18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5" name="Oval 124"/>
            <p:cNvSpPr>
              <a:spLocks noChangeArrowheads="1"/>
            </p:cNvSpPr>
            <p:nvPr/>
          </p:nvSpPr>
          <p:spPr bwMode="auto">
            <a:xfrm>
              <a:off x="2081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6" name="Oval 125"/>
            <p:cNvSpPr>
              <a:spLocks noChangeArrowheads="1"/>
            </p:cNvSpPr>
            <p:nvPr/>
          </p:nvSpPr>
          <p:spPr bwMode="auto">
            <a:xfrm>
              <a:off x="1606" y="30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7" name="Oval 126"/>
            <p:cNvSpPr>
              <a:spLocks noChangeArrowheads="1"/>
            </p:cNvSpPr>
            <p:nvPr/>
          </p:nvSpPr>
          <p:spPr bwMode="auto">
            <a:xfrm>
              <a:off x="2384" y="33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8" name="Oval 127"/>
            <p:cNvSpPr>
              <a:spLocks noChangeArrowheads="1"/>
            </p:cNvSpPr>
            <p:nvPr/>
          </p:nvSpPr>
          <p:spPr bwMode="auto">
            <a:xfrm>
              <a:off x="2140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29" name="Oval 128"/>
            <p:cNvSpPr>
              <a:spLocks noChangeArrowheads="1"/>
            </p:cNvSpPr>
            <p:nvPr/>
          </p:nvSpPr>
          <p:spPr bwMode="auto">
            <a:xfrm>
              <a:off x="1257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0" name="Oval 129"/>
            <p:cNvSpPr>
              <a:spLocks noChangeArrowheads="1"/>
            </p:cNvSpPr>
            <p:nvPr/>
          </p:nvSpPr>
          <p:spPr bwMode="auto">
            <a:xfrm>
              <a:off x="3337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1" name="Oval 130"/>
            <p:cNvSpPr>
              <a:spLocks noChangeArrowheads="1"/>
            </p:cNvSpPr>
            <p:nvPr/>
          </p:nvSpPr>
          <p:spPr bwMode="auto">
            <a:xfrm>
              <a:off x="3805" y="34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2" name="Oval 131"/>
            <p:cNvSpPr>
              <a:spLocks noChangeArrowheads="1"/>
            </p:cNvSpPr>
            <p:nvPr/>
          </p:nvSpPr>
          <p:spPr bwMode="auto">
            <a:xfrm>
              <a:off x="1145" y="311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3" name="Oval 132"/>
            <p:cNvSpPr>
              <a:spLocks noChangeArrowheads="1"/>
            </p:cNvSpPr>
            <p:nvPr/>
          </p:nvSpPr>
          <p:spPr bwMode="auto">
            <a:xfrm>
              <a:off x="1414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4" name="Oval 133"/>
            <p:cNvSpPr>
              <a:spLocks noChangeArrowheads="1"/>
            </p:cNvSpPr>
            <p:nvPr/>
          </p:nvSpPr>
          <p:spPr bwMode="auto">
            <a:xfrm>
              <a:off x="1648" y="31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5" name="Oval 134"/>
            <p:cNvSpPr>
              <a:spLocks noChangeArrowheads="1"/>
            </p:cNvSpPr>
            <p:nvPr/>
          </p:nvSpPr>
          <p:spPr bwMode="auto">
            <a:xfrm>
              <a:off x="1735" y="302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6" name="Oval 135"/>
            <p:cNvSpPr>
              <a:spLocks noChangeArrowheads="1"/>
            </p:cNvSpPr>
            <p:nvPr/>
          </p:nvSpPr>
          <p:spPr bwMode="auto">
            <a:xfrm>
              <a:off x="2520" y="34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7" name="Oval 136"/>
            <p:cNvSpPr>
              <a:spLocks noChangeArrowheads="1"/>
            </p:cNvSpPr>
            <p:nvPr/>
          </p:nvSpPr>
          <p:spPr bwMode="auto">
            <a:xfrm>
              <a:off x="1948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8" name="Oval 137"/>
            <p:cNvSpPr>
              <a:spLocks noChangeArrowheads="1"/>
            </p:cNvSpPr>
            <p:nvPr/>
          </p:nvSpPr>
          <p:spPr bwMode="auto">
            <a:xfrm>
              <a:off x="3592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39" name="Oval 138"/>
            <p:cNvSpPr>
              <a:spLocks noChangeArrowheads="1"/>
            </p:cNvSpPr>
            <p:nvPr/>
          </p:nvSpPr>
          <p:spPr bwMode="auto">
            <a:xfrm>
              <a:off x="1519" y="308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0" name="Oval 139"/>
            <p:cNvSpPr>
              <a:spLocks noChangeArrowheads="1"/>
            </p:cNvSpPr>
            <p:nvPr/>
          </p:nvSpPr>
          <p:spPr bwMode="auto">
            <a:xfrm>
              <a:off x="1351" y="300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1" name="Oval 140"/>
            <p:cNvSpPr>
              <a:spLocks noChangeArrowheads="1"/>
            </p:cNvSpPr>
            <p:nvPr/>
          </p:nvSpPr>
          <p:spPr bwMode="auto">
            <a:xfrm>
              <a:off x="1285" y="31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2" name="Oval 141"/>
            <p:cNvSpPr>
              <a:spLocks noChangeArrowheads="1"/>
            </p:cNvSpPr>
            <p:nvPr/>
          </p:nvSpPr>
          <p:spPr bwMode="auto">
            <a:xfrm>
              <a:off x="1752" y="32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3" name="Oval 142"/>
            <p:cNvSpPr>
              <a:spLocks noChangeArrowheads="1"/>
            </p:cNvSpPr>
            <p:nvPr/>
          </p:nvSpPr>
          <p:spPr bwMode="auto">
            <a:xfrm>
              <a:off x="1176" y="307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4" name="Oval 143"/>
            <p:cNvSpPr>
              <a:spLocks noChangeArrowheads="1"/>
            </p:cNvSpPr>
            <p:nvPr/>
          </p:nvSpPr>
          <p:spPr bwMode="auto">
            <a:xfrm>
              <a:off x="1061" y="30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5" name="Oval 144"/>
            <p:cNvSpPr>
              <a:spLocks noChangeArrowheads="1"/>
            </p:cNvSpPr>
            <p:nvPr/>
          </p:nvSpPr>
          <p:spPr bwMode="auto">
            <a:xfrm>
              <a:off x="1588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6" name="Oval 145"/>
            <p:cNvSpPr>
              <a:spLocks noChangeArrowheads="1"/>
            </p:cNvSpPr>
            <p:nvPr/>
          </p:nvSpPr>
          <p:spPr bwMode="auto">
            <a:xfrm>
              <a:off x="1609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7" name="Oval 146"/>
            <p:cNvSpPr>
              <a:spLocks noChangeArrowheads="1"/>
            </p:cNvSpPr>
            <p:nvPr/>
          </p:nvSpPr>
          <p:spPr bwMode="auto">
            <a:xfrm>
              <a:off x="1707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8" name="Oval 147"/>
            <p:cNvSpPr>
              <a:spLocks noChangeArrowheads="1"/>
            </p:cNvSpPr>
            <p:nvPr/>
          </p:nvSpPr>
          <p:spPr bwMode="auto">
            <a:xfrm>
              <a:off x="1665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49" name="Oval 148"/>
            <p:cNvSpPr>
              <a:spLocks noChangeArrowheads="1"/>
            </p:cNvSpPr>
            <p:nvPr/>
          </p:nvSpPr>
          <p:spPr bwMode="auto">
            <a:xfrm>
              <a:off x="1487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0" name="Oval 149"/>
            <p:cNvSpPr>
              <a:spLocks noChangeArrowheads="1"/>
            </p:cNvSpPr>
            <p:nvPr/>
          </p:nvSpPr>
          <p:spPr bwMode="auto">
            <a:xfrm>
              <a:off x="3121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1" name="Oval 150"/>
            <p:cNvSpPr>
              <a:spLocks noChangeArrowheads="1"/>
            </p:cNvSpPr>
            <p:nvPr/>
          </p:nvSpPr>
          <p:spPr bwMode="auto">
            <a:xfrm>
              <a:off x="782" y="23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2" name="Oval 151"/>
            <p:cNvSpPr>
              <a:spLocks noChangeArrowheads="1"/>
            </p:cNvSpPr>
            <p:nvPr/>
          </p:nvSpPr>
          <p:spPr bwMode="auto">
            <a:xfrm>
              <a:off x="1972" y="31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3" name="Oval 152"/>
            <p:cNvSpPr>
              <a:spLocks noChangeArrowheads="1"/>
            </p:cNvSpPr>
            <p:nvPr/>
          </p:nvSpPr>
          <p:spPr bwMode="auto">
            <a:xfrm>
              <a:off x="1651" y="33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4" name="Oval 153"/>
            <p:cNvSpPr>
              <a:spLocks noChangeArrowheads="1"/>
            </p:cNvSpPr>
            <p:nvPr/>
          </p:nvSpPr>
          <p:spPr bwMode="auto">
            <a:xfrm>
              <a:off x="1100" y="31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5" name="Oval 154"/>
            <p:cNvSpPr>
              <a:spLocks noChangeArrowheads="1"/>
            </p:cNvSpPr>
            <p:nvPr/>
          </p:nvSpPr>
          <p:spPr bwMode="auto">
            <a:xfrm>
              <a:off x="2042" y="33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6" name="Oval 155"/>
            <p:cNvSpPr>
              <a:spLocks noChangeArrowheads="1"/>
            </p:cNvSpPr>
            <p:nvPr/>
          </p:nvSpPr>
          <p:spPr bwMode="auto">
            <a:xfrm>
              <a:off x="1100" y="31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7" name="Oval 156"/>
            <p:cNvSpPr>
              <a:spLocks noChangeArrowheads="1"/>
            </p:cNvSpPr>
            <p:nvPr/>
          </p:nvSpPr>
          <p:spPr bwMode="auto">
            <a:xfrm>
              <a:off x="1574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8" name="Oval 157"/>
            <p:cNvSpPr>
              <a:spLocks noChangeArrowheads="1"/>
            </p:cNvSpPr>
            <p:nvPr/>
          </p:nvSpPr>
          <p:spPr bwMode="auto">
            <a:xfrm>
              <a:off x="1599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59" name="Oval 158"/>
            <p:cNvSpPr>
              <a:spLocks noChangeArrowheads="1"/>
            </p:cNvSpPr>
            <p:nvPr/>
          </p:nvSpPr>
          <p:spPr bwMode="auto">
            <a:xfrm>
              <a:off x="981" y="26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0" name="Oval 159"/>
            <p:cNvSpPr>
              <a:spLocks noChangeArrowheads="1"/>
            </p:cNvSpPr>
            <p:nvPr/>
          </p:nvSpPr>
          <p:spPr bwMode="auto">
            <a:xfrm>
              <a:off x="4193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1" name="Oval 160"/>
            <p:cNvSpPr>
              <a:spLocks noChangeArrowheads="1"/>
            </p:cNvSpPr>
            <p:nvPr/>
          </p:nvSpPr>
          <p:spPr bwMode="auto">
            <a:xfrm>
              <a:off x="1292" y="32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2" name="Oval 161"/>
            <p:cNvSpPr>
              <a:spLocks noChangeArrowheads="1"/>
            </p:cNvSpPr>
            <p:nvPr/>
          </p:nvSpPr>
          <p:spPr bwMode="auto">
            <a:xfrm>
              <a:off x="1927" y="32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3" name="Oval 162"/>
            <p:cNvSpPr>
              <a:spLocks noChangeArrowheads="1"/>
            </p:cNvSpPr>
            <p:nvPr/>
          </p:nvSpPr>
          <p:spPr bwMode="auto">
            <a:xfrm>
              <a:off x="1320" y="30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4" name="Oval 163"/>
            <p:cNvSpPr>
              <a:spLocks noChangeArrowheads="1"/>
            </p:cNvSpPr>
            <p:nvPr/>
          </p:nvSpPr>
          <p:spPr bwMode="auto">
            <a:xfrm>
              <a:off x="1323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5" name="Oval 164"/>
            <p:cNvSpPr>
              <a:spLocks noChangeArrowheads="1"/>
            </p:cNvSpPr>
            <p:nvPr/>
          </p:nvSpPr>
          <p:spPr bwMode="auto">
            <a:xfrm>
              <a:off x="1208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6" name="Oval 165"/>
            <p:cNvSpPr>
              <a:spLocks noChangeArrowheads="1"/>
            </p:cNvSpPr>
            <p:nvPr/>
          </p:nvSpPr>
          <p:spPr bwMode="auto">
            <a:xfrm>
              <a:off x="1138" y="30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7" name="Oval 166"/>
            <p:cNvSpPr>
              <a:spLocks noChangeArrowheads="1"/>
            </p:cNvSpPr>
            <p:nvPr/>
          </p:nvSpPr>
          <p:spPr bwMode="auto">
            <a:xfrm>
              <a:off x="2611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8" name="Oval 167"/>
            <p:cNvSpPr>
              <a:spLocks noChangeArrowheads="1"/>
            </p:cNvSpPr>
            <p:nvPr/>
          </p:nvSpPr>
          <p:spPr bwMode="auto">
            <a:xfrm>
              <a:off x="2004" y="32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69" name="Oval 168"/>
            <p:cNvSpPr>
              <a:spLocks noChangeArrowheads="1"/>
            </p:cNvSpPr>
            <p:nvPr/>
          </p:nvSpPr>
          <p:spPr bwMode="auto">
            <a:xfrm>
              <a:off x="1651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0" name="Oval 169"/>
            <p:cNvSpPr>
              <a:spLocks noChangeArrowheads="1"/>
            </p:cNvSpPr>
            <p:nvPr/>
          </p:nvSpPr>
          <p:spPr bwMode="auto">
            <a:xfrm>
              <a:off x="2000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1" name="Oval 170"/>
            <p:cNvSpPr>
              <a:spLocks noChangeArrowheads="1"/>
            </p:cNvSpPr>
            <p:nvPr/>
          </p:nvSpPr>
          <p:spPr bwMode="auto">
            <a:xfrm>
              <a:off x="1473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2" name="Oval 171"/>
            <p:cNvSpPr>
              <a:spLocks noChangeArrowheads="1"/>
            </p:cNvSpPr>
            <p:nvPr/>
          </p:nvSpPr>
          <p:spPr bwMode="auto">
            <a:xfrm>
              <a:off x="1533" y="3214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3" name="Oval 172"/>
            <p:cNvSpPr>
              <a:spLocks noChangeArrowheads="1"/>
            </p:cNvSpPr>
            <p:nvPr/>
          </p:nvSpPr>
          <p:spPr bwMode="auto">
            <a:xfrm>
              <a:off x="2465" y="35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4" name="Oval 173"/>
            <p:cNvSpPr>
              <a:spLocks noChangeArrowheads="1"/>
            </p:cNvSpPr>
            <p:nvPr/>
          </p:nvSpPr>
          <p:spPr bwMode="auto">
            <a:xfrm>
              <a:off x="1302" y="307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5" name="Oval 174"/>
            <p:cNvSpPr>
              <a:spLocks noChangeArrowheads="1"/>
            </p:cNvSpPr>
            <p:nvPr/>
          </p:nvSpPr>
          <p:spPr bwMode="auto">
            <a:xfrm>
              <a:off x="1913" y="31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6" name="Oval 175"/>
            <p:cNvSpPr>
              <a:spLocks noChangeArrowheads="1"/>
            </p:cNvSpPr>
            <p:nvPr/>
          </p:nvSpPr>
          <p:spPr bwMode="auto">
            <a:xfrm>
              <a:off x="15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7" name="Oval 176"/>
            <p:cNvSpPr>
              <a:spLocks noChangeArrowheads="1"/>
            </p:cNvSpPr>
            <p:nvPr/>
          </p:nvSpPr>
          <p:spPr bwMode="auto">
            <a:xfrm>
              <a:off x="1742" y="31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8" name="Oval 177"/>
            <p:cNvSpPr>
              <a:spLocks noChangeArrowheads="1"/>
            </p:cNvSpPr>
            <p:nvPr/>
          </p:nvSpPr>
          <p:spPr bwMode="auto">
            <a:xfrm>
              <a:off x="2974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79" name="Oval 178"/>
            <p:cNvSpPr>
              <a:spLocks noChangeArrowheads="1"/>
            </p:cNvSpPr>
            <p:nvPr/>
          </p:nvSpPr>
          <p:spPr bwMode="auto">
            <a:xfrm>
              <a:off x="1400" y="30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0" name="Oval 179"/>
            <p:cNvSpPr>
              <a:spLocks noChangeArrowheads="1"/>
            </p:cNvSpPr>
            <p:nvPr/>
          </p:nvSpPr>
          <p:spPr bwMode="auto">
            <a:xfrm>
              <a:off x="1180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1" name="Oval 180"/>
            <p:cNvSpPr>
              <a:spLocks noChangeArrowheads="1"/>
            </p:cNvSpPr>
            <p:nvPr/>
          </p:nvSpPr>
          <p:spPr bwMode="auto">
            <a:xfrm>
              <a:off x="1285" y="30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2" name="Oval 181"/>
            <p:cNvSpPr>
              <a:spLocks noChangeArrowheads="1"/>
            </p:cNvSpPr>
            <p:nvPr/>
          </p:nvSpPr>
          <p:spPr bwMode="auto">
            <a:xfrm>
              <a:off x="2004" y="35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3" name="Oval 182"/>
            <p:cNvSpPr>
              <a:spLocks noChangeArrowheads="1"/>
            </p:cNvSpPr>
            <p:nvPr/>
          </p:nvSpPr>
          <p:spPr bwMode="auto">
            <a:xfrm>
              <a:off x="2342" y="33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4" name="Oval 183"/>
            <p:cNvSpPr>
              <a:spLocks noChangeArrowheads="1"/>
            </p:cNvSpPr>
            <p:nvPr/>
          </p:nvSpPr>
          <p:spPr bwMode="auto">
            <a:xfrm>
              <a:off x="2590" y="32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5" name="Oval 184"/>
            <p:cNvSpPr>
              <a:spLocks noChangeArrowheads="1"/>
            </p:cNvSpPr>
            <p:nvPr/>
          </p:nvSpPr>
          <p:spPr bwMode="auto">
            <a:xfrm>
              <a:off x="1445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6" name="Oval 185"/>
            <p:cNvSpPr>
              <a:spLocks noChangeArrowheads="1"/>
            </p:cNvSpPr>
            <p:nvPr/>
          </p:nvSpPr>
          <p:spPr bwMode="auto">
            <a:xfrm>
              <a:off x="1983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7" name="Oval 186"/>
            <p:cNvSpPr>
              <a:spLocks noChangeArrowheads="1"/>
            </p:cNvSpPr>
            <p:nvPr/>
          </p:nvSpPr>
          <p:spPr bwMode="auto">
            <a:xfrm>
              <a:off x="960" y="28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8" name="Oval 187"/>
            <p:cNvSpPr>
              <a:spLocks noChangeArrowheads="1"/>
            </p:cNvSpPr>
            <p:nvPr/>
          </p:nvSpPr>
          <p:spPr bwMode="auto">
            <a:xfrm>
              <a:off x="2088" y="341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89" name="Oval 188"/>
            <p:cNvSpPr>
              <a:spLocks noChangeArrowheads="1"/>
            </p:cNvSpPr>
            <p:nvPr/>
          </p:nvSpPr>
          <p:spPr bwMode="auto">
            <a:xfrm>
              <a:off x="1341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0" name="Oval 189"/>
            <p:cNvSpPr>
              <a:spLocks noChangeArrowheads="1"/>
            </p:cNvSpPr>
            <p:nvPr/>
          </p:nvSpPr>
          <p:spPr bwMode="auto">
            <a:xfrm>
              <a:off x="1878" y="30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1" name="Oval 190"/>
            <p:cNvSpPr>
              <a:spLocks noChangeArrowheads="1"/>
            </p:cNvSpPr>
            <p:nvPr/>
          </p:nvSpPr>
          <p:spPr bwMode="auto">
            <a:xfrm>
              <a:off x="4343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2" name="Oval 191"/>
            <p:cNvSpPr>
              <a:spLocks noChangeArrowheads="1"/>
            </p:cNvSpPr>
            <p:nvPr/>
          </p:nvSpPr>
          <p:spPr bwMode="auto">
            <a:xfrm>
              <a:off x="1697" y="34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3" name="Oval 192"/>
            <p:cNvSpPr>
              <a:spLocks noChangeArrowheads="1"/>
            </p:cNvSpPr>
            <p:nvPr/>
          </p:nvSpPr>
          <p:spPr bwMode="auto">
            <a:xfrm>
              <a:off x="1948" y="32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4" name="Oval 193"/>
            <p:cNvSpPr>
              <a:spLocks noChangeArrowheads="1"/>
            </p:cNvSpPr>
            <p:nvPr/>
          </p:nvSpPr>
          <p:spPr bwMode="auto">
            <a:xfrm>
              <a:off x="1183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5" name="Oval 194"/>
            <p:cNvSpPr>
              <a:spLocks noChangeArrowheads="1"/>
            </p:cNvSpPr>
            <p:nvPr/>
          </p:nvSpPr>
          <p:spPr bwMode="auto">
            <a:xfrm>
              <a:off x="1180" y="28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6" name="Oval 195"/>
            <p:cNvSpPr>
              <a:spLocks noChangeArrowheads="1"/>
            </p:cNvSpPr>
            <p:nvPr/>
          </p:nvSpPr>
          <p:spPr bwMode="auto">
            <a:xfrm>
              <a:off x="1564" y="26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7" name="Oval 196"/>
            <p:cNvSpPr>
              <a:spLocks noChangeArrowheads="1"/>
            </p:cNvSpPr>
            <p:nvPr/>
          </p:nvSpPr>
          <p:spPr bwMode="auto">
            <a:xfrm>
              <a:off x="1403" y="25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8" name="Oval 197"/>
            <p:cNvSpPr>
              <a:spLocks noChangeArrowheads="1"/>
            </p:cNvSpPr>
            <p:nvPr/>
          </p:nvSpPr>
          <p:spPr bwMode="auto">
            <a:xfrm>
              <a:off x="1794" y="31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99" name="Oval 198"/>
            <p:cNvSpPr>
              <a:spLocks noChangeArrowheads="1"/>
            </p:cNvSpPr>
            <p:nvPr/>
          </p:nvSpPr>
          <p:spPr bwMode="auto">
            <a:xfrm>
              <a:off x="1718" y="2872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0" name="Oval 199"/>
            <p:cNvSpPr>
              <a:spLocks noChangeArrowheads="1"/>
            </p:cNvSpPr>
            <p:nvPr/>
          </p:nvSpPr>
          <p:spPr bwMode="auto">
            <a:xfrm>
              <a:off x="1166" y="309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1" name="Oval 200"/>
            <p:cNvSpPr>
              <a:spLocks noChangeArrowheads="1"/>
            </p:cNvSpPr>
            <p:nvPr/>
          </p:nvSpPr>
          <p:spPr bwMode="auto">
            <a:xfrm>
              <a:off x="1239" y="30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2" name="Oval 201"/>
            <p:cNvSpPr>
              <a:spLocks noChangeArrowheads="1"/>
            </p:cNvSpPr>
            <p:nvPr/>
          </p:nvSpPr>
          <p:spPr bwMode="auto">
            <a:xfrm>
              <a:off x="1923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3" name="Oval 202"/>
            <p:cNvSpPr>
              <a:spLocks noChangeArrowheads="1"/>
            </p:cNvSpPr>
            <p:nvPr/>
          </p:nvSpPr>
          <p:spPr bwMode="auto">
            <a:xfrm>
              <a:off x="2227" y="316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4" name="Oval 203"/>
            <p:cNvSpPr>
              <a:spLocks noChangeArrowheads="1"/>
            </p:cNvSpPr>
            <p:nvPr/>
          </p:nvSpPr>
          <p:spPr bwMode="auto">
            <a:xfrm>
              <a:off x="1400" y="31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05" name="Oval 204"/>
            <p:cNvSpPr>
              <a:spLocks noChangeArrowheads="1"/>
            </p:cNvSpPr>
            <p:nvPr/>
          </p:nvSpPr>
          <p:spPr bwMode="auto">
            <a:xfrm>
              <a:off x="1316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2" name="Group 406"/>
          <p:cNvGrpSpPr>
            <a:grpSpLocks/>
          </p:cNvGrpSpPr>
          <p:nvPr/>
        </p:nvGrpSpPr>
        <p:grpSpPr bwMode="auto">
          <a:xfrm>
            <a:off x="1268412" y="1544638"/>
            <a:ext cx="5337176" cy="4090988"/>
            <a:chOff x="799" y="973"/>
            <a:chExt cx="3362" cy="2577"/>
          </a:xfrm>
        </p:grpSpPr>
        <p:sp>
          <p:nvSpPr>
            <p:cNvPr id="4105" name="Oval 206"/>
            <p:cNvSpPr>
              <a:spLocks noChangeArrowheads="1"/>
            </p:cNvSpPr>
            <p:nvPr/>
          </p:nvSpPr>
          <p:spPr bwMode="auto">
            <a:xfrm>
              <a:off x="1351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6" name="Oval 207"/>
            <p:cNvSpPr>
              <a:spLocks noChangeArrowheads="1"/>
            </p:cNvSpPr>
            <p:nvPr/>
          </p:nvSpPr>
          <p:spPr bwMode="auto">
            <a:xfrm>
              <a:off x="963" y="35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7" name="Oval 208"/>
            <p:cNvSpPr>
              <a:spLocks noChangeArrowheads="1"/>
            </p:cNvSpPr>
            <p:nvPr/>
          </p:nvSpPr>
          <p:spPr bwMode="auto">
            <a:xfrm>
              <a:off x="1875" y="2995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8" name="Oval 209"/>
            <p:cNvSpPr>
              <a:spLocks noChangeArrowheads="1"/>
            </p:cNvSpPr>
            <p:nvPr/>
          </p:nvSpPr>
          <p:spPr bwMode="auto">
            <a:xfrm>
              <a:off x="2035" y="30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9" name="Oval 210"/>
            <p:cNvSpPr>
              <a:spLocks noChangeArrowheads="1"/>
            </p:cNvSpPr>
            <p:nvPr/>
          </p:nvSpPr>
          <p:spPr bwMode="auto">
            <a:xfrm>
              <a:off x="1606" y="34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0" name="Oval 211"/>
            <p:cNvSpPr>
              <a:spLocks noChangeArrowheads="1"/>
            </p:cNvSpPr>
            <p:nvPr/>
          </p:nvSpPr>
          <p:spPr bwMode="auto">
            <a:xfrm>
              <a:off x="1780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1" name="Oval 212"/>
            <p:cNvSpPr>
              <a:spLocks noChangeArrowheads="1"/>
            </p:cNvSpPr>
            <p:nvPr/>
          </p:nvSpPr>
          <p:spPr bwMode="auto">
            <a:xfrm>
              <a:off x="1763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2" name="Oval 213"/>
            <p:cNvSpPr>
              <a:spLocks noChangeArrowheads="1"/>
            </p:cNvSpPr>
            <p:nvPr/>
          </p:nvSpPr>
          <p:spPr bwMode="auto">
            <a:xfrm>
              <a:off x="1264" y="33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3" name="Oval 214"/>
            <p:cNvSpPr>
              <a:spLocks noChangeArrowheads="1"/>
            </p:cNvSpPr>
            <p:nvPr/>
          </p:nvSpPr>
          <p:spPr bwMode="auto">
            <a:xfrm>
              <a:off x="1396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4" name="Oval 215"/>
            <p:cNvSpPr>
              <a:spLocks noChangeArrowheads="1"/>
            </p:cNvSpPr>
            <p:nvPr/>
          </p:nvSpPr>
          <p:spPr bwMode="auto">
            <a:xfrm>
              <a:off x="1927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5" name="Oval 216"/>
            <p:cNvSpPr>
              <a:spLocks noChangeArrowheads="1"/>
            </p:cNvSpPr>
            <p:nvPr/>
          </p:nvSpPr>
          <p:spPr bwMode="auto">
            <a:xfrm>
              <a:off x="1794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6" name="Oval 217"/>
            <p:cNvSpPr>
              <a:spLocks noChangeArrowheads="1"/>
            </p:cNvSpPr>
            <p:nvPr/>
          </p:nvSpPr>
          <p:spPr bwMode="auto">
            <a:xfrm>
              <a:off x="2297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7" name="Oval 218"/>
            <p:cNvSpPr>
              <a:spLocks noChangeArrowheads="1"/>
            </p:cNvSpPr>
            <p:nvPr/>
          </p:nvSpPr>
          <p:spPr bwMode="auto">
            <a:xfrm>
              <a:off x="1162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8" name="Oval 219"/>
            <p:cNvSpPr>
              <a:spLocks noChangeArrowheads="1"/>
            </p:cNvSpPr>
            <p:nvPr/>
          </p:nvSpPr>
          <p:spPr bwMode="auto">
            <a:xfrm>
              <a:off x="1794" y="32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19" name="Oval 220"/>
            <p:cNvSpPr>
              <a:spLocks noChangeArrowheads="1"/>
            </p:cNvSpPr>
            <p:nvPr/>
          </p:nvSpPr>
          <p:spPr bwMode="auto">
            <a:xfrm>
              <a:off x="1683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0" name="Oval 221"/>
            <p:cNvSpPr>
              <a:spLocks noChangeArrowheads="1"/>
            </p:cNvSpPr>
            <p:nvPr/>
          </p:nvSpPr>
          <p:spPr bwMode="auto">
            <a:xfrm>
              <a:off x="1770" y="30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1" name="Oval 222"/>
            <p:cNvSpPr>
              <a:spLocks noChangeArrowheads="1"/>
            </p:cNvSpPr>
            <p:nvPr/>
          </p:nvSpPr>
          <p:spPr bwMode="auto">
            <a:xfrm>
              <a:off x="1665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2" name="Oval 223"/>
            <p:cNvSpPr>
              <a:spLocks noChangeArrowheads="1"/>
            </p:cNvSpPr>
            <p:nvPr/>
          </p:nvSpPr>
          <p:spPr bwMode="auto">
            <a:xfrm>
              <a:off x="1215" y="28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3" name="Oval 224"/>
            <p:cNvSpPr>
              <a:spLocks noChangeArrowheads="1"/>
            </p:cNvSpPr>
            <p:nvPr/>
          </p:nvSpPr>
          <p:spPr bwMode="auto">
            <a:xfrm>
              <a:off x="2339" y="33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4" name="Oval 225"/>
            <p:cNvSpPr>
              <a:spLocks noChangeArrowheads="1"/>
            </p:cNvSpPr>
            <p:nvPr/>
          </p:nvSpPr>
          <p:spPr bwMode="auto">
            <a:xfrm>
              <a:off x="1211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5" name="Oval 226"/>
            <p:cNvSpPr>
              <a:spLocks noChangeArrowheads="1"/>
            </p:cNvSpPr>
            <p:nvPr/>
          </p:nvSpPr>
          <p:spPr bwMode="auto">
            <a:xfrm>
              <a:off x="2332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6" name="Oval 227"/>
            <p:cNvSpPr>
              <a:spLocks noChangeArrowheads="1"/>
            </p:cNvSpPr>
            <p:nvPr/>
          </p:nvSpPr>
          <p:spPr bwMode="auto">
            <a:xfrm>
              <a:off x="1718" y="2981"/>
              <a:ext cx="20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7" name="Oval 228"/>
            <p:cNvSpPr>
              <a:spLocks noChangeArrowheads="1"/>
            </p:cNvSpPr>
            <p:nvPr/>
          </p:nvSpPr>
          <p:spPr bwMode="auto">
            <a:xfrm>
              <a:off x="1260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8" name="Oval 229"/>
            <p:cNvSpPr>
              <a:spLocks noChangeArrowheads="1"/>
            </p:cNvSpPr>
            <p:nvPr/>
          </p:nvSpPr>
          <p:spPr bwMode="auto">
            <a:xfrm>
              <a:off x="1512" y="30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29" name="Oval 230"/>
            <p:cNvSpPr>
              <a:spLocks noChangeArrowheads="1"/>
            </p:cNvSpPr>
            <p:nvPr/>
          </p:nvSpPr>
          <p:spPr bwMode="auto">
            <a:xfrm>
              <a:off x="2321" y="28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0" name="Oval 231"/>
            <p:cNvSpPr>
              <a:spLocks noChangeArrowheads="1"/>
            </p:cNvSpPr>
            <p:nvPr/>
          </p:nvSpPr>
          <p:spPr bwMode="auto">
            <a:xfrm>
              <a:off x="3124" y="34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1" name="Oval 232"/>
            <p:cNvSpPr>
              <a:spLocks noChangeArrowheads="1"/>
            </p:cNvSpPr>
            <p:nvPr/>
          </p:nvSpPr>
          <p:spPr bwMode="auto">
            <a:xfrm>
              <a:off x="1784" y="316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2" name="Oval 233"/>
            <p:cNvSpPr>
              <a:spLocks noChangeArrowheads="1"/>
            </p:cNvSpPr>
            <p:nvPr/>
          </p:nvSpPr>
          <p:spPr bwMode="auto">
            <a:xfrm>
              <a:off x="1627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3" name="Oval 234"/>
            <p:cNvSpPr>
              <a:spLocks noChangeArrowheads="1"/>
            </p:cNvSpPr>
            <p:nvPr/>
          </p:nvSpPr>
          <p:spPr bwMode="auto">
            <a:xfrm>
              <a:off x="1131" y="25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4" name="Oval 235"/>
            <p:cNvSpPr>
              <a:spLocks noChangeArrowheads="1"/>
            </p:cNvSpPr>
            <p:nvPr/>
          </p:nvSpPr>
          <p:spPr bwMode="auto">
            <a:xfrm>
              <a:off x="2042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5" name="Oval 236"/>
            <p:cNvSpPr>
              <a:spLocks noChangeArrowheads="1"/>
            </p:cNvSpPr>
            <p:nvPr/>
          </p:nvSpPr>
          <p:spPr bwMode="auto">
            <a:xfrm>
              <a:off x="1365" y="32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6" name="Oval 237"/>
            <p:cNvSpPr>
              <a:spLocks noChangeArrowheads="1"/>
            </p:cNvSpPr>
            <p:nvPr/>
          </p:nvSpPr>
          <p:spPr bwMode="auto">
            <a:xfrm>
              <a:off x="2639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7" name="Oval 238"/>
            <p:cNvSpPr>
              <a:spLocks noChangeArrowheads="1"/>
            </p:cNvSpPr>
            <p:nvPr/>
          </p:nvSpPr>
          <p:spPr bwMode="auto">
            <a:xfrm>
              <a:off x="1812" y="33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8" name="Oval 239"/>
            <p:cNvSpPr>
              <a:spLocks noChangeArrowheads="1"/>
            </p:cNvSpPr>
            <p:nvPr/>
          </p:nvSpPr>
          <p:spPr bwMode="auto">
            <a:xfrm>
              <a:off x="1955" y="320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39" name="Oval 240"/>
            <p:cNvSpPr>
              <a:spLocks noChangeArrowheads="1"/>
            </p:cNvSpPr>
            <p:nvPr/>
          </p:nvSpPr>
          <p:spPr bwMode="auto">
            <a:xfrm>
              <a:off x="2164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0" name="Oval 241"/>
            <p:cNvSpPr>
              <a:spLocks noChangeArrowheads="1"/>
            </p:cNvSpPr>
            <p:nvPr/>
          </p:nvSpPr>
          <p:spPr bwMode="auto">
            <a:xfrm>
              <a:off x="2241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1" name="Oval 242"/>
            <p:cNvSpPr>
              <a:spLocks noChangeArrowheads="1"/>
            </p:cNvSpPr>
            <p:nvPr/>
          </p:nvSpPr>
          <p:spPr bwMode="auto">
            <a:xfrm>
              <a:off x="3288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2" name="Oval 243"/>
            <p:cNvSpPr>
              <a:spLocks noChangeArrowheads="1"/>
            </p:cNvSpPr>
            <p:nvPr/>
          </p:nvSpPr>
          <p:spPr bwMode="auto">
            <a:xfrm>
              <a:off x="2199" y="3400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3" name="Oval 244"/>
            <p:cNvSpPr>
              <a:spLocks noChangeArrowheads="1"/>
            </p:cNvSpPr>
            <p:nvPr/>
          </p:nvSpPr>
          <p:spPr bwMode="auto">
            <a:xfrm>
              <a:off x="1522" y="32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4" name="Oval 245"/>
            <p:cNvSpPr>
              <a:spLocks noChangeArrowheads="1"/>
            </p:cNvSpPr>
            <p:nvPr/>
          </p:nvSpPr>
          <p:spPr bwMode="auto">
            <a:xfrm>
              <a:off x="2067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5" name="Oval 246"/>
            <p:cNvSpPr>
              <a:spLocks noChangeArrowheads="1"/>
            </p:cNvSpPr>
            <p:nvPr/>
          </p:nvSpPr>
          <p:spPr bwMode="auto">
            <a:xfrm>
              <a:off x="1107" y="26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6" name="Oval 247"/>
            <p:cNvSpPr>
              <a:spLocks noChangeArrowheads="1"/>
            </p:cNvSpPr>
            <p:nvPr/>
          </p:nvSpPr>
          <p:spPr bwMode="auto">
            <a:xfrm>
              <a:off x="2126" y="33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7" name="Oval 248"/>
            <p:cNvSpPr>
              <a:spLocks noChangeArrowheads="1"/>
            </p:cNvSpPr>
            <p:nvPr/>
          </p:nvSpPr>
          <p:spPr bwMode="auto">
            <a:xfrm>
              <a:off x="1407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8" name="Oval 249"/>
            <p:cNvSpPr>
              <a:spLocks noChangeArrowheads="1"/>
            </p:cNvSpPr>
            <p:nvPr/>
          </p:nvSpPr>
          <p:spPr bwMode="auto">
            <a:xfrm>
              <a:off x="2287" y="3427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49" name="Oval 250"/>
            <p:cNvSpPr>
              <a:spLocks noChangeArrowheads="1"/>
            </p:cNvSpPr>
            <p:nvPr/>
          </p:nvSpPr>
          <p:spPr bwMode="auto">
            <a:xfrm>
              <a:off x="1480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0" name="Oval 251"/>
            <p:cNvSpPr>
              <a:spLocks noChangeArrowheads="1"/>
            </p:cNvSpPr>
            <p:nvPr/>
          </p:nvSpPr>
          <p:spPr bwMode="auto">
            <a:xfrm>
              <a:off x="2395" y="307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1" name="Oval 252"/>
            <p:cNvSpPr>
              <a:spLocks noChangeArrowheads="1"/>
            </p:cNvSpPr>
            <p:nvPr/>
          </p:nvSpPr>
          <p:spPr bwMode="auto">
            <a:xfrm>
              <a:off x="2084" y="33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2" name="Oval 253"/>
            <p:cNvSpPr>
              <a:spLocks noChangeArrowheads="1"/>
            </p:cNvSpPr>
            <p:nvPr/>
          </p:nvSpPr>
          <p:spPr bwMode="auto">
            <a:xfrm>
              <a:off x="890" y="26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3" name="Oval 254"/>
            <p:cNvSpPr>
              <a:spLocks noChangeArrowheads="1"/>
            </p:cNvSpPr>
            <p:nvPr/>
          </p:nvSpPr>
          <p:spPr bwMode="auto">
            <a:xfrm>
              <a:off x="1491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4" name="Oval 255"/>
            <p:cNvSpPr>
              <a:spLocks noChangeArrowheads="1"/>
            </p:cNvSpPr>
            <p:nvPr/>
          </p:nvSpPr>
          <p:spPr bwMode="auto">
            <a:xfrm>
              <a:off x="1780" y="34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5" name="Oval 256"/>
            <p:cNvSpPr>
              <a:spLocks noChangeArrowheads="1"/>
            </p:cNvSpPr>
            <p:nvPr/>
          </p:nvSpPr>
          <p:spPr bwMode="auto">
            <a:xfrm>
              <a:off x="1592" y="31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6" name="Oval 257"/>
            <p:cNvSpPr>
              <a:spLocks noChangeArrowheads="1"/>
            </p:cNvSpPr>
            <p:nvPr/>
          </p:nvSpPr>
          <p:spPr bwMode="auto">
            <a:xfrm>
              <a:off x="1267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7" name="Oval 258"/>
            <p:cNvSpPr>
              <a:spLocks noChangeArrowheads="1"/>
            </p:cNvSpPr>
            <p:nvPr/>
          </p:nvSpPr>
          <p:spPr bwMode="auto">
            <a:xfrm>
              <a:off x="3386" y="34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8" name="Oval 259"/>
            <p:cNvSpPr>
              <a:spLocks noChangeArrowheads="1"/>
            </p:cNvSpPr>
            <p:nvPr/>
          </p:nvSpPr>
          <p:spPr bwMode="auto">
            <a:xfrm>
              <a:off x="1606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59" name="Oval 260"/>
            <p:cNvSpPr>
              <a:spLocks noChangeArrowheads="1"/>
            </p:cNvSpPr>
            <p:nvPr/>
          </p:nvSpPr>
          <p:spPr bwMode="auto">
            <a:xfrm>
              <a:off x="2482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0" name="Oval 261"/>
            <p:cNvSpPr>
              <a:spLocks noChangeArrowheads="1"/>
            </p:cNvSpPr>
            <p:nvPr/>
          </p:nvSpPr>
          <p:spPr bwMode="auto">
            <a:xfrm>
              <a:off x="3533" y="316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1" name="Oval 262"/>
            <p:cNvSpPr>
              <a:spLocks noChangeArrowheads="1"/>
            </p:cNvSpPr>
            <p:nvPr/>
          </p:nvSpPr>
          <p:spPr bwMode="auto">
            <a:xfrm>
              <a:off x="1320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2" name="Oval 263"/>
            <p:cNvSpPr>
              <a:spLocks noChangeArrowheads="1"/>
            </p:cNvSpPr>
            <p:nvPr/>
          </p:nvSpPr>
          <p:spPr bwMode="auto">
            <a:xfrm>
              <a:off x="1868" y="34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3" name="Oval 264"/>
            <p:cNvSpPr>
              <a:spLocks noChangeArrowheads="1"/>
            </p:cNvSpPr>
            <p:nvPr/>
          </p:nvSpPr>
          <p:spPr bwMode="auto">
            <a:xfrm>
              <a:off x="2126" y="333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4" name="Oval 265"/>
            <p:cNvSpPr>
              <a:spLocks noChangeArrowheads="1"/>
            </p:cNvSpPr>
            <p:nvPr/>
          </p:nvSpPr>
          <p:spPr bwMode="auto">
            <a:xfrm>
              <a:off x="1347" y="30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5" name="Oval 266"/>
            <p:cNvSpPr>
              <a:spLocks noChangeArrowheads="1"/>
            </p:cNvSpPr>
            <p:nvPr/>
          </p:nvSpPr>
          <p:spPr bwMode="auto">
            <a:xfrm>
              <a:off x="1005" y="27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6" name="Oval 267"/>
            <p:cNvSpPr>
              <a:spLocks noChangeArrowheads="1"/>
            </p:cNvSpPr>
            <p:nvPr/>
          </p:nvSpPr>
          <p:spPr bwMode="auto">
            <a:xfrm>
              <a:off x="1470" y="30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7" name="Oval 268"/>
            <p:cNvSpPr>
              <a:spLocks noChangeArrowheads="1"/>
            </p:cNvSpPr>
            <p:nvPr/>
          </p:nvSpPr>
          <p:spPr bwMode="auto">
            <a:xfrm>
              <a:off x="1253" y="283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8" name="Oval 269"/>
            <p:cNvSpPr>
              <a:spLocks noChangeArrowheads="1"/>
            </p:cNvSpPr>
            <p:nvPr/>
          </p:nvSpPr>
          <p:spPr bwMode="auto">
            <a:xfrm>
              <a:off x="1512" y="31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69" name="Oval 270"/>
            <p:cNvSpPr>
              <a:spLocks noChangeArrowheads="1"/>
            </p:cNvSpPr>
            <p:nvPr/>
          </p:nvSpPr>
          <p:spPr bwMode="auto">
            <a:xfrm>
              <a:off x="2119" y="311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0" name="Oval 271"/>
            <p:cNvSpPr>
              <a:spLocks noChangeArrowheads="1"/>
            </p:cNvSpPr>
            <p:nvPr/>
          </p:nvSpPr>
          <p:spPr bwMode="auto">
            <a:xfrm>
              <a:off x="1623" y="305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1" name="Oval 272"/>
            <p:cNvSpPr>
              <a:spLocks noChangeArrowheads="1"/>
            </p:cNvSpPr>
            <p:nvPr/>
          </p:nvSpPr>
          <p:spPr bwMode="auto">
            <a:xfrm>
              <a:off x="1808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2" name="Oval 273"/>
            <p:cNvSpPr>
              <a:spLocks noChangeArrowheads="1"/>
            </p:cNvSpPr>
            <p:nvPr/>
          </p:nvSpPr>
          <p:spPr bwMode="auto">
            <a:xfrm>
              <a:off x="1595" y="29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3" name="Oval 274"/>
            <p:cNvSpPr>
              <a:spLocks noChangeArrowheads="1"/>
            </p:cNvSpPr>
            <p:nvPr/>
          </p:nvSpPr>
          <p:spPr bwMode="auto">
            <a:xfrm>
              <a:off x="1149" y="29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4" name="Oval 275"/>
            <p:cNvSpPr>
              <a:spLocks noChangeArrowheads="1"/>
            </p:cNvSpPr>
            <p:nvPr/>
          </p:nvSpPr>
          <p:spPr bwMode="auto">
            <a:xfrm>
              <a:off x="1079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5" name="Oval 276"/>
            <p:cNvSpPr>
              <a:spLocks noChangeArrowheads="1"/>
            </p:cNvSpPr>
            <p:nvPr/>
          </p:nvSpPr>
          <p:spPr bwMode="auto">
            <a:xfrm>
              <a:off x="1749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6" name="Oval 277"/>
            <p:cNvSpPr>
              <a:spLocks noChangeArrowheads="1"/>
            </p:cNvSpPr>
            <p:nvPr/>
          </p:nvSpPr>
          <p:spPr bwMode="auto">
            <a:xfrm>
              <a:off x="2433" y="31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7" name="Oval 278"/>
            <p:cNvSpPr>
              <a:spLocks noChangeArrowheads="1"/>
            </p:cNvSpPr>
            <p:nvPr/>
          </p:nvSpPr>
          <p:spPr bwMode="auto">
            <a:xfrm>
              <a:off x="2056" y="309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8" name="Oval 279"/>
            <p:cNvSpPr>
              <a:spLocks noChangeArrowheads="1"/>
            </p:cNvSpPr>
            <p:nvPr/>
          </p:nvSpPr>
          <p:spPr bwMode="auto">
            <a:xfrm>
              <a:off x="1937" y="31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79" name="Oval 280"/>
            <p:cNvSpPr>
              <a:spLocks noChangeArrowheads="1"/>
            </p:cNvSpPr>
            <p:nvPr/>
          </p:nvSpPr>
          <p:spPr bwMode="auto">
            <a:xfrm>
              <a:off x="1581" y="2150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0" name="Oval 281"/>
            <p:cNvSpPr>
              <a:spLocks noChangeArrowheads="1"/>
            </p:cNvSpPr>
            <p:nvPr/>
          </p:nvSpPr>
          <p:spPr bwMode="auto">
            <a:xfrm>
              <a:off x="2269" y="34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1" name="Oval 282"/>
            <p:cNvSpPr>
              <a:spLocks noChangeArrowheads="1"/>
            </p:cNvSpPr>
            <p:nvPr/>
          </p:nvSpPr>
          <p:spPr bwMode="auto">
            <a:xfrm>
              <a:off x="1840" y="31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2" name="Oval 283"/>
            <p:cNvSpPr>
              <a:spLocks noChangeArrowheads="1"/>
            </p:cNvSpPr>
            <p:nvPr/>
          </p:nvSpPr>
          <p:spPr bwMode="auto">
            <a:xfrm>
              <a:off x="2248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3" name="Oval 284"/>
            <p:cNvSpPr>
              <a:spLocks noChangeArrowheads="1"/>
            </p:cNvSpPr>
            <p:nvPr/>
          </p:nvSpPr>
          <p:spPr bwMode="auto">
            <a:xfrm>
              <a:off x="2482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4" name="Oval 285"/>
            <p:cNvSpPr>
              <a:spLocks noChangeArrowheads="1"/>
            </p:cNvSpPr>
            <p:nvPr/>
          </p:nvSpPr>
          <p:spPr bwMode="auto">
            <a:xfrm>
              <a:off x="1766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5" name="Oval 286"/>
            <p:cNvSpPr>
              <a:spLocks noChangeArrowheads="1"/>
            </p:cNvSpPr>
            <p:nvPr/>
          </p:nvSpPr>
          <p:spPr bwMode="auto">
            <a:xfrm>
              <a:off x="1836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6" name="Oval 287"/>
            <p:cNvSpPr>
              <a:spLocks noChangeArrowheads="1"/>
            </p:cNvSpPr>
            <p:nvPr/>
          </p:nvSpPr>
          <p:spPr bwMode="auto">
            <a:xfrm>
              <a:off x="1882" y="31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7" name="Oval 288"/>
            <p:cNvSpPr>
              <a:spLocks noChangeArrowheads="1"/>
            </p:cNvSpPr>
            <p:nvPr/>
          </p:nvSpPr>
          <p:spPr bwMode="auto">
            <a:xfrm>
              <a:off x="2611" y="3400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8" name="Oval 289"/>
            <p:cNvSpPr>
              <a:spLocks noChangeArrowheads="1"/>
            </p:cNvSpPr>
            <p:nvPr/>
          </p:nvSpPr>
          <p:spPr bwMode="auto">
            <a:xfrm>
              <a:off x="2566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89" name="Oval 290"/>
            <p:cNvSpPr>
              <a:spLocks noChangeArrowheads="1"/>
            </p:cNvSpPr>
            <p:nvPr/>
          </p:nvSpPr>
          <p:spPr bwMode="auto">
            <a:xfrm>
              <a:off x="1484" y="33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0" name="Oval 291"/>
            <p:cNvSpPr>
              <a:spLocks noChangeArrowheads="1"/>
            </p:cNvSpPr>
            <p:nvPr/>
          </p:nvSpPr>
          <p:spPr bwMode="auto">
            <a:xfrm>
              <a:off x="1040" y="25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1" name="Oval 292"/>
            <p:cNvSpPr>
              <a:spLocks noChangeArrowheads="1"/>
            </p:cNvSpPr>
            <p:nvPr/>
          </p:nvSpPr>
          <p:spPr bwMode="auto">
            <a:xfrm>
              <a:off x="4001" y="33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2" name="Oval 293"/>
            <p:cNvSpPr>
              <a:spLocks noChangeArrowheads="1"/>
            </p:cNvSpPr>
            <p:nvPr/>
          </p:nvSpPr>
          <p:spPr bwMode="auto">
            <a:xfrm>
              <a:off x="1449" y="30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3" name="Oval 294"/>
            <p:cNvSpPr>
              <a:spLocks noChangeArrowheads="1"/>
            </p:cNvSpPr>
            <p:nvPr/>
          </p:nvSpPr>
          <p:spPr bwMode="auto">
            <a:xfrm>
              <a:off x="2077" y="32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4" name="Oval 295"/>
            <p:cNvSpPr>
              <a:spLocks noChangeArrowheads="1"/>
            </p:cNvSpPr>
            <p:nvPr/>
          </p:nvSpPr>
          <p:spPr bwMode="auto">
            <a:xfrm>
              <a:off x="1211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5" name="Oval 296"/>
            <p:cNvSpPr>
              <a:spLocks noChangeArrowheads="1"/>
            </p:cNvSpPr>
            <p:nvPr/>
          </p:nvSpPr>
          <p:spPr bwMode="auto">
            <a:xfrm>
              <a:off x="1253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6" name="Oval 297"/>
            <p:cNvSpPr>
              <a:spLocks noChangeArrowheads="1"/>
            </p:cNvSpPr>
            <p:nvPr/>
          </p:nvSpPr>
          <p:spPr bwMode="auto">
            <a:xfrm>
              <a:off x="1979" y="30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7" name="Oval 298"/>
            <p:cNvSpPr>
              <a:spLocks noChangeArrowheads="1"/>
            </p:cNvSpPr>
            <p:nvPr/>
          </p:nvSpPr>
          <p:spPr bwMode="auto">
            <a:xfrm>
              <a:off x="3568" y="34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8" name="Oval 299"/>
            <p:cNvSpPr>
              <a:spLocks noChangeArrowheads="1"/>
            </p:cNvSpPr>
            <p:nvPr/>
          </p:nvSpPr>
          <p:spPr bwMode="auto">
            <a:xfrm>
              <a:off x="1089" y="2775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99" name="Oval 300"/>
            <p:cNvSpPr>
              <a:spLocks noChangeArrowheads="1"/>
            </p:cNvSpPr>
            <p:nvPr/>
          </p:nvSpPr>
          <p:spPr bwMode="auto">
            <a:xfrm>
              <a:off x="1190" y="298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0" name="Oval 301"/>
            <p:cNvSpPr>
              <a:spLocks noChangeArrowheads="1"/>
            </p:cNvSpPr>
            <p:nvPr/>
          </p:nvSpPr>
          <p:spPr bwMode="auto">
            <a:xfrm>
              <a:off x="1197" y="31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1" name="Oval 302"/>
            <p:cNvSpPr>
              <a:spLocks noChangeArrowheads="1"/>
            </p:cNvSpPr>
            <p:nvPr/>
          </p:nvSpPr>
          <p:spPr bwMode="auto">
            <a:xfrm>
              <a:off x="4140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2" name="Oval 303"/>
            <p:cNvSpPr>
              <a:spLocks noChangeArrowheads="1"/>
            </p:cNvSpPr>
            <p:nvPr/>
          </p:nvSpPr>
          <p:spPr bwMode="auto">
            <a:xfrm>
              <a:off x="1812" y="30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3" name="Oval 304"/>
            <p:cNvSpPr>
              <a:spLocks noChangeArrowheads="1"/>
            </p:cNvSpPr>
            <p:nvPr/>
          </p:nvSpPr>
          <p:spPr bwMode="auto">
            <a:xfrm>
              <a:off x="1791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4" name="Oval 305"/>
            <p:cNvSpPr>
              <a:spLocks noChangeArrowheads="1"/>
            </p:cNvSpPr>
            <p:nvPr/>
          </p:nvSpPr>
          <p:spPr bwMode="auto">
            <a:xfrm>
              <a:off x="1903" y="317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5" name="Oval 306"/>
            <p:cNvSpPr>
              <a:spLocks noChangeArrowheads="1"/>
            </p:cNvSpPr>
            <p:nvPr/>
          </p:nvSpPr>
          <p:spPr bwMode="auto">
            <a:xfrm>
              <a:off x="1955" y="341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6" name="Oval 307"/>
            <p:cNvSpPr>
              <a:spLocks noChangeArrowheads="1"/>
            </p:cNvSpPr>
            <p:nvPr/>
          </p:nvSpPr>
          <p:spPr bwMode="auto">
            <a:xfrm>
              <a:off x="1309" y="22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7" name="Oval 308"/>
            <p:cNvSpPr>
              <a:spLocks noChangeArrowheads="1"/>
            </p:cNvSpPr>
            <p:nvPr/>
          </p:nvSpPr>
          <p:spPr bwMode="auto">
            <a:xfrm>
              <a:off x="1299" y="22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8" name="Oval 309"/>
            <p:cNvSpPr>
              <a:spLocks noChangeArrowheads="1"/>
            </p:cNvSpPr>
            <p:nvPr/>
          </p:nvSpPr>
          <p:spPr bwMode="auto">
            <a:xfrm>
              <a:off x="1361" y="27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09" name="Oval 310"/>
            <p:cNvSpPr>
              <a:spLocks noChangeArrowheads="1"/>
            </p:cNvSpPr>
            <p:nvPr/>
          </p:nvSpPr>
          <p:spPr bwMode="auto">
            <a:xfrm>
              <a:off x="1969" y="20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0" name="Oval 311"/>
            <p:cNvSpPr>
              <a:spLocks noChangeArrowheads="1"/>
            </p:cNvSpPr>
            <p:nvPr/>
          </p:nvSpPr>
          <p:spPr bwMode="auto">
            <a:xfrm>
              <a:off x="1431" y="29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1" name="Oval 312"/>
            <p:cNvSpPr>
              <a:spLocks noChangeArrowheads="1"/>
            </p:cNvSpPr>
            <p:nvPr/>
          </p:nvSpPr>
          <p:spPr bwMode="auto">
            <a:xfrm>
              <a:off x="1728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2" name="Oval 313"/>
            <p:cNvSpPr>
              <a:spLocks noChangeArrowheads="1"/>
            </p:cNvSpPr>
            <p:nvPr/>
          </p:nvSpPr>
          <p:spPr bwMode="auto">
            <a:xfrm>
              <a:off x="2115" y="30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3" name="Oval 314"/>
            <p:cNvSpPr>
              <a:spLocks noChangeArrowheads="1"/>
            </p:cNvSpPr>
            <p:nvPr/>
          </p:nvSpPr>
          <p:spPr bwMode="auto">
            <a:xfrm>
              <a:off x="1498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4" name="Oval 315"/>
            <p:cNvSpPr>
              <a:spLocks noChangeArrowheads="1"/>
            </p:cNvSpPr>
            <p:nvPr/>
          </p:nvSpPr>
          <p:spPr bwMode="auto">
            <a:xfrm>
              <a:off x="894" y="22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5" name="Oval 316"/>
            <p:cNvSpPr>
              <a:spLocks noChangeArrowheads="1"/>
            </p:cNvSpPr>
            <p:nvPr/>
          </p:nvSpPr>
          <p:spPr bwMode="auto">
            <a:xfrm>
              <a:off x="1417" y="28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6" name="Oval 317"/>
            <p:cNvSpPr>
              <a:spLocks noChangeArrowheads="1"/>
            </p:cNvSpPr>
            <p:nvPr/>
          </p:nvSpPr>
          <p:spPr bwMode="auto">
            <a:xfrm>
              <a:off x="1763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7" name="Oval 318"/>
            <p:cNvSpPr>
              <a:spLocks noChangeArrowheads="1"/>
            </p:cNvSpPr>
            <p:nvPr/>
          </p:nvSpPr>
          <p:spPr bwMode="auto">
            <a:xfrm>
              <a:off x="1375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8" name="Oval 319"/>
            <p:cNvSpPr>
              <a:spLocks noChangeArrowheads="1"/>
            </p:cNvSpPr>
            <p:nvPr/>
          </p:nvSpPr>
          <p:spPr bwMode="auto">
            <a:xfrm>
              <a:off x="2102" y="3330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19" name="Oval 320"/>
            <p:cNvSpPr>
              <a:spLocks noChangeArrowheads="1"/>
            </p:cNvSpPr>
            <p:nvPr/>
          </p:nvSpPr>
          <p:spPr bwMode="auto">
            <a:xfrm>
              <a:off x="2576" y="34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0" name="Oval 321"/>
            <p:cNvSpPr>
              <a:spLocks noChangeArrowheads="1"/>
            </p:cNvSpPr>
            <p:nvPr/>
          </p:nvSpPr>
          <p:spPr bwMode="auto">
            <a:xfrm>
              <a:off x="1731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1" name="Oval 322"/>
            <p:cNvSpPr>
              <a:spLocks noChangeArrowheads="1"/>
            </p:cNvSpPr>
            <p:nvPr/>
          </p:nvSpPr>
          <p:spPr bwMode="auto">
            <a:xfrm>
              <a:off x="2000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2" name="Oval 323"/>
            <p:cNvSpPr>
              <a:spLocks noChangeArrowheads="1"/>
            </p:cNvSpPr>
            <p:nvPr/>
          </p:nvSpPr>
          <p:spPr bwMode="auto">
            <a:xfrm>
              <a:off x="2213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3" name="Oval 324"/>
            <p:cNvSpPr>
              <a:spLocks noChangeArrowheads="1"/>
            </p:cNvSpPr>
            <p:nvPr/>
          </p:nvSpPr>
          <p:spPr bwMode="auto">
            <a:xfrm>
              <a:off x="1923" y="30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4" name="Oval 325"/>
            <p:cNvSpPr>
              <a:spLocks noChangeArrowheads="1"/>
            </p:cNvSpPr>
            <p:nvPr/>
          </p:nvSpPr>
          <p:spPr bwMode="auto">
            <a:xfrm>
              <a:off x="1616" y="30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5" name="Oval 326"/>
            <p:cNvSpPr>
              <a:spLocks noChangeArrowheads="1"/>
            </p:cNvSpPr>
            <p:nvPr/>
          </p:nvSpPr>
          <p:spPr bwMode="auto">
            <a:xfrm>
              <a:off x="1285" y="298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6" name="Oval 327"/>
            <p:cNvSpPr>
              <a:spLocks noChangeArrowheads="1"/>
            </p:cNvSpPr>
            <p:nvPr/>
          </p:nvSpPr>
          <p:spPr bwMode="auto">
            <a:xfrm>
              <a:off x="1836" y="31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7" name="Oval 328"/>
            <p:cNvSpPr>
              <a:spLocks noChangeArrowheads="1"/>
            </p:cNvSpPr>
            <p:nvPr/>
          </p:nvSpPr>
          <p:spPr bwMode="auto">
            <a:xfrm>
              <a:off x="2493" y="3277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8" name="Oval 329"/>
            <p:cNvSpPr>
              <a:spLocks noChangeArrowheads="1"/>
            </p:cNvSpPr>
            <p:nvPr/>
          </p:nvSpPr>
          <p:spPr bwMode="auto">
            <a:xfrm>
              <a:off x="1330" y="199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29" name="Oval 330"/>
            <p:cNvSpPr>
              <a:spLocks noChangeArrowheads="1"/>
            </p:cNvSpPr>
            <p:nvPr/>
          </p:nvSpPr>
          <p:spPr bwMode="auto">
            <a:xfrm>
              <a:off x="1630" y="18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0" name="Oval 331"/>
            <p:cNvSpPr>
              <a:spLocks noChangeArrowheads="1"/>
            </p:cNvSpPr>
            <p:nvPr/>
          </p:nvSpPr>
          <p:spPr bwMode="auto">
            <a:xfrm>
              <a:off x="1347" y="18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1" name="Oval 332"/>
            <p:cNvSpPr>
              <a:spLocks noChangeArrowheads="1"/>
            </p:cNvSpPr>
            <p:nvPr/>
          </p:nvSpPr>
          <p:spPr bwMode="auto">
            <a:xfrm>
              <a:off x="1138" y="20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2" name="Oval 333"/>
            <p:cNvSpPr>
              <a:spLocks noChangeArrowheads="1"/>
            </p:cNvSpPr>
            <p:nvPr/>
          </p:nvSpPr>
          <p:spPr bwMode="auto">
            <a:xfrm>
              <a:off x="932" y="255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3" name="Oval 334"/>
            <p:cNvSpPr>
              <a:spLocks noChangeArrowheads="1"/>
            </p:cNvSpPr>
            <p:nvPr/>
          </p:nvSpPr>
          <p:spPr bwMode="auto">
            <a:xfrm>
              <a:off x="813" y="23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4" name="Oval 335"/>
            <p:cNvSpPr>
              <a:spLocks noChangeArrowheads="1"/>
            </p:cNvSpPr>
            <p:nvPr/>
          </p:nvSpPr>
          <p:spPr bwMode="auto">
            <a:xfrm>
              <a:off x="1512" y="306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5" name="Oval 336"/>
            <p:cNvSpPr>
              <a:spLocks noChangeArrowheads="1"/>
            </p:cNvSpPr>
            <p:nvPr/>
          </p:nvSpPr>
          <p:spPr bwMode="auto">
            <a:xfrm>
              <a:off x="1155" y="28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6" name="Oval 337"/>
            <p:cNvSpPr>
              <a:spLocks noChangeArrowheads="1"/>
            </p:cNvSpPr>
            <p:nvPr/>
          </p:nvSpPr>
          <p:spPr bwMode="auto">
            <a:xfrm>
              <a:off x="887" y="25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7" name="Oval 338"/>
            <p:cNvSpPr>
              <a:spLocks noChangeArrowheads="1"/>
            </p:cNvSpPr>
            <p:nvPr/>
          </p:nvSpPr>
          <p:spPr bwMode="auto">
            <a:xfrm>
              <a:off x="897" y="26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8" name="Oval 339"/>
            <p:cNvSpPr>
              <a:spLocks noChangeArrowheads="1"/>
            </p:cNvSpPr>
            <p:nvPr/>
          </p:nvSpPr>
          <p:spPr bwMode="auto">
            <a:xfrm>
              <a:off x="1142" y="2775"/>
              <a:ext cx="20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39" name="Oval 340"/>
            <p:cNvSpPr>
              <a:spLocks noChangeArrowheads="1"/>
            </p:cNvSpPr>
            <p:nvPr/>
          </p:nvSpPr>
          <p:spPr bwMode="auto">
            <a:xfrm>
              <a:off x="943" y="2635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0" name="Oval 341"/>
            <p:cNvSpPr>
              <a:spLocks noChangeArrowheads="1"/>
            </p:cNvSpPr>
            <p:nvPr/>
          </p:nvSpPr>
          <p:spPr bwMode="auto">
            <a:xfrm>
              <a:off x="1320" y="309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1" name="Oval 342"/>
            <p:cNvSpPr>
              <a:spLocks noChangeArrowheads="1"/>
            </p:cNvSpPr>
            <p:nvPr/>
          </p:nvSpPr>
          <p:spPr bwMode="auto">
            <a:xfrm>
              <a:off x="1218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2" name="Oval 343"/>
            <p:cNvSpPr>
              <a:spLocks noChangeArrowheads="1"/>
            </p:cNvSpPr>
            <p:nvPr/>
          </p:nvSpPr>
          <p:spPr bwMode="auto">
            <a:xfrm>
              <a:off x="991" y="26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3" name="Oval 344"/>
            <p:cNvSpPr>
              <a:spLocks noChangeArrowheads="1"/>
            </p:cNvSpPr>
            <p:nvPr/>
          </p:nvSpPr>
          <p:spPr bwMode="auto">
            <a:xfrm>
              <a:off x="1162" y="26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4" name="Oval 345"/>
            <p:cNvSpPr>
              <a:spLocks noChangeArrowheads="1"/>
            </p:cNvSpPr>
            <p:nvPr/>
          </p:nvSpPr>
          <p:spPr bwMode="auto">
            <a:xfrm>
              <a:off x="1735" y="31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5" name="Oval 346"/>
            <p:cNvSpPr>
              <a:spLocks noChangeArrowheads="1"/>
            </p:cNvSpPr>
            <p:nvPr/>
          </p:nvSpPr>
          <p:spPr bwMode="auto">
            <a:xfrm>
              <a:off x="1341" y="304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6" name="Oval 347"/>
            <p:cNvSpPr>
              <a:spLocks noChangeArrowheads="1"/>
            </p:cNvSpPr>
            <p:nvPr/>
          </p:nvSpPr>
          <p:spPr bwMode="auto">
            <a:xfrm>
              <a:off x="1002" y="27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7" name="Oval 348"/>
            <p:cNvSpPr>
              <a:spLocks noChangeArrowheads="1"/>
            </p:cNvSpPr>
            <p:nvPr/>
          </p:nvSpPr>
          <p:spPr bwMode="auto">
            <a:xfrm>
              <a:off x="1155" y="286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8" name="Oval 349"/>
            <p:cNvSpPr>
              <a:spLocks noChangeArrowheads="1"/>
            </p:cNvSpPr>
            <p:nvPr/>
          </p:nvSpPr>
          <p:spPr bwMode="auto">
            <a:xfrm>
              <a:off x="998" y="28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49" name="Oval 350"/>
            <p:cNvSpPr>
              <a:spLocks noChangeArrowheads="1"/>
            </p:cNvSpPr>
            <p:nvPr/>
          </p:nvSpPr>
          <p:spPr bwMode="auto">
            <a:xfrm>
              <a:off x="1030" y="26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0" name="Oval 351"/>
            <p:cNvSpPr>
              <a:spLocks noChangeArrowheads="1"/>
            </p:cNvSpPr>
            <p:nvPr/>
          </p:nvSpPr>
          <p:spPr bwMode="auto">
            <a:xfrm>
              <a:off x="1546" y="30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1" name="Oval 352"/>
            <p:cNvSpPr>
              <a:spLocks noChangeArrowheads="1"/>
            </p:cNvSpPr>
            <p:nvPr/>
          </p:nvSpPr>
          <p:spPr bwMode="auto">
            <a:xfrm>
              <a:off x="1665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2" name="Oval 353"/>
            <p:cNvSpPr>
              <a:spLocks noChangeArrowheads="1"/>
            </p:cNvSpPr>
            <p:nvPr/>
          </p:nvSpPr>
          <p:spPr bwMode="auto">
            <a:xfrm>
              <a:off x="1037" y="22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3" name="Oval 354"/>
            <p:cNvSpPr>
              <a:spLocks noChangeArrowheads="1"/>
            </p:cNvSpPr>
            <p:nvPr/>
          </p:nvSpPr>
          <p:spPr bwMode="auto">
            <a:xfrm>
              <a:off x="2646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4" name="Oval 355"/>
            <p:cNvSpPr>
              <a:spLocks noChangeArrowheads="1"/>
            </p:cNvSpPr>
            <p:nvPr/>
          </p:nvSpPr>
          <p:spPr bwMode="auto">
            <a:xfrm>
              <a:off x="967" y="269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5" name="Oval 356"/>
            <p:cNvSpPr>
              <a:spLocks noChangeArrowheads="1"/>
            </p:cNvSpPr>
            <p:nvPr/>
          </p:nvSpPr>
          <p:spPr bwMode="auto">
            <a:xfrm>
              <a:off x="1700" y="298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6" name="Oval 357"/>
            <p:cNvSpPr>
              <a:spLocks noChangeArrowheads="1"/>
            </p:cNvSpPr>
            <p:nvPr/>
          </p:nvSpPr>
          <p:spPr bwMode="auto">
            <a:xfrm>
              <a:off x="1358" y="28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7" name="Oval 358"/>
            <p:cNvSpPr>
              <a:spLocks noChangeArrowheads="1"/>
            </p:cNvSpPr>
            <p:nvPr/>
          </p:nvSpPr>
          <p:spPr bwMode="auto">
            <a:xfrm>
              <a:off x="957" y="2890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8" name="Oval 359"/>
            <p:cNvSpPr>
              <a:spLocks noChangeArrowheads="1"/>
            </p:cNvSpPr>
            <p:nvPr/>
          </p:nvSpPr>
          <p:spPr bwMode="auto">
            <a:xfrm>
              <a:off x="1037" y="26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59" name="Oval 360"/>
            <p:cNvSpPr>
              <a:spLocks noChangeArrowheads="1"/>
            </p:cNvSpPr>
            <p:nvPr/>
          </p:nvSpPr>
          <p:spPr bwMode="auto">
            <a:xfrm>
              <a:off x="946" y="305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0" name="Oval 361"/>
            <p:cNvSpPr>
              <a:spLocks noChangeArrowheads="1"/>
            </p:cNvSpPr>
            <p:nvPr/>
          </p:nvSpPr>
          <p:spPr bwMode="auto">
            <a:xfrm>
              <a:off x="1972" y="298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1" name="Oval 362"/>
            <p:cNvSpPr>
              <a:spLocks noChangeArrowheads="1"/>
            </p:cNvSpPr>
            <p:nvPr/>
          </p:nvSpPr>
          <p:spPr bwMode="auto">
            <a:xfrm>
              <a:off x="1578" y="311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2" name="Oval 363"/>
            <p:cNvSpPr>
              <a:spLocks noChangeArrowheads="1"/>
            </p:cNvSpPr>
            <p:nvPr/>
          </p:nvSpPr>
          <p:spPr bwMode="auto">
            <a:xfrm>
              <a:off x="1208" y="27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3" name="Oval 364"/>
            <p:cNvSpPr>
              <a:spLocks noChangeArrowheads="1"/>
            </p:cNvSpPr>
            <p:nvPr/>
          </p:nvSpPr>
          <p:spPr bwMode="auto">
            <a:xfrm>
              <a:off x="1005" y="22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4" name="Oval 365"/>
            <p:cNvSpPr>
              <a:spLocks noChangeArrowheads="1"/>
            </p:cNvSpPr>
            <p:nvPr/>
          </p:nvSpPr>
          <p:spPr bwMode="auto">
            <a:xfrm>
              <a:off x="862" y="212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5" name="Oval 366"/>
            <p:cNvSpPr>
              <a:spLocks noChangeArrowheads="1"/>
            </p:cNvSpPr>
            <p:nvPr/>
          </p:nvSpPr>
          <p:spPr bwMode="auto">
            <a:xfrm>
              <a:off x="1578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6" name="Oval 367"/>
            <p:cNvSpPr>
              <a:spLocks noChangeArrowheads="1"/>
            </p:cNvSpPr>
            <p:nvPr/>
          </p:nvSpPr>
          <p:spPr bwMode="auto">
            <a:xfrm>
              <a:off x="2133" y="336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7" name="Oval 368"/>
            <p:cNvSpPr>
              <a:spLocks noChangeArrowheads="1"/>
            </p:cNvSpPr>
            <p:nvPr/>
          </p:nvSpPr>
          <p:spPr bwMode="auto">
            <a:xfrm>
              <a:off x="1445" y="286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8" name="Oval 369"/>
            <p:cNvSpPr>
              <a:spLocks noChangeArrowheads="1"/>
            </p:cNvSpPr>
            <p:nvPr/>
          </p:nvSpPr>
          <p:spPr bwMode="auto">
            <a:xfrm>
              <a:off x="1187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69" name="Oval 370"/>
            <p:cNvSpPr>
              <a:spLocks noChangeArrowheads="1"/>
            </p:cNvSpPr>
            <p:nvPr/>
          </p:nvSpPr>
          <p:spPr bwMode="auto">
            <a:xfrm>
              <a:off x="1142" y="3148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0" name="Oval 371"/>
            <p:cNvSpPr>
              <a:spLocks noChangeArrowheads="1"/>
            </p:cNvSpPr>
            <p:nvPr/>
          </p:nvSpPr>
          <p:spPr bwMode="auto">
            <a:xfrm>
              <a:off x="950" y="3141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1" name="Oval 372"/>
            <p:cNvSpPr>
              <a:spLocks noChangeArrowheads="1"/>
            </p:cNvSpPr>
            <p:nvPr/>
          </p:nvSpPr>
          <p:spPr bwMode="auto">
            <a:xfrm>
              <a:off x="2112" y="34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2" name="Oval 373"/>
            <p:cNvSpPr>
              <a:spLocks noChangeArrowheads="1"/>
            </p:cNvSpPr>
            <p:nvPr/>
          </p:nvSpPr>
          <p:spPr bwMode="auto">
            <a:xfrm>
              <a:off x="1313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3" name="Oval 374"/>
            <p:cNvSpPr>
              <a:spLocks noChangeArrowheads="1"/>
            </p:cNvSpPr>
            <p:nvPr/>
          </p:nvSpPr>
          <p:spPr bwMode="auto">
            <a:xfrm>
              <a:off x="1658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4" name="Oval 375"/>
            <p:cNvSpPr>
              <a:spLocks noChangeArrowheads="1"/>
            </p:cNvSpPr>
            <p:nvPr/>
          </p:nvSpPr>
          <p:spPr bwMode="auto">
            <a:xfrm>
              <a:off x="1341" y="311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5" name="Oval 376"/>
            <p:cNvSpPr>
              <a:spLocks noChangeArrowheads="1"/>
            </p:cNvSpPr>
            <p:nvPr/>
          </p:nvSpPr>
          <p:spPr bwMode="auto">
            <a:xfrm>
              <a:off x="1334" y="273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6" name="Oval 377"/>
            <p:cNvSpPr>
              <a:spLocks noChangeArrowheads="1"/>
            </p:cNvSpPr>
            <p:nvPr/>
          </p:nvSpPr>
          <p:spPr bwMode="auto">
            <a:xfrm>
              <a:off x="2088" y="33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7" name="Oval 378"/>
            <p:cNvSpPr>
              <a:spLocks noChangeArrowheads="1"/>
            </p:cNvSpPr>
            <p:nvPr/>
          </p:nvSpPr>
          <p:spPr bwMode="auto">
            <a:xfrm>
              <a:off x="1005" y="24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8" name="Oval 379"/>
            <p:cNvSpPr>
              <a:spLocks noChangeArrowheads="1"/>
            </p:cNvSpPr>
            <p:nvPr/>
          </p:nvSpPr>
          <p:spPr bwMode="auto">
            <a:xfrm>
              <a:off x="1843" y="32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79" name="Oval 380"/>
            <p:cNvSpPr>
              <a:spLocks noChangeArrowheads="1"/>
            </p:cNvSpPr>
            <p:nvPr/>
          </p:nvSpPr>
          <p:spPr bwMode="auto">
            <a:xfrm>
              <a:off x="1019" y="28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0" name="Oval 381"/>
            <p:cNvSpPr>
              <a:spLocks noChangeArrowheads="1"/>
            </p:cNvSpPr>
            <p:nvPr/>
          </p:nvSpPr>
          <p:spPr bwMode="auto">
            <a:xfrm>
              <a:off x="1473" y="31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1" name="Oval 382"/>
            <p:cNvSpPr>
              <a:spLocks noChangeArrowheads="1"/>
            </p:cNvSpPr>
            <p:nvPr/>
          </p:nvSpPr>
          <p:spPr bwMode="auto">
            <a:xfrm>
              <a:off x="911" y="26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2" name="Oval 383"/>
            <p:cNvSpPr>
              <a:spLocks noChangeArrowheads="1"/>
            </p:cNvSpPr>
            <p:nvPr/>
          </p:nvSpPr>
          <p:spPr bwMode="auto">
            <a:xfrm>
              <a:off x="1773" y="34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3" name="Oval 384"/>
            <p:cNvSpPr>
              <a:spLocks noChangeArrowheads="1"/>
            </p:cNvSpPr>
            <p:nvPr/>
          </p:nvSpPr>
          <p:spPr bwMode="auto">
            <a:xfrm>
              <a:off x="1061" y="311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4" name="Oval 385"/>
            <p:cNvSpPr>
              <a:spLocks noChangeArrowheads="1"/>
            </p:cNvSpPr>
            <p:nvPr/>
          </p:nvSpPr>
          <p:spPr bwMode="auto">
            <a:xfrm>
              <a:off x="1567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5" name="Oval 386"/>
            <p:cNvSpPr>
              <a:spLocks noChangeArrowheads="1"/>
            </p:cNvSpPr>
            <p:nvPr/>
          </p:nvSpPr>
          <p:spPr bwMode="auto">
            <a:xfrm>
              <a:off x="1424" y="30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6" name="Oval 387"/>
            <p:cNvSpPr>
              <a:spLocks noChangeArrowheads="1"/>
            </p:cNvSpPr>
            <p:nvPr/>
          </p:nvSpPr>
          <p:spPr bwMode="auto">
            <a:xfrm>
              <a:off x="953" y="286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7" name="Oval 388"/>
            <p:cNvSpPr>
              <a:spLocks noChangeArrowheads="1"/>
            </p:cNvSpPr>
            <p:nvPr/>
          </p:nvSpPr>
          <p:spPr bwMode="auto">
            <a:xfrm>
              <a:off x="3641" y="34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8" name="Oval 389"/>
            <p:cNvSpPr>
              <a:spLocks noChangeArrowheads="1"/>
            </p:cNvSpPr>
            <p:nvPr/>
          </p:nvSpPr>
          <p:spPr bwMode="auto">
            <a:xfrm>
              <a:off x="1833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89" name="Oval 390"/>
            <p:cNvSpPr>
              <a:spLocks noChangeArrowheads="1"/>
            </p:cNvSpPr>
            <p:nvPr/>
          </p:nvSpPr>
          <p:spPr bwMode="auto">
            <a:xfrm>
              <a:off x="2346" y="31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0" name="Oval 391"/>
            <p:cNvSpPr>
              <a:spLocks noChangeArrowheads="1"/>
            </p:cNvSpPr>
            <p:nvPr/>
          </p:nvSpPr>
          <p:spPr bwMode="auto">
            <a:xfrm>
              <a:off x="1253" y="30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1" name="Oval 392"/>
            <p:cNvSpPr>
              <a:spLocks noChangeArrowheads="1"/>
            </p:cNvSpPr>
            <p:nvPr/>
          </p:nvSpPr>
          <p:spPr bwMode="auto">
            <a:xfrm>
              <a:off x="2182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2" name="Oval 393"/>
            <p:cNvSpPr>
              <a:spLocks noChangeArrowheads="1"/>
            </p:cNvSpPr>
            <p:nvPr/>
          </p:nvSpPr>
          <p:spPr bwMode="auto">
            <a:xfrm>
              <a:off x="2025" y="32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3" name="Oval 394"/>
            <p:cNvSpPr>
              <a:spLocks noChangeArrowheads="1"/>
            </p:cNvSpPr>
            <p:nvPr/>
          </p:nvSpPr>
          <p:spPr bwMode="auto">
            <a:xfrm>
              <a:off x="1393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4" name="Freeform 395"/>
            <p:cNvSpPr>
              <a:spLocks/>
            </p:cNvSpPr>
            <p:nvPr/>
          </p:nvSpPr>
          <p:spPr bwMode="auto">
            <a:xfrm>
              <a:off x="1058" y="2726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5" name="Freeform 396"/>
            <p:cNvSpPr>
              <a:spLocks/>
            </p:cNvSpPr>
            <p:nvPr/>
          </p:nvSpPr>
          <p:spPr bwMode="auto">
            <a:xfrm>
              <a:off x="1669" y="265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6" name="Freeform 397"/>
            <p:cNvSpPr>
              <a:spLocks/>
            </p:cNvSpPr>
            <p:nvPr/>
          </p:nvSpPr>
          <p:spPr bwMode="auto">
            <a:xfrm>
              <a:off x="1215" y="2935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7" name="Freeform 398"/>
            <p:cNvSpPr>
              <a:spLocks/>
            </p:cNvSpPr>
            <p:nvPr/>
          </p:nvSpPr>
          <p:spPr bwMode="auto">
            <a:xfrm>
              <a:off x="950" y="973"/>
              <a:ext cx="24" cy="24"/>
            </a:xfrm>
            <a:custGeom>
              <a:avLst/>
              <a:gdLst>
                <a:gd name="T0" fmla="*/ 13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3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3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8" name="Freeform 399"/>
            <p:cNvSpPr>
              <a:spLocks/>
            </p:cNvSpPr>
            <p:nvPr/>
          </p:nvSpPr>
          <p:spPr bwMode="auto">
            <a:xfrm>
              <a:off x="1669" y="290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99" name="Freeform 400"/>
            <p:cNvSpPr>
              <a:spLocks/>
            </p:cNvSpPr>
            <p:nvPr/>
          </p:nvSpPr>
          <p:spPr bwMode="auto">
            <a:xfrm>
              <a:off x="1288" y="302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0" name="Freeform 401"/>
            <p:cNvSpPr>
              <a:spLocks/>
            </p:cNvSpPr>
            <p:nvPr/>
          </p:nvSpPr>
          <p:spPr bwMode="auto">
            <a:xfrm>
              <a:off x="974" y="2150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1" name="Freeform 402"/>
            <p:cNvSpPr>
              <a:spLocks/>
            </p:cNvSpPr>
            <p:nvPr/>
          </p:nvSpPr>
          <p:spPr bwMode="auto">
            <a:xfrm>
              <a:off x="1058" y="314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2" name="Freeform 403"/>
            <p:cNvSpPr>
              <a:spLocks/>
            </p:cNvSpPr>
            <p:nvPr/>
          </p:nvSpPr>
          <p:spPr bwMode="auto">
            <a:xfrm>
              <a:off x="1100" y="254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3" name="Freeform 404"/>
            <p:cNvSpPr>
              <a:spLocks/>
            </p:cNvSpPr>
            <p:nvPr/>
          </p:nvSpPr>
          <p:spPr bwMode="auto">
            <a:xfrm>
              <a:off x="799" y="226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04" name="Freeform 405"/>
            <p:cNvSpPr>
              <a:spLocks/>
            </p:cNvSpPr>
            <p:nvPr/>
          </p:nvSpPr>
          <p:spPr bwMode="auto">
            <a:xfrm>
              <a:off x="957" y="2582"/>
              <a:ext cx="24" cy="25"/>
            </a:xfrm>
            <a:custGeom>
              <a:avLst/>
              <a:gdLst>
                <a:gd name="T0" fmla="*/ 13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3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3" name="Group 607"/>
          <p:cNvGrpSpPr>
            <a:grpSpLocks/>
          </p:cNvGrpSpPr>
          <p:nvPr/>
        </p:nvGrpSpPr>
        <p:grpSpPr bwMode="auto">
          <a:xfrm>
            <a:off x="1174750" y="1882775"/>
            <a:ext cx="5403851" cy="3802063"/>
            <a:chOff x="740" y="1186"/>
            <a:chExt cx="3404" cy="2395"/>
          </a:xfrm>
        </p:grpSpPr>
        <p:sp>
          <p:nvSpPr>
            <p:cNvPr id="3905" name="Freeform 407"/>
            <p:cNvSpPr>
              <a:spLocks/>
            </p:cNvSpPr>
            <p:nvPr/>
          </p:nvSpPr>
          <p:spPr bwMode="auto">
            <a:xfrm>
              <a:off x="1100" y="235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6" name="Freeform 408"/>
            <p:cNvSpPr>
              <a:spLocks/>
            </p:cNvSpPr>
            <p:nvPr/>
          </p:nvSpPr>
          <p:spPr bwMode="auto">
            <a:xfrm>
              <a:off x="1030" y="262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7" name="Freeform 409"/>
            <p:cNvSpPr>
              <a:spLocks/>
            </p:cNvSpPr>
            <p:nvPr/>
          </p:nvSpPr>
          <p:spPr bwMode="auto">
            <a:xfrm>
              <a:off x="911" y="2436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8" name="Freeform 410"/>
            <p:cNvSpPr>
              <a:spLocks/>
            </p:cNvSpPr>
            <p:nvPr/>
          </p:nvSpPr>
          <p:spPr bwMode="auto">
            <a:xfrm>
              <a:off x="1239" y="334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9" name="Freeform 411"/>
            <p:cNvSpPr>
              <a:spLocks/>
            </p:cNvSpPr>
            <p:nvPr/>
          </p:nvSpPr>
          <p:spPr bwMode="auto">
            <a:xfrm>
              <a:off x="1117" y="269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0" name="Freeform 412"/>
            <p:cNvSpPr>
              <a:spLocks/>
            </p:cNvSpPr>
            <p:nvPr/>
          </p:nvSpPr>
          <p:spPr bwMode="auto">
            <a:xfrm>
              <a:off x="1393" y="3267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1" name="Freeform 413"/>
            <p:cNvSpPr>
              <a:spLocks/>
            </p:cNvSpPr>
            <p:nvPr/>
          </p:nvSpPr>
          <p:spPr bwMode="auto">
            <a:xfrm>
              <a:off x="869" y="240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2" name="Freeform 414"/>
            <p:cNvSpPr>
              <a:spLocks/>
            </p:cNvSpPr>
            <p:nvPr/>
          </p:nvSpPr>
          <p:spPr bwMode="auto">
            <a:xfrm>
              <a:off x="1372" y="324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3" name="Freeform 415"/>
            <p:cNvSpPr>
              <a:spLocks/>
            </p:cNvSpPr>
            <p:nvPr/>
          </p:nvSpPr>
          <p:spPr bwMode="auto">
            <a:xfrm>
              <a:off x="1194" y="277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4" name="Freeform 416"/>
            <p:cNvSpPr>
              <a:spLocks/>
            </p:cNvSpPr>
            <p:nvPr/>
          </p:nvSpPr>
          <p:spPr bwMode="auto">
            <a:xfrm>
              <a:off x="1519" y="3214"/>
              <a:ext cx="27" cy="25"/>
            </a:xfrm>
            <a:custGeom>
              <a:avLst/>
              <a:gdLst>
                <a:gd name="T0" fmla="*/ 14 w 27"/>
                <a:gd name="T1" fmla="*/ 0 h 25"/>
                <a:gd name="T2" fmla="*/ 0 w 27"/>
                <a:gd name="T3" fmla="*/ 25 h 25"/>
                <a:gd name="T4" fmla="*/ 27 w 27"/>
                <a:gd name="T5" fmla="*/ 25 h 25"/>
                <a:gd name="T6" fmla="*/ 14 w 27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5">
                  <a:moveTo>
                    <a:pt x="14" y="0"/>
                  </a:moveTo>
                  <a:lnTo>
                    <a:pt x="0" y="25"/>
                  </a:lnTo>
                  <a:lnTo>
                    <a:pt x="27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5" name="Freeform 417"/>
            <p:cNvSpPr>
              <a:spLocks/>
            </p:cNvSpPr>
            <p:nvPr/>
          </p:nvSpPr>
          <p:spPr bwMode="auto">
            <a:xfrm>
              <a:off x="2821" y="287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6" name="Freeform 418"/>
            <p:cNvSpPr>
              <a:spLocks/>
            </p:cNvSpPr>
            <p:nvPr/>
          </p:nvSpPr>
          <p:spPr bwMode="auto">
            <a:xfrm>
              <a:off x="957" y="2027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7" name="Freeform 419"/>
            <p:cNvSpPr>
              <a:spLocks/>
            </p:cNvSpPr>
            <p:nvPr/>
          </p:nvSpPr>
          <p:spPr bwMode="auto">
            <a:xfrm>
              <a:off x="845" y="230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8" name="Freeform 420"/>
            <p:cNvSpPr>
              <a:spLocks/>
            </p:cNvSpPr>
            <p:nvPr/>
          </p:nvSpPr>
          <p:spPr bwMode="auto">
            <a:xfrm>
              <a:off x="866" y="233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19" name="Freeform 421"/>
            <p:cNvSpPr>
              <a:spLocks/>
            </p:cNvSpPr>
            <p:nvPr/>
          </p:nvSpPr>
          <p:spPr bwMode="auto">
            <a:xfrm>
              <a:off x="957" y="201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0" name="Freeform 422"/>
            <p:cNvSpPr>
              <a:spLocks/>
            </p:cNvSpPr>
            <p:nvPr/>
          </p:nvSpPr>
          <p:spPr bwMode="auto">
            <a:xfrm>
              <a:off x="1180" y="262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1" name="Freeform 423"/>
            <p:cNvSpPr>
              <a:spLocks/>
            </p:cNvSpPr>
            <p:nvPr/>
          </p:nvSpPr>
          <p:spPr bwMode="auto">
            <a:xfrm>
              <a:off x="1260" y="3302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2" name="Freeform 424"/>
            <p:cNvSpPr>
              <a:spLocks/>
            </p:cNvSpPr>
            <p:nvPr/>
          </p:nvSpPr>
          <p:spPr bwMode="auto">
            <a:xfrm>
              <a:off x="1047" y="281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3" name="Freeform 425"/>
            <p:cNvSpPr>
              <a:spLocks/>
            </p:cNvSpPr>
            <p:nvPr/>
          </p:nvSpPr>
          <p:spPr bwMode="auto">
            <a:xfrm>
              <a:off x="866" y="1947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4" name="Freeform 426"/>
            <p:cNvSpPr>
              <a:spLocks/>
            </p:cNvSpPr>
            <p:nvPr/>
          </p:nvSpPr>
          <p:spPr bwMode="auto">
            <a:xfrm>
              <a:off x="1152" y="333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5" name="Freeform 427"/>
            <p:cNvSpPr>
              <a:spLocks/>
            </p:cNvSpPr>
            <p:nvPr/>
          </p:nvSpPr>
          <p:spPr bwMode="auto">
            <a:xfrm>
              <a:off x="890" y="2397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6" name="Freeform 428"/>
            <p:cNvSpPr>
              <a:spLocks/>
            </p:cNvSpPr>
            <p:nvPr/>
          </p:nvSpPr>
          <p:spPr bwMode="auto">
            <a:xfrm>
              <a:off x="1574" y="275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7" name="Freeform 429"/>
            <p:cNvSpPr>
              <a:spLocks/>
            </p:cNvSpPr>
            <p:nvPr/>
          </p:nvSpPr>
          <p:spPr bwMode="auto">
            <a:xfrm>
              <a:off x="1117" y="309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8" name="Freeform 430"/>
            <p:cNvSpPr>
              <a:spLocks/>
            </p:cNvSpPr>
            <p:nvPr/>
          </p:nvSpPr>
          <p:spPr bwMode="auto">
            <a:xfrm>
              <a:off x="1124" y="2576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29" name="Freeform 431"/>
            <p:cNvSpPr>
              <a:spLocks/>
            </p:cNvSpPr>
            <p:nvPr/>
          </p:nvSpPr>
          <p:spPr bwMode="auto">
            <a:xfrm>
              <a:off x="1047" y="2481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0" name="Freeform 432"/>
            <p:cNvSpPr>
              <a:spLocks/>
            </p:cNvSpPr>
            <p:nvPr/>
          </p:nvSpPr>
          <p:spPr bwMode="auto">
            <a:xfrm>
              <a:off x="894" y="1898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1" name="Freeform 433"/>
            <p:cNvSpPr>
              <a:spLocks/>
            </p:cNvSpPr>
            <p:nvPr/>
          </p:nvSpPr>
          <p:spPr bwMode="auto">
            <a:xfrm>
              <a:off x="1100" y="2897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2" name="Freeform 434"/>
            <p:cNvSpPr>
              <a:spLocks/>
            </p:cNvSpPr>
            <p:nvPr/>
          </p:nvSpPr>
          <p:spPr bwMode="auto">
            <a:xfrm>
              <a:off x="799" y="2401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3" name="Freeform 435"/>
            <p:cNvSpPr>
              <a:spLocks/>
            </p:cNvSpPr>
            <p:nvPr/>
          </p:nvSpPr>
          <p:spPr bwMode="auto">
            <a:xfrm>
              <a:off x="1072" y="272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4" name="Freeform 436"/>
            <p:cNvSpPr>
              <a:spLocks/>
            </p:cNvSpPr>
            <p:nvPr/>
          </p:nvSpPr>
          <p:spPr bwMode="auto">
            <a:xfrm>
              <a:off x="4119" y="3473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5" name="Freeform 437"/>
            <p:cNvSpPr>
              <a:spLocks/>
            </p:cNvSpPr>
            <p:nvPr/>
          </p:nvSpPr>
          <p:spPr bwMode="auto">
            <a:xfrm>
              <a:off x="1910" y="2897"/>
              <a:ext cx="27" cy="21"/>
            </a:xfrm>
            <a:custGeom>
              <a:avLst/>
              <a:gdLst>
                <a:gd name="T0" fmla="*/ 13 w 27"/>
                <a:gd name="T1" fmla="*/ 0 h 21"/>
                <a:gd name="T2" fmla="*/ 0 w 27"/>
                <a:gd name="T3" fmla="*/ 21 h 21"/>
                <a:gd name="T4" fmla="*/ 27 w 27"/>
                <a:gd name="T5" fmla="*/ 21 h 21"/>
                <a:gd name="T6" fmla="*/ 13 w 2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1">
                  <a:moveTo>
                    <a:pt x="13" y="0"/>
                  </a:moveTo>
                  <a:lnTo>
                    <a:pt x="0" y="21"/>
                  </a:lnTo>
                  <a:lnTo>
                    <a:pt x="27" y="2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6" name="Freeform 438"/>
            <p:cNvSpPr>
              <a:spLocks/>
            </p:cNvSpPr>
            <p:nvPr/>
          </p:nvSpPr>
          <p:spPr bwMode="auto">
            <a:xfrm>
              <a:off x="1065" y="2589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7" name="Freeform 439"/>
            <p:cNvSpPr>
              <a:spLocks/>
            </p:cNvSpPr>
            <p:nvPr/>
          </p:nvSpPr>
          <p:spPr bwMode="auto">
            <a:xfrm>
              <a:off x="1449" y="3064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8" name="Freeform 440"/>
            <p:cNvSpPr>
              <a:spLocks/>
            </p:cNvSpPr>
            <p:nvPr/>
          </p:nvSpPr>
          <p:spPr bwMode="auto">
            <a:xfrm>
              <a:off x="3208" y="321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39" name="Freeform 441"/>
            <p:cNvSpPr>
              <a:spLocks/>
            </p:cNvSpPr>
            <p:nvPr/>
          </p:nvSpPr>
          <p:spPr bwMode="auto">
            <a:xfrm>
              <a:off x="1086" y="1951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0" name="Freeform 442"/>
            <p:cNvSpPr>
              <a:spLocks/>
            </p:cNvSpPr>
            <p:nvPr/>
          </p:nvSpPr>
          <p:spPr bwMode="auto">
            <a:xfrm>
              <a:off x="751" y="171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1" name="Freeform 443"/>
            <p:cNvSpPr>
              <a:spLocks/>
            </p:cNvSpPr>
            <p:nvPr/>
          </p:nvSpPr>
          <p:spPr bwMode="auto">
            <a:xfrm>
              <a:off x="950" y="279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2" name="Freeform 444"/>
            <p:cNvSpPr>
              <a:spLocks/>
            </p:cNvSpPr>
            <p:nvPr/>
          </p:nvSpPr>
          <p:spPr bwMode="auto">
            <a:xfrm>
              <a:off x="2597" y="319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3" name="Freeform 445"/>
            <p:cNvSpPr>
              <a:spLocks/>
            </p:cNvSpPr>
            <p:nvPr/>
          </p:nvSpPr>
          <p:spPr bwMode="auto">
            <a:xfrm>
              <a:off x="1400" y="275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4" name="Freeform 446"/>
            <p:cNvSpPr>
              <a:spLocks/>
            </p:cNvSpPr>
            <p:nvPr/>
          </p:nvSpPr>
          <p:spPr bwMode="auto">
            <a:xfrm>
              <a:off x="1110" y="2670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5" name="Freeform 447"/>
            <p:cNvSpPr>
              <a:spLocks/>
            </p:cNvSpPr>
            <p:nvPr/>
          </p:nvSpPr>
          <p:spPr bwMode="auto">
            <a:xfrm>
              <a:off x="796" y="208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6" name="Freeform 448"/>
            <p:cNvSpPr>
              <a:spLocks/>
            </p:cNvSpPr>
            <p:nvPr/>
          </p:nvSpPr>
          <p:spPr bwMode="auto">
            <a:xfrm>
              <a:off x="2566" y="328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7" name="Freeform 449"/>
            <p:cNvSpPr>
              <a:spLocks/>
            </p:cNvSpPr>
            <p:nvPr/>
          </p:nvSpPr>
          <p:spPr bwMode="auto">
            <a:xfrm>
              <a:off x="1138" y="278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8" name="Freeform 450"/>
            <p:cNvSpPr>
              <a:spLocks/>
            </p:cNvSpPr>
            <p:nvPr/>
          </p:nvSpPr>
          <p:spPr bwMode="auto">
            <a:xfrm>
              <a:off x="998" y="2645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49" name="Freeform 451"/>
            <p:cNvSpPr>
              <a:spLocks/>
            </p:cNvSpPr>
            <p:nvPr/>
          </p:nvSpPr>
          <p:spPr bwMode="auto">
            <a:xfrm>
              <a:off x="1253" y="2883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0" name="Freeform 452"/>
            <p:cNvSpPr>
              <a:spLocks/>
            </p:cNvSpPr>
            <p:nvPr/>
          </p:nvSpPr>
          <p:spPr bwMode="auto">
            <a:xfrm>
              <a:off x="1079" y="310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1" name="Freeform 453"/>
            <p:cNvSpPr>
              <a:spLocks/>
            </p:cNvSpPr>
            <p:nvPr/>
          </p:nvSpPr>
          <p:spPr bwMode="auto">
            <a:xfrm>
              <a:off x="1061" y="285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2" name="Freeform 454"/>
            <p:cNvSpPr>
              <a:spLocks/>
            </p:cNvSpPr>
            <p:nvPr/>
          </p:nvSpPr>
          <p:spPr bwMode="auto">
            <a:xfrm>
              <a:off x="796" y="2265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3" name="Freeform 455"/>
            <p:cNvSpPr>
              <a:spLocks/>
            </p:cNvSpPr>
            <p:nvPr/>
          </p:nvSpPr>
          <p:spPr bwMode="auto">
            <a:xfrm>
              <a:off x="1012" y="306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4" name="Freeform 456"/>
            <p:cNvSpPr>
              <a:spLocks/>
            </p:cNvSpPr>
            <p:nvPr/>
          </p:nvSpPr>
          <p:spPr bwMode="auto">
            <a:xfrm>
              <a:off x="963" y="3036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5" name="Freeform 457"/>
            <p:cNvSpPr>
              <a:spLocks/>
            </p:cNvSpPr>
            <p:nvPr/>
          </p:nvSpPr>
          <p:spPr bwMode="auto">
            <a:xfrm>
              <a:off x="1306" y="199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6" name="Freeform 458"/>
            <p:cNvSpPr>
              <a:spLocks/>
            </p:cNvSpPr>
            <p:nvPr/>
          </p:nvSpPr>
          <p:spPr bwMode="auto">
            <a:xfrm>
              <a:off x="1002" y="324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7" name="Freeform 459"/>
            <p:cNvSpPr>
              <a:spLocks/>
            </p:cNvSpPr>
            <p:nvPr/>
          </p:nvSpPr>
          <p:spPr bwMode="auto">
            <a:xfrm>
              <a:off x="1030" y="175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8" name="Freeform 460"/>
            <p:cNvSpPr>
              <a:spLocks/>
            </p:cNvSpPr>
            <p:nvPr/>
          </p:nvSpPr>
          <p:spPr bwMode="auto">
            <a:xfrm>
              <a:off x="1051" y="267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59" name="Freeform 461"/>
            <p:cNvSpPr>
              <a:spLocks/>
            </p:cNvSpPr>
            <p:nvPr/>
          </p:nvSpPr>
          <p:spPr bwMode="auto">
            <a:xfrm>
              <a:off x="1745" y="311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0" name="Freeform 462"/>
            <p:cNvSpPr>
              <a:spLocks/>
            </p:cNvSpPr>
            <p:nvPr/>
          </p:nvSpPr>
          <p:spPr bwMode="auto">
            <a:xfrm>
              <a:off x="855" y="205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1" name="Freeform 463"/>
            <p:cNvSpPr>
              <a:spLocks/>
            </p:cNvSpPr>
            <p:nvPr/>
          </p:nvSpPr>
          <p:spPr bwMode="auto">
            <a:xfrm>
              <a:off x="740" y="2656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2" name="Freeform 464"/>
            <p:cNvSpPr>
              <a:spLocks/>
            </p:cNvSpPr>
            <p:nvPr/>
          </p:nvSpPr>
          <p:spPr bwMode="auto">
            <a:xfrm>
              <a:off x="918" y="2974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3" name="Freeform 465"/>
            <p:cNvSpPr>
              <a:spLocks/>
            </p:cNvSpPr>
            <p:nvPr/>
          </p:nvSpPr>
          <p:spPr bwMode="auto">
            <a:xfrm>
              <a:off x="1044" y="2900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4" name="Freeform 466"/>
            <p:cNvSpPr>
              <a:spLocks/>
            </p:cNvSpPr>
            <p:nvPr/>
          </p:nvSpPr>
          <p:spPr bwMode="auto">
            <a:xfrm>
              <a:off x="1169" y="225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5" name="Freeform 467"/>
            <p:cNvSpPr>
              <a:spLocks/>
            </p:cNvSpPr>
            <p:nvPr/>
          </p:nvSpPr>
          <p:spPr bwMode="auto">
            <a:xfrm>
              <a:off x="1246" y="209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6" name="Freeform 468"/>
            <p:cNvSpPr>
              <a:spLocks/>
            </p:cNvSpPr>
            <p:nvPr/>
          </p:nvSpPr>
          <p:spPr bwMode="auto">
            <a:xfrm>
              <a:off x="936" y="328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7" name="Freeform 469"/>
            <p:cNvSpPr>
              <a:spLocks/>
            </p:cNvSpPr>
            <p:nvPr/>
          </p:nvSpPr>
          <p:spPr bwMode="auto">
            <a:xfrm>
              <a:off x="1962" y="263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8" name="Freeform 470"/>
            <p:cNvSpPr>
              <a:spLocks/>
            </p:cNvSpPr>
            <p:nvPr/>
          </p:nvSpPr>
          <p:spPr bwMode="auto">
            <a:xfrm>
              <a:off x="1529" y="322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69" name="Freeform 471"/>
            <p:cNvSpPr>
              <a:spLocks/>
            </p:cNvSpPr>
            <p:nvPr/>
          </p:nvSpPr>
          <p:spPr bwMode="auto">
            <a:xfrm>
              <a:off x="1044" y="3414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0" name="Freeform 472"/>
            <p:cNvSpPr>
              <a:spLocks/>
            </p:cNvSpPr>
            <p:nvPr/>
          </p:nvSpPr>
          <p:spPr bwMode="auto">
            <a:xfrm>
              <a:off x="1501" y="313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1" name="Freeform 473"/>
            <p:cNvSpPr>
              <a:spLocks/>
            </p:cNvSpPr>
            <p:nvPr/>
          </p:nvSpPr>
          <p:spPr bwMode="auto">
            <a:xfrm>
              <a:off x="1054" y="2977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2" name="Freeform 474"/>
            <p:cNvSpPr>
              <a:spLocks/>
            </p:cNvSpPr>
            <p:nvPr/>
          </p:nvSpPr>
          <p:spPr bwMode="auto">
            <a:xfrm>
              <a:off x="1243" y="302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3" name="Freeform 475"/>
            <p:cNvSpPr>
              <a:spLocks/>
            </p:cNvSpPr>
            <p:nvPr/>
          </p:nvSpPr>
          <p:spPr bwMode="auto">
            <a:xfrm>
              <a:off x="1016" y="282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4" name="Freeform 476"/>
            <p:cNvSpPr>
              <a:spLocks/>
            </p:cNvSpPr>
            <p:nvPr/>
          </p:nvSpPr>
          <p:spPr bwMode="auto">
            <a:xfrm>
              <a:off x="1100" y="347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5" name="Freeform 477"/>
            <p:cNvSpPr>
              <a:spLocks/>
            </p:cNvSpPr>
            <p:nvPr/>
          </p:nvSpPr>
          <p:spPr bwMode="auto">
            <a:xfrm>
              <a:off x="1550" y="3127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6" name="Freeform 478"/>
            <p:cNvSpPr>
              <a:spLocks/>
            </p:cNvSpPr>
            <p:nvPr/>
          </p:nvSpPr>
          <p:spPr bwMode="auto">
            <a:xfrm>
              <a:off x="1260" y="282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7" name="Freeform 479"/>
            <p:cNvSpPr>
              <a:spLocks/>
            </p:cNvSpPr>
            <p:nvPr/>
          </p:nvSpPr>
          <p:spPr bwMode="auto">
            <a:xfrm>
              <a:off x="1026" y="2834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8" name="Freeform 480"/>
            <p:cNvSpPr>
              <a:spLocks/>
            </p:cNvSpPr>
            <p:nvPr/>
          </p:nvSpPr>
          <p:spPr bwMode="auto">
            <a:xfrm>
              <a:off x="1728" y="277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79" name="Freeform 481"/>
            <p:cNvSpPr>
              <a:spLocks/>
            </p:cNvSpPr>
            <p:nvPr/>
          </p:nvSpPr>
          <p:spPr bwMode="auto">
            <a:xfrm>
              <a:off x="1044" y="2275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0" name="Freeform 482"/>
            <p:cNvSpPr>
              <a:spLocks/>
            </p:cNvSpPr>
            <p:nvPr/>
          </p:nvSpPr>
          <p:spPr bwMode="auto">
            <a:xfrm>
              <a:off x="1393" y="2876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1" name="Freeform 483"/>
            <p:cNvSpPr>
              <a:spLocks/>
            </p:cNvSpPr>
            <p:nvPr/>
          </p:nvSpPr>
          <p:spPr bwMode="auto">
            <a:xfrm>
              <a:off x="848" y="265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2" name="Freeform 484"/>
            <p:cNvSpPr>
              <a:spLocks/>
            </p:cNvSpPr>
            <p:nvPr/>
          </p:nvSpPr>
          <p:spPr bwMode="auto">
            <a:xfrm>
              <a:off x="918" y="2310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3" name="Freeform 485"/>
            <p:cNvSpPr>
              <a:spLocks/>
            </p:cNvSpPr>
            <p:nvPr/>
          </p:nvSpPr>
          <p:spPr bwMode="auto">
            <a:xfrm>
              <a:off x="967" y="294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4" name="Freeform 486"/>
            <p:cNvSpPr>
              <a:spLocks/>
            </p:cNvSpPr>
            <p:nvPr/>
          </p:nvSpPr>
          <p:spPr bwMode="auto">
            <a:xfrm>
              <a:off x="1096" y="316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5" name="Freeform 487"/>
            <p:cNvSpPr>
              <a:spLocks/>
            </p:cNvSpPr>
            <p:nvPr/>
          </p:nvSpPr>
          <p:spPr bwMode="auto">
            <a:xfrm>
              <a:off x="1393" y="3417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6" name="Freeform 488"/>
            <p:cNvSpPr>
              <a:spLocks/>
            </p:cNvSpPr>
            <p:nvPr/>
          </p:nvSpPr>
          <p:spPr bwMode="auto">
            <a:xfrm>
              <a:off x="953" y="299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7" name="Freeform 489"/>
            <p:cNvSpPr>
              <a:spLocks/>
            </p:cNvSpPr>
            <p:nvPr/>
          </p:nvSpPr>
          <p:spPr bwMode="auto">
            <a:xfrm>
              <a:off x="876" y="1807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8" name="Freeform 490"/>
            <p:cNvSpPr>
              <a:spLocks/>
            </p:cNvSpPr>
            <p:nvPr/>
          </p:nvSpPr>
          <p:spPr bwMode="auto">
            <a:xfrm>
              <a:off x="1002" y="236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89" name="Freeform 491"/>
            <p:cNvSpPr>
              <a:spLocks/>
            </p:cNvSpPr>
            <p:nvPr/>
          </p:nvSpPr>
          <p:spPr bwMode="auto">
            <a:xfrm>
              <a:off x="1721" y="2897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0" name="Freeform 492"/>
            <p:cNvSpPr>
              <a:spLocks/>
            </p:cNvSpPr>
            <p:nvPr/>
          </p:nvSpPr>
          <p:spPr bwMode="auto">
            <a:xfrm>
              <a:off x="957" y="2778"/>
              <a:ext cx="27" cy="24"/>
            </a:xfrm>
            <a:custGeom>
              <a:avLst/>
              <a:gdLst>
                <a:gd name="T0" fmla="*/ 13 w 27"/>
                <a:gd name="T1" fmla="*/ 0 h 24"/>
                <a:gd name="T2" fmla="*/ 0 w 27"/>
                <a:gd name="T3" fmla="*/ 24 h 24"/>
                <a:gd name="T4" fmla="*/ 27 w 27"/>
                <a:gd name="T5" fmla="*/ 24 h 24"/>
                <a:gd name="T6" fmla="*/ 13 w 27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4">
                  <a:moveTo>
                    <a:pt x="13" y="0"/>
                  </a:moveTo>
                  <a:lnTo>
                    <a:pt x="0" y="24"/>
                  </a:lnTo>
                  <a:lnTo>
                    <a:pt x="27" y="2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1" name="Freeform 493"/>
            <p:cNvSpPr>
              <a:spLocks/>
            </p:cNvSpPr>
            <p:nvPr/>
          </p:nvSpPr>
          <p:spPr bwMode="auto">
            <a:xfrm>
              <a:off x="1204" y="227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2" name="Freeform 494"/>
            <p:cNvSpPr>
              <a:spLocks/>
            </p:cNvSpPr>
            <p:nvPr/>
          </p:nvSpPr>
          <p:spPr bwMode="auto">
            <a:xfrm>
              <a:off x="1138" y="2729"/>
              <a:ext cx="24" cy="21"/>
            </a:xfrm>
            <a:custGeom>
              <a:avLst/>
              <a:gdLst>
                <a:gd name="T0" fmla="*/ 11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1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1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3" name="Freeform 495"/>
            <p:cNvSpPr>
              <a:spLocks/>
            </p:cNvSpPr>
            <p:nvPr/>
          </p:nvSpPr>
          <p:spPr bwMode="auto">
            <a:xfrm>
              <a:off x="1152" y="2237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4" name="Freeform 496"/>
            <p:cNvSpPr>
              <a:spLocks/>
            </p:cNvSpPr>
            <p:nvPr/>
          </p:nvSpPr>
          <p:spPr bwMode="auto">
            <a:xfrm>
              <a:off x="1721" y="311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5" name="Freeform 497"/>
            <p:cNvSpPr>
              <a:spLocks/>
            </p:cNvSpPr>
            <p:nvPr/>
          </p:nvSpPr>
          <p:spPr bwMode="auto">
            <a:xfrm>
              <a:off x="1107" y="282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6" name="Freeform 498"/>
            <p:cNvSpPr>
              <a:spLocks/>
            </p:cNvSpPr>
            <p:nvPr/>
          </p:nvSpPr>
          <p:spPr bwMode="auto">
            <a:xfrm>
              <a:off x="1096" y="313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7" name="Freeform 499"/>
            <p:cNvSpPr>
              <a:spLocks/>
            </p:cNvSpPr>
            <p:nvPr/>
          </p:nvSpPr>
          <p:spPr bwMode="auto">
            <a:xfrm>
              <a:off x="1508" y="299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8" name="Freeform 500"/>
            <p:cNvSpPr>
              <a:spLocks/>
            </p:cNvSpPr>
            <p:nvPr/>
          </p:nvSpPr>
          <p:spPr bwMode="auto">
            <a:xfrm>
              <a:off x="1040" y="3319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99" name="Freeform 501"/>
            <p:cNvSpPr>
              <a:spLocks/>
            </p:cNvSpPr>
            <p:nvPr/>
          </p:nvSpPr>
          <p:spPr bwMode="auto">
            <a:xfrm>
              <a:off x="1114" y="355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0" name="Freeform 502"/>
            <p:cNvSpPr>
              <a:spLocks/>
            </p:cNvSpPr>
            <p:nvPr/>
          </p:nvSpPr>
          <p:spPr bwMode="auto">
            <a:xfrm>
              <a:off x="967" y="129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1" name="Freeform 503"/>
            <p:cNvSpPr>
              <a:spLocks/>
            </p:cNvSpPr>
            <p:nvPr/>
          </p:nvSpPr>
          <p:spPr bwMode="auto">
            <a:xfrm>
              <a:off x="1885" y="3354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2" name="Freeform 504"/>
            <p:cNvSpPr>
              <a:spLocks/>
            </p:cNvSpPr>
            <p:nvPr/>
          </p:nvSpPr>
          <p:spPr bwMode="auto">
            <a:xfrm>
              <a:off x="1361" y="2782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3" name="Freeform 505"/>
            <p:cNvSpPr>
              <a:spLocks/>
            </p:cNvSpPr>
            <p:nvPr/>
          </p:nvSpPr>
          <p:spPr bwMode="auto">
            <a:xfrm>
              <a:off x="2290" y="3201"/>
              <a:ext cx="24" cy="20"/>
            </a:xfrm>
            <a:custGeom>
              <a:avLst/>
              <a:gdLst>
                <a:gd name="T0" fmla="*/ 14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4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4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4" name="Freeform 506"/>
            <p:cNvSpPr>
              <a:spLocks/>
            </p:cNvSpPr>
            <p:nvPr/>
          </p:nvSpPr>
          <p:spPr bwMode="auto">
            <a:xfrm>
              <a:off x="848" y="3557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5" name="Freeform 507"/>
            <p:cNvSpPr>
              <a:spLocks/>
            </p:cNvSpPr>
            <p:nvPr/>
          </p:nvSpPr>
          <p:spPr bwMode="auto">
            <a:xfrm>
              <a:off x="1260" y="260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6" name="Freeform 508"/>
            <p:cNvSpPr>
              <a:spLocks/>
            </p:cNvSpPr>
            <p:nvPr/>
          </p:nvSpPr>
          <p:spPr bwMode="auto">
            <a:xfrm>
              <a:off x="1264" y="306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7" name="Freeform 509"/>
            <p:cNvSpPr>
              <a:spLocks/>
            </p:cNvSpPr>
            <p:nvPr/>
          </p:nvSpPr>
          <p:spPr bwMode="auto">
            <a:xfrm>
              <a:off x="1808" y="3120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8" name="Freeform 510"/>
            <p:cNvSpPr>
              <a:spLocks/>
            </p:cNvSpPr>
            <p:nvPr/>
          </p:nvSpPr>
          <p:spPr bwMode="auto">
            <a:xfrm>
              <a:off x="2353" y="334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09" name="Freeform 511"/>
            <p:cNvSpPr>
              <a:spLocks/>
            </p:cNvSpPr>
            <p:nvPr/>
          </p:nvSpPr>
          <p:spPr bwMode="auto">
            <a:xfrm>
              <a:off x="765" y="2352"/>
              <a:ext cx="27" cy="21"/>
            </a:xfrm>
            <a:custGeom>
              <a:avLst/>
              <a:gdLst>
                <a:gd name="T0" fmla="*/ 13 w 27"/>
                <a:gd name="T1" fmla="*/ 0 h 21"/>
                <a:gd name="T2" fmla="*/ 0 w 27"/>
                <a:gd name="T3" fmla="*/ 21 h 21"/>
                <a:gd name="T4" fmla="*/ 27 w 27"/>
                <a:gd name="T5" fmla="*/ 21 h 21"/>
                <a:gd name="T6" fmla="*/ 13 w 2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1">
                  <a:moveTo>
                    <a:pt x="13" y="0"/>
                  </a:moveTo>
                  <a:lnTo>
                    <a:pt x="0" y="21"/>
                  </a:lnTo>
                  <a:lnTo>
                    <a:pt x="27" y="2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0" name="Freeform 512"/>
            <p:cNvSpPr>
              <a:spLocks/>
            </p:cNvSpPr>
            <p:nvPr/>
          </p:nvSpPr>
          <p:spPr bwMode="auto">
            <a:xfrm>
              <a:off x="1494" y="312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1" name="Freeform 513"/>
            <p:cNvSpPr>
              <a:spLocks/>
            </p:cNvSpPr>
            <p:nvPr/>
          </p:nvSpPr>
          <p:spPr bwMode="auto">
            <a:xfrm>
              <a:off x="1173" y="205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2" name="Freeform 514"/>
            <p:cNvSpPr>
              <a:spLocks/>
            </p:cNvSpPr>
            <p:nvPr/>
          </p:nvSpPr>
          <p:spPr bwMode="auto">
            <a:xfrm>
              <a:off x="1470" y="2879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3" name="Freeform 515"/>
            <p:cNvSpPr>
              <a:spLocks/>
            </p:cNvSpPr>
            <p:nvPr/>
          </p:nvSpPr>
          <p:spPr bwMode="auto">
            <a:xfrm>
              <a:off x="1166" y="280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4" name="Freeform 516"/>
            <p:cNvSpPr>
              <a:spLocks/>
            </p:cNvSpPr>
            <p:nvPr/>
          </p:nvSpPr>
          <p:spPr bwMode="auto">
            <a:xfrm>
              <a:off x="1096" y="300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5" name="Freeform 517"/>
            <p:cNvSpPr>
              <a:spLocks/>
            </p:cNvSpPr>
            <p:nvPr/>
          </p:nvSpPr>
          <p:spPr bwMode="auto">
            <a:xfrm>
              <a:off x="981" y="3246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6" name="Freeform 518"/>
            <p:cNvSpPr>
              <a:spLocks/>
            </p:cNvSpPr>
            <p:nvPr/>
          </p:nvSpPr>
          <p:spPr bwMode="auto">
            <a:xfrm>
              <a:off x="1316" y="230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7" name="Freeform 519"/>
            <p:cNvSpPr>
              <a:spLocks/>
            </p:cNvSpPr>
            <p:nvPr/>
          </p:nvSpPr>
          <p:spPr bwMode="auto">
            <a:xfrm>
              <a:off x="1026" y="2488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8" name="Freeform 520"/>
            <p:cNvSpPr>
              <a:spLocks/>
            </p:cNvSpPr>
            <p:nvPr/>
          </p:nvSpPr>
          <p:spPr bwMode="auto">
            <a:xfrm>
              <a:off x="1225" y="3061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19" name="Freeform 521"/>
            <p:cNvSpPr>
              <a:spLocks/>
            </p:cNvSpPr>
            <p:nvPr/>
          </p:nvSpPr>
          <p:spPr bwMode="auto">
            <a:xfrm>
              <a:off x="1072" y="269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0" name="Freeform 522"/>
            <p:cNvSpPr>
              <a:spLocks/>
            </p:cNvSpPr>
            <p:nvPr/>
          </p:nvSpPr>
          <p:spPr bwMode="auto">
            <a:xfrm>
              <a:off x="1410" y="247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1" name="Freeform 523"/>
            <p:cNvSpPr>
              <a:spLocks/>
            </p:cNvSpPr>
            <p:nvPr/>
          </p:nvSpPr>
          <p:spPr bwMode="auto">
            <a:xfrm>
              <a:off x="1044" y="279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2" name="Freeform 524"/>
            <p:cNvSpPr>
              <a:spLocks/>
            </p:cNvSpPr>
            <p:nvPr/>
          </p:nvSpPr>
          <p:spPr bwMode="auto">
            <a:xfrm>
              <a:off x="1738" y="292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3" name="Freeform 525"/>
            <p:cNvSpPr>
              <a:spLocks/>
            </p:cNvSpPr>
            <p:nvPr/>
          </p:nvSpPr>
          <p:spPr bwMode="auto">
            <a:xfrm>
              <a:off x="866" y="2740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4" name="Freeform 526"/>
            <p:cNvSpPr>
              <a:spLocks/>
            </p:cNvSpPr>
            <p:nvPr/>
          </p:nvSpPr>
          <p:spPr bwMode="auto">
            <a:xfrm>
              <a:off x="817" y="1902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5" name="Freeform 527"/>
            <p:cNvSpPr>
              <a:spLocks/>
            </p:cNvSpPr>
            <p:nvPr/>
          </p:nvSpPr>
          <p:spPr bwMode="auto">
            <a:xfrm>
              <a:off x="1093" y="311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6" name="Freeform 528"/>
            <p:cNvSpPr>
              <a:spLocks/>
            </p:cNvSpPr>
            <p:nvPr/>
          </p:nvSpPr>
          <p:spPr bwMode="auto">
            <a:xfrm>
              <a:off x="1068" y="3019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7" name="Freeform 529"/>
            <p:cNvSpPr>
              <a:spLocks/>
            </p:cNvSpPr>
            <p:nvPr/>
          </p:nvSpPr>
          <p:spPr bwMode="auto">
            <a:xfrm>
              <a:off x="977" y="277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8" name="Freeform 530"/>
            <p:cNvSpPr>
              <a:spLocks/>
            </p:cNvSpPr>
            <p:nvPr/>
          </p:nvSpPr>
          <p:spPr bwMode="auto">
            <a:xfrm>
              <a:off x="1180" y="348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29" name="Freeform 531"/>
            <p:cNvSpPr>
              <a:spLocks/>
            </p:cNvSpPr>
            <p:nvPr/>
          </p:nvSpPr>
          <p:spPr bwMode="auto">
            <a:xfrm>
              <a:off x="1578" y="324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0" name="Freeform 532"/>
            <p:cNvSpPr>
              <a:spLocks/>
            </p:cNvSpPr>
            <p:nvPr/>
          </p:nvSpPr>
          <p:spPr bwMode="auto">
            <a:xfrm>
              <a:off x="1330" y="3235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1" name="Freeform 533"/>
            <p:cNvSpPr>
              <a:spLocks/>
            </p:cNvSpPr>
            <p:nvPr/>
          </p:nvSpPr>
          <p:spPr bwMode="auto">
            <a:xfrm>
              <a:off x="1054" y="268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2" name="Freeform 534"/>
            <p:cNvSpPr>
              <a:spLocks/>
            </p:cNvSpPr>
            <p:nvPr/>
          </p:nvSpPr>
          <p:spPr bwMode="auto">
            <a:xfrm>
              <a:off x="1162" y="270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3" name="Freeform 535"/>
            <p:cNvSpPr>
              <a:spLocks/>
            </p:cNvSpPr>
            <p:nvPr/>
          </p:nvSpPr>
          <p:spPr bwMode="auto">
            <a:xfrm>
              <a:off x="1117" y="224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4" name="Freeform 536"/>
            <p:cNvSpPr>
              <a:spLocks/>
            </p:cNvSpPr>
            <p:nvPr/>
          </p:nvSpPr>
          <p:spPr bwMode="auto">
            <a:xfrm>
              <a:off x="1679" y="324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5" name="Freeform 537"/>
            <p:cNvSpPr>
              <a:spLocks/>
            </p:cNvSpPr>
            <p:nvPr/>
          </p:nvSpPr>
          <p:spPr bwMode="auto">
            <a:xfrm>
              <a:off x="1299" y="2988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6" name="Freeform 538"/>
            <p:cNvSpPr>
              <a:spLocks/>
            </p:cNvSpPr>
            <p:nvPr/>
          </p:nvSpPr>
          <p:spPr bwMode="auto">
            <a:xfrm>
              <a:off x="1065" y="269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7" name="Freeform 539"/>
            <p:cNvSpPr>
              <a:spLocks/>
            </p:cNvSpPr>
            <p:nvPr/>
          </p:nvSpPr>
          <p:spPr bwMode="auto">
            <a:xfrm>
              <a:off x="883" y="261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8" name="Freeform 540"/>
            <p:cNvSpPr>
              <a:spLocks/>
            </p:cNvSpPr>
            <p:nvPr/>
          </p:nvSpPr>
          <p:spPr bwMode="auto">
            <a:xfrm>
              <a:off x="1075" y="3113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39" name="Freeform 541"/>
            <p:cNvSpPr>
              <a:spLocks/>
            </p:cNvSpPr>
            <p:nvPr/>
          </p:nvSpPr>
          <p:spPr bwMode="auto">
            <a:xfrm>
              <a:off x="1009" y="294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0" name="Freeform 542"/>
            <p:cNvSpPr>
              <a:spLocks/>
            </p:cNvSpPr>
            <p:nvPr/>
          </p:nvSpPr>
          <p:spPr bwMode="auto">
            <a:xfrm>
              <a:off x="936" y="306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1" name="Freeform 543"/>
            <p:cNvSpPr>
              <a:spLocks/>
            </p:cNvSpPr>
            <p:nvPr/>
          </p:nvSpPr>
          <p:spPr bwMode="auto">
            <a:xfrm>
              <a:off x="1089" y="309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2" name="Freeform 544"/>
            <p:cNvSpPr>
              <a:spLocks/>
            </p:cNvSpPr>
            <p:nvPr/>
          </p:nvSpPr>
          <p:spPr bwMode="auto">
            <a:xfrm>
              <a:off x="1609" y="306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3" name="Freeform 545"/>
            <p:cNvSpPr>
              <a:spLocks/>
            </p:cNvSpPr>
            <p:nvPr/>
          </p:nvSpPr>
          <p:spPr bwMode="auto">
            <a:xfrm>
              <a:off x="1498" y="273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4" name="Freeform 546"/>
            <p:cNvSpPr>
              <a:spLocks/>
            </p:cNvSpPr>
            <p:nvPr/>
          </p:nvSpPr>
          <p:spPr bwMode="auto">
            <a:xfrm>
              <a:off x="1822" y="243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5" name="Freeform 547"/>
            <p:cNvSpPr>
              <a:spLocks/>
            </p:cNvSpPr>
            <p:nvPr/>
          </p:nvSpPr>
          <p:spPr bwMode="auto">
            <a:xfrm>
              <a:off x="1194" y="1971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6" name="Freeform 548"/>
            <p:cNvSpPr>
              <a:spLocks/>
            </p:cNvSpPr>
            <p:nvPr/>
          </p:nvSpPr>
          <p:spPr bwMode="auto">
            <a:xfrm>
              <a:off x="1183" y="305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7" name="Freeform 549"/>
            <p:cNvSpPr>
              <a:spLocks/>
            </p:cNvSpPr>
            <p:nvPr/>
          </p:nvSpPr>
          <p:spPr bwMode="auto">
            <a:xfrm>
              <a:off x="1047" y="212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8" name="Freeform 550"/>
            <p:cNvSpPr>
              <a:spLocks/>
            </p:cNvSpPr>
            <p:nvPr/>
          </p:nvSpPr>
          <p:spPr bwMode="auto">
            <a:xfrm>
              <a:off x="991" y="2743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49" name="Freeform 551"/>
            <p:cNvSpPr>
              <a:spLocks/>
            </p:cNvSpPr>
            <p:nvPr/>
          </p:nvSpPr>
          <p:spPr bwMode="auto">
            <a:xfrm>
              <a:off x="880" y="188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0" name="Freeform 552"/>
            <p:cNvSpPr>
              <a:spLocks/>
            </p:cNvSpPr>
            <p:nvPr/>
          </p:nvSpPr>
          <p:spPr bwMode="auto">
            <a:xfrm>
              <a:off x="1299" y="2534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1" name="Freeform 553"/>
            <p:cNvSpPr>
              <a:spLocks/>
            </p:cNvSpPr>
            <p:nvPr/>
          </p:nvSpPr>
          <p:spPr bwMode="auto">
            <a:xfrm>
              <a:off x="970" y="265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2" name="Freeform 554"/>
            <p:cNvSpPr>
              <a:spLocks/>
            </p:cNvSpPr>
            <p:nvPr/>
          </p:nvSpPr>
          <p:spPr bwMode="auto">
            <a:xfrm>
              <a:off x="1323" y="314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3" name="Freeform 555"/>
            <p:cNvSpPr>
              <a:spLocks/>
            </p:cNvSpPr>
            <p:nvPr/>
          </p:nvSpPr>
          <p:spPr bwMode="auto">
            <a:xfrm>
              <a:off x="876" y="197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4" name="Freeform 556"/>
            <p:cNvSpPr>
              <a:spLocks/>
            </p:cNvSpPr>
            <p:nvPr/>
          </p:nvSpPr>
          <p:spPr bwMode="auto">
            <a:xfrm>
              <a:off x="1079" y="318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5" name="Freeform 557"/>
            <p:cNvSpPr>
              <a:spLocks/>
            </p:cNvSpPr>
            <p:nvPr/>
          </p:nvSpPr>
          <p:spPr bwMode="auto">
            <a:xfrm>
              <a:off x="1204" y="292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6" name="Freeform 558"/>
            <p:cNvSpPr>
              <a:spLocks/>
            </p:cNvSpPr>
            <p:nvPr/>
          </p:nvSpPr>
          <p:spPr bwMode="auto">
            <a:xfrm>
              <a:off x="1145" y="313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7" name="Freeform 559"/>
            <p:cNvSpPr>
              <a:spLocks/>
            </p:cNvSpPr>
            <p:nvPr/>
          </p:nvSpPr>
          <p:spPr bwMode="auto">
            <a:xfrm>
              <a:off x="981" y="2603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8" name="Freeform 560"/>
            <p:cNvSpPr>
              <a:spLocks/>
            </p:cNvSpPr>
            <p:nvPr/>
          </p:nvSpPr>
          <p:spPr bwMode="auto">
            <a:xfrm>
              <a:off x="3082" y="335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59" name="Freeform 561"/>
            <p:cNvSpPr>
              <a:spLocks/>
            </p:cNvSpPr>
            <p:nvPr/>
          </p:nvSpPr>
          <p:spPr bwMode="auto">
            <a:xfrm>
              <a:off x="1271" y="297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0" name="Freeform 562"/>
            <p:cNvSpPr>
              <a:spLocks/>
            </p:cNvSpPr>
            <p:nvPr/>
          </p:nvSpPr>
          <p:spPr bwMode="auto">
            <a:xfrm>
              <a:off x="981" y="225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1" name="Freeform 563"/>
            <p:cNvSpPr>
              <a:spLocks/>
            </p:cNvSpPr>
            <p:nvPr/>
          </p:nvSpPr>
          <p:spPr bwMode="auto">
            <a:xfrm>
              <a:off x="1347" y="3015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2" name="Freeform 564"/>
            <p:cNvSpPr>
              <a:spLocks/>
            </p:cNvSpPr>
            <p:nvPr/>
          </p:nvSpPr>
          <p:spPr bwMode="auto">
            <a:xfrm>
              <a:off x="897" y="226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3" name="Freeform 565"/>
            <p:cNvSpPr>
              <a:spLocks/>
            </p:cNvSpPr>
            <p:nvPr/>
          </p:nvSpPr>
          <p:spPr bwMode="auto">
            <a:xfrm>
              <a:off x="1344" y="302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4" name="Freeform 566"/>
            <p:cNvSpPr>
              <a:spLocks/>
            </p:cNvSpPr>
            <p:nvPr/>
          </p:nvSpPr>
          <p:spPr bwMode="auto">
            <a:xfrm>
              <a:off x="929" y="1951"/>
              <a:ext cx="24" cy="20"/>
            </a:xfrm>
            <a:custGeom>
              <a:avLst/>
              <a:gdLst>
                <a:gd name="T0" fmla="*/ 14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4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4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5" name="Freeform 567"/>
            <p:cNvSpPr>
              <a:spLocks/>
            </p:cNvSpPr>
            <p:nvPr/>
          </p:nvSpPr>
          <p:spPr bwMode="auto">
            <a:xfrm>
              <a:off x="866" y="2317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6" name="Freeform 568"/>
            <p:cNvSpPr>
              <a:spLocks/>
            </p:cNvSpPr>
            <p:nvPr/>
          </p:nvSpPr>
          <p:spPr bwMode="auto">
            <a:xfrm>
              <a:off x="778" y="208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7" name="Freeform 569"/>
            <p:cNvSpPr>
              <a:spLocks/>
            </p:cNvSpPr>
            <p:nvPr/>
          </p:nvSpPr>
          <p:spPr bwMode="auto">
            <a:xfrm>
              <a:off x="831" y="276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8" name="Freeform 570"/>
            <p:cNvSpPr>
              <a:spLocks/>
            </p:cNvSpPr>
            <p:nvPr/>
          </p:nvSpPr>
          <p:spPr bwMode="auto">
            <a:xfrm>
              <a:off x="806" y="180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69" name="Freeform 571"/>
            <p:cNvSpPr>
              <a:spLocks/>
            </p:cNvSpPr>
            <p:nvPr/>
          </p:nvSpPr>
          <p:spPr bwMode="auto">
            <a:xfrm>
              <a:off x="2646" y="321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0" name="Freeform 572"/>
            <p:cNvSpPr>
              <a:spLocks/>
            </p:cNvSpPr>
            <p:nvPr/>
          </p:nvSpPr>
          <p:spPr bwMode="auto">
            <a:xfrm>
              <a:off x="1777" y="287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1" name="Freeform 573"/>
            <p:cNvSpPr>
              <a:spLocks/>
            </p:cNvSpPr>
            <p:nvPr/>
          </p:nvSpPr>
          <p:spPr bwMode="auto">
            <a:xfrm>
              <a:off x="859" y="118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2" name="Freeform 574"/>
            <p:cNvSpPr>
              <a:spLocks/>
            </p:cNvSpPr>
            <p:nvPr/>
          </p:nvSpPr>
          <p:spPr bwMode="auto">
            <a:xfrm>
              <a:off x="873" y="277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3" name="Freeform 575"/>
            <p:cNvSpPr>
              <a:spLocks/>
            </p:cNvSpPr>
            <p:nvPr/>
          </p:nvSpPr>
          <p:spPr bwMode="auto">
            <a:xfrm>
              <a:off x="1728" y="206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4" name="Freeform 576"/>
            <p:cNvSpPr>
              <a:spLocks/>
            </p:cNvSpPr>
            <p:nvPr/>
          </p:nvSpPr>
          <p:spPr bwMode="auto">
            <a:xfrm>
              <a:off x="1093" y="2240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5" name="Freeform 577"/>
            <p:cNvSpPr>
              <a:spLocks/>
            </p:cNvSpPr>
            <p:nvPr/>
          </p:nvSpPr>
          <p:spPr bwMode="auto">
            <a:xfrm>
              <a:off x="1725" y="2404"/>
              <a:ext cx="27" cy="21"/>
            </a:xfrm>
            <a:custGeom>
              <a:avLst/>
              <a:gdLst>
                <a:gd name="T0" fmla="*/ 13 w 27"/>
                <a:gd name="T1" fmla="*/ 0 h 21"/>
                <a:gd name="T2" fmla="*/ 0 w 27"/>
                <a:gd name="T3" fmla="*/ 21 h 21"/>
                <a:gd name="T4" fmla="*/ 27 w 27"/>
                <a:gd name="T5" fmla="*/ 21 h 21"/>
                <a:gd name="T6" fmla="*/ 13 w 2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1">
                  <a:moveTo>
                    <a:pt x="13" y="0"/>
                  </a:moveTo>
                  <a:lnTo>
                    <a:pt x="0" y="21"/>
                  </a:lnTo>
                  <a:lnTo>
                    <a:pt x="27" y="2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6" name="Freeform 578"/>
            <p:cNvSpPr>
              <a:spLocks/>
            </p:cNvSpPr>
            <p:nvPr/>
          </p:nvSpPr>
          <p:spPr bwMode="auto">
            <a:xfrm>
              <a:off x="936" y="293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7" name="Freeform 579"/>
            <p:cNvSpPr>
              <a:spLocks/>
            </p:cNvSpPr>
            <p:nvPr/>
          </p:nvSpPr>
          <p:spPr bwMode="auto">
            <a:xfrm>
              <a:off x="2301" y="274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8" name="Freeform 580"/>
            <p:cNvSpPr>
              <a:spLocks/>
            </p:cNvSpPr>
            <p:nvPr/>
          </p:nvSpPr>
          <p:spPr bwMode="auto">
            <a:xfrm>
              <a:off x="2960" y="307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79" name="Freeform 581"/>
            <p:cNvSpPr>
              <a:spLocks/>
            </p:cNvSpPr>
            <p:nvPr/>
          </p:nvSpPr>
          <p:spPr bwMode="auto">
            <a:xfrm>
              <a:off x="943" y="223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0" name="Freeform 582"/>
            <p:cNvSpPr>
              <a:spLocks/>
            </p:cNvSpPr>
            <p:nvPr/>
          </p:nvSpPr>
          <p:spPr bwMode="auto">
            <a:xfrm>
              <a:off x="1232" y="274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1" name="Freeform 583"/>
            <p:cNvSpPr>
              <a:spLocks/>
            </p:cNvSpPr>
            <p:nvPr/>
          </p:nvSpPr>
          <p:spPr bwMode="auto">
            <a:xfrm>
              <a:off x="991" y="264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2" name="Freeform 584"/>
            <p:cNvSpPr>
              <a:spLocks/>
            </p:cNvSpPr>
            <p:nvPr/>
          </p:nvSpPr>
          <p:spPr bwMode="auto">
            <a:xfrm>
              <a:off x="1243" y="227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3" name="Freeform 585"/>
            <p:cNvSpPr>
              <a:spLocks/>
            </p:cNvSpPr>
            <p:nvPr/>
          </p:nvSpPr>
          <p:spPr bwMode="auto">
            <a:xfrm>
              <a:off x="1194" y="293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4" name="Freeform 586"/>
            <p:cNvSpPr>
              <a:spLocks/>
            </p:cNvSpPr>
            <p:nvPr/>
          </p:nvSpPr>
          <p:spPr bwMode="auto">
            <a:xfrm>
              <a:off x="1142" y="3166"/>
              <a:ext cx="27" cy="24"/>
            </a:xfrm>
            <a:custGeom>
              <a:avLst/>
              <a:gdLst>
                <a:gd name="T0" fmla="*/ 13 w 27"/>
                <a:gd name="T1" fmla="*/ 0 h 24"/>
                <a:gd name="T2" fmla="*/ 0 w 27"/>
                <a:gd name="T3" fmla="*/ 24 h 24"/>
                <a:gd name="T4" fmla="*/ 27 w 27"/>
                <a:gd name="T5" fmla="*/ 24 h 24"/>
                <a:gd name="T6" fmla="*/ 13 w 27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4">
                  <a:moveTo>
                    <a:pt x="13" y="0"/>
                  </a:moveTo>
                  <a:lnTo>
                    <a:pt x="0" y="24"/>
                  </a:lnTo>
                  <a:lnTo>
                    <a:pt x="27" y="2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5" name="Freeform 587"/>
            <p:cNvSpPr>
              <a:spLocks/>
            </p:cNvSpPr>
            <p:nvPr/>
          </p:nvSpPr>
          <p:spPr bwMode="auto">
            <a:xfrm>
              <a:off x="1152" y="276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6" name="Freeform 588"/>
            <p:cNvSpPr>
              <a:spLocks/>
            </p:cNvSpPr>
            <p:nvPr/>
          </p:nvSpPr>
          <p:spPr bwMode="auto">
            <a:xfrm>
              <a:off x="1337" y="270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7" name="Freeform 589"/>
            <p:cNvSpPr>
              <a:spLocks/>
            </p:cNvSpPr>
            <p:nvPr/>
          </p:nvSpPr>
          <p:spPr bwMode="auto">
            <a:xfrm>
              <a:off x="991" y="2352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8" name="Freeform 590"/>
            <p:cNvSpPr>
              <a:spLocks/>
            </p:cNvSpPr>
            <p:nvPr/>
          </p:nvSpPr>
          <p:spPr bwMode="auto">
            <a:xfrm>
              <a:off x="1086" y="2775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89" name="Freeform 591"/>
            <p:cNvSpPr>
              <a:spLocks/>
            </p:cNvSpPr>
            <p:nvPr/>
          </p:nvSpPr>
          <p:spPr bwMode="auto">
            <a:xfrm>
              <a:off x="1539" y="2935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0" name="Freeform 592"/>
            <p:cNvSpPr>
              <a:spLocks/>
            </p:cNvSpPr>
            <p:nvPr/>
          </p:nvSpPr>
          <p:spPr bwMode="auto">
            <a:xfrm>
              <a:off x="883" y="2813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1" name="Freeform 593"/>
            <p:cNvSpPr>
              <a:spLocks/>
            </p:cNvSpPr>
            <p:nvPr/>
          </p:nvSpPr>
          <p:spPr bwMode="auto">
            <a:xfrm>
              <a:off x="1058" y="302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2" name="Freeform 594"/>
            <p:cNvSpPr>
              <a:spLocks/>
            </p:cNvSpPr>
            <p:nvPr/>
          </p:nvSpPr>
          <p:spPr bwMode="auto">
            <a:xfrm>
              <a:off x="901" y="289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3" name="Freeform 595"/>
            <p:cNvSpPr>
              <a:spLocks/>
            </p:cNvSpPr>
            <p:nvPr/>
          </p:nvSpPr>
          <p:spPr bwMode="auto">
            <a:xfrm>
              <a:off x="1009" y="206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4" name="Freeform 596"/>
            <p:cNvSpPr>
              <a:spLocks/>
            </p:cNvSpPr>
            <p:nvPr/>
          </p:nvSpPr>
          <p:spPr bwMode="auto">
            <a:xfrm>
              <a:off x="1037" y="292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5" name="Freeform 597"/>
            <p:cNvSpPr>
              <a:spLocks/>
            </p:cNvSpPr>
            <p:nvPr/>
          </p:nvSpPr>
          <p:spPr bwMode="auto">
            <a:xfrm>
              <a:off x="1777" y="334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6" name="Freeform 598"/>
            <p:cNvSpPr>
              <a:spLocks/>
            </p:cNvSpPr>
            <p:nvPr/>
          </p:nvSpPr>
          <p:spPr bwMode="auto">
            <a:xfrm>
              <a:off x="1145" y="240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7" name="Freeform 599"/>
            <p:cNvSpPr>
              <a:spLocks/>
            </p:cNvSpPr>
            <p:nvPr/>
          </p:nvSpPr>
          <p:spPr bwMode="auto">
            <a:xfrm>
              <a:off x="1697" y="286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8" name="Freeform 600"/>
            <p:cNvSpPr>
              <a:spLocks/>
            </p:cNvSpPr>
            <p:nvPr/>
          </p:nvSpPr>
          <p:spPr bwMode="auto">
            <a:xfrm>
              <a:off x="1100" y="297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99" name="Freeform 601"/>
            <p:cNvSpPr>
              <a:spLocks/>
            </p:cNvSpPr>
            <p:nvPr/>
          </p:nvSpPr>
          <p:spPr bwMode="auto">
            <a:xfrm>
              <a:off x="1026" y="259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0" name="Freeform 602"/>
            <p:cNvSpPr>
              <a:spLocks/>
            </p:cNvSpPr>
            <p:nvPr/>
          </p:nvSpPr>
          <p:spPr bwMode="auto">
            <a:xfrm>
              <a:off x="1061" y="331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1" name="Freeform 603"/>
            <p:cNvSpPr>
              <a:spLocks/>
            </p:cNvSpPr>
            <p:nvPr/>
          </p:nvSpPr>
          <p:spPr bwMode="auto">
            <a:xfrm>
              <a:off x="2559" y="269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2" name="Freeform 604"/>
            <p:cNvSpPr>
              <a:spLocks/>
            </p:cNvSpPr>
            <p:nvPr/>
          </p:nvSpPr>
          <p:spPr bwMode="auto">
            <a:xfrm>
              <a:off x="1065" y="307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3" name="Freeform 605"/>
            <p:cNvSpPr>
              <a:spLocks/>
            </p:cNvSpPr>
            <p:nvPr/>
          </p:nvSpPr>
          <p:spPr bwMode="auto">
            <a:xfrm>
              <a:off x="908" y="1671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04" name="Freeform 606"/>
            <p:cNvSpPr>
              <a:spLocks/>
            </p:cNvSpPr>
            <p:nvPr/>
          </p:nvSpPr>
          <p:spPr bwMode="auto">
            <a:xfrm>
              <a:off x="1679" y="3400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4" name="Group 808"/>
          <p:cNvGrpSpPr>
            <a:grpSpLocks/>
          </p:cNvGrpSpPr>
          <p:nvPr/>
        </p:nvGrpSpPr>
        <p:grpSpPr bwMode="auto">
          <a:xfrm>
            <a:off x="1246187" y="2392363"/>
            <a:ext cx="5437188" cy="3292475"/>
            <a:chOff x="785" y="1507"/>
            <a:chExt cx="3425" cy="2074"/>
          </a:xfrm>
        </p:grpSpPr>
        <p:sp>
          <p:nvSpPr>
            <p:cNvPr id="3705" name="Freeform 608"/>
            <p:cNvSpPr>
              <a:spLocks/>
            </p:cNvSpPr>
            <p:nvPr/>
          </p:nvSpPr>
          <p:spPr bwMode="auto">
            <a:xfrm>
              <a:off x="981" y="219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6" name="Freeform 609"/>
            <p:cNvSpPr>
              <a:spLocks/>
            </p:cNvSpPr>
            <p:nvPr/>
          </p:nvSpPr>
          <p:spPr bwMode="auto">
            <a:xfrm>
              <a:off x="981" y="219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7" name="Freeform 610"/>
            <p:cNvSpPr>
              <a:spLocks/>
            </p:cNvSpPr>
            <p:nvPr/>
          </p:nvSpPr>
          <p:spPr bwMode="auto">
            <a:xfrm>
              <a:off x="873" y="212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8" name="Freeform 611"/>
            <p:cNvSpPr>
              <a:spLocks/>
            </p:cNvSpPr>
            <p:nvPr/>
          </p:nvSpPr>
          <p:spPr bwMode="auto">
            <a:xfrm>
              <a:off x="1037" y="2883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9" name="Freeform 612"/>
            <p:cNvSpPr>
              <a:spLocks/>
            </p:cNvSpPr>
            <p:nvPr/>
          </p:nvSpPr>
          <p:spPr bwMode="auto">
            <a:xfrm>
              <a:off x="1616" y="2645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0" name="Freeform 613"/>
            <p:cNvSpPr>
              <a:spLocks/>
            </p:cNvSpPr>
            <p:nvPr/>
          </p:nvSpPr>
          <p:spPr bwMode="auto">
            <a:xfrm>
              <a:off x="1239" y="2349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1" name="Freeform 614"/>
            <p:cNvSpPr>
              <a:spLocks/>
            </p:cNvSpPr>
            <p:nvPr/>
          </p:nvSpPr>
          <p:spPr bwMode="auto">
            <a:xfrm>
              <a:off x="1295" y="3176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2" name="Freeform 615"/>
            <p:cNvSpPr>
              <a:spLocks/>
            </p:cNvSpPr>
            <p:nvPr/>
          </p:nvSpPr>
          <p:spPr bwMode="auto">
            <a:xfrm>
              <a:off x="2070" y="3333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3" name="Freeform 616"/>
            <p:cNvSpPr>
              <a:spLocks/>
            </p:cNvSpPr>
            <p:nvPr/>
          </p:nvSpPr>
          <p:spPr bwMode="auto">
            <a:xfrm>
              <a:off x="1257" y="283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4" name="Freeform 617"/>
            <p:cNvSpPr>
              <a:spLocks/>
            </p:cNvSpPr>
            <p:nvPr/>
          </p:nvSpPr>
          <p:spPr bwMode="auto">
            <a:xfrm>
              <a:off x="1124" y="303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5" name="Freeform 618"/>
            <p:cNvSpPr>
              <a:spLocks/>
            </p:cNvSpPr>
            <p:nvPr/>
          </p:nvSpPr>
          <p:spPr bwMode="auto">
            <a:xfrm>
              <a:off x="859" y="2562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6" name="Freeform 619"/>
            <p:cNvSpPr>
              <a:spLocks/>
            </p:cNvSpPr>
            <p:nvPr/>
          </p:nvSpPr>
          <p:spPr bwMode="auto">
            <a:xfrm>
              <a:off x="1096" y="196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7" name="Freeform 620"/>
            <p:cNvSpPr>
              <a:spLocks/>
            </p:cNvSpPr>
            <p:nvPr/>
          </p:nvSpPr>
          <p:spPr bwMode="auto">
            <a:xfrm>
              <a:off x="1068" y="308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8" name="Freeform 621"/>
            <p:cNvSpPr>
              <a:spLocks/>
            </p:cNvSpPr>
            <p:nvPr/>
          </p:nvSpPr>
          <p:spPr bwMode="auto">
            <a:xfrm>
              <a:off x="1218" y="1905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19" name="Freeform 622"/>
            <p:cNvSpPr>
              <a:spLocks/>
            </p:cNvSpPr>
            <p:nvPr/>
          </p:nvSpPr>
          <p:spPr bwMode="auto">
            <a:xfrm>
              <a:off x="1292" y="2576"/>
              <a:ext cx="28" cy="20"/>
            </a:xfrm>
            <a:custGeom>
              <a:avLst/>
              <a:gdLst>
                <a:gd name="T0" fmla="*/ 14 w 28"/>
                <a:gd name="T1" fmla="*/ 0 h 20"/>
                <a:gd name="T2" fmla="*/ 0 w 28"/>
                <a:gd name="T3" fmla="*/ 20 h 20"/>
                <a:gd name="T4" fmla="*/ 28 w 28"/>
                <a:gd name="T5" fmla="*/ 20 h 20"/>
                <a:gd name="T6" fmla="*/ 14 w 2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0">
                  <a:moveTo>
                    <a:pt x="14" y="0"/>
                  </a:moveTo>
                  <a:lnTo>
                    <a:pt x="0" y="20"/>
                  </a:lnTo>
                  <a:lnTo>
                    <a:pt x="28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0" name="Freeform 623"/>
            <p:cNvSpPr>
              <a:spLocks/>
            </p:cNvSpPr>
            <p:nvPr/>
          </p:nvSpPr>
          <p:spPr bwMode="auto">
            <a:xfrm>
              <a:off x="1135" y="300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1" name="Freeform 624"/>
            <p:cNvSpPr>
              <a:spLocks/>
            </p:cNvSpPr>
            <p:nvPr/>
          </p:nvSpPr>
          <p:spPr bwMode="auto">
            <a:xfrm>
              <a:off x="3606" y="219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2" name="Freeform 625"/>
            <p:cNvSpPr>
              <a:spLocks/>
            </p:cNvSpPr>
            <p:nvPr/>
          </p:nvSpPr>
          <p:spPr bwMode="auto">
            <a:xfrm>
              <a:off x="1288" y="307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3" name="Freeform 626"/>
            <p:cNvSpPr>
              <a:spLocks/>
            </p:cNvSpPr>
            <p:nvPr/>
          </p:nvSpPr>
          <p:spPr bwMode="auto">
            <a:xfrm>
              <a:off x="1051" y="227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4" name="Freeform 627"/>
            <p:cNvSpPr>
              <a:spLocks/>
            </p:cNvSpPr>
            <p:nvPr/>
          </p:nvSpPr>
          <p:spPr bwMode="auto">
            <a:xfrm>
              <a:off x="904" y="2450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5" name="Freeform 628"/>
            <p:cNvSpPr>
              <a:spLocks/>
            </p:cNvSpPr>
            <p:nvPr/>
          </p:nvSpPr>
          <p:spPr bwMode="auto">
            <a:xfrm>
              <a:off x="785" y="1937"/>
              <a:ext cx="28" cy="20"/>
            </a:xfrm>
            <a:custGeom>
              <a:avLst/>
              <a:gdLst>
                <a:gd name="T0" fmla="*/ 14 w 28"/>
                <a:gd name="T1" fmla="*/ 0 h 20"/>
                <a:gd name="T2" fmla="*/ 0 w 28"/>
                <a:gd name="T3" fmla="*/ 20 h 20"/>
                <a:gd name="T4" fmla="*/ 28 w 28"/>
                <a:gd name="T5" fmla="*/ 20 h 20"/>
                <a:gd name="T6" fmla="*/ 14 w 2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0">
                  <a:moveTo>
                    <a:pt x="14" y="0"/>
                  </a:moveTo>
                  <a:lnTo>
                    <a:pt x="0" y="20"/>
                  </a:lnTo>
                  <a:lnTo>
                    <a:pt x="28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6" name="Freeform 629"/>
            <p:cNvSpPr>
              <a:spLocks/>
            </p:cNvSpPr>
            <p:nvPr/>
          </p:nvSpPr>
          <p:spPr bwMode="auto">
            <a:xfrm>
              <a:off x="1773" y="313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7" name="Freeform 630"/>
            <p:cNvSpPr>
              <a:spLocks/>
            </p:cNvSpPr>
            <p:nvPr/>
          </p:nvSpPr>
          <p:spPr bwMode="auto">
            <a:xfrm>
              <a:off x="1742" y="322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8" name="Freeform 631"/>
            <p:cNvSpPr>
              <a:spLocks/>
            </p:cNvSpPr>
            <p:nvPr/>
          </p:nvSpPr>
          <p:spPr bwMode="auto">
            <a:xfrm>
              <a:off x="1435" y="2823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29" name="Freeform 632"/>
            <p:cNvSpPr>
              <a:spLocks/>
            </p:cNvSpPr>
            <p:nvPr/>
          </p:nvSpPr>
          <p:spPr bwMode="auto">
            <a:xfrm>
              <a:off x="1173" y="3288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0" name="Freeform 633"/>
            <p:cNvSpPr>
              <a:spLocks/>
            </p:cNvSpPr>
            <p:nvPr/>
          </p:nvSpPr>
          <p:spPr bwMode="auto">
            <a:xfrm>
              <a:off x="1190" y="313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1" name="Freeform 634"/>
            <p:cNvSpPr>
              <a:spLocks/>
            </p:cNvSpPr>
            <p:nvPr/>
          </p:nvSpPr>
          <p:spPr bwMode="auto">
            <a:xfrm>
              <a:off x="1271" y="242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2" name="Freeform 635"/>
            <p:cNvSpPr>
              <a:spLocks/>
            </p:cNvSpPr>
            <p:nvPr/>
          </p:nvSpPr>
          <p:spPr bwMode="auto">
            <a:xfrm>
              <a:off x="915" y="196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3" name="Freeform 636"/>
            <p:cNvSpPr>
              <a:spLocks/>
            </p:cNvSpPr>
            <p:nvPr/>
          </p:nvSpPr>
          <p:spPr bwMode="auto">
            <a:xfrm>
              <a:off x="1861" y="314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4" name="Freeform 637"/>
            <p:cNvSpPr>
              <a:spLocks/>
            </p:cNvSpPr>
            <p:nvPr/>
          </p:nvSpPr>
          <p:spPr bwMode="auto">
            <a:xfrm>
              <a:off x="890" y="262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5" name="Freeform 638"/>
            <p:cNvSpPr>
              <a:spLocks/>
            </p:cNvSpPr>
            <p:nvPr/>
          </p:nvSpPr>
          <p:spPr bwMode="auto">
            <a:xfrm>
              <a:off x="1218" y="3166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6" name="Freeform 639"/>
            <p:cNvSpPr>
              <a:spLocks/>
            </p:cNvSpPr>
            <p:nvPr/>
          </p:nvSpPr>
          <p:spPr bwMode="auto">
            <a:xfrm>
              <a:off x="855" y="287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7" name="Freeform 640"/>
            <p:cNvSpPr>
              <a:spLocks/>
            </p:cNvSpPr>
            <p:nvPr/>
          </p:nvSpPr>
          <p:spPr bwMode="auto">
            <a:xfrm>
              <a:off x="890" y="1507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8" name="Freeform 641"/>
            <p:cNvSpPr>
              <a:spLocks/>
            </p:cNvSpPr>
            <p:nvPr/>
          </p:nvSpPr>
          <p:spPr bwMode="auto">
            <a:xfrm>
              <a:off x="841" y="2576"/>
              <a:ext cx="25" cy="20"/>
            </a:xfrm>
            <a:custGeom>
              <a:avLst/>
              <a:gdLst>
                <a:gd name="T0" fmla="*/ 14 w 25"/>
                <a:gd name="T1" fmla="*/ 0 h 20"/>
                <a:gd name="T2" fmla="*/ 0 w 25"/>
                <a:gd name="T3" fmla="*/ 20 h 20"/>
                <a:gd name="T4" fmla="*/ 25 w 25"/>
                <a:gd name="T5" fmla="*/ 20 h 20"/>
                <a:gd name="T6" fmla="*/ 14 w 2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0">
                  <a:moveTo>
                    <a:pt x="14" y="0"/>
                  </a:moveTo>
                  <a:lnTo>
                    <a:pt x="0" y="20"/>
                  </a:lnTo>
                  <a:lnTo>
                    <a:pt x="25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39" name="Freeform 642"/>
            <p:cNvSpPr>
              <a:spLocks/>
            </p:cNvSpPr>
            <p:nvPr/>
          </p:nvSpPr>
          <p:spPr bwMode="auto">
            <a:xfrm>
              <a:off x="1993" y="260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0" name="Freeform 643"/>
            <p:cNvSpPr>
              <a:spLocks/>
            </p:cNvSpPr>
            <p:nvPr/>
          </p:nvSpPr>
          <p:spPr bwMode="auto">
            <a:xfrm>
              <a:off x="1093" y="337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1" name="Oval 644"/>
            <p:cNvSpPr>
              <a:spLocks noChangeArrowheads="1"/>
            </p:cNvSpPr>
            <p:nvPr/>
          </p:nvSpPr>
          <p:spPr bwMode="auto">
            <a:xfrm>
              <a:off x="1934" y="296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2" name="Oval 645"/>
            <p:cNvSpPr>
              <a:spLocks noChangeArrowheads="1"/>
            </p:cNvSpPr>
            <p:nvPr/>
          </p:nvSpPr>
          <p:spPr bwMode="auto">
            <a:xfrm>
              <a:off x="4015" y="3417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3" name="Oval 646"/>
            <p:cNvSpPr>
              <a:spLocks noChangeArrowheads="1"/>
            </p:cNvSpPr>
            <p:nvPr/>
          </p:nvSpPr>
          <p:spPr bwMode="auto">
            <a:xfrm>
              <a:off x="3023" y="346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4" name="Oval 647"/>
            <p:cNvSpPr>
              <a:spLocks noChangeArrowheads="1"/>
            </p:cNvSpPr>
            <p:nvPr/>
          </p:nvSpPr>
          <p:spPr bwMode="auto">
            <a:xfrm>
              <a:off x="2835" y="3414"/>
              <a:ext cx="21" cy="20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5" name="Oval 648"/>
            <p:cNvSpPr>
              <a:spLocks noChangeArrowheads="1"/>
            </p:cNvSpPr>
            <p:nvPr/>
          </p:nvSpPr>
          <p:spPr bwMode="auto">
            <a:xfrm>
              <a:off x="2171" y="305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6" name="Oval 649"/>
            <p:cNvSpPr>
              <a:spLocks noChangeArrowheads="1"/>
            </p:cNvSpPr>
            <p:nvPr/>
          </p:nvSpPr>
          <p:spPr bwMode="auto">
            <a:xfrm>
              <a:off x="2234" y="318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7" name="Oval 650"/>
            <p:cNvSpPr>
              <a:spLocks noChangeArrowheads="1"/>
            </p:cNvSpPr>
            <p:nvPr/>
          </p:nvSpPr>
          <p:spPr bwMode="auto">
            <a:xfrm>
              <a:off x="1616" y="318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8" name="Oval 651"/>
            <p:cNvSpPr>
              <a:spLocks noChangeArrowheads="1"/>
            </p:cNvSpPr>
            <p:nvPr/>
          </p:nvSpPr>
          <p:spPr bwMode="auto">
            <a:xfrm>
              <a:off x="1498" y="299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49" name="Oval 652"/>
            <p:cNvSpPr>
              <a:spLocks noChangeArrowheads="1"/>
            </p:cNvSpPr>
            <p:nvPr/>
          </p:nvSpPr>
          <p:spPr bwMode="auto">
            <a:xfrm>
              <a:off x="1302" y="332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0" name="Oval 653"/>
            <p:cNvSpPr>
              <a:spLocks noChangeArrowheads="1"/>
            </p:cNvSpPr>
            <p:nvPr/>
          </p:nvSpPr>
          <p:spPr bwMode="auto">
            <a:xfrm>
              <a:off x="1850" y="355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1" name="Oval 654"/>
            <p:cNvSpPr>
              <a:spLocks noChangeArrowheads="1"/>
            </p:cNvSpPr>
            <p:nvPr/>
          </p:nvSpPr>
          <p:spPr bwMode="auto">
            <a:xfrm>
              <a:off x="1330" y="354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2" name="Oval 655"/>
            <p:cNvSpPr>
              <a:spLocks noChangeArrowheads="1"/>
            </p:cNvSpPr>
            <p:nvPr/>
          </p:nvSpPr>
          <p:spPr bwMode="auto">
            <a:xfrm>
              <a:off x="3645" y="3448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3" name="Oval 656"/>
            <p:cNvSpPr>
              <a:spLocks noChangeArrowheads="1"/>
            </p:cNvSpPr>
            <p:nvPr/>
          </p:nvSpPr>
          <p:spPr bwMode="auto">
            <a:xfrm>
              <a:off x="1616" y="315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4" name="Oval 657"/>
            <p:cNvSpPr>
              <a:spLocks noChangeArrowheads="1"/>
            </p:cNvSpPr>
            <p:nvPr/>
          </p:nvSpPr>
          <p:spPr bwMode="auto">
            <a:xfrm>
              <a:off x="2423" y="348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5" name="Oval 658"/>
            <p:cNvSpPr>
              <a:spLocks noChangeArrowheads="1"/>
            </p:cNvSpPr>
            <p:nvPr/>
          </p:nvSpPr>
          <p:spPr bwMode="auto">
            <a:xfrm>
              <a:off x="1745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6" name="Oval 659"/>
            <p:cNvSpPr>
              <a:spLocks noChangeArrowheads="1"/>
            </p:cNvSpPr>
            <p:nvPr/>
          </p:nvSpPr>
          <p:spPr bwMode="auto">
            <a:xfrm>
              <a:off x="2918" y="349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7" name="Oval 660"/>
            <p:cNvSpPr>
              <a:spLocks noChangeArrowheads="1"/>
            </p:cNvSpPr>
            <p:nvPr/>
          </p:nvSpPr>
          <p:spPr bwMode="auto">
            <a:xfrm>
              <a:off x="1375" y="336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8" name="Oval 661"/>
            <p:cNvSpPr>
              <a:spLocks noChangeArrowheads="1"/>
            </p:cNvSpPr>
            <p:nvPr/>
          </p:nvSpPr>
          <p:spPr bwMode="auto">
            <a:xfrm>
              <a:off x="2199" y="295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59" name="Oval 662"/>
            <p:cNvSpPr>
              <a:spLocks noChangeArrowheads="1"/>
            </p:cNvSpPr>
            <p:nvPr/>
          </p:nvSpPr>
          <p:spPr bwMode="auto">
            <a:xfrm>
              <a:off x="1232" y="266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0" name="Oval 663"/>
            <p:cNvSpPr>
              <a:spLocks noChangeArrowheads="1"/>
            </p:cNvSpPr>
            <p:nvPr/>
          </p:nvSpPr>
          <p:spPr bwMode="auto">
            <a:xfrm>
              <a:off x="967" y="308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1" name="Oval 664"/>
            <p:cNvSpPr>
              <a:spLocks noChangeArrowheads="1"/>
            </p:cNvSpPr>
            <p:nvPr/>
          </p:nvSpPr>
          <p:spPr bwMode="auto">
            <a:xfrm>
              <a:off x="904" y="352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2" name="Oval 665"/>
            <p:cNvSpPr>
              <a:spLocks noChangeArrowheads="1"/>
            </p:cNvSpPr>
            <p:nvPr/>
          </p:nvSpPr>
          <p:spPr bwMode="auto">
            <a:xfrm>
              <a:off x="1798" y="288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3" name="Oval 666"/>
            <p:cNvSpPr>
              <a:spLocks noChangeArrowheads="1"/>
            </p:cNvSpPr>
            <p:nvPr/>
          </p:nvSpPr>
          <p:spPr bwMode="auto">
            <a:xfrm>
              <a:off x="3987" y="352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4" name="Oval 667"/>
            <p:cNvSpPr>
              <a:spLocks noChangeArrowheads="1"/>
            </p:cNvSpPr>
            <p:nvPr/>
          </p:nvSpPr>
          <p:spPr bwMode="auto">
            <a:xfrm>
              <a:off x="2803" y="343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5" name="Oval 668"/>
            <p:cNvSpPr>
              <a:spLocks noChangeArrowheads="1"/>
            </p:cNvSpPr>
            <p:nvPr/>
          </p:nvSpPr>
          <p:spPr bwMode="auto">
            <a:xfrm>
              <a:off x="1344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6" name="Oval 669"/>
            <p:cNvSpPr>
              <a:spLocks noChangeArrowheads="1"/>
            </p:cNvSpPr>
            <p:nvPr/>
          </p:nvSpPr>
          <p:spPr bwMode="auto">
            <a:xfrm>
              <a:off x="2384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7" name="Oval 670"/>
            <p:cNvSpPr>
              <a:spLocks noChangeArrowheads="1"/>
            </p:cNvSpPr>
            <p:nvPr/>
          </p:nvSpPr>
          <p:spPr bwMode="auto">
            <a:xfrm>
              <a:off x="2011" y="3407"/>
              <a:ext cx="21" cy="20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8" name="Oval 671"/>
            <p:cNvSpPr>
              <a:spLocks noChangeArrowheads="1"/>
            </p:cNvSpPr>
            <p:nvPr/>
          </p:nvSpPr>
          <p:spPr bwMode="auto">
            <a:xfrm>
              <a:off x="3110" y="338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69" name="Oval 672"/>
            <p:cNvSpPr>
              <a:spLocks noChangeArrowheads="1"/>
            </p:cNvSpPr>
            <p:nvPr/>
          </p:nvSpPr>
          <p:spPr bwMode="auto">
            <a:xfrm>
              <a:off x="2503" y="354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0" name="Oval 673"/>
            <p:cNvSpPr>
              <a:spLocks noChangeArrowheads="1"/>
            </p:cNvSpPr>
            <p:nvPr/>
          </p:nvSpPr>
          <p:spPr bwMode="auto">
            <a:xfrm>
              <a:off x="3582" y="343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1" name="Oval 674"/>
            <p:cNvSpPr>
              <a:spLocks noChangeArrowheads="1"/>
            </p:cNvSpPr>
            <p:nvPr/>
          </p:nvSpPr>
          <p:spPr bwMode="auto">
            <a:xfrm>
              <a:off x="1627" y="3054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2" name="Oval 675"/>
            <p:cNvSpPr>
              <a:spLocks noChangeArrowheads="1"/>
            </p:cNvSpPr>
            <p:nvPr/>
          </p:nvSpPr>
          <p:spPr bwMode="auto">
            <a:xfrm>
              <a:off x="1128" y="313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3" name="Oval 676"/>
            <p:cNvSpPr>
              <a:spLocks noChangeArrowheads="1"/>
            </p:cNvSpPr>
            <p:nvPr/>
          </p:nvSpPr>
          <p:spPr bwMode="auto">
            <a:xfrm>
              <a:off x="1274" y="317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4" name="Oval 677"/>
            <p:cNvSpPr>
              <a:spLocks noChangeArrowheads="1"/>
            </p:cNvSpPr>
            <p:nvPr/>
          </p:nvSpPr>
          <p:spPr bwMode="auto">
            <a:xfrm>
              <a:off x="2238" y="309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5" name="Oval 678"/>
            <p:cNvSpPr>
              <a:spLocks noChangeArrowheads="1"/>
            </p:cNvSpPr>
            <p:nvPr/>
          </p:nvSpPr>
          <p:spPr bwMode="auto">
            <a:xfrm>
              <a:off x="1763" y="3274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6" name="Oval 679"/>
            <p:cNvSpPr>
              <a:spLocks noChangeArrowheads="1"/>
            </p:cNvSpPr>
            <p:nvPr/>
          </p:nvSpPr>
          <p:spPr bwMode="auto">
            <a:xfrm>
              <a:off x="1459" y="322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7" name="Oval 680"/>
            <p:cNvSpPr>
              <a:spLocks noChangeArrowheads="1"/>
            </p:cNvSpPr>
            <p:nvPr/>
          </p:nvSpPr>
          <p:spPr bwMode="auto">
            <a:xfrm>
              <a:off x="1351" y="346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8" name="Oval 681"/>
            <p:cNvSpPr>
              <a:spLocks noChangeArrowheads="1"/>
            </p:cNvSpPr>
            <p:nvPr/>
          </p:nvSpPr>
          <p:spPr bwMode="auto">
            <a:xfrm>
              <a:off x="1313" y="344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79" name="Oval 682"/>
            <p:cNvSpPr>
              <a:spLocks noChangeArrowheads="1"/>
            </p:cNvSpPr>
            <p:nvPr/>
          </p:nvSpPr>
          <p:spPr bwMode="auto">
            <a:xfrm>
              <a:off x="2262" y="347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0" name="Oval 683"/>
            <p:cNvSpPr>
              <a:spLocks noChangeArrowheads="1"/>
            </p:cNvSpPr>
            <p:nvPr/>
          </p:nvSpPr>
          <p:spPr bwMode="auto">
            <a:xfrm>
              <a:off x="1662" y="330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1" name="Oval 684"/>
            <p:cNvSpPr>
              <a:spLocks noChangeArrowheads="1"/>
            </p:cNvSpPr>
            <p:nvPr/>
          </p:nvSpPr>
          <p:spPr bwMode="auto">
            <a:xfrm>
              <a:off x="1721" y="307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2" name="Oval 685"/>
            <p:cNvSpPr>
              <a:spLocks noChangeArrowheads="1"/>
            </p:cNvSpPr>
            <p:nvPr/>
          </p:nvSpPr>
          <p:spPr bwMode="auto">
            <a:xfrm>
              <a:off x="2049" y="306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3" name="Oval 686"/>
            <p:cNvSpPr>
              <a:spLocks noChangeArrowheads="1"/>
            </p:cNvSpPr>
            <p:nvPr/>
          </p:nvSpPr>
          <p:spPr bwMode="auto">
            <a:xfrm>
              <a:off x="1714" y="337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4" name="Oval 687"/>
            <p:cNvSpPr>
              <a:spLocks noChangeArrowheads="1"/>
            </p:cNvSpPr>
            <p:nvPr/>
          </p:nvSpPr>
          <p:spPr bwMode="auto">
            <a:xfrm>
              <a:off x="2981" y="324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5" name="Oval 688"/>
            <p:cNvSpPr>
              <a:spLocks noChangeArrowheads="1"/>
            </p:cNvSpPr>
            <p:nvPr/>
          </p:nvSpPr>
          <p:spPr bwMode="auto">
            <a:xfrm>
              <a:off x="1972" y="329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6" name="Oval 689"/>
            <p:cNvSpPr>
              <a:spLocks noChangeArrowheads="1"/>
            </p:cNvSpPr>
            <p:nvPr/>
          </p:nvSpPr>
          <p:spPr bwMode="auto">
            <a:xfrm>
              <a:off x="1166" y="336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7" name="Oval 690"/>
            <p:cNvSpPr>
              <a:spLocks noChangeArrowheads="1"/>
            </p:cNvSpPr>
            <p:nvPr/>
          </p:nvSpPr>
          <p:spPr bwMode="auto">
            <a:xfrm>
              <a:off x="2702" y="347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8" name="Oval 691"/>
            <p:cNvSpPr>
              <a:spLocks noChangeArrowheads="1"/>
            </p:cNvSpPr>
            <p:nvPr/>
          </p:nvSpPr>
          <p:spPr bwMode="auto">
            <a:xfrm>
              <a:off x="3089" y="342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89" name="Oval 692"/>
            <p:cNvSpPr>
              <a:spLocks noChangeArrowheads="1"/>
            </p:cNvSpPr>
            <p:nvPr/>
          </p:nvSpPr>
          <p:spPr bwMode="auto">
            <a:xfrm>
              <a:off x="2653" y="323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0" name="Oval 693"/>
            <p:cNvSpPr>
              <a:spLocks noChangeArrowheads="1"/>
            </p:cNvSpPr>
            <p:nvPr/>
          </p:nvSpPr>
          <p:spPr bwMode="auto">
            <a:xfrm>
              <a:off x="2227" y="324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1" name="Oval 694"/>
            <p:cNvSpPr>
              <a:spLocks noChangeArrowheads="1"/>
            </p:cNvSpPr>
            <p:nvPr/>
          </p:nvSpPr>
          <p:spPr bwMode="auto">
            <a:xfrm>
              <a:off x="2866" y="336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2" name="Oval 695"/>
            <p:cNvSpPr>
              <a:spLocks noChangeArrowheads="1"/>
            </p:cNvSpPr>
            <p:nvPr/>
          </p:nvSpPr>
          <p:spPr bwMode="auto">
            <a:xfrm>
              <a:off x="1327" y="3560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3" name="Oval 696"/>
            <p:cNvSpPr>
              <a:spLocks noChangeArrowheads="1"/>
            </p:cNvSpPr>
            <p:nvPr/>
          </p:nvSpPr>
          <p:spPr bwMode="auto">
            <a:xfrm>
              <a:off x="4189" y="329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4" name="Oval 697"/>
            <p:cNvSpPr>
              <a:spLocks noChangeArrowheads="1"/>
            </p:cNvSpPr>
            <p:nvPr/>
          </p:nvSpPr>
          <p:spPr bwMode="auto">
            <a:xfrm>
              <a:off x="1536" y="349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5" name="Oval 698"/>
            <p:cNvSpPr>
              <a:spLocks noChangeArrowheads="1"/>
            </p:cNvSpPr>
            <p:nvPr/>
          </p:nvSpPr>
          <p:spPr bwMode="auto">
            <a:xfrm>
              <a:off x="2671" y="3274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6" name="Oval 699"/>
            <p:cNvSpPr>
              <a:spLocks noChangeArrowheads="1"/>
            </p:cNvSpPr>
            <p:nvPr/>
          </p:nvSpPr>
          <p:spPr bwMode="auto">
            <a:xfrm>
              <a:off x="2622" y="352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7" name="Oval 700"/>
            <p:cNvSpPr>
              <a:spLocks noChangeArrowheads="1"/>
            </p:cNvSpPr>
            <p:nvPr/>
          </p:nvSpPr>
          <p:spPr bwMode="auto">
            <a:xfrm>
              <a:off x="1306" y="355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8" name="Oval 701"/>
            <p:cNvSpPr>
              <a:spLocks noChangeArrowheads="1"/>
            </p:cNvSpPr>
            <p:nvPr/>
          </p:nvSpPr>
          <p:spPr bwMode="auto">
            <a:xfrm>
              <a:off x="1847" y="301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99" name="Oval 702"/>
            <p:cNvSpPr>
              <a:spLocks noChangeArrowheads="1"/>
            </p:cNvSpPr>
            <p:nvPr/>
          </p:nvSpPr>
          <p:spPr bwMode="auto">
            <a:xfrm>
              <a:off x="1889" y="312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0" name="Oval 703"/>
            <p:cNvSpPr>
              <a:spLocks noChangeArrowheads="1"/>
            </p:cNvSpPr>
            <p:nvPr/>
          </p:nvSpPr>
          <p:spPr bwMode="auto">
            <a:xfrm>
              <a:off x="2751" y="314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1" name="Oval 704"/>
            <p:cNvSpPr>
              <a:spLocks noChangeArrowheads="1"/>
            </p:cNvSpPr>
            <p:nvPr/>
          </p:nvSpPr>
          <p:spPr bwMode="auto">
            <a:xfrm>
              <a:off x="1847" y="289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2" name="Oval 705"/>
            <p:cNvSpPr>
              <a:spLocks noChangeArrowheads="1"/>
            </p:cNvSpPr>
            <p:nvPr/>
          </p:nvSpPr>
          <p:spPr bwMode="auto">
            <a:xfrm>
              <a:off x="1271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3" name="Oval 706"/>
            <p:cNvSpPr>
              <a:spLocks noChangeArrowheads="1"/>
            </p:cNvSpPr>
            <p:nvPr/>
          </p:nvSpPr>
          <p:spPr bwMode="auto">
            <a:xfrm>
              <a:off x="1379" y="352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4" name="Oval 707"/>
            <p:cNvSpPr>
              <a:spLocks noChangeArrowheads="1"/>
            </p:cNvSpPr>
            <p:nvPr/>
          </p:nvSpPr>
          <p:spPr bwMode="auto">
            <a:xfrm>
              <a:off x="2904" y="340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5" name="Oval 708"/>
            <p:cNvSpPr>
              <a:spLocks noChangeArrowheads="1"/>
            </p:cNvSpPr>
            <p:nvPr/>
          </p:nvSpPr>
          <p:spPr bwMode="auto">
            <a:xfrm>
              <a:off x="1417" y="329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6" name="Oval 709"/>
            <p:cNvSpPr>
              <a:spLocks noChangeArrowheads="1"/>
            </p:cNvSpPr>
            <p:nvPr/>
          </p:nvSpPr>
          <p:spPr bwMode="auto">
            <a:xfrm>
              <a:off x="3920" y="29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7" name="Oval 710"/>
            <p:cNvSpPr>
              <a:spLocks noChangeArrowheads="1"/>
            </p:cNvSpPr>
            <p:nvPr/>
          </p:nvSpPr>
          <p:spPr bwMode="auto">
            <a:xfrm>
              <a:off x="3774" y="345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8" name="Oval 711"/>
            <p:cNvSpPr>
              <a:spLocks noChangeArrowheads="1"/>
            </p:cNvSpPr>
            <p:nvPr/>
          </p:nvSpPr>
          <p:spPr bwMode="auto">
            <a:xfrm>
              <a:off x="4088" y="340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09" name="Oval 712"/>
            <p:cNvSpPr>
              <a:spLocks noChangeArrowheads="1"/>
            </p:cNvSpPr>
            <p:nvPr/>
          </p:nvSpPr>
          <p:spPr bwMode="auto">
            <a:xfrm>
              <a:off x="1533" y="3180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0" name="Oval 713"/>
            <p:cNvSpPr>
              <a:spLocks noChangeArrowheads="1"/>
            </p:cNvSpPr>
            <p:nvPr/>
          </p:nvSpPr>
          <p:spPr bwMode="auto">
            <a:xfrm>
              <a:off x="1780" y="31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1" name="Oval 714"/>
            <p:cNvSpPr>
              <a:spLocks noChangeArrowheads="1"/>
            </p:cNvSpPr>
            <p:nvPr/>
          </p:nvSpPr>
          <p:spPr bwMode="auto">
            <a:xfrm>
              <a:off x="2768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2" name="Oval 715"/>
            <p:cNvSpPr>
              <a:spLocks noChangeArrowheads="1"/>
            </p:cNvSpPr>
            <p:nvPr/>
          </p:nvSpPr>
          <p:spPr bwMode="auto">
            <a:xfrm>
              <a:off x="1581" y="30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3" name="Oval 716"/>
            <p:cNvSpPr>
              <a:spLocks noChangeArrowheads="1"/>
            </p:cNvSpPr>
            <p:nvPr/>
          </p:nvSpPr>
          <p:spPr bwMode="auto">
            <a:xfrm>
              <a:off x="918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4" name="Oval 717"/>
            <p:cNvSpPr>
              <a:spLocks noChangeArrowheads="1"/>
            </p:cNvSpPr>
            <p:nvPr/>
          </p:nvSpPr>
          <p:spPr bwMode="auto">
            <a:xfrm>
              <a:off x="1033" y="25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5" name="Oval 718"/>
            <p:cNvSpPr>
              <a:spLocks noChangeArrowheads="1"/>
            </p:cNvSpPr>
            <p:nvPr/>
          </p:nvSpPr>
          <p:spPr bwMode="auto">
            <a:xfrm>
              <a:off x="1930" y="311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6" name="Oval 719"/>
            <p:cNvSpPr>
              <a:spLocks noChangeArrowheads="1"/>
            </p:cNvSpPr>
            <p:nvPr/>
          </p:nvSpPr>
          <p:spPr bwMode="auto">
            <a:xfrm>
              <a:off x="1731" y="30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7" name="Oval 720"/>
            <p:cNvSpPr>
              <a:spLocks noChangeArrowheads="1"/>
            </p:cNvSpPr>
            <p:nvPr/>
          </p:nvSpPr>
          <p:spPr bwMode="auto">
            <a:xfrm>
              <a:off x="1138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8" name="Oval 721"/>
            <p:cNvSpPr>
              <a:spLocks noChangeArrowheads="1"/>
            </p:cNvSpPr>
            <p:nvPr/>
          </p:nvSpPr>
          <p:spPr bwMode="auto">
            <a:xfrm>
              <a:off x="2119" y="33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9" name="Oval 722"/>
            <p:cNvSpPr>
              <a:spLocks noChangeArrowheads="1"/>
            </p:cNvSpPr>
            <p:nvPr/>
          </p:nvSpPr>
          <p:spPr bwMode="auto">
            <a:xfrm>
              <a:off x="2723" y="3400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0" name="Oval 723"/>
            <p:cNvSpPr>
              <a:spLocks noChangeArrowheads="1"/>
            </p:cNvSpPr>
            <p:nvPr/>
          </p:nvSpPr>
          <p:spPr bwMode="auto">
            <a:xfrm>
              <a:off x="2786" y="346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1" name="Oval 724"/>
            <p:cNvSpPr>
              <a:spLocks noChangeArrowheads="1"/>
            </p:cNvSpPr>
            <p:nvPr/>
          </p:nvSpPr>
          <p:spPr bwMode="auto">
            <a:xfrm>
              <a:off x="1609" y="32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2" name="Oval 725"/>
            <p:cNvSpPr>
              <a:spLocks noChangeArrowheads="1"/>
            </p:cNvSpPr>
            <p:nvPr/>
          </p:nvSpPr>
          <p:spPr bwMode="auto">
            <a:xfrm>
              <a:off x="1574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3" name="Oval 726"/>
            <p:cNvSpPr>
              <a:spLocks noChangeArrowheads="1"/>
            </p:cNvSpPr>
            <p:nvPr/>
          </p:nvSpPr>
          <p:spPr bwMode="auto">
            <a:xfrm>
              <a:off x="2688" y="33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4" name="Oval 727"/>
            <p:cNvSpPr>
              <a:spLocks noChangeArrowheads="1"/>
            </p:cNvSpPr>
            <p:nvPr/>
          </p:nvSpPr>
          <p:spPr bwMode="auto">
            <a:xfrm>
              <a:off x="1361" y="33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5" name="Oval 728"/>
            <p:cNvSpPr>
              <a:spLocks noChangeArrowheads="1"/>
            </p:cNvSpPr>
            <p:nvPr/>
          </p:nvSpPr>
          <p:spPr bwMode="auto">
            <a:xfrm>
              <a:off x="1602" y="32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6" name="Oval 729"/>
            <p:cNvSpPr>
              <a:spLocks noChangeArrowheads="1"/>
            </p:cNvSpPr>
            <p:nvPr/>
          </p:nvSpPr>
          <p:spPr bwMode="auto">
            <a:xfrm>
              <a:off x="1679" y="32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7" name="Oval 730"/>
            <p:cNvSpPr>
              <a:spLocks noChangeArrowheads="1"/>
            </p:cNvSpPr>
            <p:nvPr/>
          </p:nvSpPr>
          <p:spPr bwMode="auto">
            <a:xfrm>
              <a:off x="2133" y="33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8" name="Oval 731"/>
            <p:cNvSpPr>
              <a:spLocks noChangeArrowheads="1"/>
            </p:cNvSpPr>
            <p:nvPr/>
          </p:nvSpPr>
          <p:spPr bwMode="auto">
            <a:xfrm>
              <a:off x="2032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9" name="Oval 732"/>
            <p:cNvSpPr>
              <a:spLocks noChangeArrowheads="1"/>
            </p:cNvSpPr>
            <p:nvPr/>
          </p:nvSpPr>
          <p:spPr bwMode="auto">
            <a:xfrm>
              <a:off x="1019" y="27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0" name="Oval 733"/>
            <p:cNvSpPr>
              <a:spLocks noChangeArrowheads="1"/>
            </p:cNvSpPr>
            <p:nvPr/>
          </p:nvSpPr>
          <p:spPr bwMode="auto">
            <a:xfrm>
              <a:off x="1648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1" name="Oval 734"/>
            <p:cNvSpPr>
              <a:spLocks noChangeArrowheads="1"/>
            </p:cNvSpPr>
            <p:nvPr/>
          </p:nvSpPr>
          <p:spPr bwMode="auto">
            <a:xfrm>
              <a:off x="2657" y="34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2" name="Oval 735"/>
            <p:cNvSpPr>
              <a:spLocks noChangeArrowheads="1"/>
            </p:cNvSpPr>
            <p:nvPr/>
          </p:nvSpPr>
          <p:spPr bwMode="auto">
            <a:xfrm>
              <a:off x="1274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3" name="Oval 736"/>
            <p:cNvSpPr>
              <a:spLocks noChangeArrowheads="1"/>
            </p:cNvSpPr>
            <p:nvPr/>
          </p:nvSpPr>
          <p:spPr bwMode="auto">
            <a:xfrm>
              <a:off x="1459" y="33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4" name="Oval 737"/>
            <p:cNvSpPr>
              <a:spLocks noChangeArrowheads="1"/>
            </p:cNvSpPr>
            <p:nvPr/>
          </p:nvSpPr>
          <p:spPr bwMode="auto">
            <a:xfrm>
              <a:off x="2527" y="25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5" name="Oval 738"/>
            <p:cNvSpPr>
              <a:spLocks noChangeArrowheads="1"/>
            </p:cNvSpPr>
            <p:nvPr/>
          </p:nvSpPr>
          <p:spPr bwMode="auto">
            <a:xfrm>
              <a:off x="2356" y="24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6" name="Oval 739"/>
            <p:cNvSpPr>
              <a:spLocks noChangeArrowheads="1"/>
            </p:cNvSpPr>
            <p:nvPr/>
          </p:nvSpPr>
          <p:spPr bwMode="auto">
            <a:xfrm>
              <a:off x="2849" y="24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7" name="Oval 740"/>
            <p:cNvSpPr>
              <a:spLocks noChangeArrowheads="1"/>
            </p:cNvSpPr>
            <p:nvPr/>
          </p:nvSpPr>
          <p:spPr bwMode="auto">
            <a:xfrm>
              <a:off x="3627" y="27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8" name="Oval 741"/>
            <p:cNvSpPr>
              <a:spLocks noChangeArrowheads="1"/>
            </p:cNvSpPr>
            <p:nvPr/>
          </p:nvSpPr>
          <p:spPr bwMode="auto">
            <a:xfrm>
              <a:off x="3117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9" name="Oval 742"/>
            <p:cNvSpPr>
              <a:spLocks noChangeArrowheads="1"/>
            </p:cNvSpPr>
            <p:nvPr/>
          </p:nvSpPr>
          <p:spPr bwMode="auto">
            <a:xfrm>
              <a:off x="3135" y="28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0" name="Oval 743"/>
            <p:cNvSpPr>
              <a:spLocks noChangeArrowheads="1"/>
            </p:cNvSpPr>
            <p:nvPr/>
          </p:nvSpPr>
          <p:spPr bwMode="auto">
            <a:xfrm>
              <a:off x="1791" y="31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1" name="Oval 744"/>
            <p:cNvSpPr>
              <a:spLocks noChangeArrowheads="1"/>
            </p:cNvSpPr>
            <p:nvPr/>
          </p:nvSpPr>
          <p:spPr bwMode="auto">
            <a:xfrm>
              <a:off x="1731" y="335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2" name="Oval 745"/>
            <p:cNvSpPr>
              <a:spLocks noChangeArrowheads="1"/>
            </p:cNvSpPr>
            <p:nvPr/>
          </p:nvSpPr>
          <p:spPr bwMode="auto">
            <a:xfrm>
              <a:off x="1044" y="26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3" name="Oval 746"/>
            <p:cNvSpPr>
              <a:spLocks noChangeArrowheads="1"/>
            </p:cNvSpPr>
            <p:nvPr/>
          </p:nvSpPr>
          <p:spPr bwMode="auto">
            <a:xfrm>
              <a:off x="1128" y="25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4" name="Oval 747"/>
            <p:cNvSpPr>
              <a:spLocks noChangeArrowheads="1"/>
            </p:cNvSpPr>
            <p:nvPr/>
          </p:nvSpPr>
          <p:spPr bwMode="auto">
            <a:xfrm>
              <a:off x="277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5" name="Oval 748"/>
            <p:cNvSpPr>
              <a:spLocks noChangeArrowheads="1"/>
            </p:cNvSpPr>
            <p:nvPr/>
          </p:nvSpPr>
          <p:spPr bwMode="auto">
            <a:xfrm>
              <a:off x="1438" y="223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6" name="Oval 749"/>
            <p:cNvSpPr>
              <a:spLocks noChangeArrowheads="1"/>
            </p:cNvSpPr>
            <p:nvPr/>
          </p:nvSpPr>
          <p:spPr bwMode="auto">
            <a:xfrm>
              <a:off x="1578" y="24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7" name="Oval 750"/>
            <p:cNvSpPr>
              <a:spLocks noChangeArrowheads="1"/>
            </p:cNvSpPr>
            <p:nvPr/>
          </p:nvSpPr>
          <p:spPr bwMode="auto">
            <a:xfrm>
              <a:off x="3334" y="26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8" name="Oval 751"/>
            <p:cNvSpPr>
              <a:spLocks noChangeArrowheads="1"/>
            </p:cNvSpPr>
            <p:nvPr/>
          </p:nvSpPr>
          <p:spPr bwMode="auto">
            <a:xfrm>
              <a:off x="2245" y="25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49" name="Oval 752"/>
            <p:cNvSpPr>
              <a:spLocks noChangeArrowheads="1"/>
            </p:cNvSpPr>
            <p:nvPr/>
          </p:nvSpPr>
          <p:spPr bwMode="auto">
            <a:xfrm>
              <a:off x="1780" y="26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0" name="Oval 753"/>
            <p:cNvSpPr>
              <a:spLocks noChangeArrowheads="1"/>
            </p:cNvSpPr>
            <p:nvPr/>
          </p:nvSpPr>
          <p:spPr bwMode="auto">
            <a:xfrm>
              <a:off x="2039" y="30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1" name="Oval 754"/>
            <p:cNvSpPr>
              <a:spLocks noChangeArrowheads="1"/>
            </p:cNvSpPr>
            <p:nvPr/>
          </p:nvSpPr>
          <p:spPr bwMode="auto">
            <a:xfrm>
              <a:off x="1030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2" name="Oval 755"/>
            <p:cNvSpPr>
              <a:spLocks noChangeArrowheads="1"/>
            </p:cNvSpPr>
            <p:nvPr/>
          </p:nvSpPr>
          <p:spPr bwMode="auto">
            <a:xfrm>
              <a:off x="1606" y="34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3" name="Oval 756"/>
            <p:cNvSpPr>
              <a:spLocks noChangeArrowheads="1"/>
            </p:cNvSpPr>
            <p:nvPr/>
          </p:nvSpPr>
          <p:spPr bwMode="auto">
            <a:xfrm>
              <a:off x="988" y="28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4" name="Oval 757"/>
            <p:cNvSpPr>
              <a:spLocks noChangeArrowheads="1"/>
            </p:cNvSpPr>
            <p:nvPr/>
          </p:nvSpPr>
          <p:spPr bwMode="auto">
            <a:xfrm>
              <a:off x="2231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5" name="Oval 758"/>
            <p:cNvSpPr>
              <a:spLocks noChangeArrowheads="1"/>
            </p:cNvSpPr>
            <p:nvPr/>
          </p:nvSpPr>
          <p:spPr bwMode="auto">
            <a:xfrm>
              <a:off x="1571" y="311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6" name="Oval 759"/>
            <p:cNvSpPr>
              <a:spLocks noChangeArrowheads="1"/>
            </p:cNvSpPr>
            <p:nvPr/>
          </p:nvSpPr>
          <p:spPr bwMode="auto">
            <a:xfrm>
              <a:off x="2231" y="29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7" name="Oval 760"/>
            <p:cNvSpPr>
              <a:spLocks noChangeArrowheads="1"/>
            </p:cNvSpPr>
            <p:nvPr/>
          </p:nvSpPr>
          <p:spPr bwMode="auto">
            <a:xfrm>
              <a:off x="1079" y="27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8" name="Oval 761"/>
            <p:cNvSpPr>
              <a:spLocks noChangeArrowheads="1"/>
            </p:cNvSpPr>
            <p:nvPr/>
          </p:nvSpPr>
          <p:spPr bwMode="auto">
            <a:xfrm>
              <a:off x="2213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59" name="Oval 762"/>
            <p:cNvSpPr>
              <a:spLocks noChangeArrowheads="1"/>
            </p:cNvSpPr>
            <p:nvPr/>
          </p:nvSpPr>
          <p:spPr bwMode="auto">
            <a:xfrm>
              <a:off x="1752" y="31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0" name="Oval 763"/>
            <p:cNvSpPr>
              <a:spLocks noChangeArrowheads="1"/>
            </p:cNvSpPr>
            <p:nvPr/>
          </p:nvSpPr>
          <p:spPr bwMode="auto">
            <a:xfrm>
              <a:off x="1515" y="30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1" name="Oval 764"/>
            <p:cNvSpPr>
              <a:spLocks noChangeArrowheads="1"/>
            </p:cNvSpPr>
            <p:nvPr/>
          </p:nvSpPr>
          <p:spPr bwMode="auto">
            <a:xfrm>
              <a:off x="1829" y="31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2" name="Oval 765"/>
            <p:cNvSpPr>
              <a:spLocks noChangeArrowheads="1"/>
            </p:cNvSpPr>
            <p:nvPr/>
          </p:nvSpPr>
          <p:spPr bwMode="auto">
            <a:xfrm>
              <a:off x="1937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3" name="Oval 766"/>
            <p:cNvSpPr>
              <a:spLocks noChangeArrowheads="1"/>
            </p:cNvSpPr>
            <p:nvPr/>
          </p:nvSpPr>
          <p:spPr bwMode="auto">
            <a:xfrm>
              <a:off x="2733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4" name="Oval 767"/>
            <p:cNvSpPr>
              <a:spLocks noChangeArrowheads="1"/>
            </p:cNvSpPr>
            <p:nvPr/>
          </p:nvSpPr>
          <p:spPr bwMode="auto">
            <a:xfrm>
              <a:off x="2112" y="30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5" name="Oval 768"/>
            <p:cNvSpPr>
              <a:spLocks noChangeArrowheads="1"/>
            </p:cNvSpPr>
            <p:nvPr/>
          </p:nvSpPr>
          <p:spPr bwMode="auto">
            <a:xfrm>
              <a:off x="988" y="22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6" name="Oval 769"/>
            <p:cNvSpPr>
              <a:spLocks noChangeArrowheads="1"/>
            </p:cNvSpPr>
            <p:nvPr/>
          </p:nvSpPr>
          <p:spPr bwMode="auto">
            <a:xfrm>
              <a:off x="1777" y="31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7" name="Oval 770"/>
            <p:cNvSpPr>
              <a:spLocks noChangeArrowheads="1"/>
            </p:cNvSpPr>
            <p:nvPr/>
          </p:nvSpPr>
          <p:spPr bwMode="auto">
            <a:xfrm>
              <a:off x="2332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8" name="Oval 771"/>
            <p:cNvSpPr>
              <a:spLocks noChangeArrowheads="1"/>
            </p:cNvSpPr>
            <p:nvPr/>
          </p:nvSpPr>
          <p:spPr bwMode="auto">
            <a:xfrm>
              <a:off x="1693" y="33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69" name="Oval 772"/>
            <p:cNvSpPr>
              <a:spLocks noChangeArrowheads="1"/>
            </p:cNvSpPr>
            <p:nvPr/>
          </p:nvSpPr>
          <p:spPr bwMode="auto">
            <a:xfrm>
              <a:off x="1787" y="33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0" name="Oval 773"/>
            <p:cNvSpPr>
              <a:spLocks noChangeArrowheads="1"/>
            </p:cNvSpPr>
            <p:nvPr/>
          </p:nvSpPr>
          <p:spPr bwMode="auto">
            <a:xfrm>
              <a:off x="1438" y="30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1" name="Oval 774"/>
            <p:cNvSpPr>
              <a:spLocks noChangeArrowheads="1"/>
            </p:cNvSpPr>
            <p:nvPr/>
          </p:nvSpPr>
          <p:spPr bwMode="auto">
            <a:xfrm>
              <a:off x="890" y="24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2" name="Oval 775"/>
            <p:cNvSpPr>
              <a:spLocks noChangeArrowheads="1"/>
            </p:cNvSpPr>
            <p:nvPr/>
          </p:nvSpPr>
          <p:spPr bwMode="auto">
            <a:xfrm>
              <a:off x="1951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3" name="Oval 776"/>
            <p:cNvSpPr>
              <a:spLocks noChangeArrowheads="1"/>
            </p:cNvSpPr>
            <p:nvPr/>
          </p:nvSpPr>
          <p:spPr bwMode="auto">
            <a:xfrm>
              <a:off x="1714" y="32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4" name="Oval 777"/>
            <p:cNvSpPr>
              <a:spLocks noChangeArrowheads="1"/>
            </p:cNvSpPr>
            <p:nvPr/>
          </p:nvSpPr>
          <p:spPr bwMode="auto">
            <a:xfrm>
              <a:off x="2363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5" name="Oval 778"/>
            <p:cNvSpPr>
              <a:spLocks noChangeArrowheads="1"/>
            </p:cNvSpPr>
            <p:nvPr/>
          </p:nvSpPr>
          <p:spPr bwMode="auto">
            <a:xfrm>
              <a:off x="974" y="28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6" name="Oval 779"/>
            <p:cNvSpPr>
              <a:spLocks noChangeArrowheads="1"/>
            </p:cNvSpPr>
            <p:nvPr/>
          </p:nvSpPr>
          <p:spPr bwMode="auto">
            <a:xfrm>
              <a:off x="1278" y="30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7" name="Oval 780"/>
            <p:cNvSpPr>
              <a:spLocks noChangeArrowheads="1"/>
            </p:cNvSpPr>
            <p:nvPr/>
          </p:nvSpPr>
          <p:spPr bwMode="auto">
            <a:xfrm>
              <a:off x="1581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8" name="Oval 781"/>
            <p:cNvSpPr>
              <a:spLocks noChangeArrowheads="1"/>
            </p:cNvSpPr>
            <p:nvPr/>
          </p:nvSpPr>
          <p:spPr bwMode="auto">
            <a:xfrm>
              <a:off x="925" y="20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79" name="Oval 782"/>
            <p:cNvSpPr>
              <a:spLocks noChangeArrowheads="1"/>
            </p:cNvSpPr>
            <p:nvPr/>
          </p:nvSpPr>
          <p:spPr bwMode="auto">
            <a:xfrm>
              <a:off x="1613" y="31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0" name="Oval 783"/>
            <p:cNvSpPr>
              <a:spLocks noChangeArrowheads="1"/>
            </p:cNvSpPr>
            <p:nvPr/>
          </p:nvSpPr>
          <p:spPr bwMode="auto">
            <a:xfrm>
              <a:off x="2384" y="34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1" name="Oval 784"/>
            <p:cNvSpPr>
              <a:spLocks noChangeArrowheads="1"/>
            </p:cNvSpPr>
            <p:nvPr/>
          </p:nvSpPr>
          <p:spPr bwMode="auto">
            <a:xfrm>
              <a:off x="1389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2" name="Oval 785"/>
            <p:cNvSpPr>
              <a:spLocks noChangeArrowheads="1"/>
            </p:cNvSpPr>
            <p:nvPr/>
          </p:nvSpPr>
          <p:spPr bwMode="auto">
            <a:xfrm>
              <a:off x="1861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3" name="Oval 786"/>
            <p:cNvSpPr>
              <a:spLocks noChangeArrowheads="1"/>
            </p:cNvSpPr>
            <p:nvPr/>
          </p:nvSpPr>
          <p:spPr bwMode="auto">
            <a:xfrm>
              <a:off x="2161" y="33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4" name="Oval 787"/>
            <p:cNvSpPr>
              <a:spLocks noChangeArrowheads="1"/>
            </p:cNvSpPr>
            <p:nvPr/>
          </p:nvSpPr>
          <p:spPr bwMode="auto">
            <a:xfrm>
              <a:off x="2405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5" name="Oval 788"/>
            <p:cNvSpPr>
              <a:spLocks noChangeArrowheads="1"/>
            </p:cNvSpPr>
            <p:nvPr/>
          </p:nvSpPr>
          <p:spPr bwMode="auto">
            <a:xfrm>
              <a:off x="2178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6" name="Oval 789"/>
            <p:cNvSpPr>
              <a:spLocks noChangeArrowheads="1"/>
            </p:cNvSpPr>
            <p:nvPr/>
          </p:nvSpPr>
          <p:spPr bwMode="auto">
            <a:xfrm>
              <a:off x="1414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7" name="Oval 790"/>
            <p:cNvSpPr>
              <a:spLocks noChangeArrowheads="1"/>
            </p:cNvSpPr>
            <p:nvPr/>
          </p:nvSpPr>
          <p:spPr bwMode="auto">
            <a:xfrm>
              <a:off x="950" y="161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8" name="Oval 791"/>
            <p:cNvSpPr>
              <a:spLocks noChangeArrowheads="1"/>
            </p:cNvSpPr>
            <p:nvPr/>
          </p:nvSpPr>
          <p:spPr bwMode="auto">
            <a:xfrm>
              <a:off x="1892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89" name="Oval 792"/>
            <p:cNvSpPr>
              <a:spLocks noChangeArrowheads="1"/>
            </p:cNvSpPr>
            <p:nvPr/>
          </p:nvSpPr>
          <p:spPr bwMode="auto">
            <a:xfrm>
              <a:off x="1798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0" name="Oval 793"/>
            <p:cNvSpPr>
              <a:spLocks noChangeArrowheads="1"/>
            </p:cNvSpPr>
            <p:nvPr/>
          </p:nvSpPr>
          <p:spPr bwMode="auto">
            <a:xfrm>
              <a:off x="1491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1" name="Oval 794"/>
            <p:cNvSpPr>
              <a:spLocks noChangeArrowheads="1"/>
            </p:cNvSpPr>
            <p:nvPr/>
          </p:nvSpPr>
          <p:spPr bwMode="auto">
            <a:xfrm>
              <a:off x="1435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2" name="Oval 795"/>
            <p:cNvSpPr>
              <a:spLocks noChangeArrowheads="1"/>
            </p:cNvSpPr>
            <p:nvPr/>
          </p:nvSpPr>
          <p:spPr bwMode="auto">
            <a:xfrm>
              <a:off x="1512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3" name="Oval 796"/>
            <p:cNvSpPr>
              <a:spLocks noChangeArrowheads="1"/>
            </p:cNvSpPr>
            <p:nvPr/>
          </p:nvSpPr>
          <p:spPr bwMode="auto">
            <a:xfrm>
              <a:off x="1728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4" name="Oval 797"/>
            <p:cNvSpPr>
              <a:spLocks noChangeArrowheads="1"/>
            </p:cNvSpPr>
            <p:nvPr/>
          </p:nvSpPr>
          <p:spPr bwMode="auto">
            <a:xfrm>
              <a:off x="1592" y="31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5" name="Oval 798"/>
            <p:cNvSpPr>
              <a:spLocks noChangeArrowheads="1"/>
            </p:cNvSpPr>
            <p:nvPr/>
          </p:nvSpPr>
          <p:spPr bwMode="auto">
            <a:xfrm>
              <a:off x="1917" y="3267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6" name="Oval 799"/>
            <p:cNvSpPr>
              <a:spLocks noChangeArrowheads="1"/>
            </p:cNvSpPr>
            <p:nvPr/>
          </p:nvSpPr>
          <p:spPr bwMode="auto">
            <a:xfrm>
              <a:off x="1421" y="300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7" name="Oval 800"/>
            <p:cNvSpPr>
              <a:spLocks noChangeArrowheads="1"/>
            </p:cNvSpPr>
            <p:nvPr/>
          </p:nvSpPr>
          <p:spPr bwMode="auto">
            <a:xfrm>
              <a:off x="3226" y="32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8" name="Oval 801"/>
            <p:cNvSpPr>
              <a:spLocks noChangeArrowheads="1"/>
            </p:cNvSpPr>
            <p:nvPr/>
          </p:nvSpPr>
          <p:spPr bwMode="auto">
            <a:xfrm>
              <a:off x="1114" y="29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99" name="Oval 802"/>
            <p:cNvSpPr>
              <a:spLocks noChangeArrowheads="1"/>
            </p:cNvSpPr>
            <p:nvPr/>
          </p:nvSpPr>
          <p:spPr bwMode="auto">
            <a:xfrm>
              <a:off x="2095" y="338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0" name="Oval 803"/>
            <p:cNvSpPr>
              <a:spLocks noChangeArrowheads="1"/>
            </p:cNvSpPr>
            <p:nvPr/>
          </p:nvSpPr>
          <p:spPr bwMode="auto">
            <a:xfrm>
              <a:off x="2978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1" name="Oval 804"/>
            <p:cNvSpPr>
              <a:spLocks noChangeArrowheads="1"/>
            </p:cNvSpPr>
            <p:nvPr/>
          </p:nvSpPr>
          <p:spPr bwMode="auto">
            <a:xfrm>
              <a:off x="1756" y="34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2" name="Oval 805"/>
            <p:cNvSpPr>
              <a:spLocks noChangeArrowheads="1"/>
            </p:cNvSpPr>
            <p:nvPr/>
          </p:nvSpPr>
          <p:spPr bwMode="auto">
            <a:xfrm>
              <a:off x="1787" y="336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3" name="Oval 806"/>
            <p:cNvSpPr>
              <a:spLocks noChangeArrowheads="1"/>
            </p:cNvSpPr>
            <p:nvPr/>
          </p:nvSpPr>
          <p:spPr bwMode="auto">
            <a:xfrm>
              <a:off x="2098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04" name="Oval 807"/>
            <p:cNvSpPr>
              <a:spLocks noChangeArrowheads="1"/>
            </p:cNvSpPr>
            <p:nvPr/>
          </p:nvSpPr>
          <p:spPr bwMode="auto">
            <a:xfrm>
              <a:off x="1986" y="33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5" name="Group 1009"/>
          <p:cNvGrpSpPr>
            <a:grpSpLocks/>
          </p:cNvGrpSpPr>
          <p:nvPr/>
        </p:nvGrpSpPr>
        <p:grpSpPr bwMode="auto">
          <a:xfrm>
            <a:off x="1357312" y="2581275"/>
            <a:ext cx="5259388" cy="3054350"/>
            <a:chOff x="855" y="1626"/>
            <a:chExt cx="3313" cy="1924"/>
          </a:xfrm>
        </p:grpSpPr>
        <p:sp>
          <p:nvSpPr>
            <p:cNvPr id="3505" name="Oval 809"/>
            <p:cNvSpPr>
              <a:spLocks noChangeArrowheads="1"/>
            </p:cNvSpPr>
            <p:nvPr/>
          </p:nvSpPr>
          <p:spPr bwMode="auto">
            <a:xfrm>
              <a:off x="1683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6" name="Oval 810"/>
            <p:cNvSpPr>
              <a:spLocks noChangeArrowheads="1"/>
            </p:cNvSpPr>
            <p:nvPr/>
          </p:nvSpPr>
          <p:spPr bwMode="auto">
            <a:xfrm>
              <a:off x="1264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7" name="Oval 811"/>
            <p:cNvSpPr>
              <a:spLocks noChangeArrowheads="1"/>
            </p:cNvSpPr>
            <p:nvPr/>
          </p:nvSpPr>
          <p:spPr bwMode="auto">
            <a:xfrm>
              <a:off x="1567" y="32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8" name="Oval 812"/>
            <p:cNvSpPr>
              <a:spLocks noChangeArrowheads="1"/>
            </p:cNvSpPr>
            <p:nvPr/>
          </p:nvSpPr>
          <p:spPr bwMode="auto">
            <a:xfrm>
              <a:off x="1354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9" name="Oval 813"/>
            <p:cNvSpPr>
              <a:spLocks noChangeArrowheads="1"/>
            </p:cNvSpPr>
            <p:nvPr/>
          </p:nvSpPr>
          <p:spPr bwMode="auto">
            <a:xfrm>
              <a:off x="1379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0" name="Oval 814"/>
            <p:cNvSpPr>
              <a:spLocks noChangeArrowheads="1"/>
            </p:cNvSpPr>
            <p:nvPr/>
          </p:nvSpPr>
          <p:spPr bwMode="auto">
            <a:xfrm>
              <a:off x="1131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1" name="Oval 815"/>
            <p:cNvSpPr>
              <a:spLocks noChangeArrowheads="1"/>
            </p:cNvSpPr>
            <p:nvPr/>
          </p:nvSpPr>
          <p:spPr bwMode="auto">
            <a:xfrm>
              <a:off x="3124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2" name="Oval 816"/>
            <p:cNvSpPr>
              <a:spLocks noChangeArrowheads="1"/>
            </p:cNvSpPr>
            <p:nvPr/>
          </p:nvSpPr>
          <p:spPr bwMode="auto">
            <a:xfrm>
              <a:off x="2374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3" name="Oval 817"/>
            <p:cNvSpPr>
              <a:spLocks noChangeArrowheads="1"/>
            </p:cNvSpPr>
            <p:nvPr/>
          </p:nvSpPr>
          <p:spPr bwMode="auto">
            <a:xfrm>
              <a:off x="2964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4" name="Oval 818"/>
            <p:cNvSpPr>
              <a:spLocks noChangeArrowheads="1"/>
            </p:cNvSpPr>
            <p:nvPr/>
          </p:nvSpPr>
          <p:spPr bwMode="auto">
            <a:xfrm>
              <a:off x="1780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5" name="Oval 819"/>
            <p:cNvSpPr>
              <a:spLocks noChangeArrowheads="1"/>
            </p:cNvSpPr>
            <p:nvPr/>
          </p:nvSpPr>
          <p:spPr bwMode="auto">
            <a:xfrm>
              <a:off x="1295" y="31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6" name="Oval 820"/>
            <p:cNvSpPr>
              <a:spLocks noChangeArrowheads="1"/>
            </p:cNvSpPr>
            <p:nvPr/>
          </p:nvSpPr>
          <p:spPr bwMode="auto">
            <a:xfrm>
              <a:off x="1826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7" name="Oval 821"/>
            <p:cNvSpPr>
              <a:spLocks noChangeArrowheads="1"/>
            </p:cNvSpPr>
            <p:nvPr/>
          </p:nvSpPr>
          <p:spPr bwMode="auto">
            <a:xfrm>
              <a:off x="3969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8" name="Oval 822"/>
            <p:cNvSpPr>
              <a:spLocks noChangeArrowheads="1"/>
            </p:cNvSpPr>
            <p:nvPr/>
          </p:nvSpPr>
          <p:spPr bwMode="auto">
            <a:xfrm>
              <a:off x="3250" y="31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19" name="Oval 823"/>
            <p:cNvSpPr>
              <a:spLocks noChangeArrowheads="1"/>
            </p:cNvSpPr>
            <p:nvPr/>
          </p:nvSpPr>
          <p:spPr bwMode="auto">
            <a:xfrm>
              <a:off x="1100" y="31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0" name="Oval 824"/>
            <p:cNvSpPr>
              <a:spLocks noChangeArrowheads="1"/>
            </p:cNvSpPr>
            <p:nvPr/>
          </p:nvSpPr>
          <p:spPr bwMode="auto">
            <a:xfrm>
              <a:off x="2231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1" name="Oval 825"/>
            <p:cNvSpPr>
              <a:spLocks noChangeArrowheads="1"/>
            </p:cNvSpPr>
            <p:nvPr/>
          </p:nvSpPr>
          <p:spPr bwMode="auto">
            <a:xfrm>
              <a:off x="1620" y="32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2" name="Oval 826"/>
            <p:cNvSpPr>
              <a:spLocks noChangeArrowheads="1"/>
            </p:cNvSpPr>
            <p:nvPr/>
          </p:nvSpPr>
          <p:spPr bwMode="auto">
            <a:xfrm>
              <a:off x="2695" y="31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3" name="Oval 827"/>
            <p:cNvSpPr>
              <a:spLocks noChangeArrowheads="1"/>
            </p:cNvSpPr>
            <p:nvPr/>
          </p:nvSpPr>
          <p:spPr bwMode="auto">
            <a:xfrm>
              <a:off x="1169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4" name="Oval 828"/>
            <p:cNvSpPr>
              <a:spLocks noChangeArrowheads="1"/>
            </p:cNvSpPr>
            <p:nvPr/>
          </p:nvSpPr>
          <p:spPr bwMode="auto">
            <a:xfrm>
              <a:off x="1375" y="29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5" name="Oval 829"/>
            <p:cNvSpPr>
              <a:spLocks noChangeArrowheads="1"/>
            </p:cNvSpPr>
            <p:nvPr/>
          </p:nvSpPr>
          <p:spPr bwMode="auto">
            <a:xfrm>
              <a:off x="1550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6" name="Oval 830"/>
            <p:cNvSpPr>
              <a:spLocks noChangeArrowheads="1"/>
            </p:cNvSpPr>
            <p:nvPr/>
          </p:nvSpPr>
          <p:spPr bwMode="auto">
            <a:xfrm>
              <a:off x="1093" y="26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7" name="Oval 831"/>
            <p:cNvSpPr>
              <a:spLocks noChangeArrowheads="1"/>
            </p:cNvSpPr>
            <p:nvPr/>
          </p:nvSpPr>
          <p:spPr bwMode="auto">
            <a:xfrm>
              <a:off x="1972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8" name="Oval 832"/>
            <p:cNvSpPr>
              <a:spLocks noChangeArrowheads="1"/>
            </p:cNvSpPr>
            <p:nvPr/>
          </p:nvSpPr>
          <p:spPr bwMode="auto">
            <a:xfrm>
              <a:off x="1889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29" name="Oval 833"/>
            <p:cNvSpPr>
              <a:spLocks noChangeArrowheads="1"/>
            </p:cNvSpPr>
            <p:nvPr/>
          </p:nvSpPr>
          <p:spPr bwMode="auto">
            <a:xfrm>
              <a:off x="1857" y="25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0" name="Oval 834"/>
            <p:cNvSpPr>
              <a:spLocks noChangeArrowheads="1"/>
            </p:cNvSpPr>
            <p:nvPr/>
          </p:nvSpPr>
          <p:spPr bwMode="auto">
            <a:xfrm>
              <a:off x="1766" y="32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1" name="Oval 835"/>
            <p:cNvSpPr>
              <a:spLocks noChangeArrowheads="1"/>
            </p:cNvSpPr>
            <p:nvPr/>
          </p:nvSpPr>
          <p:spPr bwMode="auto">
            <a:xfrm>
              <a:off x="1815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2" name="Oval 836"/>
            <p:cNvSpPr>
              <a:spLocks noChangeArrowheads="1"/>
            </p:cNvSpPr>
            <p:nvPr/>
          </p:nvSpPr>
          <p:spPr bwMode="auto">
            <a:xfrm>
              <a:off x="1571" y="30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3" name="Oval 837"/>
            <p:cNvSpPr>
              <a:spLocks noChangeArrowheads="1"/>
            </p:cNvSpPr>
            <p:nvPr/>
          </p:nvSpPr>
          <p:spPr bwMode="auto">
            <a:xfrm>
              <a:off x="2493" y="331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4" name="Oval 838"/>
            <p:cNvSpPr>
              <a:spLocks noChangeArrowheads="1"/>
            </p:cNvSpPr>
            <p:nvPr/>
          </p:nvSpPr>
          <p:spPr bwMode="auto">
            <a:xfrm>
              <a:off x="1829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5" name="Oval 839"/>
            <p:cNvSpPr>
              <a:spLocks noChangeArrowheads="1"/>
            </p:cNvSpPr>
            <p:nvPr/>
          </p:nvSpPr>
          <p:spPr bwMode="auto">
            <a:xfrm>
              <a:off x="1306" y="30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6" name="Oval 840"/>
            <p:cNvSpPr>
              <a:spLocks noChangeArrowheads="1"/>
            </p:cNvSpPr>
            <p:nvPr/>
          </p:nvSpPr>
          <p:spPr bwMode="auto">
            <a:xfrm>
              <a:off x="1993" y="32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7" name="Oval 841"/>
            <p:cNvSpPr>
              <a:spLocks noChangeArrowheads="1"/>
            </p:cNvSpPr>
            <p:nvPr/>
          </p:nvSpPr>
          <p:spPr bwMode="auto">
            <a:xfrm>
              <a:off x="1721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8" name="Oval 842"/>
            <p:cNvSpPr>
              <a:spLocks noChangeArrowheads="1"/>
            </p:cNvSpPr>
            <p:nvPr/>
          </p:nvSpPr>
          <p:spPr bwMode="auto">
            <a:xfrm>
              <a:off x="1225" y="31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39" name="Oval 843"/>
            <p:cNvSpPr>
              <a:spLocks noChangeArrowheads="1"/>
            </p:cNvSpPr>
            <p:nvPr/>
          </p:nvSpPr>
          <p:spPr bwMode="auto">
            <a:xfrm>
              <a:off x="327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0" name="Oval 844"/>
            <p:cNvSpPr>
              <a:spLocks noChangeArrowheads="1"/>
            </p:cNvSpPr>
            <p:nvPr/>
          </p:nvSpPr>
          <p:spPr bwMode="auto">
            <a:xfrm>
              <a:off x="2088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1" name="Oval 845"/>
            <p:cNvSpPr>
              <a:spLocks noChangeArrowheads="1"/>
            </p:cNvSpPr>
            <p:nvPr/>
          </p:nvSpPr>
          <p:spPr bwMode="auto">
            <a:xfrm>
              <a:off x="1627" y="335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2" name="Oval 846"/>
            <p:cNvSpPr>
              <a:spLocks noChangeArrowheads="1"/>
            </p:cNvSpPr>
            <p:nvPr/>
          </p:nvSpPr>
          <p:spPr bwMode="auto">
            <a:xfrm>
              <a:off x="1840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3" name="Oval 847"/>
            <p:cNvSpPr>
              <a:spLocks noChangeArrowheads="1"/>
            </p:cNvSpPr>
            <p:nvPr/>
          </p:nvSpPr>
          <p:spPr bwMode="auto">
            <a:xfrm>
              <a:off x="1358" y="31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4" name="Oval 848"/>
            <p:cNvSpPr>
              <a:spLocks noChangeArrowheads="1"/>
            </p:cNvSpPr>
            <p:nvPr/>
          </p:nvSpPr>
          <p:spPr bwMode="auto">
            <a:xfrm>
              <a:off x="1082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5" name="Oval 849"/>
            <p:cNvSpPr>
              <a:spLocks noChangeArrowheads="1"/>
            </p:cNvSpPr>
            <p:nvPr/>
          </p:nvSpPr>
          <p:spPr bwMode="auto">
            <a:xfrm>
              <a:off x="2688" y="33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6" name="Oval 850"/>
            <p:cNvSpPr>
              <a:spLocks noChangeArrowheads="1"/>
            </p:cNvSpPr>
            <p:nvPr/>
          </p:nvSpPr>
          <p:spPr bwMode="auto">
            <a:xfrm>
              <a:off x="1470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7" name="Oval 851"/>
            <p:cNvSpPr>
              <a:spLocks noChangeArrowheads="1"/>
            </p:cNvSpPr>
            <p:nvPr/>
          </p:nvSpPr>
          <p:spPr bwMode="auto">
            <a:xfrm>
              <a:off x="2245" y="31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8" name="Oval 852"/>
            <p:cNvSpPr>
              <a:spLocks noChangeArrowheads="1"/>
            </p:cNvSpPr>
            <p:nvPr/>
          </p:nvSpPr>
          <p:spPr bwMode="auto">
            <a:xfrm>
              <a:off x="2227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49" name="Oval 853"/>
            <p:cNvSpPr>
              <a:spLocks noChangeArrowheads="1"/>
            </p:cNvSpPr>
            <p:nvPr/>
          </p:nvSpPr>
          <p:spPr bwMode="auto">
            <a:xfrm>
              <a:off x="1533" y="3414"/>
              <a:ext cx="20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0" name="Oval 854"/>
            <p:cNvSpPr>
              <a:spLocks noChangeArrowheads="1"/>
            </p:cNvSpPr>
            <p:nvPr/>
          </p:nvSpPr>
          <p:spPr bwMode="auto">
            <a:xfrm>
              <a:off x="1533" y="293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1" name="Oval 855"/>
            <p:cNvSpPr>
              <a:spLocks noChangeArrowheads="1"/>
            </p:cNvSpPr>
            <p:nvPr/>
          </p:nvSpPr>
          <p:spPr bwMode="auto">
            <a:xfrm>
              <a:off x="1885" y="31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2" name="Oval 856"/>
            <p:cNvSpPr>
              <a:spLocks noChangeArrowheads="1"/>
            </p:cNvSpPr>
            <p:nvPr/>
          </p:nvSpPr>
          <p:spPr bwMode="auto">
            <a:xfrm>
              <a:off x="2890" y="33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3" name="Oval 857"/>
            <p:cNvSpPr>
              <a:spLocks noChangeArrowheads="1"/>
            </p:cNvSpPr>
            <p:nvPr/>
          </p:nvSpPr>
          <p:spPr bwMode="auto">
            <a:xfrm>
              <a:off x="1553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4" name="Oval 858"/>
            <p:cNvSpPr>
              <a:spLocks noChangeArrowheads="1"/>
            </p:cNvSpPr>
            <p:nvPr/>
          </p:nvSpPr>
          <p:spPr bwMode="auto">
            <a:xfrm>
              <a:off x="2007" y="331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5" name="Oval 859"/>
            <p:cNvSpPr>
              <a:spLocks noChangeArrowheads="1"/>
            </p:cNvSpPr>
            <p:nvPr/>
          </p:nvSpPr>
          <p:spPr bwMode="auto">
            <a:xfrm>
              <a:off x="3561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6" name="Oval 860"/>
            <p:cNvSpPr>
              <a:spLocks noChangeArrowheads="1"/>
            </p:cNvSpPr>
            <p:nvPr/>
          </p:nvSpPr>
          <p:spPr bwMode="auto">
            <a:xfrm>
              <a:off x="2178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7" name="Oval 861"/>
            <p:cNvSpPr>
              <a:spLocks noChangeArrowheads="1"/>
            </p:cNvSpPr>
            <p:nvPr/>
          </p:nvSpPr>
          <p:spPr bwMode="auto">
            <a:xfrm>
              <a:off x="1330" y="305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8" name="Oval 862"/>
            <p:cNvSpPr>
              <a:spLocks noChangeArrowheads="1"/>
            </p:cNvSpPr>
            <p:nvPr/>
          </p:nvSpPr>
          <p:spPr bwMode="auto">
            <a:xfrm>
              <a:off x="1546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59" name="Oval 863"/>
            <p:cNvSpPr>
              <a:spLocks noChangeArrowheads="1"/>
            </p:cNvSpPr>
            <p:nvPr/>
          </p:nvSpPr>
          <p:spPr bwMode="auto">
            <a:xfrm>
              <a:off x="932" y="24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0" name="Oval 864"/>
            <p:cNvSpPr>
              <a:spLocks noChangeArrowheads="1"/>
            </p:cNvSpPr>
            <p:nvPr/>
          </p:nvSpPr>
          <p:spPr bwMode="auto">
            <a:xfrm>
              <a:off x="1466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1" name="Oval 865"/>
            <p:cNvSpPr>
              <a:spLocks noChangeArrowheads="1"/>
            </p:cNvSpPr>
            <p:nvPr/>
          </p:nvSpPr>
          <p:spPr bwMode="auto">
            <a:xfrm>
              <a:off x="1665" y="32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2" name="Oval 866"/>
            <p:cNvSpPr>
              <a:spLocks noChangeArrowheads="1"/>
            </p:cNvSpPr>
            <p:nvPr/>
          </p:nvSpPr>
          <p:spPr bwMode="auto">
            <a:xfrm>
              <a:off x="1944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3" name="Oval 867"/>
            <p:cNvSpPr>
              <a:spLocks noChangeArrowheads="1"/>
            </p:cNvSpPr>
            <p:nvPr/>
          </p:nvSpPr>
          <p:spPr bwMode="auto">
            <a:xfrm>
              <a:off x="1599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4" name="Oval 868"/>
            <p:cNvSpPr>
              <a:spLocks noChangeArrowheads="1"/>
            </p:cNvSpPr>
            <p:nvPr/>
          </p:nvSpPr>
          <p:spPr bwMode="auto">
            <a:xfrm>
              <a:off x="1937" y="34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5" name="Oval 869"/>
            <p:cNvSpPr>
              <a:spLocks noChangeArrowheads="1"/>
            </p:cNvSpPr>
            <p:nvPr/>
          </p:nvSpPr>
          <p:spPr bwMode="auto">
            <a:xfrm>
              <a:off x="2643" y="32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6" name="Oval 870"/>
            <p:cNvSpPr>
              <a:spLocks noChangeArrowheads="1"/>
            </p:cNvSpPr>
            <p:nvPr/>
          </p:nvSpPr>
          <p:spPr bwMode="auto">
            <a:xfrm>
              <a:off x="1403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7" name="Oval 871"/>
            <p:cNvSpPr>
              <a:spLocks noChangeArrowheads="1"/>
            </p:cNvSpPr>
            <p:nvPr/>
          </p:nvSpPr>
          <p:spPr bwMode="auto">
            <a:xfrm>
              <a:off x="2021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8" name="Oval 872"/>
            <p:cNvSpPr>
              <a:spLocks noChangeArrowheads="1"/>
            </p:cNvSpPr>
            <p:nvPr/>
          </p:nvSpPr>
          <p:spPr bwMode="auto">
            <a:xfrm>
              <a:off x="1194" y="30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69" name="Oval 873"/>
            <p:cNvSpPr>
              <a:spLocks noChangeArrowheads="1"/>
            </p:cNvSpPr>
            <p:nvPr/>
          </p:nvSpPr>
          <p:spPr bwMode="auto">
            <a:xfrm>
              <a:off x="2897" y="33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0" name="Oval 874"/>
            <p:cNvSpPr>
              <a:spLocks noChangeArrowheads="1"/>
            </p:cNvSpPr>
            <p:nvPr/>
          </p:nvSpPr>
          <p:spPr bwMode="auto">
            <a:xfrm>
              <a:off x="1714" y="31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1" name="Oval 875"/>
            <p:cNvSpPr>
              <a:spLocks noChangeArrowheads="1"/>
            </p:cNvSpPr>
            <p:nvPr/>
          </p:nvSpPr>
          <p:spPr bwMode="auto">
            <a:xfrm>
              <a:off x="1773" y="32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2" name="Oval 876"/>
            <p:cNvSpPr>
              <a:spLocks noChangeArrowheads="1"/>
            </p:cNvSpPr>
            <p:nvPr/>
          </p:nvSpPr>
          <p:spPr bwMode="auto">
            <a:xfrm>
              <a:off x="1889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3" name="Oval 877"/>
            <p:cNvSpPr>
              <a:spLocks noChangeArrowheads="1"/>
            </p:cNvSpPr>
            <p:nvPr/>
          </p:nvSpPr>
          <p:spPr bwMode="auto">
            <a:xfrm>
              <a:off x="1267" y="309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4" name="Oval 878"/>
            <p:cNvSpPr>
              <a:spLocks noChangeArrowheads="1"/>
            </p:cNvSpPr>
            <p:nvPr/>
          </p:nvSpPr>
          <p:spPr bwMode="auto">
            <a:xfrm>
              <a:off x="2398" y="32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5" name="Oval 879"/>
            <p:cNvSpPr>
              <a:spLocks noChangeArrowheads="1"/>
            </p:cNvSpPr>
            <p:nvPr/>
          </p:nvSpPr>
          <p:spPr bwMode="auto">
            <a:xfrm>
              <a:off x="2328" y="307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6" name="Oval 880"/>
            <p:cNvSpPr>
              <a:spLocks noChangeArrowheads="1"/>
            </p:cNvSpPr>
            <p:nvPr/>
          </p:nvSpPr>
          <p:spPr bwMode="auto">
            <a:xfrm>
              <a:off x="3023" y="335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7" name="Oval 881"/>
            <p:cNvSpPr>
              <a:spLocks noChangeArrowheads="1"/>
            </p:cNvSpPr>
            <p:nvPr/>
          </p:nvSpPr>
          <p:spPr bwMode="auto">
            <a:xfrm>
              <a:off x="1766" y="335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8" name="Oval 882"/>
            <p:cNvSpPr>
              <a:spLocks noChangeArrowheads="1"/>
            </p:cNvSpPr>
            <p:nvPr/>
          </p:nvSpPr>
          <p:spPr bwMode="auto">
            <a:xfrm>
              <a:off x="1323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79" name="Oval 883"/>
            <p:cNvSpPr>
              <a:spLocks noChangeArrowheads="1"/>
            </p:cNvSpPr>
            <p:nvPr/>
          </p:nvSpPr>
          <p:spPr bwMode="auto">
            <a:xfrm>
              <a:off x="1372" y="31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0" name="Oval 884"/>
            <p:cNvSpPr>
              <a:spLocks noChangeArrowheads="1"/>
            </p:cNvSpPr>
            <p:nvPr/>
          </p:nvSpPr>
          <p:spPr bwMode="auto">
            <a:xfrm>
              <a:off x="4147" y="30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1" name="Oval 885"/>
            <p:cNvSpPr>
              <a:spLocks noChangeArrowheads="1"/>
            </p:cNvSpPr>
            <p:nvPr/>
          </p:nvSpPr>
          <p:spPr bwMode="auto">
            <a:xfrm>
              <a:off x="1585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2" name="Oval 886"/>
            <p:cNvSpPr>
              <a:spLocks noChangeArrowheads="1"/>
            </p:cNvSpPr>
            <p:nvPr/>
          </p:nvSpPr>
          <p:spPr bwMode="auto">
            <a:xfrm>
              <a:off x="1571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3" name="Oval 887"/>
            <p:cNvSpPr>
              <a:spLocks noChangeArrowheads="1"/>
            </p:cNvSpPr>
            <p:nvPr/>
          </p:nvSpPr>
          <p:spPr bwMode="auto">
            <a:xfrm>
              <a:off x="2307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4" name="Oval 888"/>
            <p:cNvSpPr>
              <a:spLocks noChangeArrowheads="1"/>
            </p:cNvSpPr>
            <p:nvPr/>
          </p:nvSpPr>
          <p:spPr bwMode="auto">
            <a:xfrm>
              <a:off x="1194" y="31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5" name="Oval 889"/>
            <p:cNvSpPr>
              <a:spLocks noChangeArrowheads="1"/>
            </p:cNvSpPr>
            <p:nvPr/>
          </p:nvSpPr>
          <p:spPr bwMode="auto">
            <a:xfrm>
              <a:off x="1588" y="30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6" name="Oval 890"/>
            <p:cNvSpPr>
              <a:spLocks noChangeArrowheads="1"/>
            </p:cNvSpPr>
            <p:nvPr/>
          </p:nvSpPr>
          <p:spPr bwMode="auto">
            <a:xfrm>
              <a:off x="2604" y="31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7" name="Oval 891"/>
            <p:cNvSpPr>
              <a:spLocks noChangeArrowheads="1"/>
            </p:cNvSpPr>
            <p:nvPr/>
          </p:nvSpPr>
          <p:spPr bwMode="auto">
            <a:xfrm>
              <a:off x="3149" y="33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8" name="Oval 892"/>
            <p:cNvSpPr>
              <a:spLocks noChangeArrowheads="1"/>
            </p:cNvSpPr>
            <p:nvPr/>
          </p:nvSpPr>
          <p:spPr bwMode="auto">
            <a:xfrm>
              <a:off x="1337" y="281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89" name="Oval 893"/>
            <p:cNvSpPr>
              <a:spLocks noChangeArrowheads="1"/>
            </p:cNvSpPr>
            <p:nvPr/>
          </p:nvSpPr>
          <p:spPr bwMode="auto">
            <a:xfrm>
              <a:off x="3624" y="33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0" name="Oval 894"/>
            <p:cNvSpPr>
              <a:spLocks noChangeArrowheads="1"/>
            </p:cNvSpPr>
            <p:nvPr/>
          </p:nvSpPr>
          <p:spPr bwMode="auto">
            <a:xfrm>
              <a:off x="1738" y="32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1" name="Oval 895"/>
            <p:cNvSpPr>
              <a:spLocks noChangeArrowheads="1"/>
            </p:cNvSpPr>
            <p:nvPr/>
          </p:nvSpPr>
          <p:spPr bwMode="auto">
            <a:xfrm>
              <a:off x="1389" y="30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2" name="Oval 896"/>
            <p:cNvSpPr>
              <a:spLocks noChangeArrowheads="1"/>
            </p:cNvSpPr>
            <p:nvPr/>
          </p:nvSpPr>
          <p:spPr bwMode="auto">
            <a:xfrm>
              <a:off x="1327" y="3180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3" name="Oval 897"/>
            <p:cNvSpPr>
              <a:spLocks noChangeArrowheads="1"/>
            </p:cNvSpPr>
            <p:nvPr/>
          </p:nvSpPr>
          <p:spPr bwMode="auto">
            <a:xfrm>
              <a:off x="1477" y="3400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4" name="Oval 898"/>
            <p:cNvSpPr>
              <a:spLocks noChangeArrowheads="1"/>
            </p:cNvSpPr>
            <p:nvPr/>
          </p:nvSpPr>
          <p:spPr bwMode="auto">
            <a:xfrm>
              <a:off x="1613" y="30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5" name="Oval 899"/>
            <p:cNvSpPr>
              <a:spLocks noChangeArrowheads="1"/>
            </p:cNvSpPr>
            <p:nvPr/>
          </p:nvSpPr>
          <p:spPr bwMode="auto">
            <a:xfrm>
              <a:off x="1243" y="30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6" name="Oval 900"/>
            <p:cNvSpPr>
              <a:spLocks noChangeArrowheads="1"/>
            </p:cNvSpPr>
            <p:nvPr/>
          </p:nvSpPr>
          <p:spPr bwMode="auto">
            <a:xfrm>
              <a:off x="1487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7" name="Oval 901"/>
            <p:cNvSpPr>
              <a:spLocks noChangeArrowheads="1"/>
            </p:cNvSpPr>
            <p:nvPr/>
          </p:nvSpPr>
          <p:spPr bwMode="auto">
            <a:xfrm>
              <a:off x="2555" y="34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8" name="Oval 902"/>
            <p:cNvSpPr>
              <a:spLocks noChangeArrowheads="1"/>
            </p:cNvSpPr>
            <p:nvPr/>
          </p:nvSpPr>
          <p:spPr bwMode="auto">
            <a:xfrm>
              <a:off x="2175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99" name="Oval 903"/>
            <p:cNvSpPr>
              <a:spLocks noChangeArrowheads="1"/>
            </p:cNvSpPr>
            <p:nvPr/>
          </p:nvSpPr>
          <p:spPr bwMode="auto">
            <a:xfrm>
              <a:off x="167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0" name="Oval 904"/>
            <p:cNvSpPr>
              <a:spLocks noChangeArrowheads="1"/>
            </p:cNvSpPr>
            <p:nvPr/>
          </p:nvSpPr>
          <p:spPr bwMode="auto">
            <a:xfrm>
              <a:off x="1351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1" name="Oval 905"/>
            <p:cNvSpPr>
              <a:spLocks noChangeArrowheads="1"/>
            </p:cNvSpPr>
            <p:nvPr/>
          </p:nvSpPr>
          <p:spPr bwMode="auto">
            <a:xfrm>
              <a:off x="1190" y="31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2" name="Oval 906"/>
            <p:cNvSpPr>
              <a:spLocks noChangeArrowheads="1"/>
            </p:cNvSpPr>
            <p:nvPr/>
          </p:nvSpPr>
          <p:spPr bwMode="auto">
            <a:xfrm>
              <a:off x="3201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3" name="Oval 907"/>
            <p:cNvSpPr>
              <a:spLocks noChangeArrowheads="1"/>
            </p:cNvSpPr>
            <p:nvPr/>
          </p:nvSpPr>
          <p:spPr bwMode="auto">
            <a:xfrm>
              <a:off x="855" y="270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4" name="Oval 908"/>
            <p:cNvSpPr>
              <a:spLocks noChangeArrowheads="1"/>
            </p:cNvSpPr>
            <p:nvPr/>
          </p:nvSpPr>
          <p:spPr bwMode="auto">
            <a:xfrm>
              <a:off x="963" y="25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5" name="Oval 909"/>
            <p:cNvSpPr>
              <a:spLocks noChangeArrowheads="1"/>
            </p:cNvSpPr>
            <p:nvPr/>
          </p:nvSpPr>
          <p:spPr bwMode="auto">
            <a:xfrm>
              <a:off x="936" y="21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6" name="Oval 910"/>
            <p:cNvSpPr>
              <a:spLocks noChangeArrowheads="1"/>
            </p:cNvSpPr>
            <p:nvPr/>
          </p:nvSpPr>
          <p:spPr bwMode="auto">
            <a:xfrm>
              <a:off x="1864" y="31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7" name="Oval 911"/>
            <p:cNvSpPr>
              <a:spLocks noChangeArrowheads="1"/>
            </p:cNvSpPr>
            <p:nvPr/>
          </p:nvSpPr>
          <p:spPr bwMode="auto">
            <a:xfrm>
              <a:off x="1438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8" name="Oval 912"/>
            <p:cNvSpPr>
              <a:spLocks noChangeArrowheads="1"/>
            </p:cNvSpPr>
            <p:nvPr/>
          </p:nvSpPr>
          <p:spPr bwMode="auto">
            <a:xfrm>
              <a:off x="1536" y="302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09" name="Oval 913"/>
            <p:cNvSpPr>
              <a:spLocks noChangeArrowheads="1"/>
            </p:cNvSpPr>
            <p:nvPr/>
          </p:nvSpPr>
          <p:spPr bwMode="auto">
            <a:xfrm>
              <a:off x="2168" y="2782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0" name="Oval 914"/>
            <p:cNvSpPr>
              <a:spLocks noChangeArrowheads="1"/>
            </p:cNvSpPr>
            <p:nvPr/>
          </p:nvSpPr>
          <p:spPr bwMode="auto">
            <a:xfrm>
              <a:off x="1368" y="28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1" name="Oval 915"/>
            <p:cNvSpPr>
              <a:spLocks noChangeArrowheads="1"/>
            </p:cNvSpPr>
            <p:nvPr/>
          </p:nvSpPr>
          <p:spPr bwMode="auto">
            <a:xfrm>
              <a:off x="1913" y="30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2" name="Oval 916"/>
            <p:cNvSpPr>
              <a:spLocks noChangeArrowheads="1"/>
            </p:cNvSpPr>
            <p:nvPr/>
          </p:nvSpPr>
          <p:spPr bwMode="auto">
            <a:xfrm>
              <a:off x="2035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3" name="Oval 917"/>
            <p:cNvSpPr>
              <a:spLocks noChangeArrowheads="1"/>
            </p:cNvSpPr>
            <p:nvPr/>
          </p:nvSpPr>
          <p:spPr bwMode="auto">
            <a:xfrm>
              <a:off x="1271" y="31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4" name="Oval 918"/>
            <p:cNvSpPr>
              <a:spLocks noChangeArrowheads="1"/>
            </p:cNvSpPr>
            <p:nvPr/>
          </p:nvSpPr>
          <p:spPr bwMode="auto">
            <a:xfrm>
              <a:off x="1725" y="3214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5" name="Oval 919"/>
            <p:cNvSpPr>
              <a:spLocks noChangeArrowheads="1"/>
            </p:cNvSpPr>
            <p:nvPr/>
          </p:nvSpPr>
          <p:spPr bwMode="auto">
            <a:xfrm>
              <a:off x="1435" y="26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6" name="Oval 920"/>
            <p:cNvSpPr>
              <a:spLocks noChangeArrowheads="1"/>
            </p:cNvSpPr>
            <p:nvPr/>
          </p:nvSpPr>
          <p:spPr bwMode="auto">
            <a:xfrm>
              <a:off x="1759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7" name="Oval 921"/>
            <p:cNvSpPr>
              <a:spLocks noChangeArrowheads="1"/>
            </p:cNvSpPr>
            <p:nvPr/>
          </p:nvSpPr>
          <p:spPr bwMode="auto">
            <a:xfrm>
              <a:off x="1550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8" name="Oval 922"/>
            <p:cNvSpPr>
              <a:spLocks noChangeArrowheads="1"/>
            </p:cNvSpPr>
            <p:nvPr/>
          </p:nvSpPr>
          <p:spPr bwMode="auto">
            <a:xfrm>
              <a:off x="1553" y="31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19" name="Oval 923"/>
            <p:cNvSpPr>
              <a:spLocks noChangeArrowheads="1"/>
            </p:cNvSpPr>
            <p:nvPr/>
          </p:nvSpPr>
          <p:spPr bwMode="auto">
            <a:xfrm>
              <a:off x="1861" y="283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0" name="Oval 924"/>
            <p:cNvSpPr>
              <a:spLocks noChangeArrowheads="1"/>
            </p:cNvSpPr>
            <p:nvPr/>
          </p:nvSpPr>
          <p:spPr bwMode="auto">
            <a:xfrm>
              <a:off x="1847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1" name="Oval 925"/>
            <p:cNvSpPr>
              <a:spLocks noChangeArrowheads="1"/>
            </p:cNvSpPr>
            <p:nvPr/>
          </p:nvSpPr>
          <p:spPr bwMode="auto">
            <a:xfrm>
              <a:off x="1138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2" name="Oval 926"/>
            <p:cNvSpPr>
              <a:spLocks noChangeArrowheads="1"/>
            </p:cNvSpPr>
            <p:nvPr/>
          </p:nvSpPr>
          <p:spPr bwMode="auto">
            <a:xfrm>
              <a:off x="1707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3" name="Oval 927"/>
            <p:cNvSpPr>
              <a:spLocks noChangeArrowheads="1"/>
            </p:cNvSpPr>
            <p:nvPr/>
          </p:nvSpPr>
          <p:spPr bwMode="auto">
            <a:xfrm>
              <a:off x="2803" y="3407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4" name="Oval 928"/>
            <p:cNvSpPr>
              <a:spLocks noChangeArrowheads="1"/>
            </p:cNvSpPr>
            <p:nvPr/>
          </p:nvSpPr>
          <p:spPr bwMode="auto">
            <a:xfrm>
              <a:off x="1135" y="303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5" name="Oval 929"/>
            <p:cNvSpPr>
              <a:spLocks noChangeArrowheads="1"/>
            </p:cNvSpPr>
            <p:nvPr/>
          </p:nvSpPr>
          <p:spPr bwMode="auto">
            <a:xfrm>
              <a:off x="2266" y="34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6" name="Oval 930"/>
            <p:cNvSpPr>
              <a:spLocks noChangeArrowheads="1"/>
            </p:cNvSpPr>
            <p:nvPr/>
          </p:nvSpPr>
          <p:spPr bwMode="auto">
            <a:xfrm>
              <a:off x="1260" y="29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7" name="Oval 931"/>
            <p:cNvSpPr>
              <a:spLocks noChangeArrowheads="1"/>
            </p:cNvSpPr>
            <p:nvPr/>
          </p:nvSpPr>
          <p:spPr bwMode="auto">
            <a:xfrm>
              <a:off x="2489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8" name="Oval 932"/>
            <p:cNvSpPr>
              <a:spLocks noChangeArrowheads="1"/>
            </p:cNvSpPr>
            <p:nvPr/>
          </p:nvSpPr>
          <p:spPr bwMode="auto">
            <a:xfrm>
              <a:off x="1470" y="31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29" name="Oval 933"/>
            <p:cNvSpPr>
              <a:spLocks noChangeArrowheads="1"/>
            </p:cNvSpPr>
            <p:nvPr/>
          </p:nvSpPr>
          <p:spPr bwMode="auto">
            <a:xfrm>
              <a:off x="2297" y="27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0" name="Oval 934"/>
            <p:cNvSpPr>
              <a:spLocks noChangeArrowheads="1"/>
            </p:cNvSpPr>
            <p:nvPr/>
          </p:nvSpPr>
          <p:spPr bwMode="auto">
            <a:xfrm>
              <a:off x="1459" y="16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1" name="Oval 935"/>
            <p:cNvSpPr>
              <a:spLocks noChangeArrowheads="1"/>
            </p:cNvSpPr>
            <p:nvPr/>
          </p:nvSpPr>
          <p:spPr bwMode="auto">
            <a:xfrm>
              <a:off x="2360" y="31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2" name="Oval 936"/>
            <p:cNvSpPr>
              <a:spLocks noChangeArrowheads="1"/>
            </p:cNvSpPr>
            <p:nvPr/>
          </p:nvSpPr>
          <p:spPr bwMode="auto">
            <a:xfrm>
              <a:off x="2091" y="302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3" name="Oval 937"/>
            <p:cNvSpPr>
              <a:spLocks noChangeArrowheads="1"/>
            </p:cNvSpPr>
            <p:nvPr/>
          </p:nvSpPr>
          <p:spPr bwMode="auto">
            <a:xfrm>
              <a:off x="3508" y="28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4" name="Oval 938"/>
            <p:cNvSpPr>
              <a:spLocks noChangeArrowheads="1"/>
            </p:cNvSpPr>
            <p:nvPr/>
          </p:nvSpPr>
          <p:spPr bwMode="auto">
            <a:xfrm>
              <a:off x="1588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5" name="Oval 939"/>
            <p:cNvSpPr>
              <a:spLocks noChangeArrowheads="1"/>
            </p:cNvSpPr>
            <p:nvPr/>
          </p:nvSpPr>
          <p:spPr bwMode="auto">
            <a:xfrm>
              <a:off x="1634" y="34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6" name="Oval 940"/>
            <p:cNvSpPr>
              <a:spLocks noChangeArrowheads="1"/>
            </p:cNvSpPr>
            <p:nvPr/>
          </p:nvSpPr>
          <p:spPr bwMode="auto">
            <a:xfrm>
              <a:off x="2311" y="30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7" name="Oval 941"/>
            <p:cNvSpPr>
              <a:spLocks noChangeArrowheads="1"/>
            </p:cNvSpPr>
            <p:nvPr/>
          </p:nvSpPr>
          <p:spPr bwMode="auto">
            <a:xfrm>
              <a:off x="1578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8" name="Oval 942"/>
            <p:cNvSpPr>
              <a:spLocks noChangeArrowheads="1"/>
            </p:cNvSpPr>
            <p:nvPr/>
          </p:nvSpPr>
          <p:spPr bwMode="auto">
            <a:xfrm>
              <a:off x="1438" y="32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39" name="Oval 943"/>
            <p:cNvSpPr>
              <a:spLocks noChangeArrowheads="1"/>
            </p:cNvSpPr>
            <p:nvPr/>
          </p:nvSpPr>
          <p:spPr bwMode="auto">
            <a:xfrm>
              <a:off x="1253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0" name="Oval 944"/>
            <p:cNvSpPr>
              <a:spLocks noChangeArrowheads="1"/>
            </p:cNvSpPr>
            <p:nvPr/>
          </p:nvSpPr>
          <p:spPr bwMode="auto">
            <a:xfrm>
              <a:off x="2105" y="32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1" name="Oval 945"/>
            <p:cNvSpPr>
              <a:spLocks noChangeArrowheads="1"/>
            </p:cNvSpPr>
            <p:nvPr/>
          </p:nvSpPr>
          <p:spPr bwMode="auto">
            <a:xfrm>
              <a:off x="1930" y="31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2" name="Oval 946"/>
            <p:cNvSpPr>
              <a:spLocks noChangeArrowheads="1"/>
            </p:cNvSpPr>
            <p:nvPr/>
          </p:nvSpPr>
          <p:spPr bwMode="auto">
            <a:xfrm>
              <a:off x="2859" y="35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3" name="Oval 947"/>
            <p:cNvSpPr>
              <a:spLocks noChangeArrowheads="1"/>
            </p:cNvSpPr>
            <p:nvPr/>
          </p:nvSpPr>
          <p:spPr bwMode="auto">
            <a:xfrm>
              <a:off x="1794" y="32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4" name="Oval 948"/>
            <p:cNvSpPr>
              <a:spLocks noChangeArrowheads="1"/>
            </p:cNvSpPr>
            <p:nvPr/>
          </p:nvSpPr>
          <p:spPr bwMode="auto">
            <a:xfrm>
              <a:off x="1215" y="2995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5" name="Oval 949"/>
            <p:cNvSpPr>
              <a:spLocks noChangeArrowheads="1"/>
            </p:cNvSpPr>
            <p:nvPr/>
          </p:nvSpPr>
          <p:spPr bwMode="auto">
            <a:xfrm>
              <a:off x="1086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6" name="Oval 950"/>
            <p:cNvSpPr>
              <a:spLocks noChangeArrowheads="1"/>
            </p:cNvSpPr>
            <p:nvPr/>
          </p:nvSpPr>
          <p:spPr bwMode="auto">
            <a:xfrm>
              <a:off x="1480" y="32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7" name="Oval 951"/>
            <p:cNvSpPr>
              <a:spLocks noChangeArrowheads="1"/>
            </p:cNvSpPr>
            <p:nvPr/>
          </p:nvSpPr>
          <p:spPr bwMode="auto">
            <a:xfrm>
              <a:off x="1347" y="307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8" name="Oval 952"/>
            <p:cNvSpPr>
              <a:spLocks noChangeArrowheads="1"/>
            </p:cNvSpPr>
            <p:nvPr/>
          </p:nvSpPr>
          <p:spPr bwMode="auto">
            <a:xfrm>
              <a:off x="1211" y="26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49" name="Oval 953"/>
            <p:cNvSpPr>
              <a:spLocks noChangeArrowheads="1"/>
            </p:cNvSpPr>
            <p:nvPr/>
          </p:nvSpPr>
          <p:spPr bwMode="auto">
            <a:xfrm>
              <a:off x="1777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0" name="Oval 954"/>
            <p:cNvSpPr>
              <a:spLocks noChangeArrowheads="1"/>
            </p:cNvSpPr>
            <p:nvPr/>
          </p:nvSpPr>
          <p:spPr bwMode="auto">
            <a:xfrm>
              <a:off x="1536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1" name="Oval 955"/>
            <p:cNvSpPr>
              <a:spLocks noChangeArrowheads="1"/>
            </p:cNvSpPr>
            <p:nvPr/>
          </p:nvSpPr>
          <p:spPr bwMode="auto">
            <a:xfrm>
              <a:off x="1400" y="304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2" name="Oval 956"/>
            <p:cNvSpPr>
              <a:spLocks noChangeArrowheads="1"/>
            </p:cNvSpPr>
            <p:nvPr/>
          </p:nvSpPr>
          <p:spPr bwMode="auto">
            <a:xfrm>
              <a:off x="3351" y="34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3" name="Oval 957"/>
            <p:cNvSpPr>
              <a:spLocks noChangeArrowheads="1"/>
            </p:cNvSpPr>
            <p:nvPr/>
          </p:nvSpPr>
          <p:spPr bwMode="auto">
            <a:xfrm>
              <a:off x="1428" y="24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4" name="Oval 958"/>
            <p:cNvSpPr>
              <a:spLocks noChangeArrowheads="1"/>
            </p:cNvSpPr>
            <p:nvPr/>
          </p:nvSpPr>
          <p:spPr bwMode="auto">
            <a:xfrm>
              <a:off x="1040" y="2569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5" name="Oval 959"/>
            <p:cNvSpPr>
              <a:spLocks noChangeArrowheads="1"/>
            </p:cNvSpPr>
            <p:nvPr/>
          </p:nvSpPr>
          <p:spPr bwMode="auto">
            <a:xfrm>
              <a:off x="2363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6" name="Oval 960"/>
            <p:cNvSpPr>
              <a:spLocks noChangeArrowheads="1"/>
            </p:cNvSpPr>
            <p:nvPr/>
          </p:nvSpPr>
          <p:spPr bwMode="auto">
            <a:xfrm>
              <a:off x="1592" y="30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7" name="Oval 961"/>
            <p:cNvSpPr>
              <a:spLocks noChangeArrowheads="1"/>
            </p:cNvSpPr>
            <p:nvPr/>
          </p:nvSpPr>
          <p:spPr bwMode="auto">
            <a:xfrm>
              <a:off x="2255" y="32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8" name="Oval 962"/>
            <p:cNvSpPr>
              <a:spLocks noChangeArrowheads="1"/>
            </p:cNvSpPr>
            <p:nvPr/>
          </p:nvSpPr>
          <p:spPr bwMode="auto">
            <a:xfrm>
              <a:off x="2894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59" name="Oval 963"/>
            <p:cNvSpPr>
              <a:spLocks noChangeArrowheads="1"/>
            </p:cNvSpPr>
            <p:nvPr/>
          </p:nvSpPr>
          <p:spPr bwMode="auto">
            <a:xfrm>
              <a:off x="1868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0" name="Oval 964"/>
            <p:cNvSpPr>
              <a:spLocks noChangeArrowheads="1"/>
            </p:cNvSpPr>
            <p:nvPr/>
          </p:nvSpPr>
          <p:spPr bwMode="auto">
            <a:xfrm>
              <a:off x="1316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1" name="Oval 965"/>
            <p:cNvSpPr>
              <a:spLocks noChangeArrowheads="1"/>
            </p:cNvSpPr>
            <p:nvPr/>
          </p:nvSpPr>
          <p:spPr bwMode="auto">
            <a:xfrm>
              <a:off x="3847" y="34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2" name="Oval 966"/>
            <p:cNvSpPr>
              <a:spLocks noChangeArrowheads="1"/>
            </p:cNvSpPr>
            <p:nvPr/>
          </p:nvSpPr>
          <p:spPr bwMode="auto">
            <a:xfrm>
              <a:off x="1498" y="31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3" name="Oval 967"/>
            <p:cNvSpPr>
              <a:spLocks noChangeArrowheads="1"/>
            </p:cNvSpPr>
            <p:nvPr/>
          </p:nvSpPr>
          <p:spPr bwMode="auto">
            <a:xfrm>
              <a:off x="2307" y="34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4" name="Oval 968"/>
            <p:cNvSpPr>
              <a:spLocks noChangeArrowheads="1"/>
            </p:cNvSpPr>
            <p:nvPr/>
          </p:nvSpPr>
          <p:spPr bwMode="auto">
            <a:xfrm>
              <a:off x="1543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5" name="Oval 969"/>
            <p:cNvSpPr>
              <a:spLocks noChangeArrowheads="1"/>
            </p:cNvSpPr>
            <p:nvPr/>
          </p:nvSpPr>
          <p:spPr bwMode="auto">
            <a:xfrm>
              <a:off x="1313" y="283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6" name="Oval 970"/>
            <p:cNvSpPr>
              <a:spLocks noChangeArrowheads="1"/>
            </p:cNvSpPr>
            <p:nvPr/>
          </p:nvSpPr>
          <p:spPr bwMode="auto">
            <a:xfrm>
              <a:off x="2014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7" name="Oval 971"/>
            <p:cNvSpPr>
              <a:spLocks noChangeArrowheads="1"/>
            </p:cNvSpPr>
            <p:nvPr/>
          </p:nvSpPr>
          <p:spPr bwMode="auto">
            <a:xfrm>
              <a:off x="1641" y="29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8" name="Oval 972"/>
            <p:cNvSpPr>
              <a:spLocks noChangeArrowheads="1"/>
            </p:cNvSpPr>
            <p:nvPr/>
          </p:nvSpPr>
          <p:spPr bwMode="auto">
            <a:xfrm>
              <a:off x="1759" y="31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69" name="Oval 973"/>
            <p:cNvSpPr>
              <a:spLocks noChangeArrowheads="1"/>
            </p:cNvSpPr>
            <p:nvPr/>
          </p:nvSpPr>
          <p:spPr bwMode="auto">
            <a:xfrm>
              <a:off x="991" y="28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0" name="Oval 974"/>
            <p:cNvSpPr>
              <a:spLocks noChangeArrowheads="1"/>
            </p:cNvSpPr>
            <p:nvPr/>
          </p:nvSpPr>
          <p:spPr bwMode="auto">
            <a:xfrm>
              <a:off x="2465" y="316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1" name="Oval 975"/>
            <p:cNvSpPr>
              <a:spLocks noChangeArrowheads="1"/>
            </p:cNvSpPr>
            <p:nvPr/>
          </p:nvSpPr>
          <p:spPr bwMode="auto">
            <a:xfrm>
              <a:off x="1836" y="33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2" name="Oval 976"/>
            <p:cNvSpPr>
              <a:spLocks noChangeArrowheads="1"/>
            </p:cNvSpPr>
            <p:nvPr/>
          </p:nvSpPr>
          <p:spPr bwMode="auto">
            <a:xfrm>
              <a:off x="1871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3" name="Oval 977"/>
            <p:cNvSpPr>
              <a:spLocks noChangeArrowheads="1"/>
            </p:cNvSpPr>
            <p:nvPr/>
          </p:nvSpPr>
          <p:spPr bwMode="auto">
            <a:xfrm>
              <a:off x="2067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4" name="Oval 978"/>
            <p:cNvSpPr>
              <a:spLocks noChangeArrowheads="1"/>
            </p:cNvSpPr>
            <p:nvPr/>
          </p:nvSpPr>
          <p:spPr bwMode="auto">
            <a:xfrm>
              <a:off x="1183" y="27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5" name="Oval 979"/>
            <p:cNvSpPr>
              <a:spLocks noChangeArrowheads="1"/>
            </p:cNvSpPr>
            <p:nvPr/>
          </p:nvSpPr>
          <p:spPr bwMode="auto">
            <a:xfrm>
              <a:off x="2971" y="34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6" name="Oval 980"/>
            <p:cNvSpPr>
              <a:spLocks noChangeArrowheads="1"/>
            </p:cNvSpPr>
            <p:nvPr/>
          </p:nvSpPr>
          <p:spPr bwMode="auto">
            <a:xfrm>
              <a:off x="1990" y="335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7" name="Oval 981"/>
            <p:cNvSpPr>
              <a:spLocks noChangeArrowheads="1"/>
            </p:cNvSpPr>
            <p:nvPr/>
          </p:nvSpPr>
          <p:spPr bwMode="auto">
            <a:xfrm>
              <a:off x="3442" y="34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8" name="Oval 982"/>
            <p:cNvSpPr>
              <a:spLocks noChangeArrowheads="1"/>
            </p:cNvSpPr>
            <p:nvPr/>
          </p:nvSpPr>
          <p:spPr bwMode="auto">
            <a:xfrm>
              <a:off x="1386" y="29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79" name="Oval 983"/>
            <p:cNvSpPr>
              <a:spLocks noChangeArrowheads="1"/>
            </p:cNvSpPr>
            <p:nvPr/>
          </p:nvSpPr>
          <p:spPr bwMode="auto">
            <a:xfrm>
              <a:off x="1738" y="31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0" name="Oval 984"/>
            <p:cNvSpPr>
              <a:spLocks noChangeArrowheads="1"/>
            </p:cNvSpPr>
            <p:nvPr/>
          </p:nvSpPr>
          <p:spPr bwMode="auto">
            <a:xfrm>
              <a:off x="1679" y="33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1" name="Oval 985"/>
            <p:cNvSpPr>
              <a:spLocks noChangeArrowheads="1"/>
            </p:cNvSpPr>
            <p:nvPr/>
          </p:nvSpPr>
          <p:spPr bwMode="auto">
            <a:xfrm>
              <a:off x="3617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2" name="Oval 986"/>
            <p:cNvSpPr>
              <a:spLocks noChangeArrowheads="1"/>
            </p:cNvSpPr>
            <p:nvPr/>
          </p:nvSpPr>
          <p:spPr bwMode="auto">
            <a:xfrm>
              <a:off x="1278" y="21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3" name="Oval 987"/>
            <p:cNvSpPr>
              <a:spLocks noChangeArrowheads="1"/>
            </p:cNvSpPr>
            <p:nvPr/>
          </p:nvSpPr>
          <p:spPr bwMode="auto">
            <a:xfrm>
              <a:off x="1204" y="27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4" name="Oval 988"/>
            <p:cNvSpPr>
              <a:spLocks noChangeArrowheads="1"/>
            </p:cNvSpPr>
            <p:nvPr/>
          </p:nvSpPr>
          <p:spPr bwMode="auto">
            <a:xfrm>
              <a:off x="1773" y="2782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5" name="Oval 989"/>
            <p:cNvSpPr>
              <a:spLocks noChangeArrowheads="1"/>
            </p:cNvSpPr>
            <p:nvPr/>
          </p:nvSpPr>
          <p:spPr bwMode="auto">
            <a:xfrm>
              <a:off x="1868" y="33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6" name="Oval 990"/>
            <p:cNvSpPr>
              <a:spLocks noChangeArrowheads="1"/>
            </p:cNvSpPr>
            <p:nvPr/>
          </p:nvSpPr>
          <p:spPr bwMode="auto">
            <a:xfrm>
              <a:off x="1051" y="24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7" name="Oval 991"/>
            <p:cNvSpPr>
              <a:spLocks noChangeArrowheads="1"/>
            </p:cNvSpPr>
            <p:nvPr/>
          </p:nvSpPr>
          <p:spPr bwMode="auto">
            <a:xfrm>
              <a:off x="1522" y="33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8" name="Oval 992"/>
            <p:cNvSpPr>
              <a:spLocks noChangeArrowheads="1"/>
            </p:cNvSpPr>
            <p:nvPr/>
          </p:nvSpPr>
          <p:spPr bwMode="auto">
            <a:xfrm>
              <a:off x="1372" y="28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89" name="Oval 993"/>
            <p:cNvSpPr>
              <a:spLocks noChangeArrowheads="1"/>
            </p:cNvSpPr>
            <p:nvPr/>
          </p:nvSpPr>
          <p:spPr bwMode="auto">
            <a:xfrm>
              <a:off x="2615" y="35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0" name="Oval 994"/>
            <p:cNvSpPr>
              <a:spLocks noChangeArrowheads="1"/>
            </p:cNvSpPr>
            <p:nvPr/>
          </p:nvSpPr>
          <p:spPr bwMode="auto">
            <a:xfrm>
              <a:off x="2133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1" name="Oval 995"/>
            <p:cNvSpPr>
              <a:spLocks noChangeArrowheads="1"/>
            </p:cNvSpPr>
            <p:nvPr/>
          </p:nvSpPr>
          <p:spPr bwMode="auto">
            <a:xfrm>
              <a:off x="1491" y="28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2" name="Oval 996"/>
            <p:cNvSpPr>
              <a:spLocks noChangeArrowheads="1"/>
            </p:cNvSpPr>
            <p:nvPr/>
          </p:nvSpPr>
          <p:spPr bwMode="auto">
            <a:xfrm>
              <a:off x="1417" y="29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3" name="Oval 997"/>
            <p:cNvSpPr>
              <a:spLocks noChangeArrowheads="1"/>
            </p:cNvSpPr>
            <p:nvPr/>
          </p:nvSpPr>
          <p:spPr bwMode="auto">
            <a:xfrm>
              <a:off x="1368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4" name="Oval 998"/>
            <p:cNvSpPr>
              <a:spLocks noChangeArrowheads="1"/>
            </p:cNvSpPr>
            <p:nvPr/>
          </p:nvSpPr>
          <p:spPr bwMode="auto">
            <a:xfrm>
              <a:off x="1061" y="31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5" name="Oval 999"/>
            <p:cNvSpPr>
              <a:spLocks noChangeArrowheads="1"/>
            </p:cNvSpPr>
            <p:nvPr/>
          </p:nvSpPr>
          <p:spPr bwMode="auto">
            <a:xfrm>
              <a:off x="2395" y="331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6" name="Oval 1000"/>
            <p:cNvSpPr>
              <a:spLocks noChangeArrowheads="1"/>
            </p:cNvSpPr>
            <p:nvPr/>
          </p:nvSpPr>
          <p:spPr bwMode="auto">
            <a:xfrm>
              <a:off x="988" y="261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7" name="Oval 1001"/>
            <p:cNvSpPr>
              <a:spLocks noChangeArrowheads="1"/>
            </p:cNvSpPr>
            <p:nvPr/>
          </p:nvSpPr>
          <p:spPr bwMode="auto">
            <a:xfrm>
              <a:off x="127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8" name="Oval 1002"/>
            <p:cNvSpPr>
              <a:spLocks noChangeArrowheads="1"/>
            </p:cNvSpPr>
            <p:nvPr/>
          </p:nvSpPr>
          <p:spPr bwMode="auto">
            <a:xfrm>
              <a:off x="1267" y="30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99" name="Oval 1003"/>
            <p:cNvSpPr>
              <a:spLocks noChangeArrowheads="1"/>
            </p:cNvSpPr>
            <p:nvPr/>
          </p:nvSpPr>
          <p:spPr bwMode="auto">
            <a:xfrm>
              <a:off x="1190" y="31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0" name="Oval 1004"/>
            <p:cNvSpPr>
              <a:spLocks noChangeArrowheads="1"/>
            </p:cNvSpPr>
            <p:nvPr/>
          </p:nvSpPr>
          <p:spPr bwMode="auto">
            <a:xfrm>
              <a:off x="1278" y="31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1" name="Oval 1005"/>
            <p:cNvSpPr>
              <a:spLocks noChangeArrowheads="1"/>
            </p:cNvSpPr>
            <p:nvPr/>
          </p:nvSpPr>
          <p:spPr bwMode="auto">
            <a:xfrm>
              <a:off x="2423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2" name="Oval 1006"/>
            <p:cNvSpPr>
              <a:spLocks noChangeArrowheads="1"/>
            </p:cNvSpPr>
            <p:nvPr/>
          </p:nvSpPr>
          <p:spPr bwMode="auto">
            <a:xfrm>
              <a:off x="2754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3" name="Oval 1007"/>
            <p:cNvSpPr>
              <a:spLocks noChangeArrowheads="1"/>
            </p:cNvSpPr>
            <p:nvPr/>
          </p:nvSpPr>
          <p:spPr bwMode="auto">
            <a:xfrm>
              <a:off x="2650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04" name="Oval 1008"/>
            <p:cNvSpPr>
              <a:spLocks noChangeArrowheads="1"/>
            </p:cNvSpPr>
            <p:nvPr/>
          </p:nvSpPr>
          <p:spPr bwMode="auto">
            <a:xfrm>
              <a:off x="2112" y="33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6" name="Group 1210"/>
          <p:cNvGrpSpPr>
            <a:grpSpLocks/>
          </p:cNvGrpSpPr>
          <p:nvPr/>
        </p:nvGrpSpPr>
        <p:grpSpPr bwMode="auto">
          <a:xfrm>
            <a:off x="1208087" y="2071688"/>
            <a:ext cx="6611938" cy="3435350"/>
            <a:chOff x="761" y="1305"/>
            <a:chExt cx="4165" cy="2164"/>
          </a:xfrm>
        </p:grpSpPr>
        <p:sp>
          <p:nvSpPr>
            <p:cNvPr id="3305" name="Oval 1010"/>
            <p:cNvSpPr>
              <a:spLocks noChangeArrowheads="1"/>
            </p:cNvSpPr>
            <p:nvPr/>
          </p:nvSpPr>
          <p:spPr bwMode="auto">
            <a:xfrm>
              <a:off x="2171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6" name="Oval 1011"/>
            <p:cNvSpPr>
              <a:spLocks noChangeArrowheads="1"/>
            </p:cNvSpPr>
            <p:nvPr/>
          </p:nvSpPr>
          <p:spPr bwMode="auto">
            <a:xfrm>
              <a:off x="2053" y="29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7" name="Oval 1012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8" name="Oval 1013"/>
            <p:cNvSpPr>
              <a:spLocks noChangeArrowheads="1"/>
            </p:cNvSpPr>
            <p:nvPr/>
          </p:nvSpPr>
          <p:spPr bwMode="auto">
            <a:xfrm>
              <a:off x="1232" y="30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9" name="Oval 1014"/>
            <p:cNvSpPr>
              <a:spLocks noChangeArrowheads="1"/>
            </p:cNvSpPr>
            <p:nvPr/>
          </p:nvSpPr>
          <p:spPr bwMode="auto">
            <a:xfrm>
              <a:off x="3065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0" name="Oval 1015"/>
            <p:cNvSpPr>
              <a:spLocks noChangeArrowheads="1"/>
            </p:cNvSpPr>
            <p:nvPr/>
          </p:nvSpPr>
          <p:spPr bwMode="auto">
            <a:xfrm>
              <a:off x="1812" y="31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1" name="Oval 1016"/>
            <p:cNvSpPr>
              <a:spLocks noChangeArrowheads="1"/>
            </p:cNvSpPr>
            <p:nvPr/>
          </p:nvSpPr>
          <p:spPr bwMode="auto">
            <a:xfrm>
              <a:off x="1194" y="29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2" name="Oval 1017"/>
            <p:cNvSpPr>
              <a:spLocks noChangeArrowheads="1"/>
            </p:cNvSpPr>
            <p:nvPr/>
          </p:nvSpPr>
          <p:spPr bwMode="auto">
            <a:xfrm>
              <a:off x="1267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3" name="Oval 1018"/>
            <p:cNvSpPr>
              <a:spLocks noChangeArrowheads="1"/>
            </p:cNvSpPr>
            <p:nvPr/>
          </p:nvSpPr>
          <p:spPr bwMode="auto">
            <a:xfrm>
              <a:off x="3180" y="31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4" name="Oval 1019"/>
            <p:cNvSpPr>
              <a:spLocks noChangeArrowheads="1"/>
            </p:cNvSpPr>
            <p:nvPr/>
          </p:nvSpPr>
          <p:spPr bwMode="auto">
            <a:xfrm>
              <a:off x="3721" y="32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5" name="Oval 1020"/>
            <p:cNvSpPr>
              <a:spLocks noChangeArrowheads="1"/>
            </p:cNvSpPr>
            <p:nvPr/>
          </p:nvSpPr>
          <p:spPr bwMode="auto">
            <a:xfrm>
              <a:off x="2206" y="33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6" name="Oval 1021"/>
            <p:cNvSpPr>
              <a:spLocks noChangeArrowheads="1"/>
            </p:cNvSpPr>
            <p:nvPr/>
          </p:nvSpPr>
          <p:spPr bwMode="auto">
            <a:xfrm>
              <a:off x="2025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7" name="Oval 1022"/>
            <p:cNvSpPr>
              <a:spLocks noChangeArrowheads="1"/>
            </p:cNvSpPr>
            <p:nvPr/>
          </p:nvSpPr>
          <p:spPr bwMode="auto">
            <a:xfrm>
              <a:off x="1651" y="33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8" name="Oval 1023"/>
            <p:cNvSpPr>
              <a:spLocks noChangeArrowheads="1"/>
            </p:cNvSpPr>
            <p:nvPr/>
          </p:nvSpPr>
          <p:spPr bwMode="auto">
            <a:xfrm>
              <a:off x="1700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19" name="Oval 1024"/>
            <p:cNvSpPr>
              <a:spLocks noChangeArrowheads="1"/>
            </p:cNvSpPr>
            <p:nvPr/>
          </p:nvSpPr>
          <p:spPr bwMode="auto">
            <a:xfrm>
              <a:off x="1871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0" name="Oval 1025"/>
            <p:cNvSpPr>
              <a:spLocks noChangeArrowheads="1"/>
            </p:cNvSpPr>
            <p:nvPr/>
          </p:nvSpPr>
          <p:spPr bwMode="auto">
            <a:xfrm>
              <a:off x="2650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1" name="Oval 1026"/>
            <p:cNvSpPr>
              <a:spLocks noChangeArrowheads="1"/>
            </p:cNvSpPr>
            <p:nvPr/>
          </p:nvSpPr>
          <p:spPr bwMode="auto">
            <a:xfrm>
              <a:off x="1438" y="24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2" name="Oval 1027"/>
            <p:cNvSpPr>
              <a:spLocks noChangeArrowheads="1"/>
            </p:cNvSpPr>
            <p:nvPr/>
          </p:nvSpPr>
          <p:spPr bwMode="auto">
            <a:xfrm>
              <a:off x="1306" y="281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3" name="Oval 1028"/>
            <p:cNvSpPr>
              <a:spLocks noChangeArrowheads="1"/>
            </p:cNvSpPr>
            <p:nvPr/>
          </p:nvSpPr>
          <p:spPr bwMode="auto">
            <a:xfrm>
              <a:off x="2562" y="28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4" name="Oval 1029"/>
            <p:cNvSpPr>
              <a:spLocks noChangeArrowheads="1"/>
            </p:cNvSpPr>
            <p:nvPr/>
          </p:nvSpPr>
          <p:spPr bwMode="auto">
            <a:xfrm>
              <a:off x="1194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5" name="Oval 1030"/>
            <p:cNvSpPr>
              <a:spLocks noChangeArrowheads="1"/>
            </p:cNvSpPr>
            <p:nvPr/>
          </p:nvSpPr>
          <p:spPr bwMode="auto">
            <a:xfrm>
              <a:off x="1962" y="29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6" name="Oval 1031"/>
            <p:cNvSpPr>
              <a:spLocks noChangeArrowheads="1"/>
            </p:cNvSpPr>
            <p:nvPr/>
          </p:nvSpPr>
          <p:spPr bwMode="auto">
            <a:xfrm>
              <a:off x="2028" y="335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7" name="Oval 1032"/>
            <p:cNvSpPr>
              <a:spLocks noChangeArrowheads="1"/>
            </p:cNvSpPr>
            <p:nvPr/>
          </p:nvSpPr>
          <p:spPr bwMode="auto">
            <a:xfrm>
              <a:off x="1382" y="28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8" name="Oval 1033"/>
            <p:cNvSpPr>
              <a:spLocks noChangeArrowheads="1"/>
            </p:cNvSpPr>
            <p:nvPr/>
          </p:nvSpPr>
          <p:spPr bwMode="auto">
            <a:xfrm>
              <a:off x="1484" y="30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29" name="Oval 1034"/>
            <p:cNvSpPr>
              <a:spLocks noChangeArrowheads="1"/>
            </p:cNvSpPr>
            <p:nvPr/>
          </p:nvSpPr>
          <p:spPr bwMode="auto">
            <a:xfrm>
              <a:off x="1389" y="24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0" name="Oval 1035"/>
            <p:cNvSpPr>
              <a:spLocks noChangeArrowheads="1"/>
            </p:cNvSpPr>
            <p:nvPr/>
          </p:nvSpPr>
          <p:spPr bwMode="auto">
            <a:xfrm>
              <a:off x="2067" y="32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1" name="Oval 1036"/>
            <p:cNvSpPr>
              <a:spLocks noChangeArrowheads="1"/>
            </p:cNvSpPr>
            <p:nvPr/>
          </p:nvSpPr>
          <p:spPr bwMode="auto">
            <a:xfrm>
              <a:off x="1787" y="31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2" name="Oval 1037"/>
            <p:cNvSpPr>
              <a:spLocks noChangeArrowheads="1"/>
            </p:cNvSpPr>
            <p:nvPr/>
          </p:nvSpPr>
          <p:spPr bwMode="auto">
            <a:xfrm>
              <a:off x="1407" y="28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3" name="Oval 1038"/>
            <p:cNvSpPr>
              <a:spLocks noChangeArrowheads="1"/>
            </p:cNvSpPr>
            <p:nvPr/>
          </p:nvSpPr>
          <p:spPr bwMode="auto">
            <a:xfrm>
              <a:off x="3233" y="279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4" name="Oval 1039"/>
            <p:cNvSpPr>
              <a:spLocks noChangeArrowheads="1"/>
            </p:cNvSpPr>
            <p:nvPr/>
          </p:nvSpPr>
          <p:spPr bwMode="auto">
            <a:xfrm>
              <a:off x="1630" y="30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5" name="Oval 1040"/>
            <p:cNvSpPr>
              <a:spLocks noChangeArrowheads="1"/>
            </p:cNvSpPr>
            <p:nvPr/>
          </p:nvSpPr>
          <p:spPr bwMode="auto">
            <a:xfrm>
              <a:off x="3149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6" name="Oval 1041"/>
            <p:cNvSpPr>
              <a:spLocks noChangeArrowheads="1"/>
            </p:cNvSpPr>
            <p:nvPr/>
          </p:nvSpPr>
          <p:spPr bwMode="auto">
            <a:xfrm>
              <a:off x="1131" y="28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7" name="Oval 1042"/>
            <p:cNvSpPr>
              <a:spLocks noChangeArrowheads="1"/>
            </p:cNvSpPr>
            <p:nvPr/>
          </p:nvSpPr>
          <p:spPr bwMode="auto">
            <a:xfrm>
              <a:off x="1854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8" name="Oval 1043"/>
            <p:cNvSpPr>
              <a:spLocks noChangeArrowheads="1"/>
            </p:cNvSpPr>
            <p:nvPr/>
          </p:nvSpPr>
          <p:spPr bwMode="auto">
            <a:xfrm>
              <a:off x="1400" y="32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39" name="Oval 1044"/>
            <p:cNvSpPr>
              <a:spLocks noChangeArrowheads="1"/>
            </p:cNvSpPr>
            <p:nvPr/>
          </p:nvSpPr>
          <p:spPr bwMode="auto">
            <a:xfrm>
              <a:off x="1351" y="31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0" name="Oval 1045"/>
            <p:cNvSpPr>
              <a:spLocks noChangeArrowheads="1"/>
            </p:cNvSpPr>
            <p:nvPr/>
          </p:nvSpPr>
          <p:spPr bwMode="auto">
            <a:xfrm>
              <a:off x="1159" y="28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1" name="Oval 1046"/>
            <p:cNvSpPr>
              <a:spLocks noChangeArrowheads="1"/>
            </p:cNvSpPr>
            <p:nvPr/>
          </p:nvSpPr>
          <p:spPr bwMode="auto">
            <a:xfrm>
              <a:off x="1278" y="26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2" name="Oval 1047"/>
            <p:cNvSpPr>
              <a:spLocks noChangeArrowheads="1"/>
            </p:cNvSpPr>
            <p:nvPr/>
          </p:nvSpPr>
          <p:spPr bwMode="auto">
            <a:xfrm>
              <a:off x="1218" y="25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3" name="Oval 1048"/>
            <p:cNvSpPr>
              <a:spLocks noChangeArrowheads="1"/>
            </p:cNvSpPr>
            <p:nvPr/>
          </p:nvSpPr>
          <p:spPr bwMode="auto">
            <a:xfrm>
              <a:off x="1850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4" name="Oval 1049"/>
            <p:cNvSpPr>
              <a:spLocks noChangeArrowheads="1"/>
            </p:cNvSpPr>
            <p:nvPr/>
          </p:nvSpPr>
          <p:spPr bwMode="auto">
            <a:xfrm>
              <a:off x="2335" y="31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5" name="Oval 1050"/>
            <p:cNvSpPr>
              <a:spLocks noChangeArrowheads="1"/>
            </p:cNvSpPr>
            <p:nvPr/>
          </p:nvSpPr>
          <p:spPr bwMode="auto">
            <a:xfrm>
              <a:off x="2807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6" name="Oval 1051"/>
            <p:cNvSpPr>
              <a:spLocks noChangeArrowheads="1"/>
            </p:cNvSpPr>
            <p:nvPr/>
          </p:nvSpPr>
          <p:spPr bwMode="auto">
            <a:xfrm>
              <a:off x="1466" y="19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7" name="Oval 1052"/>
            <p:cNvSpPr>
              <a:spLocks noChangeArrowheads="1"/>
            </p:cNvSpPr>
            <p:nvPr/>
          </p:nvSpPr>
          <p:spPr bwMode="auto">
            <a:xfrm>
              <a:off x="1829" y="23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8" name="Oval 1053"/>
            <p:cNvSpPr>
              <a:spLocks noChangeArrowheads="1"/>
            </p:cNvSpPr>
            <p:nvPr/>
          </p:nvSpPr>
          <p:spPr bwMode="auto">
            <a:xfrm>
              <a:off x="1232" y="242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49" name="Oval 1054"/>
            <p:cNvSpPr>
              <a:spLocks noChangeArrowheads="1"/>
            </p:cNvSpPr>
            <p:nvPr/>
          </p:nvSpPr>
          <p:spPr bwMode="auto">
            <a:xfrm>
              <a:off x="1218" y="24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0" name="Oval 1055"/>
            <p:cNvSpPr>
              <a:spLocks noChangeArrowheads="1"/>
            </p:cNvSpPr>
            <p:nvPr/>
          </p:nvSpPr>
          <p:spPr bwMode="auto">
            <a:xfrm>
              <a:off x="1128" y="22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1" name="Oval 1056"/>
            <p:cNvSpPr>
              <a:spLocks noChangeArrowheads="1"/>
            </p:cNvSpPr>
            <p:nvPr/>
          </p:nvSpPr>
          <p:spPr bwMode="auto">
            <a:xfrm>
              <a:off x="876" y="249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2" name="Oval 1057"/>
            <p:cNvSpPr>
              <a:spLocks noChangeArrowheads="1"/>
            </p:cNvSpPr>
            <p:nvPr/>
          </p:nvSpPr>
          <p:spPr bwMode="auto">
            <a:xfrm>
              <a:off x="1044" y="22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3" name="Oval 1058"/>
            <p:cNvSpPr>
              <a:spLocks noChangeArrowheads="1"/>
            </p:cNvSpPr>
            <p:nvPr/>
          </p:nvSpPr>
          <p:spPr bwMode="auto">
            <a:xfrm>
              <a:off x="1086" y="30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4" name="Oval 1059"/>
            <p:cNvSpPr>
              <a:spLocks noChangeArrowheads="1"/>
            </p:cNvSpPr>
            <p:nvPr/>
          </p:nvSpPr>
          <p:spPr bwMode="auto">
            <a:xfrm>
              <a:off x="1728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5" name="Oval 1060"/>
            <p:cNvSpPr>
              <a:spLocks noChangeArrowheads="1"/>
            </p:cNvSpPr>
            <p:nvPr/>
          </p:nvSpPr>
          <p:spPr bwMode="auto">
            <a:xfrm>
              <a:off x="1239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6" name="Oval 1061"/>
            <p:cNvSpPr>
              <a:spLocks noChangeArrowheads="1"/>
            </p:cNvSpPr>
            <p:nvPr/>
          </p:nvSpPr>
          <p:spPr bwMode="auto">
            <a:xfrm>
              <a:off x="1253" y="26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7" name="Oval 1062"/>
            <p:cNvSpPr>
              <a:spLocks noChangeArrowheads="1"/>
            </p:cNvSpPr>
            <p:nvPr/>
          </p:nvSpPr>
          <p:spPr bwMode="auto">
            <a:xfrm>
              <a:off x="1103" y="24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8" name="Oval 1063"/>
            <p:cNvSpPr>
              <a:spLocks noChangeArrowheads="1"/>
            </p:cNvSpPr>
            <p:nvPr/>
          </p:nvSpPr>
          <p:spPr bwMode="auto">
            <a:xfrm>
              <a:off x="1463" y="31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59" name="Oval 1064"/>
            <p:cNvSpPr>
              <a:spLocks noChangeArrowheads="1"/>
            </p:cNvSpPr>
            <p:nvPr/>
          </p:nvSpPr>
          <p:spPr bwMode="auto">
            <a:xfrm>
              <a:off x="876" y="20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0" name="Oval 1065"/>
            <p:cNvSpPr>
              <a:spLocks noChangeArrowheads="1"/>
            </p:cNvSpPr>
            <p:nvPr/>
          </p:nvSpPr>
          <p:spPr bwMode="auto">
            <a:xfrm>
              <a:off x="1169" y="24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1" name="Oval 1066"/>
            <p:cNvSpPr>
              <a:spLocks noChangeArrowheads="1"/>
            </p:cNvSpPr>
            <p:nvPr/>
          </p:nvSpPr>
          <p:spPr bwMode="auto">
            <a:xfrm>
              <a:off x="950" y="265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2" name="Oval 1067"/>
            <p:cNvSpPr>
              <a:spLocks noChangeArrowheads="1"/>
            </p:cNvSpPr>
            <p:nvPr/>
          </p:nvSpPr>
          <p:spPr bwMode="auto">
            <a:xfrm>
              <a:off x="1983" y="300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3" name="Oval 1068"/>
            <p:cNvSpPr>
              <a:spLocks noChangeArrowheads="1"/>
            </p:cNvSpPr>
            <p:nvPr/>
          </p:nvSpPr>
          <p:spPr bwMode="auto">
            <a:xfrm>
              <a:off x="1166" y="28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4" name="Oval 1069"/>
            <p:cNvSpPr>
              <a:spLocks noChangeArrowheads="1"/>
            </p:cNvSpPr>
            <p:nvPr/>
          </p:nvSpPr>
          <p:spPr bwMode="auto">
            <a:xfrm>
              <a:off x="1183" y="29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5" name="Oval 1070"/>
            <p:cNvSpPr>
              <a:spLocks noChangeArrowheads="1"/>
            </p:cNvSpPr>
            <p:nvPr/>
          </p:nvSpPr>
          <p:spPr bwMode="auto">
            <a:xfrm>
              <a:off x="1875" y="31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6" name="Oval 1071"/>
            <p:cNvSpPr>
              <a:spLocks noChangeArrowheads="1"/>
            </p:cNvSpPr>
            <p:nvPr/>
          </p:nvSpPr>
          <p:spPr bwMode="auto">
            <a:xfrm>
              <a:off x="925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7" name="Oval 1072"/>
            <p:cNvSpPr>
              <a:spLocks noChangeArrowheads="1"/>
            </p:cNvSpPr>
            <p:nvPr/>
          </p:nvSpPr>
          <p:spPr bwMode="auto">
            <a:xfrm>
              <a:off x="963" y="253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8" name="Oval 1073"/>
            <p:cNvSpPr>
              <a:spLocks noChangeArrowheads="1"/>
            </p:cNvSpPr>
            <p:nvPr/>
          </p:nvSpPr>
          <p:spPr bwMode="auto">
            <a:xfrm>
              <a:off x="1138" y="273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69" name="Oval 1074"/>
            <p:cNvSpPr>
              <a:spLocks noChangeArrowheads="1"/>
            </p:cNvSpPr>
            <p:nvPr/>
          </p:nvSpPr>
          <p:spPr bwMode="auto">
            <a:xfrm>
              <a:off x="1145" y="26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0" name="Oval 1075"/>
            <p:cNvSpPr>
              <a:spLocks noChangeArrowheads="1"/>
            </p:cNvSpPr>
            <p:nvPr/>
          </p:nvSpPr>
          <p:spPr bwMode="auto">
            <a:xfrm>
              <a:off x="1096" y="26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1" name="Oval 1076"/>
            <p:cNvSpPr>
              <a:spLocks noChangeArrowheads="1"/>
            </p:cNvSpPr>
            <p:nvPr/>
          </p:nvSpPr>
          <p:spPr bwMode="auto">
            <a:xfrm>
              <a:off x="1012" y="253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2" name="Oval 1077"/>
            <p:cNvSpPr>
              <a:spLocks noChangeArrowheads="1"/>
            </p:cNvSpPr>
            <p:nvPr/>
          </p:nvSpPr>
          <p:spPr bwMode="auto">
            <a:xfrm>
              <a:off x="1236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3" name="Oval 1078"/>
            <p:cNvSpPr>
              <a:spLocks noChangeArrowheads="1"/>
            </p:cNvSpPr>
            <p:nvPr/>
          </p:nvSpPr>
          <p:spPr bwMode="auto">
            <a:xfrm>
              <a:off x="1410" y="26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4" name="Oval 1079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5" name="Oval 1080"/>
            <p:cNvSpPr>
              <a:spLocks noChangeArrowheads="1"/>
            </p:cNvSpPr>
            <p:nvPr/>
          </p:nvSpPr>
          <p:spPr bwMode="auto">
            <a:xfrm>
              <a:off x="1103" y="22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6" name="Oval 1081"/>
            <p:cNvSpPr>
              <a:spLocks noChangeArrowheads="1"/>
            </p:cNvSpPr>
            <p:nvPr/>
          </p:nvSpPr>
          <p:spPr bwMode="auto">
            <a:xfrm>
              <a:off x="2915" y="28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7" name="Oval 1082"/>
            <p:cNvSpPr>
              <a:spLocks noChangeArrowheads="1"/>
            </p:cNvSpPr>
            <p:nvPr/>
          </p:nvSpPr>
          <p:spPr bwMode="auto">
            <a:xfrm>
              <a:off x="1243" y="26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8" name="Oval 1083"/>
            <p:cNvSpPr>
              <a:spLocks noChangeArrowheads="1"/>
            </p:cNvSpPr>
            <p:nvPr/>
          </p:nvSpPr>
          <p:spPr bwMode="auto">
            <a:xfrm>
              <a:off x="932" y="26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79" name="Oval 1084"/>
            <p:cNvSpPr>
              <a:spLocks noChangeArrowheads="1"/>
            </p:cNvSpPr>
            <p:nvPr/>
          </p:nvSpPr>
          <p:spPr bwMode="auto">
            <a:xfrm>
              <a:off x="1068" y="21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0" name="Oval 1085"/>
            <p:cNvSpPr>
              <a:spLocks noChangeArrowheads="1"/>
            </p:cNvSpPr>
            <p:nvPr/>
          </p:nvSpPr>
          <p:spPr bwMode="auto">
            <a:xfrm>
              <a:off x="1910" y="3148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1" name="Oval 1086"/>
            <p:cNvSpPr>
              <a:spLocks noChangeArrowheads="1"/>
            </p:cNvSpPr>
            <p:nvPr/>
          </p:nvSpPr>
          <p:spPr bwMode="auto">
            <a:xfrm>
              <a:off x="2011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2" name="Oval 1087"/>
            <p:cNvSpPr>
              <a:spLocks noChangeArrowheads="1"/>
            </p:cNvSpPr>
            <p:nvPr/>
          </p:nvSpPr>
          <p:spPr bwMode="auto">
            <a:xfrm>
              <a:off x="2077" y="31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3" name="Oval 1088"/>
            <p:cNvSpPr>
              <a:spLocks noChangeArrowheads="1"/>
            </p:cNvSpPr>
            <p:nvPr/>
          </p:nvSpPr>
          <p:spPr bwMode="auto">
            <a:xfrm>
              <a:off x="2206" y="335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4" name="Oval 1089"/>
            <p:cNvSpPr>
              <a:spLocks noChangeArrowheads="1"/>
            </p:cNvSpPr>
            <p:nvPr/>
          </p:nvSpPr>
          <p:spPr bwMode="auto">
            <a:xfrm>
              <a:off x="1494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5" name="Oval 1090"/>
            <p:cNvSpPr>
              <a:spLocks noChangeArrowheads="1"/>
            </p:cNvSpPr>
            <p:nvPr/>
          </p:nvSpPr>
          <p:spPr bwMode="auto">
            <a:xfrm>
              <a:off x="1651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6" name="Oval 1091"/>
            <p:cNvSpPr>
              <a:spLocks noChangeArrowheads="1"/>
            </p:cNvSpPr>
            <p:nvPr/>
          </p:nvSpPr>
          <p:spPr bwMode="auto">
            <a:xfrm>
              <a:off x="1885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7" name="Oval 1092"/>
            <p:cNvSpPr>
              <a:spLocks noChangeArrowheads="1"/>
            </p:cNvSpPr>
            <p:nvPr/>
          </p:nvSpPr>
          <p:spPr bwMode="auto">
            <a:xfrm>
              <a:off x="998" y="25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8" name="Oval 1093"/>
            <p:cNvSpPr>
              <a:spLocks noChangeArrowheads="1"/>
            </p:cNvSpPr>
            <p:nvPr/>
          </p:nvSpPr>
          <p:spPr bwMode="auto">
            <a:xfrm>
              <a:off x="1365" y="32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89" name="Oval 1094"/>
            <p:cNvSpPr>
              <a:spLocks noChangeArrowheads="1"/>
            </p:cNvSpPr>
            <p:nvPr/>
          </p:nvSpPr>
          <p:spPr bwMode="auto">
            <a:xfrm>
              <a:off x="2852" y="34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0" name="Oval 1095"/>
            <p:cNvSpPr>
              <a:spLocks noChangeArrowheads="1"/>
            </p:cNvSpPr>
            <p:nvPr/>
          </p:nvSpPr>
          <p:spPr bwMode="auto">
            <a:xfrm>
              <a:off x="1658" y="31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1" name="Oval 1096"/>
            <p:cNvSpPr>
              <a:spLocks noChangeArrowheads="1"/>
            </p:cNvSpPr>
            <p:nvPr/>
          </p:nvSpPr>
          <p:spPr bwMode="auto">
            <a:xfrm>
              <a:off x="925" y="283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2" name="Oval 1097"/>
            <p:cNvSpPr>
              <a:spLocks noChangeArrowheads="1"/>
            </p:cNvSpPr>
            <p:nvPr/>
          </p:nvSpPr>
          <p:spPr bwMode="auto">
            <a:xfrm>
              <a:off x="974" y="26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3" name="Oval 1098"/>
            <p:cNvSpPr>
              <a:spLocks noChangeArrowheads="1"/>
            </p:cNvSpPr>
            <p:nvPr/>
          </p:nvSpPr>
          <p:spPr bwMode="auto">
            <a:xfrm>
              <a:off x="2028" y="341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4" name="Oval 1099"/>
            <p:cNvSpPr>
              <a:spLocks noChangeArrowheads="1"/>
            </p:cNvSpPr>
            <p:nvPr/>
          </p:nvSpPr>
          <p:spPr bwMode="auto">
            <a:xfrm>
              <a:off x="2154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5" name="Oval 1100"/>
            <p:cNvSpPr>
              <a:spLocks noChangeArrowheads="1"/>
            </p:cNvSpPr>
            <p:nvPr/>
          </p:nvSpPr>
          <p:spPr bwMode="auto">
            <a:xfrm>
              <a:off x="1770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6" name="Oval 1101"/>
            <p:cNvSpPr>
              <a:spLocks noChangeArrowheads="1"/>
            </p:cNvSpPr>
            <p:nvPr/>
          </p:nvSpPr>
          <p:spPr bwMode="auto">
            <a:xfrm>
              <a:off x="1253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7" name="Oval 1102"/>
            <p:cNvSpPr>
              <a:spLocks noChangeArrowheads="1"/>
            </p:cNvSpPr>
            <p:nvPr/>
          </p:nvSpPr>
          <p:spPr bwMode="auto">
            <a:xfrm>
              <a:off x="1204" y="30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8" name="Oval 1103"/>
            <p:cNvSpPr>
              <a:spLocks noChangeArrowheads="1"/>
            </p:cNvSpPr>
            <p:nvPr/>
          </p:nvSpPr>
          <p:spPr bwMode="auto">
            <a:xfrm>
              <a:off x="1910" y="3232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99" name="Oval 1104"/>
            <p:cNvSpPr>
              <a:spLocks noChangeArrowheads="1"/>
            </p:cNvSpPr>
            <p:nvPr/>
          </p:nvSpPr>
          <p:spPr bwMode="auto">
            <a:xfrm>
              <a:off x="1665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0" name="Oval 1105"/>
            <p:cNvSpPr>
              <a:spLocks noChangeArrowheads="1"/>
            </p:cNvSpPr>
            <p:nvPr/>
          </p:nvSpPr>
          <p:spPr bwMode="auto">
            <a:xfrm>
              <a:off x="2175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1" name="Oval 1106"/>
            <p:cNvSpPr>
              <a:spLocks noChangeArrowheads="1"/>
            </p:cNvSpPr>
            <p:nvPr/>
          </p:nvSpPr>
          <p:spPr bwMode="auto">
            <a:xfrm>
              <a:off x="908" y="25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2" name="Oval 1107"/>
            <p:cNvSpPr>
              <a:spLocks noChangeArrowheads="1"/>
            </p:cNvSpPr>
            <p:nvPr/>
          </p:nvSpPr>
          <p:spPr bwMode="auto">
            <a:xfrm>
              <a:off x="1679" y="335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3" name="Oval 1108"/>
            <p:cNvSpPr>
              <a:spLocks noChangeArrowheads="1"/>
            </p:cNvSpPr>
            <p:nvPr/>
          </p:nvSpPr>
          <p:spPr bwMode="auto">
            <a:xfrm>
              <a:off x="2119" y="34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4" name="Oval 1109"/>
            <p:cNvSpPr>
              <a:spLocks noChangeArrowheads="1"/>
            </p:cNvSpPr>
            <p:nvPr/>
          </p:nvSpPr>
          <p:spPr bwMode="auto">
            <a:xfrm>
              <a:off x="1745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5" name="Oval 1110"/>
            <p:cNvSpPr>
              <a:spLocks noChangeArrowheads="1"/>
            </p:cNvSpPr>
            <p:nvPr/>
          </p:nvSpPr>
          <p:spPr bwMode="auto">
            <a:xfrm>
              <a:off x="1595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6" name="Oval 1111"/>
            <p:cNvSpPr>
              <a:spLocks noChangeArrowheads="1"/>
            </p:cNvSpPr>
            <p:nvPr/>
          </p:nvSpPr>
          <p:spPr bwMode="auto">
            <a:xfrm>
              <a:off x="1012" y="305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7" name="Oval 1112"/>
            <p:cNvSpPr>
              <a:spLocks noChangeArrowheads="1"/>
            </p:cNvSpPr>
            <p:nvPr/>
          </p:nvSpPr>
          <p:spPr bwMode="auto">
            <a:xfrm>
              <a:off x="1930" y="341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8" name="Oval 1113"/>
            <p:cNvSpPr>
              <a:spLocks noChangeArrowheads="1"/>
            </p:cNvSpPr>
            <p:nvPr/>
          </p:nvSpPr>
          <p:spPr bwMode="auto">
            <a:xfrm>
              <a:off x="2297" y="32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09" name="Oval 1114"/>
            <p:cNvSpPr>
              <a:spLocks noChangeArrowheads="1"/>
            </p:cNvSpPr>
            <p:nvPr/>
          </p:nvSpPr>
          <p:spPr bwMode="auto">
            <a:xfrm>
              <a:off x="1878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0" name="Freeform 1115"/>
            <p:cNvSpPr>
              <a:spLocks/>
            </p:cNvSpPr>
            <p:nvPr/>
          </p:nvSpPr>
          <p:spPr bwMode="auto">
            <a:xfrm>
              <a:off x="1341" y="242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1" name="Freeform 1116"/>
            <p:cNvSpPr>
              <a:spLocks/>
            </p:cNvSpPr>
            <p:nvPr/>
          </p:nvSpPr>
          <p:spPr bwMode="auto">
            <a:xfrm>
              <a:off x="1124" y="3082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2" name="Freeform 1117"/>
            <p:cNvSpPr>
              <a:spLocks/>
            </p:cNvSpPr>
            <p:nvPr/>
          </p:nvSpPr>
          <p:spPr bwMode="auto">
            <a:xfrm>
              <a:off x="1047" y="275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3" name="Freeform 1118"/>
            <p:cNvSpPr>
              <a:spLocks/>
            </p:cNvSpPr>
            <p:nvPr/>
          </p:nvSpPr>
          <p:spPr bwMode="auto">
            <a:xfrm>
              <a:off x="932" y="246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4" name="Freeform 1119"/>
            <p:cNvSpPr>
              <a:spLocks/>
            </p:cNvSpPr>
            <p:nvPr/>
          </p:nvSpPr>
          <p:spPr bwMode="auto">
            <a:xfrm>
              <a:off x="1854" y="302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5" name="Freeform 1120"/>
            <p:cNvSpPr>
              <a:spLocks/>
            </p:cNvSpPr>
            <p:nvPr/>
          </p:nvSpPr>
          <p:spPr bwMode="auto">
            <a:xfrm>
              <a:off x="1484" y="337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6" name="Freeform 1121"/>
            <p:cNvSpPr>
              <a:spLocks/>
            </p:cNvSpPr>
            <p:nvPr/>
          </p:nvSpPr>
          <p:spPr bwMode="auto">
            <a:xfrm>
              <a:off x="1327" y="313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7" name="Freeform 1122"/>
            <p:cNvSpPr>
              <a:spLocks/>
            </p:cNvSpPr>
            <p:nvPr/>
          </p:nvSpPr>
          <p:spPr bwMode="auto">
            <a:xfrm>
              <a:off x="1389" y="277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8" name="Freeform 1123"/>
            <p:cNvSpPr>
              <a:spLocks/>
            </p:cNvSpPr>
            <p:nvPr/>
          </p:nvSpPr>
          <p:spPr bwMode="auto">
            <a:xfrm>
              <a:off x="908" y="3036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19" name="Freeform 1124"/>
            <p:cNvSpPr>
              <a:spLocks/>
            </p:cNvSpPr>
            <p:nvPr/>
          </p:nvSpPr>
          <p:spPr bwMode="auto">
            <a:xfrm>
              <a:off x="1847" y="262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0" name="Freeform 1125"/>
            <p:cNvSpPr>
              <a:spLocks/>
            </p:cNvSpPr>
            <p:nvPr/>
          </p:nvSpPr>
          <p:spPr bwMode="auto">
            <a:xfrm>
              <a:off x="1026" y="3208"/>
              <a:ext cx="25" cy="20"/>
            </a:xfrm>
            <a:custGeom>
              <a:avLst/>
              <a:gdLst>
                <a:gd name="T0" fmla="*/ 14 w 25"/>
                <a:gd name="T1" fmla="*/ 0 h 20"/>
                <a:gd name="T2" fmla="*/ 0 w 25"/>
                <a:gd name="T3" fmla="*/ 20 h 20"/>
                <a:gd name="T4" fmla="*/ 25 w 25"/>
                <a:gd name="T5" fmla="*/ 20 h 20"/>
                <a:gd name="T6" fmla="*/ 14 w 2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0">
                  <a:moveTo>
                    <a:pt x="14" y="0"/>
                  </a:moveTo>
                  <a:lnTo>
                    <a:pt x="0" y="20"/>
                  </a:lnTo>
                  <a:lnTo>
                    <a:pt x="25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1" name="Freeform 1126"/>
            <p:cNvSpPr>
              <a:spLocks/>
            </p:cNvSpPr>
            <p:nvPr/>
          </p:nvSpPr>
          <p:spPr bwMode="auto">
            <a:xfrm>
              <a:off x="1229" y="310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2" name="Freeform 1127"/>
            <p:cNvSpPr>
              <a:spLocks/>
            </p:cNvSpPr>
            <p:nvPr/>
          </p:nvSpPr>
          <p:spPr bwMode="auto">
            <a:xfrm>
              <a:off x="963" y="1490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3" name="Freeform 1128"/>
            <p:cNvSpPr>
              <a:spLocks/>
            </p:cNvSpPr>
            <p:nvPr/>
          </p:nvSpPr>
          <p:spPr bwMode="auto">
            <a:xfrm>
              <a:off x="1162" y="195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4" name="Freeform 1129"/>
            <p:cNvSpPr>
              <a:spLocks/>
            </p:cNvSpPr>
            <p:nvPr/>
          </p:nvSpPr>
          <p:spPr bwMode="auto">
            <a:xfrm>
              <a:off x="1896" y="2862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5" name="Freeform 1130"/>
            <p:cNvSpPr>
              <a:spLocks/>
            </p:cNvSpPr>
            <p:nvPr/>
          </p:nvSpPr>
          <p:spPr bwMode="auto">
            <a:xfrm>
              <a:off x="957" y="2523"/>
              <a:ext cx="24" cy="21"/>
            </a:xfrm>
            <a:custGeom>
              <a:avLst/>
              <a:gdLst>
                <a:gd name="T0" fmla="*/ 13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3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3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6" name="Freeform 1131"/>
            <p:cNvSpPr>
              <a:spLocks/>
            </p:cNvSpPr>
            <p:nvPr/>
          </p:nvSpPr>
          <p:spPr bwMode="auto">
            <a:xfrm>
              <a:off x="1665" y="279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7" name="Freeform 1132"/>
            <p:cNvSpPr>
              <a:spLocks/>
            </p:cNvSpPr>
            <p:nvPr/>
          </p:nvSpPr>
          <p:spPr bwMode="auto">
            <a:xfrm>
              <a:off x="1267" y="3173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8" name="Freeform 1133"/>
            <p:cNvSpPr>
              <a:spLocks/>
            </p:cNvSpPr>
            <p:nvPr/>
          </p:nvSpPr>
          <p:spPr bwMode="auto">
            <a:xfrm>
              <a:off x="866" y="2956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29" name="Freeform 1134"/>
            <p:cNvSpPr>
              <a:spLocks/>
            </p:cNvSpPr>
            <p:nvPr/>
          </p:nvSpPr>
          <p:spPr bwMode="auto">
            <a:xfrm>
              <a:off x="939" y="2834"/>
              <a:ext cx="24" cy="24"/>
            </a:xfrm>
            <a:custGeom>
              <a:avLst/>
              <a:gdLst>
                <a:gd name="T0" fmla="*/ 11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1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1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0" name="Freeform 1135"/>
            <p:cNvSpPr>
              <a:spLocks/>
            </p:cNvSpPr>
            <p:nvPr/>
          </p:nvSpPr>
          <p:spPr bwMode="auto">
            <a:xfrm>
              <a:off x="1100" y="300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1" name="Freeform 1136"/>
            <p:cNvSpPr>
              <a:spLocks/>
            </p:cNvSpPr>
            <p:nvPr/>
          </p:nvSpPr>
          <p:spPr bwMode="auto">
            <a:xfrm>
              <a:off x="1236" y="272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2" name="Freeform 1137"/>
            <p:cNvSpPr>
              <a:spLocks/>
            </p:cNvSpPr>
            <p:nvPr/>
          </p:nvSpPr>
          <p:spPr bwMode="auto">
            <a:xfrm>
              <a:off x="1128" y="2995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3" name="Freeform 1138"/>
            <p:cNvSpPr>
              <a:spLocks/>
            </p:cNvSpPr>
            <p:nvPr/>
          </p:nvSpPr>
          <p:spPr bwMode="auto">
            <a:xfrm>
              <a:off x="2241" y="3305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4" name="Freeform 1139"/>
            <p:cNvSpPr>
              <a:spLocks/>
            </p:cNvSpPr>
            <p:nvPr/>
          </p:nvSpPr>
          <p:spPr bwMode="auto">
            <a:xfrm>
              <a:off x="880" y="306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5" name="Freeform 1140"/>
            <p:cNvSpPr>
              <a:spLocks/>
            </p:cNvSpPr>
            <p:nvPr/>
          </p:nvSpPr>
          <p:spPr bwMode="auto">
            <a:xfrm>
              <a:off x="2538" y="327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6" name="Freeform 1141"/>
            <p:cNvSpPr>
              <a:spLocks/>
            </p:cNvSpPr>
            <p:nvPr/>
          </p:nvSpPr>
          <p:spPr bwMode="auto">
            <a:xfrm>
              <a:off x="929" y="273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7" name="Freeform 1142"/>
            <p:cNvSpPr>
              <a:spLocks/>
            </p:cNvSpPr>
            <p:nvPr/>
          </p:nvSpPr>
          <p:spPr bwMode="auto">
            <a:xfrm>
              <a:off x="866" y="3400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8" name="Freeform 1143"/>
            <p:cNvSpPr>
              <a:spLocks/>
            </p:cNvSpPr>
            <p:nvPr/>
          </p:nvSpPr>
          <p:spPr bwMode="auto">
            <a:xfrm>
              <a:off x="4437" y="332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39" name="Freeform 1144"/>
            <p:cNvSpPr>
              <a:spLocks/>
            </p:cNvSpPr>
            <p:nvPr/>
          </p:nvSpPr>
          <p:spPr bwMode="auto">
            <a:xfrm>
              <a:off x="1400" y="3242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0" name="Freeform 1145"/>
            <p:cNvSpPr>
              <a:spLocks/>
            </p:cNvSpPr>
            <p:nvPr/>
          </p:nvSpPr>
          <p:spPr bwMode="auto">
            <a:xfrm>
              <a:off x="806" y="266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1" name="Freeform 1146"/>
            <p:cNvSpPr>
              <a:spLocks/>
            </p:cNvSpPr>
            <p:nvPr/>
          </p:nvSpPr>
          <p:spPr bwMode="auto">
            <a:xfrm>
              <a:off x="967" y="300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2" name="Freeform 1147"/>
            <p:cNvSpPr>
              <a:spLocks/>
            </p:cNvSpPr>
            <p:nvPr/>
          </p:nvSpPr>
          <p:spPr bwMode="auto">
            <a:xfrm>
              <a:off x="873" y="193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3" name="Freeform 1148"/>
            <p:cNvSpPr>
              <a:spLocks/>
            </p:cNvSpPr>
            <p:nvPr/>
          </p:nvSpPr>
          <p:spPr bwMode="auto">
            <a:xfrm>
              <a:off x="1051" y="248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4" name="Freeform 1149"/>
            <p:cNvSpPr>
              <a:spLocks/>
            </p:cNvSpPr>
            <p:nvPr/>
          </p:nvSpPr>
          <p:spPr bwMode="auto">
            <a:xfrm>
              <a:off x="845" y="1884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5" name="Freeform 1150"/>
            <p:cNvSpPr>
              <a:spLocks/>
            </p:cNvSpPr>
            <p:nvPr/>
          </p:nvSpPr>
          <p:spPr bwMode="auto">
            <a:xfrm>
              <a:off x="1103" y="2701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6" name="Freeform 1151"/>
            <p:cNvSpPr>
              <a:spLocks/>
            </p:cNvSpPr>
            <p:nvPr/>
          </p:nvSpPr>
          <p:spPr bwMode="auto">
            <a:xfrm>
              <a:off x="1197" y="3253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7" name="Freeform 1152"/>
            <p:cNvSpPr>
              <a:spLocks/>
            </p:cNvSpPr>
            <p:nvPr/>
          </p:nvSpPr>
          <p:spPr bwMode="auto">
            <a:xfrm>
              <a:off x="1253" y="262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8" name="Freeform 1153"/>
            <p:cNvSpPr>
              <a:spLocks/>
            </p:cNvSpPr>
            <p:nvPr/>
          </p:nvSpPr>
          <p:spPr bwMode="auto">
            <a:xfrm>
              <a:off x="1019" y="155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49" name="Freeform 1154"/>
            <p:cNvSpPr>
              <a:spLocks/>
            </p:cNvSpPr>
            <p:nvPr/>
          </p:nvSpPr>
          <p:spPr bwMode="auto">
            <a:xfrm>
              <a:off x="880" y="259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0" name="Freeform 1155"/>
            <p:cNvSpPr>
              <a:spLocks/>
            </p:cNvSpPr>
            <p:nvPr/>
          </p:nvSpPr>
          <p:spPr bwMode="auto">
            <a:xfrm>
              <a:off x="1599" y="3106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1" name="Freeform 1156"/>
            <p:cNvSpPr>
              <a:spLocks/>
            </p:cNvSpPr>
            <p:nvPr/>
          </p:nvSpPr>
          <p:spPr bwMode="auto">
            <a:xfrm>
              <a:off x="838" y="1951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2" name="Freeform 1157"/>
            <p:cNvSpPr>
              <a:spLocks/>
            </p:cNvSpPr>
            <p:nvPr/>
          </p:nvSpPr>
          <p:spPr bwMode="auto">
            <a:xfrm>
              <a:off x="963" y="1944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3" name="Freeform 1158"/>
            <p:cNvSpPr>
              <a:spLocks/>
            </p:cNvSpPr>
            <p:nvPr/>
          </p:nvSpPr>
          <p:spPr bwMode="auto">
            <a:xfrm>
              <a:off x="1400" y="306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4" name="Freeform 1159"/>
            <p:cNvSpPr>
              <a:spLocks/>
            </p:cNvSpPr>
            <p:nvPr/>
          </p:nvSpPr>
          <p:spPr bwMode="auto">
            <a:xfrm>
              <a:off x="929" y="270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5" name="Freeform 1160"/>
            <p:cNvSpPr>
              <a:spLocks/>
            </p:cNvSpPr>
            <p:nvPr/>
          </p:nvSpPr>
          <p:spPr bwMode="auto">
            <a:xfrm>
              <a:off x="1613" y="3242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6" name="Freeform 1161"/>
            <p:cNvSpPr>
              <a:spLocks/>
            </p:cNvSpPr>
            <p:nvPr/>
          </p:nvSpPr>
          <p:spPr bwMode="auto">
            <a:xfrm>
              <a:off x="880" y="2687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7" name="Freeform 1162"/>
            <p:cNvSpPr>
              <a:spLocks/>
            </p:cNvSpPr>
            <p:nvPr/>
          </p:nvSpPr>
          <p:spPr bwMode="auto">
            <a:xfrm>
              <a:off x="1396" y="322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8" name="Freeform 1163"/>
            <p:cNvSpPr>
              <a:spLocks/>
            </p:cNvSpPr>
            <p:nvPr/>
          </p:nvSpPr>
          <p:spPr bwMode="auto">
            <a:xfrm>
              <a:off x="1215" y="281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59" name="Freeform 1164"/>
            <p:cNvSpPr>
              <a:spLocks/>
            </p:cNvSpPr>
            <p:nvPr/>
          </p:nvSpPr>
          <p:spPr bwMode="auto">
            <a:xfrm>
              <a:off x="1285" y="302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0" name="Freeform 1165"/>
            <p:cNvSpPr>
              <a:spLocks/>
            </p:cNvSpPr>
            <p:nvPr/>
          </p:nvSpPr>
          <p:spPr bwMode="auto">
            <a:xfrm>
              <a:off x="981" y="1486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1" name="Freeform 1166"/>
            <p:cNvSpPr>
              <a:spLocks/>
            </p:cNvSpPr>
            <p:nvPr/>
          </p:nvSpPr>
          <p:spPr bwMode="auto">
            <a:xfrm>
              <a:off x="1072" y="3302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2" name="Freeform 1167"/>
            <p:cNvSpPr>
              <a:spLocks/>
            </p:cNvSpPr>
            <p:nvPr/>
          </p:nvSpPr>
          <p:spPr bwMode="auto">
            <a:xfrm>
              <a:off x="915" y="2946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3" name="Freeform 1168"/>
            <p:cNvSpPr>
              <a:spLocks/>
            </p:cNvSpPr>
            <p:nvPr/>
          </p:nvSpPr>
          <p:spPr bwMode="auto">
            <a:xfrm>
              <a:off x="967" y="329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4" name="Freeform 1169"/>
            <p:cNvSpPr>
              <a:spLocks/>
            </p:cNvSpPr>
            <p:nvPr/>
          </p:nvSpPr>
          <p:spPr bwMode="auto">
            <a:xfrm>
              <a:off x="1819" y="3284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5" name="Freeform 1170"/>
            <p:cNvSpPr>
              <a:spLocks/>
            </p:cNvSpPr>
            <p:nvPr/>
          </p:nvSpPr>
          <p:spPr bwMode="auto">
            <a:xfrm>
              <a:off x="1037" y="170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6" name="Freeform 1171"/>
            <p:cNvSpPr>
              <a:spLocks/>
            </p:cNvSpPr>
            <p:nvPr/>
          </p:nvSpPr>
          <p:spPr bwMode="auto">
            <a:xfrm>
              <a:off x="915" y="2806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7" name="Freeform 1172"/>
            <p:cNvSpPr>
              <a:spLocks/>
            </p:cNvSpPr>
            <p:nvPr/>
          </p:nvSpPr>
          <p:spPr bwMode="auto">
            <a:xfrm>
              <a:off x="1173" y="3173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8" name="Freeform 1173"/>
            <p:cNvSpPr>
              <a:spLocks/>
            </p:cNvSpPr>
            <p:nvPr/>
          </p:nvSpPr>
          <p:spPr bwMode="auto">
            <a:xfrm>
              <a:off x="1243" y="313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69" name="Freeform 1174"/>
            <p:cNvSpPr>
              <a:spLocks/>
            </p:cNvSpPr>
            <p:nvPr/>
          </p:nvSpPr>
          <p:spPr bwMode="auto">
            <a:xfrm>
              <a:off x="1232" y="291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0" name="Freeform 1175"/>
            <p:cNvSpPr>
              <a:spLocks/>
            </p:cNvSpPr>
            <p:nvPr/>
          </p:nvSpPr>
          <p:spPr bwMode="auto">
            <a:xfrm>
              <a:off x="1784" y="270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1" name="Freeform 1176"/>
            <p:cNvSpPr>
              <a:spLocks/>
            </p:cNvSpPr>
            <p:nvPr/>
          </p:nvSpPr>
          <p:spPr bwMode="auto">
            <a:xfrm>
              <a:off x="1110" y="2809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2" name="Freeform 1177"/>
            <p:cNvSpPr>
              <a:spLocks/>
            </p:cNvSpPr>
            <p:nvPr/>
          </p:nvSpPr>
          <p:spPr bwMode="auto">
            <a:xfrm>
              <a:off x="1124" y="2848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3" name="Freeform 1178"/>
            <p:cNvSpPr>
              <a:spLocks/>
            </p:cNvSpPr>
            <p:nvPr/>
          </p:nvSpPr>
          <p:spPr bwMode="auto">
            <a:xfrm>
              <a:off x="887" y="203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4" name="Freeform 1179"/>
            <p:cNvSpPr>
              <a:spLocks/>
            </p:cNvSpPr>
            <p:nvPr/>
          </p:nvSpPr>
          <p:spPr bwMode="auto">
            <a:xfrm>
              <a:off x="1012" y="2499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5" name="Freeform 1180"/>
            <p:cNvSpPr>
              <a:spLocks/>
            </p:cNvSpPr>
            <p:nvPr/>
          </p:nvSpPr>
          <p:spPr bwMode="auto">
            <a:xfrm>
              <a:off x="1218" y="2097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6" name="Freeform 1181"/>
            <p:cNvSpPr>
              <a:spLocks/>
            </p:cNvSpPr>
            <p:nvPr/>
          </p:nvSpPr>
          <p:spPr bwMode="auto">
            <a:xfrm>
              <a:off x="1215" y="292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7" name="Freeform 1182"/>
            <p:cNvSpPr>
              <a:spLocks/>
            </p:cNvSpPr>
            <p:nvPr/>
          </p:nvSpPr>
          <p:spPr bwMode="auto">
            <a:xfrm>
              <a:off x="922" y="204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8" name="Freeform 1183"/>
            <p:cNvSpPr>
              <a:spLocks/>
            </p:cNvSpPr>
            <p:nvPr/>
          </p:nvSpPr>
          <p:spPr bwMode="auto">
            <a:xfrm>
              <a:off x="936" y="2411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79" name="Freeform 1184"/>
            <p:cNvSpPr>
              <a:spLocks/>
            </p:cNvSpPr>
            <p:nvPr/>
          </p:nvSpPr>
          <p:spPr bwMode="auto">
            <a:xfrm>
              <a:off x="1407" y="249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0" name="Freeform 1185"/>
            <p:cNvSpPr>
              <a:spLocks/>
            </p:cNvSpPr>
            <p:nvPr/>
          </p:nvSpPr>
          <p:spPr bwMode="auto">
            <a:xfrm>
              <a:off x="1676" y="2981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1" name="Freeform 1186"/>
            <p:cNvSpPr>
              <a:spLocks/>
            </p:cNvSpPr>
            <p:nvPr/>
          </p:nvSpPr>
          <p:spPr bwMode="auto">
            <a:xfrm>
              <a:off x="2143" y="3173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2" name="Freeform 1187"/>
            <p:cNvSpPr>
              <a:spLocks/>
            </p:cNvSpPr>
            <p:nvPr/>
          </p:nvSpPr>
          <p:spPr bwMode="auto">
            <a:xfrm>
              <a:off x="1068" y="2995"/>
              <a:ext cx="28" cy="20"/>
            </a:xfrm>
            <a:custGeom>
              <a:avLst/>
              <a:gdLst>
                <a:gd name="T0" fmla="*/ 14 w 28"/>
                <a:gd name="T1" fmla="*/ 0 h 20"/>
                <a:gd name="T2" fmla="*/ 0 w 28"/>
                <a:gd name="T3" fmla="*/ 20 h 20"/>
                <a:gd name="T4" fmla="*/ 28 w 28"/>
                <a:gd name="T5" fmla="*/ 20 h 20"/>
                <a:gd name="T6" fmla="*/ 14 w 2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0">
                  <a:moveTo>
                    <a:pt x="14" y="0"/>
                  </a:moveTo>
                  <a:lnTo>
                    <a:pt x="0" y="20"/>
                  </a:lnTo>
                  <a:lnTo>
                    <a:pt x="28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3" name="Freeform 1188"/>
            <p:cNvSpPr>
              <a:spLocks/>
            </p:cNvSpPr>
            <p:nvPr/>
          </p:nvSpPr>
          <p:spPr bwMode="auto">
            <a:xfrm>
              <a:off x="1253" y="197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4" name="Freeform 1189"/>
            <p:cNvSpPr>
              <a:spLocks/>
            </p:cNvSpPr>
            <p:nvPr/>
          </p:nvSpPr>
          <p:spPr bwMode="auto">
            <a:xfrm>
              <a:off x="925" y="304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5" name="Freeform 1190"/>
            <p:cNvSpPr>
              <a:spLocks/>
            </p:cNvSpPr>
            <p:nvPr/>
          </p:nvSpPr>
          <p:spPr bwMode="auto">
            <a:xfrm>
              <a:off x="1260" y="3040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6" name="Freeform 1191"/>
            <p:cNvSpPr>
              <a:spLocks/>
            </p:cNvSpPr>
            <p:nvPr/>
          </p:nvSpPr>
          <p:spPr bwMode="auto">
            <a:xfrm>
              <a:off x="1449" y="243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7" name="Freeform 1192"/>
            <p:cNvSpPr>
              <a:spLocks/>
            </p:cNvSpPr>
            <p:nvPr/>
          </p:nvSpPr>
          <p:spPr bwMode="auto">
            <a:xfrm>
              <a:off x="1166" y="311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8" name="Freeform 1193"/>
            <p:cNvSpPr>
              <a:spLocks/>
            </p:cNvSpPr>
            <p:nvPr/>
          </p:nvSpPr>
          <p:spPr bwMode="auto">
            <a:xfrm>
              <a:off x="1704" y="3427"/>
              <a:ext cx="27" cy="21"/>
            </a:xfrm>
            <a:custGeom>
              <a:avLst/>
              <a:gdLst>
                <a:gd name="T0" fmla="*/ 14 w 27"/>
                <a:gd name="T1" fmla="*/ 0 h 21"/>
                <a:gd name="T2" fmla="*/ 0 w 27"/>
                <a:gd name="T3" fmla="*/ 21 h 21"/>
                <a:gd name="T4" fmla="*/ 27 w 27"/>
                <a:gd name="T5" fmla="*/ 21 h 21"/>
                <a:gd name="T6" fmla="*/ 14 w 2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1">
                  <a:moveTo>
                    <a:pt x="14" y="0"/>
                  </a:moveTo>
                  <a:lnTo>
                    <a:pt x="0" y="21"/>
                  </a:lnTo>
                  <a:lnTo>
                    <a:pt x="27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89" name="Freeform 1194"/>
            <p:cNvSpPr>
              <a:spLocks/>
            </p:cNvSpPr>
            <p:nvPr/>
          </p:nvSpPr>
          <p:spPr bwMode="auto">
            <a:xfrm>
              <a:off x="1197" y="3029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0" name="Freeform 1195"/>
            <p:cNvSpPr>
              <a:spLocks/>
            </p:cNvSpPr>
            <p:nvPr/>
          </p:nvSpPr>
          <p:spPr bwMode="auto">
            <a:xfrm>
              <a:off x="995" y="276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1" name="Freeform 1196"/>
            <p:cNvSpPr>
              <a:spLocks/>
            </p:cNvSpPr>
            <p:nvPr/>
          </p:nvSpPr>
          <p:spPr bwMode="auto">
            <a:xfrm>
              <a:off x="1131" y="2485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2" name="Freeform 1197"/>
            <p:cNvSpPr>
              <a:spLocks/>
            </p:cNvSpPr>
            <p:nvPr/>
          </p:nvSpPr>
          <p:spPr bwMode="auto">
            <a:xfrm>
              <a:off x="1180" y="2823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3" name="Freeform 1198"/>
            <p:cNvSpPr>
              <a:spLocks/>
            </p:cNvSpPr>
            <p:nvPr/>
          </p:nvSpPr>
          <p:spPr bwMode="auto">
            <a:xfrm>
              <a:off x="1267" y="297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4" name="Freeform 1199"/>
            <p:cNvSpPr>
              <a:spLocks/>
            </p:cNvSpPr>
            <p:nvPr/>
          </p:nvSpPr>
          <p:spPr bwMode="auto">
            <a:xfrm>
              <a:off x="1082" y="323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5" name="Freeform 1200"/>
            <p:cNvSpPr>
              <a:spLocks/>
            </p:cNvSpPr>
            <p:nvPr/>
          </p:nvSpPr>
          <p:spPr bwMode="auto">
            <a:xfrm>
              <a:off x="1089" y="2820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6" name="Freeform 1201"/>
            <p:cNvSpPr>
              <a:spLocks/>
            </p:cNvSpPr>
            <p:nvPr/>
          </p:nvSpPr>
          <p:spPr bwMode="auto">
            <a:xfrm>
              <a:off x="761" y="236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7" name="Freeform 1202"/>
            <p:cNvSpPr>
              <a:spLocks/>
            </p:cNvSpPr>
            <p:nvPr/>
          </p:nvSpPr>
          <p:spPr bwMode="auto">
            <a:xfrm>
              <a:off x="838" y="3054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8" name="Freeform 1203"/>
            <p:cNvSpPr>
              <a:spLocks/>
            </p:cNvSpPr>
            <p:nvPr/>
          </p:nvSpPr>
          <p:spPr bwMode="auto">
            <a:xfrm>
              <a:off x="950" y="1305"/>
              <a:ext cx="24" cy="20"/>
            </a:xfrm>
            <a:custGeom>
              <a:avLst/>
              <a:gdLst>
                <a:gd name="T0" fmla="*/ 13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3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3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99" name="Freeform 1204"/>
            <p:cNvSpPr>
              <a:spLocks/>
            </p:cNvSpPr>
            <p:nvPr/>
          </p:nvSpPr>
          <p:spPr bwMode="auto">
            <a:xfrm>
              <a:off x="1040" y="290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0" name="Freeform 1205"/>
            <p:cNvSpPr>
              <a:spLocks/>
            </p:cNvSpPr>
            <p:nvPr/>
          </p:nvSpPr>
          <p:spPr bwMode="auto">
            <a:xfrm>
              <a:off x="1124" y="324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1" name="Freeform 1206"/>
            <p:cNvSpPr>
              <a:spLocks/>
            </p:cNvSpPr>
            <p:nvPr/>
          </p:nvSpPr>
          <p:spPr bwMode="auto">
            <a:xfrm>
              <a:off x="1609" y="2858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2" name="Freeform 1207"/>
            <p:cNvSpPr>
              <a:spLocks/>
            </p:cNvSpPr>
            <p:nvPr/>
          </p:nvSpPr>
          <p:spPr bwMode="auto">
            <a:xfrm>
              <a:off x="1128" y="2471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3" name="Freeform 1208"/>
            <p:cNvSpPr>
              <a:spLocks/>
            </p:cNvSpPr>
            <p:nvPr/>
          </p:nvSpPr>
          <p:spPr bwMode="auto">
            <a:xfrm>
              <a:off x="2821" y="3407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04" name="Freeform 1209"/>
            <p:cNvSpPr>
              <a:spLocks/>
            </p:cNvSpPr>
            <p:nvPr/>
          </p:nvSpPr>
          <p:spPr bwMode="auto">
            <a:xfrm>
              <a:off x="831" y="290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7" name="Group 1411"/>
          <p:cNvGrpSpPr>
            <a:grpSpLocks/>
          </p:cNvGrpSpPr>
          <p:nvPr/>
        </p:nvGrpSpPr>
        <p:grpSpPr bwMode="auto">
          <a:xfrm>
            <a:off x="1185862" y="1222375"/>
            <a:ext cx="4449763" cy="4324350"/>
            <a:chOff x="747" y="770"/>
            <a:chExt cx="2803" cy="2724"/>
          </a:xfrm>
        </p:grpSpPr>
        <p:sp>
          <p:nvSpPr>
            <p:cNvPr id="3105" name="Freeform 1211"/>
            <p:cNvSpPr>
              <a:spLocks/>
            </p:cNvSpPr>
            <p:nvPr/>
          </p:nvSpPr>
          <p:spPr bwMode="auto">
            <a:xfrm>
              <a:off x="1183" y="2708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6" name="Freeform 1212"/>
            <p:cNvSpPr>
              <a:spLocks/>
            </p:cNvSpPr>
            <p:nvPr/>
          </p:nvSpPr>
          <p:spPr bwMode="auto">
            <a:xfrm>
              <a:off x="1354" y="2729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7" name="Freeform 1213"/>
            <p:cNvSpPr>
              <a:spLocks/>
            </p:cNvSpPr>
            <p:nvPr/>
          </p:nvSpPr>
          <p:spPr bwMode="auto">
            <a:xfrm>
              <a:off x="887" y="303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8" name="Freeform 1214"/>
            <p:cNvSpPr>
              <a:spLocks/>
            </p:cNvSpPr>
            <p:nvPr/>
          </p:nvSpPr>
          <p:spPr bwMode="auto">
            <a:xfrm>
              <a:off x="1117" y="1720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9" name="Freeform 1215"/>
            <p:cNvSpPr>
              <a:spLocks/>
            </p:cNvSpPr>
            <p:nvPr/>
          </p:nvSpPr>
          <p:spPr bwMode="auto">
            <a:xfrm>
              <a:off x="1477" y="318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0" name="Freeform 1216"/>
            <p:cNvSpPr>
              <a:spLocks/>
            </p:cNvSpPr>
            <p:nvPr/>
          </p:nvSpPr>
          <p:spPr bwMode="auto">
            <a:xfrm>
              <a:off x="939" y="246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1" name="Freeform 1217"/>
            <p:cNvSpPr>
              <a:spLocks/>
            </p:cNvSpPr>
            <p:nvPr/>
          </p:nvSpPr>
          <p:spPr bwMode="auto">
            <a:xfrm>
              <a:off x="1253" y="306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2" name="Freeform 1218"/>
            <p:cNvSpPr>
              <a:spLocks/>
            </p:cNvSpPr>
            <p:nvPr/>
          </p:nvSpPr>
          <p:spPr bwMode="auto">
            <a:xfrm>
              <a:off x="1082" y="221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3" name="Freeform 1219"/>
            <p:cNvSpPr>
              <a:spLocks/>
            </p:cNvSpPr>
            <p:nvPr/>
          </p:nvSpPr>
          <p:spPr bwMode="auto">
            <a:xfrm>
              <a:off x="1302" y="2789"/>
              <a:ext cx="25" cy="20"/>
            </a:xfrm>
            <a:custGeom>
              <a:avLst/>
              <a:gdLst>
                <a:gd name="T0" fmla="*/ 14 w 25"/>
                <a:gd name="T1" fmla="*/ 0 h 20"/>
                <a:gd name="T2" fmla="*/ 0 w 25"/>
                <a:gd name="T3" fmla="*/ 20 h 20"/>
                <a:gd name="T4" fmla="*/ 25 w 25"/>
                <a:gd name="T5" fmla="*/ 20 h 20"/>
                <a:gd name="T6" fmla="*/ 14 w 2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0">
                  <a:moveTo>
                    <a:pt x="14" y="0"/>
                  </a:moveTo>
                  <a:lnTo>
                    <a:pt x="0" y="20"/>
                  </a:lnTo>
                  <a:lnTo>
                    <a:pt x="25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4" name="Freeform 1220"/>
            <p:cNvSpPr>
              <a:spLocks/>
            </p:cNvSpPr>
            <p:nvPr/>
          </p:nvSpPr>
          <p:spPr bwMode="auto">
            <a:xfrm>
              <a:off x="1131" y="294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5" name="Freeform 1221"/>
            <p:cNvSpPr>
              <a:spLocks/>
            </p:cNvSpPr>
            <p:nvPr/>
          </p:nvSpPr>
          <p:spPr bwMode="auto">
            <a:xfrm>
              <a:off x="2712" y="335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6" name="Freeform 1222"/>
            <p:cNvSpPr>
              <a:spLocks/>
            </p:cNvSpPr>
            <p:nvPr/>
          </p:nvSpPr>
          <p:spPr bwMode="auto">
            <a:xfrm>
              <a:off x="1341" y="3057"/>
              <a:ext cx="27" cy="21"/>
            </a:xfrm>
            <a:custGeom>
              <a:avLst/>
              <a:gdLst>
                <a:gd name="T0" fmla="*/ 13 w 27"/>
                <a:gd name="T1" fmla="*/ 0 h 21"/>
                <a:gd name="T2" fmla="*/ 0 w 27"/>
                <a:gd name="T3" fmla="*/ 21 h 21"/>
                <a:gd name="T4" fmla="*/ 27 w 27"/>
                <a:gd name="T5" fmla="*/ 21 h 21"/>
                <a:gd name="T6" fmla="*/ 13 w 2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1">
                  <a:moveTo>
                    <a:pt x="13" y="0"/>
                  </a:moveTo>
                  <a:lnTo>
                    <a:pt x="0" y="21"/>
                  </a:lnTo>
                  <a:lnTo>
                    <a:pt x="27" y="2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7" name="Freeform 1223"/>
            <p:cNvSpPr>
              <a:spLocks/>
            </p:cNvSpPr>
            <p:nvPr/>
          </p:nvSpPr>
          <p:spPr bwMode="auto">
            <a:xfrm>
              <a:off x="803" y="2642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8" name="Freeform 1224"/>
            <p:cNvSpPr>
              <a:spLocks/>
            </p:cNvSpPr>
            <p:nvPr/>
          </p:nvSpPr>
          <p:spPr bwMode="auto">
            <a:xfrm>
              <a:off x="1672" y="3015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19" name="Freeform 1225"/>
            <p:cNvSpPr>
              <a:spLocks/>
            </p:cNvSpPr>
            <p:nvPr/>
          </p:nvSpPr>
          <p:spPr bwMode="auto">
            <a:xfrm>
              <a:off x="981" y="240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0" name="Freeform 1226"/>
            <p:cNvSpPr>
              <a:spLocks/>
            </p:cNvSpPr>
            <p:nvPr/>
          </p:nvSpPr>
          <p:spPr bwMode="auto">
            <a:xfrm>
              <a:off x="855" y="1783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1" name="Freeform 1227"/>
            <p:cNvSpPr>
              <a:spLocks/>
            </p:cNvSpPr>
            <p:nvPr/>
          </p:nvSpPr>
          <p:spPr bwMode="auto">
            <a:xfrm>
              <a:off x="1047" y="336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2" name="Freeform 1228"/>
            <p:cNvSpPr>
              <a:spLocks/>
            </p:cNvSpPr>
            <p:nvPr/>
          </p:nvSpPr>
          <p:spPr bwMode="auto">
            <a:xfrm>
              <a:off x="1183" y="314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3" name="Freeform 1229"/>
            <p:cNvSpPr>
              <a:spLocks/>
            </p:cNvSpPr>
            <p:nvPr/>
          </p:nvSpPr>
          <p:spPr bwMode="auto">
            <a:xfrm>
              <a:off x="1519" y="2680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4" name="Freeform 1230"/>
            <p:cNvSpPr>
              <a:spLocks/>
            </p:cNvSpPr>
            <p:nvPr/>
          </p:nvSpPr>
          <p:spPr bwMode="auto">
            <a:xfrm>
              <a:off x="1002" y="279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5" name="Freeform 1231"/>
            <p:cNvSpPr>
              <a:spLocks/>
            </p:cNvSpPr>
            <p:nvPr/>
          </p:nvSpPr>
          <p:spPr bwMode="auto">
            <a:xfrm>
              <a:off x="1341" y="3078"/>
              <a:ext cx="24" cy="25"/>
            </a:xfrm>
            <a:custGeom>
              <a:avLst/>
              <a:gdLst>
                <a:gd name="T0" fmla="*/ 13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3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6" name="Freeform 1232"/>
            <p:cNvSpPr>
              <a:spLocks/>
            </p:cNvSpPr>
            <p:nvPr/>
          </p:nvSpPr>
          <p:spPr bwMode="auto">
            <a:xfrm>
              <a:off x="1288" y="344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7" name="Freeform 1233"/>
            <p:cNvSpPr>
              <a:spLocks/>
            </p:cNvSpPr>
            <p:nvPr/>
          </p:nvSpPr>
          <p:spPr bwMode="auto">
            <a:xfrm>
              <a:off x="1599" y="337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8" name="Freeform 1234"/>
            <p:cNvSpPr>
              <a:spLocks/>
            </p:cNvSpPr>
            <p:nvPr/>
          </p:nvSpPr>
          <p:spPr bwMode="auto">
            <a:xfrm>
              <a:off x="1351" y="331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29" name="Freeform 1235"/>
            <p:cNvSpPr>
              <a:spLocks/>
            </p:cNvSpPr>
            <p:nvPr/>
          </p:nvSpPr>
          <p:spPr bwMode="auto">
            <a:xfrm>
              <a:off x="991" y="291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0" name="Freeform 1236"/>
            <p:cNvSpPr>
              <a:spLocks/>
            </p:cNvSpPr>
            <p:nvPr/>
          </p:nvSpPr>
          <p:spPr bwMode="auto">
            <a:xfrm>
              <a:off x="963" y="2855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1" name="Freeform 1237"/>
            <p:cNvSpPr>
              <a:spLocks/>
            </p:cNvSpPr>
            <p:nvPr/>
          </p:nvSpPr>
          <p:spPr bwMode="auto">
            <a:xfrm>
              <a:off x="970" y="3110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2" name="Freeform 1238"/>
            <p:cNvSpPr>
              <a:spLocks/>
            </p:cNvSpPr>
            <p:nvPr/>
          </p:nvSpPr>
          <p:spPr bwMode="auto">
            <a:xfrm>
              <a:off x="2147" y="265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3" name="Freeform 1239"/>
            <p:cNvSpPr>
              <a:spLocks/>
            </p:cNvSpPr>
            <p:nvPr/>
          </p:nvSpPr>
          <p:spPr bwMode="auto">
            <a:xfrm>
              <a:off x="869" y="2576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4" name="Freeform 1240"/>
            <p:cNvSpPr>
              <a:spLocks/>
            </p:cNvSpPr>
            <p:nvPr/>
          </p:nvSpPr>
          <p:spPr bwMode="auto">
            <a:xfrm>
              <a:off x="1354" y="2890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5" name="Freeform 1241"/>
            <p:cNvSpPr>
              <a:spLocks/>
            </p:cNvSpPr>
            <p:nvPr/>
          </p:nvSpPr>
          <p:spPr bwMode="auto">
            <a:xfrm>
              <a:off x="1044" y="345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6" name="Freeform 1242"/>
            <p:cNvSpPr>
              <a:spLocks/>
            </p:cNvSpPr>
            <p:nvPr/>
          </p:nvSpPr>
          <p:spPr bwMode="auto">
            <a:xfrm>
              <a:off x="1065" y="216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7" name="Freeform 1243"/>
            <p:cNvSpPr>
              <a:spLocks/>
            </p:cNvSpPr>
            <p:nvPr/>
          </p:nvSpPr>
          <p:spPr bwMode="auto">
            <a:xfrm>
              <a:off x="1295" y="2415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8" name="Freeform 1244"/>
            <p:cNvSpPr>
              <a:spLocks/>
            </p:cNvSpPr>
            <p:nvPr/>
          </p:nvSpPr>
          <p:spPr bwMode="auto">
            <a:xfrm>
              <a:off x="876" y="258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39" name="Freeform 1245"/>
            <p:cNvSpPr>
              <a:spLocks/>
            </p:cNvSpPr>
            <p:nvPr/>
          </p:nvSpPr>
          <p:spPr bwMode="auto">
            <a:xfrm>
              <a:off x="1016" y="2670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0" name="Freeform 1246"/>
            <p:cNvSpPr>
              <a:spLocks/>
            </p:cNvSpPr>
            <p:nvPr/>
          </p:nvSpPr>
          <p:spPr bwMode="auto">
            <a:xfrm>
              <a:off x="1236" y="296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1" name="Freeform 1247"/>
            <p:cNvSpPr>
              <a:spLocks/>
            </p:cNvSpPr>
            <p:nvPr/>
          </p:nvSpPr>
          <p:spPr bwMode="auto">
            <a:xfrm>
              <a:off x="1299" y="322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2" name="Freeform 1248"/>
            <p:cNvSpPr>
              <a:spLocks/>
            </p:cNvSpPr>
            <p:nvPr/>
          </p:nvSpPr>
          <p:spPr bwMode="auto">
            <a:xfrm>
              <a:off x="852" y="229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3" name="Freeform 1249"/>
            <p:cNvSpPr>
              <a:spLocks/>
            </p:cNvSpPr>
            <p:nvPr/>
          </p:nvSpPr>
          <p:spPr bwMode="auto">
            <a:xfrm>
              <a:off x="1602" y="2719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4" name="Freeform 1250"/>
            <p:cNvSpPr>
              <a:spLocks/>
            </p:cNvSpPr>
            <p:nvPr/>
          </p:nvSpPr>
          <p:spPr bwMode="auto">
            <a:xfrm>
              <a:off x="1271" y="306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5" name="Freeform 1251"/>
            <p:cNvSpPr>
              <a:spLocks/>
            </p:cNvSpPr>
            <p:nvPr/>
          </p:nvSpPr>
          <p:spPr bwMode="auto">
            <a:xfrm>
              <a:off x="1162" y="3173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6" name="Freeform 1252"/>
            <p:cNvSpPr>
              <a:spLocks/>
            </p:cNvSpPr>
            <p:nvPr/>
          </p:nvSpPr>
          <p:spPr bwMode="auto">
            <a:xfrm>
              <a:off x="1044" y="154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7" name="Freeform 1253"/>
            <p:cNvSpPr>
              <a:spLocks/>
            </p:cNvSpPr>
            <p:nvPr/>
          </p:nvSpPr>
          <p:spPr bwMode="auto">
            <a:xfrm>
              <a:off x="1012" y="2872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8" name="Freeform 1254"/>
            <p:cNvSpPr>
              <a:spLocks/>
            </p:cNvSpPr>
            <p:nvPr/>
          </p:nvSpPr>
          <p:spPr bwMode="auto">
            <a:xfrm>
              <a:off x="943" y="230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49" name="Freeform 1255"/>
            <p:cNvSpPr>
              <a:spLocks/>
            </p:cNvSpPr>
            <p:nvPr/>
          </p:nvSpPr>
          <p:spPr bwMode="auto">
            <a:xfrm>
              <a:off x="1054" y="327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0" name="Freeform 1256"/>
            <p:cNvSpPr>
              <a:spLocks/>
            </p:cNvSpPr>
            <p:nvPr/>
          </p:nvSpPr>
          <p:spPr bwMode="auto">
            <a:xfrm>
              <a:off x="1578" y="267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1" name="Freeform 1257"/>
            <p:cNvSpPr>
              <a:spLocks/>
            </p:cNvSpPr>
            <p:nvPr/>
          </p:nvSpPr>
          <p:spPr bwMode="auto">
            <a:xfrm>
              <a:off x="1546" y="2970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2" name="Freeform 1258"/>
            <p:cNvSpPr>
              <a:spLocks/>
            </p:cNvSpPr>
            <p:nvPr/>
          </p:nvSpPr>
          <p:spPr bwMode="auto">
            <a:xfrm>
              <a:off x="2454" y="308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3" name="Freeform 1259"/>
            <p:cNvSpPr>
              <a:spLocks/>
            </p:cNvSpPr>
            <p:nvPr/>
          </p:nvSpPr>
          <p:spPr bwMode="auto">
            <a:xfrm>
              <a:off x="1082" y="3103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4" name="Freeform 1260"/>
            <p:cNvSpPr>
              <a:spLocks/>
            </p:cNvSpPr>
            <p:nvPr/>
          </p:nvSpPr>
          <p:spPr bwMode="auto">
            <a:xfrm>
              <a:off x="831" y="210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5" name="Freeform 1261"/>
            <p:cNvSpPr>
              <a:spLocks/>
            </p:cNvSpPr>
            <p:nvPr/>
          </p:nvSpPr>
          <p:spPr bwMode="auto">
            <a:xfrm>
              <a:off x="1051" y="311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6" name="Freeform 1262"/>
            <p:cNvSpPr>
              <a:spLocks/>
            </p:cNvSpPr>
            <p:nvPr/>
          </p:nvSpPr>
          <p:spPr bwMode="auto">
            <a:xfrm>
              <a:off x="1107" y="262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7" name="Freeform 1263"/>
            <p:cNvSpPr>
              <a:spLocks/>
            </p:cNvSpPr>
            <p:nvPr/>
          </p:nvSpPr>
          <p:spPr bwMode="auto">
            <a:xfrm>
              <a:off x="963" y="2415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8" name="Freeform 1264"/>
            <p:cNvSpPr>
              <a:spLocks/>
            </p:cNvSpPr>
            <p:nvPr/>
          </p:nvSpPr>
          <p:spPr bwMode="auto">
            <a:xfrm>
              <a:off x="936" y="2038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59" name="Freeform 1265"/>
            <p:cNvSpPr>
              <a:spLocks/>
            </p:cNvSpPr>
            <p:nvPr/>
          </p:nvSpPr>
          <p:spPr bwMode="auto">
            <a:xfrm>
              <a:off x="1180" y="2967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0" name="Freeform 1266"/>
            <p:cNvSpPr>
              <a:spLocks/>
            </p:cNvSpPr>
            <p:nvPr/>
          </p:nvSpPr>
          <p:spPr bwMode="auto">
            <a:xfrm>
              <a:off x="1246" y="2750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1" name="Freeform 1267"/>
            <p:cNvSpPr>
              <a:spLocks/>
            </p:cNvSpPr>
            <p:nvPr/>
          </p:nvSpPr>
          <p:spPr bwMode="auto">
            <a:xfrm>
              <a:off x="1135" y="298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2" name="Freeform 1268"/>
            <p:cNvSpPr>
              <a:spLocks/>
            </p:cNvSpPr>
            <p:nvPr/>
          </p:nvSpPr>
          <p:spPr bwMode="auto">
            <a:xfrm>
              <a:off x="1075" y="2404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3" name="Freeform 1269"/>
            <p:cNvSpPr>
              <a:spLocks/>
            </p:cNvSpPr>
            <p:nvPr/>
          </p:nvSpPr>
          <p:spPr bwMode="auto">
            <a:xfrm>
              <a:off x="960" y="2523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4" name="Freeform 1270"/>
            <p:cNvSpPr>
              <a:spLocks/>
            </p:cNvSpPr>
            <p:nvPr/>
          </p:nvSpPr>
          <p:spPr bwMode="auto">
            <a:xfrm>
              <a:off x="1323" y="245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5" name="Freeform 1271"/>
            <p:cNvSpPr>
              <a:spLocks/>
            </p:cNvSpPr>
            <p:nvPr/>
          </p:nvSpPr>
          <p:spPr bwMode="auto">
            <a:xfrm>
              <a:off x="1400" y="314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6" name="Freeform 1272"/>
            <p:cNvSpPr>
              <a:spLocks/>
            </p:cNvSpPr>
            <p:nvPr/>
          </p:nvSpPr>
          <p:spPr bwMode="auto">
            <a:xfrm>
              <a:off x="1306" y="315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7" name="Freeform 1273"/>
            <p:cNvSpPr>
              <a:spLocks/>
            </p:cNvSpPr>
            <p:nvPr/>
          </p:nvSpPr>
          <p:spPr bwMode="auto">
            <a:xfrm>
              <a:off x="2363" y="2645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8" name="Freeform 1274"/>
            <p:cNvSpPr>
              <a:spLocks/>
            </p:cNvSpPr>
            <p:nvPr/>
          </p:nvSpPr>
          <p:spPr bwMode="auto">
            <a:xfrm>
              <a:off x="810" y="214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69" name="Freeform 1275"/>
            <p:cNvSpPr>
              <a:spLocks/>
            </p:cNvSpPr>
            <p:nvPr/>
          </p:nvSpPr>
          <p:spPr bwMode="auto">
            <a:xfrm>
              <a:off x="1155" y="2876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0" name="Freeform 1276"/>
            <p:cNvSpPr>
              <a:spLocks/>
            </p:cNvSpPr>
            <p:nvPr/>
          </p:nvSpPr>
          <p:spPr bwMode="auto">
            <a:xfrm>
              <a:off x="1278" y="305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1" name="Freeform 1277"/>
            <p:cNvSpPr>
              <a:spLocks/>
            </p:cNvSpPr>
            <p:nvPr/>
          </p:nvSpPr>
          <p:spPr bwMode="auto">
            <a:xfrm>
              <a:off x="1515" y="330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2" name="Freeform 1278"/>
            <p:cNvSpPr>
              <a:spLocks/>
            </p:cNvSpPr>
            <p:nvPr/>
          </p:nvSpPr>
          <p:spPr bwMode="auto">
            <a:xfrm>
              <a:off x="963" y="330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3" name="Freeform 1279"/>
            <p:cNvSpPr>
              <a:spLocks/>
            </p:cNvSpPr>
            <p:nvPr/>
          </p:nvSpPr>
          <p:spPr bwMode="auto">
            <a:xfrm>
              <a:off x="1826" y="326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4" name="Freeform 1280"/>
            <p:cNvSpPr>
              <a:spLocks/>
            </p:cNvSpPr>
            <p:nvPr/>
          </p:nvSpPr>
          <p:spPr bwMode="auto">
            <a:xfrm>
              <a:off x="908" y="258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5" name="Freeform 1281"/>
            <p:cNvSpPr>
              <a:spLocks/>
            </p:cNvSpPr>
            <p:nvPr/>
          </p:nvSpPr>
          <p:spPr bwMode="auto">
            <a:xfrm>
              <a:off x="1110" y="3127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6" name="Freeform 1282"/>
            <p:cNvSpPr>
              <a:spLocks/>
            </p:cNvSpPr>
            <p:nvPr/>
          </p:nvSpPr>
          <p:spPr bwMode="auto">
            <a:xfrm>
              <a:off x="1232" y="285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7" name="Freeform 1283"/>
            <p:cNvSpPr>
              <a:spLocks/>
            </p:cNvSpPr>
            <p:nvPr/>
          </p:nvSpPr>
          <p:spPr bwMode="auto">
            <a:xfrm>
              <a:off x="1051" y="274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8" name="Freeform 1284"/>
            <p:cNvSpPr>
              <a:spLocks/>
            </p:cNvSpPr>
            <p:nvPr/>
          </p:nvSpPr>
          <p:spPr bwMode="auto">
            <a:xfrm>
              <a:off x="1061" y="2740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79" name="Freeform 1285"/>
            <p:cNvSpPr>
              <a:spLocks/>
            </p:cNvSpPr>
            <p:nvPr/>
          </p:nvSpPr>
          <p:spPr bwMode="auto">
            <a:xfrm>
              <a:off x="1368" y="2806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0" name="Freeform 1286"/>
            <p:cNvSpPr>
              <a:spLocks/>
            </p:cNvSpPr>
            <p:nvPr/>
          </p:nvSpPr>
          <p:spPr bwMode="auto">
            <a:xfrm>
              <a:off x="2105" y="293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1" name="Freeform 1287"/>
            <p:cNvSpPr>
              <a:spLocks/>
            </p:cNvSpPr>
            <p:nvPr/>
          </p:nvSpPr>
          <p:spPr bwMode="auto">
            <a:xfrm>
              <a:off x="1327" y="237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2" name="Freeform 1288"/>
            <p:cNvSpPr>
              <a:spLocks/>
            </p:cNvSpPr>
            <p:nvPr/>
          </p:nvSpPr>
          <p:spPr bwMode="auto">
            <a:xfrm>
              <a:off x="974" y="2307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3" name="Freeform 1289"/>
            <p:cNvSpPr>
              <a:spLocks/>
            </p:cNvSpPr>
            <p:nvPr/>
          </p:nvSpPr>
          <p:spPr bwMode="auto">
            <a:xfrm>
              <a:off x="1128" y="293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4" name="Freeform 1290"/>
            <p:cNvSpPr>
              <a:spLocks/>
            </p:cNvSpPr>
            <p:nvPr/>
          </p:nvSpPr>
          <p:spPr bwMode="auto">
            <a:xfrm>
              <a:off x="1166" y="2995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5" name="Freeform 1291"/>
            <p:cNvSpPr>
              <a:spLocks/>
            </p:cNvSpPr>
            <p:nvPr/>
          </p:nvSpPr>
          <p:spPr bwMode="auto">
            <a:xfrm>
              <a:off x="1400" y="3096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6" name="Freeform 1292"/>
            <p:cNvSpPr>
              <a:spLocks/>
            </p:cNvSpPr>
            <p:nvPr/>
          </p:nvSpPr>
          <p:spPr bwMode="auto">
            <a:xfrm>
              <a:off x="1347" y="2918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7" name="Freeform 1293"/>
            <p:cNvSpPr>
              <a:spLocks/>
            </p:cNvSpPr>
            <p:nvPr/>
          </p:nvSpPr>
          <p:spPr bwMode="auto">
            <a:xfrm>
              <a:off x="2430" y="306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8" name="Freeform 1294"/>
            <p:cNvSpPr>
              <a:spLocks/>
            </p:cNvSpPr>
            <p:nvPr/>
          </p:nvSpPr>
          <p:spPr bwMode="auto">
            <a:xfrm>
              <a:off x="1498" y="321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89" name="Freeform 1295"/>
            <p:cNvSpPr>
              <a:spLocks/>
            </p:cNvSpPr>
            <p:nvPr/>
          </p:nvSpPr>
          <p:spPr bwMode="auto">
            <a:xfrm>
              <a:off x="1868" y="187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0" name="Freeform 1296"/>
            <p:cNvSpPr>
              <a:spLocks/>
            </p:cNvSpPr>
            <p:nvPr/>
          </p:nvSpPr>
          <p:spPr bwMode="auto">
            <a:xfrm>
              <a:off x="1773" y="272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1" name="Freeform 1297"/>
            <p:cNvSpPr>
              <a:spLocks/>
            </p:cNvSpPr>
            <p:nvPr/>
          </p:nvSpPr>
          <p:spPr bwMode="auto">
            <a:xfrm>
              <a:off x="3512" y="347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2" name="Freeform 1298"/>
            <p:cNvSpPr>
              <a:spLocks/>
            </p:cNvSpPr>
            <p:nvPr/>
          </p:nvSpPr>
          <p:spPr bwMode="auto">
            <a:xfrm>
              <a:off x="1323" y="2764"/>
              <a:ext cx="24" cy="25"/>
            </a:xfrm>
            <a:custGeom>
              <a:avLst/>
              <a:gdLst>
                <a:gd name="T0" fmla="*/ 11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1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1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3" name="Freeform 1299"/>
            <p:cNvSpPr>
              <a:spLocks/>
            </p:cNvSpPr>
            <p:nvPr/>
          </p:nvSpPr>
          <p:spPr bwMode="auto">
            <a:xfrm>
              <a:off x="1138" y="248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4" name="Freeform 1300"/>
            <p:cNvSpPr>
              <a:spLocks/>
            </p:cNvSpPr>
            <p:nvPr/>
          </p:nvSpPr>
          <p:spPr bwMode="auto">
            <a:xfrm>
              <a:off x="1424" y="2733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5" name="Freeform 1301"/>
            <p:cNvSpPr>
              <a:spLocks/>
            </p:cNvSpPr>
            <p:nvPr/>
          </p:nvSpPr>
          <p:spPr bwMode="auto">
            <a:xfrm>
              <a:off x="1037" y="2949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6" name="Freeform 1302"/>
            <p:cNvSpPr>
              <a:spLocks/>
            </p:cNvSpPr>
            <p:nvPr/>
          </p:nvSpPr>
          <p:spPr bwMode="auto">
            <a:xfrm>
              <a:off x="1138" y="307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7" name="Freeform 1303"/>
            <p:cNvSpPr>
              <a:spLocks/>
            </p:cNvSpPr>
            <p:nvPr/>
          </p:nvSpPr>
          <p:spPr bwMode="auto">
            <a:xfrm>
              <a:off x="1197" y="314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8" name="Freeform 1304"/>
            <p:cNvSpPr>
              <a:spLocks/>
            </p:cNvSpPr>
            <p:nvPr/>
          </p:nvSpPr>
          <p:spPr bwMode="auto">
            <a:xfrm>
              <a:off x="1051" y="281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99" name="Freeform 1305"/>
            <p:cNvSpPr>
              <a:spLocks/>
            </p:cNvSpPr>
            <p:nvPr/>
          </p:nvSpPr>
          <p:spPr bwMode="auto">
            <a:xfrm>
              <a:off x="963" y="2572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0" name="Freeform 1306"/>
            <p:cNvSpPr>
              <a:spLocks/>
            </p:cNvSpPr>
            <p:nvPr/>
          </p:nvSpPr>
          <p:spPr bwMode="auto">
            <a:xfrm>
              <a:off x="1096" y="298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1" name="Freeform 1307"/>
            <p:cNvSpPr>
              <a:spLocks/>
            </p:cNvSpPr>
            <p:nvPr/>
          </p:nvSpPr>
          <p:spPr bwMode="auto">
            <a:xfrm>
              <a:off x="967" y="242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2" name="Freeform 1308"/>
            <p:cNvSpPr>
              <a:spLocks/>
            </p:cNvSpPr>
            <p:nvPr/>
          </p:nvSpPr>
          <p:spPr bwMode="auto">
            <a:xfrm>
              <a:off x="866" y="2492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3" name="Freeform 1309"/>
            <p:cNvSpPr>
              <a:spLocks/>
            </p:cNvSpPr>
            <p:nvPr/>
          </p:nvSpPr>
          <p:spPr bwMode="auto">
            <a:xfrm>
              <a:off x="1110" y="225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4" name="Freeform 1310"/>
            <p:cNvSpPr>
              <a:spLocks/>
            </p:cNvSpPr>
            <p:nvPr/>
          </p:nvSpPr>
          <p:spPr bwMode="auto">
            <a:xfrm>
              <a:off x="1145" y="1989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5" name="Freeform 1311"/>
            <p:cNvSpPr>
              <a:spLocks/>
            </p:cNvSpPr>
            <p:nvPr/>
          </p:nvSpPr>
          <p:spPr bwMode="auto">
            <a:xfrm>
              <a:off x="1103" y="268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6" name="Freeform 1312"/>
            <p:cNvSpPr>
              <a:spLocks/>
            </p:cNvSpPr>
            <p:nvPr/>
          </p:nvSpPr>
          <p:spPr bwMode="auto">
            <a:xfrm>
              <a:off x="974" y="239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7" name="Freeform 1313"/>
            <p:cNvSpPr>
              <a:spLocks/>
            </p:cNvSpPr>
            <p:nvPr/>
          </p:nvSpPr>
          <p:spPr bwMode="auto">
            <a:xfrm>
              <a:off x="3526" y="335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8" name="Freeform 1314"/>
            <p:cNvSpPr>
              <a:spLocks/>
            </p:cNvSpPr>
            <p:nvPr/>
          </p:nvSpPr>
          <p:spPr bwMode="auto">
            <a:xfrm>
              <a:off x="1152" y="2509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09" name="Freeform 1315"/>
            <p:cNvSpPr>
              <a:spLocks/>
            </p:cNvSpPr>
            <p:nvPr/>
          </p:nvSpPr>
          <p:spPr bwMode="auto">
            <a:xfrm>
              <a:off x="901" y="297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0" name="Freeform 1316"/>
            <p:cNvSpPr>
              <a:spLocks/>
            </p:cNvSpPr>
            <p:nvPr/>
          </p:nvSpPr>
          <p:spPr bwMode="auto">
            <a:xfrm>
              <a:off x="1306" y="3277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1" name="Freeform 1317"/>
            <p:cNvSpPr>
              <a:spLocks/>
            </p:cNvSpPr>
            <p:nvPr/>
          </p:nvSpPr>
          <p:spPr bwMode="auto">
            <a:xfrm>
              <a:off x="2178" y="297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2" name="Freeform 1318"/>
            <p:cNvSpPr>
              <a:spLocks/>
            </p:cNvSpPr>
            <p:nvPr/>
          </p:nvSpPr>
          <p:spPr bwMode="auto">
            <a:xfrm>
              <a:off x="894" y="77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3" name="Freeform 1319"/>
            <p:cNvSpPr>
              <a:spLocks/>
            </p:cNvSpPr>
            <p:nvPr/>
          </p:nvSpPr>
          <p:spPr bwMode="auto">
            <a:xfrm>
              <a:off x="887" y="227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4" name="Freeform 1320"/>
            <p:cNvSpPr>
              <a:spLocks/>
            </p:cNvSpPr>
            <p:nvPr/>
          </p:nvSpPr>
          <p:spPr bwMode="auto">
            <a:xfrm>
              <a:off x="1456" y="265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5" name="Freeform 1321"/>
            <p:cNvSpPr>
              <a:spLocks/>
            </p:cNvSpPr>
            <p:nvPr/>
          </p:nvSpPr>
          <p:spPr bwMode="auto">
            <a:xfrm>
              <a:off x="820" y="2492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6" name="Freeform 1322"/>
            <p:cNvSpPr>
              <a:spLocks/>
            </p:cNvSpPr>
            <p:nvPr/>
          </p:nvSpPr>
          <p:spPr bwMode="auto">
            <a:xfrm>
              <a:off x="778" y="229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7" name="Freeform 1323"/>
            <p:cNvSpPr>
              <a:spLocks/>
            </p:cNvSpPr>
            <p:nvPr/>
          </p:nvSpPr>
          <p:spPr bwMode="auto">
            <a:xfrm>
              <a:off x="984" y="2652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8" name="Freeform 1324"/>
            <p:cNvSpPr>
              <a:spLocks/>
            </p:cNvSpPr>
            <p:nvPr/>
          </p:nvSpPr>
          <p:spPr bwMode="auto">
            <a:xfrm>
              <a:off x="1121" y="313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19" name="Freeform 1325"/>
            <p:cNvSpPr>
              <a:spLocks/>
            </p:cNvSpPr>
            <p:nvPr/>
          </p:nvSpPr>
          <p:spPr bwMode="auto">
            <a:xfrm>
              <a:off x="862" y="2799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0" name="Freeform 1326"/>
            <p:cNvSpPr>
              <a:spLocks/>
            </p:cNvSpPr>
            <p:nvPr/>
          </p:nvSpPr>
          <p:spPr bwMode="auto">
            <a:xfrm>
              <a:off x="925" y="167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1" name="Freeform 1327"/>
            <p:cNvSpPr>
              <a:spLocks/>
            </p:cNvSpPr>
            <p:nvPr/>
          </p:nvSpPr>
          <p:spPr bwMode="auto">
            <a:xfrm>
              <a:off x="1012" y="233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2" name="Freeform 1328"/>
            <p:cNvSpPr>
              <a:spLocks/>
            </p:cNvSpPr>
            <p:nvPr/>
          </p:nvSpPr>
          <p:spPr bwMode="auto">
            <a:xfrm>
              <a:off x="1246" y="3033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3" name="Freeform 1329"/>
            <p:cNvSpPr>
              <a:spLocks/>
            </p:cNvSpPr>
            <p:nvPr/>
          </p:nvSpPr>
          <p:spPr bwMode="auto">
            <a:xfrm>
              <a:off x="3103" y="327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4" name="Freeform 1330"/>
            <p:cNvSpPr>
              <a:spLocks/>
            </p:cNvSpPr>
            <p:nvPr/>
          </p:nvSpPr>
          <p:spPr bwMode="auto">
            <a:xfrm>
              <a:off x="936" y="248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5" name="Freeform 1331"/>
            <p:cNvSpPr>
              <a:spLocks/>
            </p:cNvSpPr>
            <p:nvPr/>
          </p:nvSpPr>
          <p:spPr bwMode="auto">
            <a:xfrm>
              <a:off x="1093" y="232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6" name="Freeform 1332"/>
            <p:cNvSpPr>
              <a:spLocks/>
            </p:cNvSpPr>
            <p:nvPr/>
          </p:nvSpPr>
          <p:spPr bwMode="auto">
            <a:xfrm>
              <a:off x="880" y="2356"/>
              <a:ext cx="28" cy="20"/>
            </a:xfrm>
            <a:custGeom>
              <a:avLst/>
              <a:gdLst>
                <a:gd name="T0" fmla="*/ 14 w 28"/>
                <a:gd name="T1" fmla="*/ 0 h 20"/>
                <a:gd name="T2" fmla="*/ 0 w 28"/>
                <a:gd name="T3" fmla="*/ 20 h 20"/>
                <a:gd name="T4" fmla="*/ 28 w 28"/>
                <a:gd name="T5" fmla="*/ 20 h 20"/>
                <a:gd name="T6" fmla="*/ 14 w 2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0">
                  <a:moveTo>
                    <a:pt x="14" y="0"/>
                  </a:moveTo>
                  <a:lnTo>
                    <a:pt x="0" y="20"/>
                  </a:lnTo>
                  <a:lnTo>
                    <a:pt x="28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7" name="Freeform 1333"/>
            <p:cNvSpPr>
              <a:spLocks/>
            </p:cNvSpPr>
            <p:nvPr/>
          </p:nvSpPr>
          <p:spPr bwMode="auto">
            <a:xfrm>
              <a:off x="991" y="2209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8" name="Freeform 1334"/>
            <p:cNvSpPr>
              <a:spLocks/>
            </p:cNvSpPr>
            <p:nvPr/>
          </p:nvSpPr>
          <p:spPr bwMode="auto">
            <a:xfrm>
              <a:off x="1037" y="242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29" name="Freeform 1335"/>
            <p:cNvSpPr>
              <a:spLocks/>
            </p:cNvSpPr>
            <p:nvPr/>
          </p:nvSpPr>
          <p:spPr bwMode="auto">
            <a:xfrm>
              <a:off x="1571" y="313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0" name="Freeform 1336"/>
            <p:cNvSpPr>
              <a:spLocks/>
            </p:cNvSpPr>
            <p:nvPr/>
          </p:nvSpPr>
          <p:spPr bwMode="auto">
            <a:xfrm>
              <a:off x="1183" y="3099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1" name="Freeform 1337"/>
            <p:cNvSpPr>
              <a:spLocks/>
            </p:cNvSpPr>
            <p:nvPr/>
          </p:nvSpPr>
          <p:spPr bwMode="auto">
            <a:xfrm>
              <a:off x="1515" y="3260"/>
              <a:ext cx="24" cy="24"/>
            </a:xfrm>
            <a:custGeom>
              <a:avLst/>
              <a:gdLst>
                <a:gd name="T0" fmla="*/ 11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1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1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2" name="Freeform 1338"/>
            <p:cNvSpPr>
              <a:spLocks/>
            </p:cNvSpPr>
            <p:nvPr/>
          </p:nvSpPr>
          <p:spPr bwMode="auto">
            <a:xfrm>
              <a:off x="1557" y="283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3" name="Freeform 1339"/>
            <p:cNvSpPr>
              <a:spLocks/>
            </p:cNvSpPr>
            <p:nvPr/>
          </p:nvSpPr>
          <p:spPr bwMode="auto">
            <a:xfrm>
              <a:off x="2276" y="316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4" name="Freeform 1340"/>
            <p:cNvSpPr>
              <a:spLocks/>
            </p:cNvSpPr>
            <p:nvPr/>
          </p:nvSpPr>
          <p:spPr bwMode="auto">
            <a:xfrm>
              <a:off x="918" y="2988"/>
              <a:ext cx="25" cy="20"/>
            </a:xfrm>
            <a:custGeom>
              <a:avLst/>
              <a:gdLst>
                <a:gd name="T0" fmla="*/ 14 w 25"/>
                <a:gd name="T1" fmla="*/ 0 h 20"/>
                <a:gd name="T2" fmla="*/ 0 w 25"/>
                <a:gd name="T3" fmla="*/ 20 h 20"/>
                <a:gd name="T4" fmla="*/ 25 w 25"/>
                <a:gd name="T5" fmla="*/ 20 h 20"/>
                <a:gd name="T6" fmla="*/ 14 w 2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0">
                  <a:moveTo>
                    <a:pt x="14" y="0"/>
                  </a:moveTo>
                  <a:lnTo>
                    <a:pt x="0" y="20"/>
                  </a:lnTo>
                  <a:lnTo>
                    <a:pt x="25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5" name="Freeform 1341"/>
            <p:cNvSpPr>
              <a:spLocks/>
            </p:cNvSpPr>
            <p:nvPr/>
          </p:nvSpPr>
          <p:spPr bwMode="auto">
            <a:xfrm>
              <a:off x="1519" y="282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6" name="Freeform 1342"/>
            <p:cNvSpPr>
              <a:spLocks/>
            </p:cNvSpPr>
            <p:nvPr/>
          </p:nvSpPr>
          <p:spPr bwMode="auto">
            <a:xfrm>
              <a:off x="1124" y="252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7" name="Freeform 1343"/>
            <p:cNvSpPr>
              <a:spLocks/>
            </p:cNvSpPr>
            <p:nvPr/>
          </p:nvSpPr>
          <p:spPr bwMode="auto">
            <a:xfrm>
              <a:off x="922" y="1654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8" name="Freeform 1344"/>
            <p:cNvSpPr>
              <a:spLocks/>
            </p:cNvSpPr>
            <p:nvPr/>
          </p:nvSpPr>
          <p:spPr bwMode="auto">
            <a:xfrm>
              <a:off x="1302" y="3295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39" name="Freeform 1345"/>
            <p:cNvSpPr>
              <a:spLocks/>
            </p:cNvSpPr>
            <p:nvPr/>
          </p:nvSpPr>
          <p:spPr bwMode="auto">
            <a:xfrm>
              <a:off x="3048" y="3414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0" name="Freeform 1346"/>
            <p:cNvSpPr>
              <a:spLocks/>
            </p:cNvSpPr>
            <p:nvPr/>
          </p:nvSpPr>
          <p:spPr bwMode="auto">
            <a:xfrm>
              <a:off x="1253" y="249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1" name="Freeform 1347"/>
            <p:cNvSpPr>
              <a:spLocks/>
            </p:cNvSpPr>
            <p:nvPr/>
          </p:nvSpPr>
          <p:spPr bwMode="auto">
            <a:xfrm>
              <a:off x="880" y="2764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2" name="Freeform 1348"/>
            <p:cNvSpPr>
              <a:spLocks/>
            </p:cNvSpPr>
            <p:nvPr/>
          </p:nvSpPr>
          <p:spPr bwMode="auto">
            <a:xfrm>
              <a:off x="1082" y="238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3" name="Freeform 1349"/>
            <p:cNvSpPr>
              <a:spLocks/>
            </p:cNvSpPr>
            <p:nvPr/>
          </p:nvSpPr>
          <p:spPr bwMode="auto">
            <a:xfrm>
              <a:off x="848" y="242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4" name="Freeform 1350"/>
            <p:cNvSpPr>
              <a:spLocks/>
            </p:cNvSpPr>
            <p:nvPr/>
          </p:nvSpPr>
          <p:spPr bwMode="auto">
            <a:xfrm>
              <a:off x="1662" y="324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5" name="Freeform 1351"/>
            <p:cNvSpPr>
              <a:spLocks/>
            </p:cNvSpPr>
            <p:nvPr/>
          </p:nvSpPr>
          <p:spPr bwMode="auto">
            <a:xfrm>
              <a:off x="1257" y="334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6" name="Freeform 1352"/>
            <p:cNvSpPr>
              <a:spLocks/>
            </p:cNvSpPr>
            <p:nvPr/>
          </p:nvSpPr>
          <p:spPr bwMode="auto">
            <a:xfrm>
              <a:off x="974" y="2132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7" name="Freeform 1353"/>
            <p:cNvSpPr>
              <a:spLocks/>
            </p:cNvSpPr>
            <p:nvPr/>
          </p:nvSpPr>
          <p:spPr bwMode="auto">
            <a:xfrm>
              <a:off x="1012" y="2844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8" name="Freeform 1354"/>
            <p:cNvSpPr>
              <a:spLocks/>
            </p:cNvSpPr>
            <p:nvPr/>
          </p:nvSpPr>
          <p:spPr bwMode="auto">
            <a:xfrm>
              <a:off x="1058" y="3208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49" name="Freeform 1355"/>
            <p:cNvSpPr>
              <a:spLocks/>
            </p:cNvSpPr>
            <p:nvPr/>
          </p:nvSpPr>
          <p:spPr bwMode="auto">
            <a:xfrm>
              <a:off x="827" y="210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0" name="Freeform 1356"/>
            <p:cNvSpPr>
              <a:spLocks/>
            </p:cNvSpPr>
            <p:nvPr/>
          </p:nvSpPr>
          <p:spPr bwMode="auto">
            <a:xfrm>
              <a:off x="2150" y="270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1" name="Freeform 1357"/>
            <p:cNvSpPr>
              <a:spLocks/>
            </p:cNvSpPr>
            <p:nvPr/>
          </p:nvSpPr>
          <p:spPr bwMode="auto">
            <a:xfrm>
              <a:off x="2636" y="3029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2" name="Freeform 1358"/>
            <p:cNvSpPr>
              <a:spLocks/>
            </p:cNvSpPr>
            <p:nvPr/>
          </p:nvSpPr>
          <p:spPr bwMode="auto">
            <a:xfrm>
              <a:off x="1260" y="277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3" name="Freeform 1359"/>
            <p:cNvSpPr>
              <a:spLocks/>
            </p:cNvSpPr>
            <p:nvPr/>
          </p:nvSpPr>
          <p:spPr bwMode="auto">
            <a:xfrm>
              <a:off x="1505" y="321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4" name="Freeform 1360"/>
            <p:cNvSpPr>
              <a:spLocks/>
            </p:cNvSpPr>
            <p:nvPr/>
          </p:nvSpPr>
          <p:spPr bwMode="auto">
            <a:xfrm>
              <a:off x="1002" y="269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5" name="Freeform 1361"/>
            <p:cNvSpPr>
              <a:spLocks/>
            </p:cNvSpPr>
            <p:nvPr/>
          </p:nvSpPr>
          <p:spPr bwMode="auto">
            <a:xfrm>
              <a:off x="771" y="2446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6" name="Freeform 1362"/>
            <p:cNvSpPr>
              <a:spLocks/>
            </p:cNvSpPr>
            <p:nvPr/>
          </p:nvSpPr>
          <p:spPr bwMode="auto">
            <a:xfrm>
              <a:off x="1065" y="3008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7" name="Freeform 1363"/>
            <p:cNvSpPr>
              <a:spLocks/>
            </p:cNvSpPr>
            <p:nvPr/>
          </p:nvSpPr>
          <p:spPr bwMode="auto">
            <a:xfrm>
              <a:off x="1054" y="2935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8" name="Freeform 1364"/>
            <p:cNvSpPr>
              <a:spLocks/>
            </p:cNvSpPr>
            <p:nvPr/>
          </p:nvSpPr>
          <p:spPr bwMode="auto">
            <a:xfrm>
              <a:off x="747" y="1664"/>
              <a:ext cx="24" cy="25"/>
            </a:xfrm>
            <a:custGeom>
              <a:avLst/>
              <a:gdLst>
                <a:gd name="T0" fmla="*/ 11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1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1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59" name="Freeform 1365"/>
            <p:cNvSpPr>
              <a:spLocks/>
            </p:cNvSpPr>
            <p:nvPr/>
          </p:nvSpPr>
          <p:spPr bwMode="auto">
            <a:xfrm>
              <a:off x="918" y="179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0" name="Freeform 1366"/>
            <p:cNvSpPr>
              <a:spLocks/>
            </p:cNvSpPr>
            <p:nvPr/>
          </p:nvSpPr>
          <p:spPr bwMode="auto">
            <a:xfrm>
              <a:off x="2301" y="3323"/>
              <a:ext cx="24" cy="24"/>
            </a:xfrm>
            <a:custGeom>
              <a:avLst/>
              <a:gdLst>
                <a:gd name="T0" fmla="*/ 13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3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3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1" name="Freeform 1367"/>
            <p:cNvSpPr>
              <a:spLocks/>
            </p:cNvSpPr>
            <p:nvPr/>
          </p:nvSpPr>
          <p:spPr bwMode="auto">
            <a:xfrm>
              <a:off x="813" y="2576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2" name="Freeform 1368"/>
            <p:cNvSpPr>
              <a:spLocks/>
            </p:cNvSpPr>
            <p:nvPr/>
          </p:nvSpPr>
          <p:spPr bwMode="auto">
            <a:xfrm>
              <a:off x="998" y="265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3" name="Freeform 1369"/>
            <p:cNvSpPr>
              <a:spLocks/>
            </p:cNvSpPr>
            <p:nvPr/>
          </p:nvSpPr>
          <p:spPr bwMode="auto">
            <a:xfrm>
              <a:off x="1281" y="2404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4" name="Freeform 1370"/>
            <p:cNvSpPr>
              <a:spLocks/>
            </p:cNvSpPr>
            <p:nvPr/>
          </p:nvSpPr>
          <p:spPr bwMode="auto">
            <a:xfrm>
              <a:off x="1327" y="2548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5" name="Freeform 1371"/>
            <p:cNvSpPr>
              <a:spLocks/>
            </p:cNvSpPr>
            <p:nvPr/>
          </p:nvSpPr>
          <p:spPr bwMode="auto">
            <a:xfrm>
              <a:off x="806" y="218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6" name="Freeform 1372"/>
            <p:cNvSpPr>
              <a:spLocks/>
            </p:cNvSpPr>
            <p:nvPr/>
          </p:nvSpPr>
          <p:spPr bwMode="auto">
            <a:xfrm>
              <a:off x="1107" y="2157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7" name="Freeform 1373"/>
            <p:cNvSpPr>
              <a:spLocks/>
            </p:cNvSpPr>
            <p:nvPr/>
          </p:nvSpPr>
          <p:spPr bwMode="auto">
            <a:xfrm>
              <a:off x="1651" y="299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8" name="Freeform 1374"/>
            <p:cNvSpPr>
              <a:spLocks/>
            </p:cNvSpPr>
            <p:nvPr/>
          </p:nvSpPr>
          <p:spPr bwMode="auto">
            <a:xfrm>
              <a:off x="1819" y="297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69" name="Freeform 1375"/>
            <p:cNvSpPr>
              <a:spLocks/>
            </p:cNvSpPr>
            <p:nvPr/>
          </p:nvSpPr>
          <p:spPr bwMode="auto">
            <a:xfrm>
              <a:off x="1368" y="324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0" name="Freeform 1376"/>
            <p:cNvSpPr>
              <a:spLocks/>
            </p:cNvSpPr>
            <p:nvPr/>
          </p:nvSpPr>
          <p:spPr bwMode="auto">
            <a:xfrm>
              <a:off x="1040" y="286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1" name="Freeform 1377"/>
            <p:cNvSpPr>
              <a:spLocks/>
            </p:cNvSpPr>
            <p:nvPr/>
          </p:nvSpPr>
          <p:spPr bwMode="auto">
            <a:xfrm>
              <a:off x="1019" y="322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2" name="Freeform 1378"/>
            <p:cNvSpPr>
              <a:spLocks/>
            </p:cNvSpPr>
            <p:nvPr/>
          </p:nvSpPr>
          <p:spPr bwMode="auto">
            <a:xfrm>
              <a:off x="911" y="2715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3" name="Freeform 1379"/>
            <p:cNvSpPr>
              <a:spLocks/>
            </p:cNvSpPr>
            <p:nvPr/>
          </p:nvSpPr>
          <p:spPr bwMode="auto">
            <a:xfrm>
              <a:off x="1072" y="260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4" name="Freeform 1380"/>
            <p:cNvSpPr>
              <a:spLocks/>
            </p:cNvSpPr>
            <p:nvPr/>
          </p:nvSpPr>
          <p:spPr bwMode="auto">
            <a:xfrm>
              <a:off x="831" y="1758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5" name="Freeform 1381"/>
            <p:cNvSpPr>
              <a:spLocks/>
            </p:cNvSpPr>
            <p:nvPr/>
          </p:nvSpPr>
          <p:spPr bwMode="auto">
            <a:xfrm>
              <a:off x="813" y="1797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6" name="Freeform 1382"/>
            <p:cNvSpPr>
              <a:spLocks/>
            </p:cNvSpPr>
            <p:nvPr/>
          </p:nvSpPr>
          <p:spPr bwMode="auto">
            <a:xfrm>
              <a:off x="1121" y="315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7" name="Freeform 1383"/>
            <p:cNvSpPr>
              <a:spLocks/>
            </p:cNvSpPr>
            <p:nvPr/>
          </p:nvSpPr>
          <p:spPr bwMode="auto">
            <a:xfrm>
              <a:off x="984" y="2356"/>
              <a:ext cx="25" cy="20"/>
            </a:xfrm>
            <a:custGeom>
              <a:avLst/>
              <a:gdLst>
                <a:gd name="T0" fmla="*/ 14 w 25"/>
                <a:gd name="T1" fmla="*/ 0 h 20"/>
                <a:gd name="T2" fmla="*/ 0 w 25"/>
                <a:gd name="T3" fmla="*/ 20 h 20"/>
                <a:gd name="T4" fmla="*/ 25 w 25"/>
                <a:gd name="T5" fmla="*/ 20 h 20"/>
                <a:gd name="T6" fmla="*/ 14 w 25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0">
                  <a:moveTo>
                    <a:pt x="14" y="0"/>
                  </a:moveTo>
                  <a:lnTo>
                    <a:pt x="0" y="20"/>
                  </a:lnTo>
                  <a:lnTo>
                    <a:pt x="25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8" name="Freeform 1384"/>
            <p:cNvSpPr>
              <a:spLocks/>
            </p:cNvSpPr>
            <p:nvPr/>
          </p:nvSpPr>
          <p:spPr bwMode="auto">
            <a:xfrm>
              <a:off x="775" y="233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79" name="Freeform 1385"/>
            <p:cNvSpPr>
              <a:spLocks/>
            </p:cNvSpPr>
            <p:nvPr/>
          </p:nvSpPr>
          <p:spPr bwMode="auto">
            <a:xfrm>
              <a:off x="1030" y="316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0" name="Freeform 1386"/>
            <p:cNvSpPr>
              <a:spLocks/>
            </p:cNvSpPr>
            <p:nvPr/>
          </p:nvSpPr>
          <p:spPr bwMode="auto">
            <a:xfrm>
              <a:off x="1166" y="326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1" name="Freeform 1387"/>
            <p:cNvSpPr>
              <a:spLocks/>
            </p:cNvSpPr>
            <p:nvPr/>
          </p:nvSpPr>
          <p:spPr bwMode="auto">
            <a:xfrm>
              <a:off x="901" y="2858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2" name="Freeform 1388"/>
            <p:cNvSpPr>
              <a:spLocks/>
            </p:cNvSpPr>
            <p:nvPr/>
          </p:nvSpPr>
          <p:spPr bwMode="auto">
            <a:xfrm>
              <a:off x="1316" y="298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3" name="Freeform 1389"/>
            <p:cNvSpPr>
              <a:spLocks/>
            </p:cNvSpPr>
            <p:nvPr/>
          </p:nvSpPr>
          <p:spPr bwMode="auto">
            <a:xfrm>
              <a:off x="977" y="2579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4" name="Freeform 1390"/>
            <p:cNvSpPr>
              <a:spLocks/>
            </p:cNvSpPr>
            <p:nvPr/>
          </p:nvSpPr>
          <p:spPr bwMode="auto">
            <a:xfrm>
              <a:off x="1452" y="2841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5" name="Freeform 1391"/>
            <p:cNvSpPr>
              <a:spLocks/>
            </p:cNvSpPr>
            <p:nvPr/>
          </p:nvSpPr>
          <p:spPr bwMode="auto">
            <a:xfrm>
              <a:off x="1176" y="237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6" name="Freeform 1392"/>
            <p:cNvSpPr>
              <a:spLocks/>
            </p:cNvSpPr>
            <p:nvPr/>
          </p:nvSpPr>
          <p:spPr bwMode="auto">
            <a:xfrm>
              <a:off x="970" y="2139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7" name="Freeform 1393"/>
            <p:cNvSpPr>
              <a:spLocks/>
            </p:cNvSpPr>
            <p:nvPr/>
          </p:nvSpPr>
          <p:spPr bwMode="auto">
            <a:xfrm>
              <a:off x="901" y="2150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8" name="Freeform 1394"/>
            <p:cNvSpPr>
              <a:spLocks/>
            </p:cNvSpPr>
            <p:nvPr/>
          </p:nvSpPr>
          <p:spPr bwMode="auto">
            <a:xfrm>
              <a:off x="932" y="267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89" name="Freeform 1395"/>
            <p:cNvSpPr>
              <a:spLocks/>
            </p:cNvSpPr>
            <p:nvPr/>
          </p:nvSpPr>
          <p:spPr bwMode="auto">
            <a:xfrm>
              <a:off x="1190" y="2974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0" name="Freeform 1396"/>
            <p:cNvSpPr>
              <a:spLocks/>
            </p:cNvSpPr>
            <p:nvPr/>
          </p:nvSpPr>
          <p:spPr bwMode="auto">
            <a:xfrm>
              <a:off x="1124" y="2551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1" name="Freeform 1397"/>
            <p:cNvSpPr>
              <a:spLocks/>
            </p:cNvSpPr>
            <p:nvPr/>
          </p:nvSpPr>
          <p:spPr bwMode="auto">
            <a:xfrm>
              <a:off x="1155" y="2202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2" name="Freeform 1398"/>
            <p:cNvSpPr>
              <a:spLocks/>
            </p:cNvSpPr>
            <p:nvPr/>
          </p:nvSpPr>
          <p:spPr bwMode="auto">
            <a:xfrm>
              <a:off x="925" y="309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3" name="Freeform 1399"/>
            <p:cNvSpPr>
              <a:spLocks/>
            </p:cNvSpPr>
            <p:nvPr/>
          </p:nvSpPr>
          <p:spPr bwMode="auto">
            <a:xfrm>
              <a:off x="1124" y="321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4" name="Freeform 1400"/>
            <p:cNvSpPr>
              <a:spLocks/>
            </p:cNvSpPr>
            <p:nvPr/>
          </p:nvSpPr>
          <p:spPr bwMode="auto">
            <a:xfrm>
              <a:off x="1421" y="305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5" name="Freeform 1401"/>
            <p:cNvSpPr>
              <a:spLocks/>
            </p:cNvSpPr>
            <p:nvPr/>
          </p:nvSpPr>
          <p:spPr bwMode="auto">
            <a:xfrm>
              <a:off x="887" y="2789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6" name="Freeform 1402"/>
            <p:cNvSpPr>
              <a:spLocks/>
            </p:cNvSpPr>
            <p:nvPr/>
          </p:nvSpPr>
          <p:spPr bwMode="auto">
            <a:xfrm>
              <a:off x="936" y="260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7" name="Freeform 1403"/>
            <p:cNvSpPr>
              <a:spLocks/>
            </p:cNvSpPr>
            <p:nvPr/>
          </p:nvSpPr>
          <p:spPr bwMode="auto">
            <a:xfrm>
              <a:off x="1211" y="334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8" name="Freeform 1404"/>
            <p:cNvSpPr>
              <a:spLocks/>
            </p:cNvSpPr>
            <p:nvPr/>
          </p:nvSpPr>
          <p:spPr bwMode="auto">
            <a:xfrm>
              <a:off x="925" y="182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99" name="Oval 1405"/>
            <p:cNvSpPr>
              <a:spLocks noChangeArrowheads="1"/>
            </p:cNvSpPr>
            <p:nvPr/>
          </p:nvSpPr>
          <p:spPr bwMode="auto">
            <a:xfrm>
              <a:off x="1393" y="303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0" name="Oval 1406"/>
            <p:cNvSpPr>
              <a:spLocks noChangeArrowheads="1"/>
            </p:cNvSpPr>
            <p:nvPr/>
          </p:nvSpPr>
          <p:spPr bwMode="auto">
            <a:xfrm>
              <a:off x="2754" y="325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1" name="Oval 1407"/>
            <p:cNvSpPr>
              <a:spLocks noChangeArrowheads="1"/>
            </p:cNvSpPr>
            <p:nvPr/>
          </p:nvSpPr>
          <p:spPr bwMode="auto">
            <a:xfrm>
              <a:off x="2025" y="308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2" name="Oval 1408"/>
            <p:cNvSpPr>
              <a:spLocks noChangeArrowheads="1"/>
            </p:cNvSpPr>
            <p:nvPr/>
          </p:nvSpPr>
          <p:spPr bwMode="auto">
            <a:xfrm>
              <a:off x="2625" y="323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3" name="Oval 1409"/>
            <p:cNvSpPr>
              <a:spLocks noChangeArrowheads="1"/>
            </p:cNvSpPr>
            <p:nvPr/>
          </p:nvSpPr>
          <p:spPr bwMode="auto">
            <a:xfrm>
              <a:off x="1344" y="308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04" name="Oval 1410"/>
            <p:cNvSpPr>
              <a:spLocks noChangeArrowheads="1"/>
            </p:cNvSpPr>
            <p:nvPr/>
          </p:nvSpPr>
          <p:spPr bwMode="auto">
            <a:xfrm>
              <a:off x="1327" y="3337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8" name="Group 1612"/>
          <p:cNvGrpSpPr>
            <a:grpSpLocks/>
          </p:cNvGrpSpPr>
          <p:nvPr/>
        </p:nvGrpSpPr>
        <p:grpSpPr bwMode="auto">
          <a:xfrm>
            <a:off x="1174750" y="1566863"/>
            <a:ext cx="5962651" cy="4117975"/>
            <a:chOff x="740" y="987"/>
            <a:chExt cx="3756" cy="2594"/>
          </a:xfrm>
        </p:grpSpPr>
        <p:sp>
          <p:nvSpPr>
            <p:cNvPr id="2905" name="Oval 1412"/>
            <p:cNvSpPr>
              <a:spLocks noChangeArrowheads="1"/>
            </p:cNvSpPr>
            <p:nvPr/>
          </p:nvSpPr>
          <p:spPr bwMode="auto">
            <a:xfrm>
              <a:off x="2304" y="332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6" name="Oval 1413"/>
            <p:cNvSpPr>
              <a:spLocks noChangeArrowheads="1"/>
            </p:cNvSpPr>
            <p:nvPr/>
          </p:nvSpPr>
          <p:spPr bwMode="auto">
            <a:xfrm>
              <a:off x="1459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7" name="Oval 1414"/>
            <p:cNvSpPr>
              <a:spLocks noChangeArrowheads="1"/>
            </p:cNvSpPr>
            <p:nvPr/>
          </p:nvSpPr>
          <p:spPr bwMode="auto">
            <a:xfrm>
              <a:off x="2332" y="297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8" name="Oval 1415"/>
            <p:cNvSpPr>
              <a:spLocks noChangeArrowheads="1"/>
            </p:cNvSpPr>
            <p:nvPr/>
          </p:nvSpPr>
          <p:spPr bwMode="auto">
            <a:xfrm>
              <a:off x="1550" y="338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9" name="Oval 1416"/>
            <p:cNvSpPr>
              <a:spLocks noChangeArrowheads="1"/>
            </p:cNvSpPr>
            <p:nvPr/>
          </p:nvSpPr>
          <p:spPr bwMode="auto">
            <a:xfrm>
              <a:off x="1889" y="2984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0" name="Oval 1417"/>
            <p:cNvSpPr>
              <a:spLocks noChangeArrowheads="1"/>
            </p:cNvSpPr>
            <p:nvPr/>
          </p:nvSpPr>
          <p:spPr bwMode="auto">
            <a:xfrm>
              <a:off x="1166" y="307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1" name="Oval 1418"/>
            <p:cNvSpPr>
              <a:spLocks noChangeArrowheads="1"/>
            </p:cNvSpPr>
            <p:nvPr/>
          </p:nvSpPr>
          <p:spPr bwMode="auto">
            <a:xfrm>
              <a:off x="2747" y="340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2" name="Oval 1419"/>
            <p:cNvSpPr>
              <a:spLocks noChangeArrowheads="1"/>
            </p:cNvSpPr>
            <p:nvPr/>
          </p:nvSpPr>
          <p:spPr bwMode="auto">
            <a:xfrm>
              <a:off x="2241" y="329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3" name="Oval 1420"/>
            <p:cNvSpPr>
              <a:spLocks noChangeArrowheads="1"/>
            </p:cNvSpPr>
            <p:nvPr/>
          </p:nvSpPr>
          <p:spPr bwMode="auto">
            <a:xfrm>
              <a:off x="2070" y="282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4" name="Oval 1421"/>
            <p:cNvSpPr>
              <a:spLocks noChangeArrowheads="1"/>
            </p:cNvSpPr>
            <p:nvPr/>
          </p:nvSpPr>
          <p:spPr bwMode="auto">
            <a:xfrm>
              <a:off x="2440" y="355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5" name="Oval 1422"/>
            <p:cNvSpPr>
              <a:spLocks noChangeArrowheads="1"/>
            </p:cNvSpPr>
            <p:nvPr/>
          </p:nvSpPr>
          <p:spPr bwMode="auto">
            <a:xfrm>
              <a:off x="2192" y="323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6" name="Oval 1423"/>
            <p:cNvSpPr>
              <a:spLocks noChangeArrowheads="1"/>
            </p:cNvSpPr>
            <p:nvPr/>
          </p:nvSpPr>
          <p:spPr bwMode="auto">
            <a:xfrm>
              <a:off x="2342" y="352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7" name="Oval 1424"/>
            <p:cNvSpPr>
              <a:spLocks noChangeArrowheads="1"/>
            </p:cNvSpPr>
            <p:nvPr/>
          </p:nvSpPr>
          <p:spPr bwMode="auto">
            <a:xfrm>
              <a:off x="4168" y="344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8" name="Oval 1425"/>
            <p:cNvSpPr>
              <a:spLocks noChangeArrowheads="1"/>
            </p:cNvSpPr>
            <p:nvPr/>
          </p:nvSpPr>
          <p:spPr bwMode="auto">
            <a:xfrm>
              <a:off x="2126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19" name="Oval 1426"/>
            <p:cNvSpPr>
              <a:spLocks noChangeArrowheads="1"/>
            </p:cNvSpPr>
            <p:nvPr/>
          </p:nvSpPr>
          <p:spPr bwMode="auto">
            <a:xfrm>
              <a:off x="4046" y="326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0" name="Oval 1427"/>
            <p:cNvSpPr>
              <a:spLocks noChangeArrowheads="1"/>
            </p:cNvSpPr>
            <p:nvPr/>
          </p:nvSpPr>
          <p:spPr bwMode="auto">
            <a:xfrm>
              <a:off x="1368" y="329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1" name="Oval 1428"/>
            <p:cNvSpPr>
              <a:spLocks noChangeArrowheads="1"/>
            </p:cNvSpPr>
            <p:nvPr/>
          </p:nvSpPr>
          <p:spPr bwMode="auto">
            <a:xfrm>
              <a:off x="2842" y="330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2" name="Oval 1429"/>
            <p:cNvSpPr>
              <a:spLocks noChangeArrowheads="1"/>
            </p:cNvSpPr>
            <p:nvPr/>
          </p:nvSpPr>
          <p:spPr bwMode="auto">
            <a:xfrm>
              <a:off x="2283" y="234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3" name="Oval 1430"/>
            <p:cNvSpPr>
              <a:spLocks noChangeArrowheads="1"/>
            </p:cNvSpPr>
            <p:nvPr/>
          </p:nvSpPr>
          <p:spPr bwMode="auto">
            <a:xfrm>
              <a:off x="1986" y="3434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4" name="Oval 1431"/>
            <p:cNvSpPr>
              <a:spLocks noChangeArrowheads="1"/>
            </p:cNvSpPr>
            <p:nvPr/>
          </p:nvSpPr>
          <p:spPr bwMode="auto">
            <a:xfrm>
              <a:off x="2667" y="339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5" name="Oval 1432"/>
            <p:cNvSpPr>
              <a:spLocks noChangeArrowheads="1"/>
            </p:cNvSpPr>
            <p:nvPr/>
          </p:nvSpPr>
          <p:spPr bwMode="auto">
            <a:xfrm>
              <a:off x="3777" y="343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6" name="Oval 1433"/>
            <p:cNvSpPr>
              <a:spLocks noChangeArrowheads="1"/>
            </p:cNvSpPr>
            <p:nvPr/>
          </p:nvSpPr>
          <p:spPr bwMode="auto">
            <a:xfrm>
              <a:off x="2426" y="332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7" name="Oval 1434"/>
            <p:cNvSpPr>
              <a:spLocks noChangeArrowheads="1"/>
            </p:cNvSpPr>
            <p:nvPr/>
          </p:nvSpPr>
          <p:spPr bwMode="auto">
            <a:xfrm>
              <a:off x="2493" y="3197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8" name="Oval 1435"/>
            <p:cNvSpPr>
              <a:spLocks noChangeArrowheads="1"/>
            </p:cNvSpPr>
            <p:nvPr/>
          </p:nvSpPr>
          <p:spPr bwMode="auto">
            <a:xfrm>
              <a:off x="3072" y="343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29" name="Oval 1436"/>
            <p:cNvSpPr>
              <a:spLocks noChangeArrowheads="1"/>
            </p:cNvSpPr>
            <p:nvPr/>
          </p:nvSpPr>
          <p:spPr bwMode="auto">
            <a:xfrm>
              <a:off x="3145" y="337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0" name="Oval 1437"/>
            <p:cNvSpPr>
              <a:spLocks noChangeArrowheads="1"/>
            </p:cNvSpPr>
            <p:nvPr/>
          </p:nvSpPr>
          <p:spPr bwMode="auto">
            <a:xfrm>
              <a:off x="1533" y="3448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1" name="Oval 1438"/>
            <p:cNvSpPr>
              <a:spLocks noChangeArrowheads="1"/>
            </p:cNvSpPr>
            <p:nvPr/>
          </p:nvSpPr>
          <p:spPr bwMode="auto">
            <a:xfrm>
              <a:off x="3030" y="349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2" name="Oval 1439"/>
            <p:cNvSpPr>
              <a:spLocks noChangeArrowheads="1"/>
            </p:cNvSpPr>
            <p:nvPr/>
          </p:nvSpPr>
          <p:spPr bwMode="auto">
            <a:xfrm>
              <a:off x="2314" y="294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3" name="Oval 1440"/>
            <p:cNvSpPr>
              <a:spLocks noChangeArrowheads="1"/>
            </p:cNvSpPr>
            <p:nvPr/>
          </p:nvSpPr>
          <p:spPr bwMode="auto">
            <a:xfrm>
              <a:off x="1833" y="336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4" name="Oval 1441"/>
            <p:cNvSpPr>
              <a:spLocks noChangeArrowheads="1"/>
            </p:cNvSpPr>
            <p:nvPr/>
          </p:nvSpPr>
          <p:spPr bwMode="auto">
            <a:xfrm>
              <a:off x="4262" y="330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5" name="Oval 1442"/>
            <p:cNvSpPr>
              <a:spLocks noChangeArrowheads="1"/>
            </p:cNvSpPr>
            <p:nvPr/>
          </p:nvSpPr>
          <p:spPr bwMode="auto">
            <a:xfrm>
              <a:off x="1808" y="274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6" name="Oval 1443"/>
            <p:cNvSpPr>
              <a:spLocks noChangeArrowheads="1"/>
            </p:cNvSpPr>
            <p:nvPr/>
          </p:nvSpPr>
          <p:spPr bwMode="auto">
            <a:xfrm>
              <a:off x="2259" y="326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7" name="Oval 1444"/>
            <p:cNvSpPr>
              <a:spLocks noChangeArrowheads="1"/>
            </p:cNvSpPr>
            <p:nvPr/>
          </p:nvSpPr>
          <p:spPr bwMode="auto">
            <a:xfrm>
              <a:off x="3110" y="352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8" name="Oval 1445"/>
            <p:cNvSpPr>
              <a:spLocks noChangeArrowheads="1"/>
            </p:cNvSpPr>
            <p:nvPr/>
          </p:nvSpPr>
          <p:spPr bwMode="auto">
            <a:xfrm>
              <a:off x="2615" y="337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39" name="Oval 1446"/>
            <p:cNvSpPr>
              <a:spLocks noChangeArrowheads="1"/>
            </p:cNvSpPr>
            <p:nvPr/>
          </p:nvSpPr>
          <p:spPr bwMode="auto">
            <a:xfrm>
              <a:off x="2538" y="324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0" name="Oval 1447"/>
            <p:cNvSpPr>
              <a:spLocks noChangeArrowheads="1"/>
            </p:cNvSpPr>
            <p:nvPr/>
          </p:nvSpPr>
          <p:spPr bwMode="auto">
            <a:xfrm>
              <a:off x="2419" y="348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1" name="Oval 1448"/>
            <p:cNvSpPr>
              <a:spLocks noChangeArrowheads="1"/>
            </p:cNvSpPr>
            <p:nvPr/>
          </p:nvSpPr>
          <p:spPr bwMode="auto">
            <a:xfrm>
              <a:off x="2587" y="336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2" name="Oval 1449"/>
            <p:cNvSpPr>
              <a:spLocks noChangeArrowheads="1"/>
            </p:cNvSpPr>
            <p:nvPr/>
          </p:nvSpPr>
          <p:spPr bwMode="auto">
            <a:xfrm>
              <a:off x="3121" y="350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3" name="Oval 1450"/>
            <p:cNvSpPr>
              <a:spLocks noChangeArrowheads="1"/>
            </p:cNvSpPr>
            <p:nvPr/>
          </p:nvSpPr>
          <p:spPr bwMode="auto">
            <a:xfrm>
              <a:off x="2122" y="341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4" name="Oval 1451"/>
            <p:cNvSpPr>
              <a:spLocks noChangeArrowheads="1"/>
            </p:cNvSpPr>
            <p:nvPr/>
          </p:nvSpPr>
          <p:spPr bwMode="auto">
            <a:xfrm>
              <a:off x="1309" y="259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5" name="Oval 1452"/>
            <p:cNvSpPr>
              <a:spLocks noChangeArrowheads="1"/>
            </p:cNvSpPr>
            <p:nvPr/>
          </p:nvSpPr>
          <p:spPr bwMode="auto">
            <a:xfrm>
              <a:off x="2877" y="3494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6" name="Oval 1453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7" name="Oval 1454"/>
            <p:cNvSpPr>
              <a:spLocks noChangeArrowheads="1"/>
            </p:cNvSpPr>
            <p:nvPr/>
          </p:nvSpPr>
          <p:spPr bwMode="auto">
            <a:xfrm>
              <a:off x="2098" y="302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8" name="Oval 1455"/>
            <p:cNvSpPr>
              <a:spLocks noChangeArrowheads="1"/>
            </p:cNvSpPr>
            <p:nvPr/>
          </p:nvSpPr>
          <p:spPr bwMode="auto">
            <a:xfrm>
              <a:off x="2412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49" name="Oval 1456"/>
            <p:cNvSpPr>
              <a:spLocks noChangeArrowheads="1"/>
            </p:cNvSpPr>
            <p:nvPr/>
          </p:nvSpPr>
          <p:spPr bwMode="auto">
            <a:xfrm>
              <a:off x="2060" y="279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0" name="Oval 1457"/>
            <p:cNvSpPr>
              <a:spLocks noChangeArrowheads="1"/>
            </p:cNvSpPr>
            <p:nvPr/>
          </p:nvSpPr>
          <p:spPr bwMode="auto">
            <a:xfrm>
              <a:off x="2883" y="292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1" name="Oval 1458"/>
            <p:cNvSpPr>
              <a:spLocks noChangeArrowheads="1"/>
            </p:cNvSpPr>
            <p:nvPr/>
          </p:nvSpPr>
          <p:spPr bwMode="auto">
            <a:xfrm>
              <a:off x="1756" y="285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2" name="Oval 1459"/>
            <p:cNvSpPr>
              <a:spLocks noChangeArrowheads="1"/>
            </p:cNvSpPr>
            <p:nvPr/>
          </p:nvSpPr>
          <p:spPr bwMode="auto">
            <a:xfrm>
              <a:off x="3306" y="346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3" name="Oval 1460"/>
            <p:cNvSpPr>
              <a:spLocks noChangeArrowheads="1"/>
            </p:cNvSpPr>
            <p:nvPr/>
          </p:nvSpPr>
          <p:spPr bwMode="auto">
            <a:xfrm>
              <a:off x="1473" y="308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4" name="Oval 1461"/>
            <p:cNvSpPr>
              <a:spLocks noChangeArrowheads="1"/>
            </p:cNvSpPr>
            <p:nvPr/>
          </p:nvSpPr>
          <p:spPr bwMode="auto">
            <a:xfrm>
              <a:off x="2081" y="347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5" name="Oval 1462"/>
            <p:cNvSpPr>
              <a:spLocks noChangeArrowheads="1"/>
            </p:cNvSpPr>
            <p:nvPr/>
          </p:nvSpPr>
          <p:spPr bwMode="auto">
            <a:xfrm>
              <a:off x="4196" y="309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6" name="Oval 1463"/>
            <p:cNvSpPr>
              <a:spLocks noChangeArrowheads="1"/>
            </p:cNvSpPr>
            <p:nvPr/>
          </p:nvSpPr>
          <p:spPr bwMode="auto">
            <a:xfrm>
              <a:off x="2831" y="336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7" name="Oval 1464"/>
            <p:cNvSpPr>
              <a:spLocks noChangeArrowheads="1"/>
            </p:cNvSpPr>
            <p:nvPr/>
          </p:nvSpPr>
          <p:spPr bwMode="auto">
            <a:xfrm>
              <a:off x="3114" y="324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8" name="Oval 1465"/>
            <p:cNvSpPr>
              <a:spLocks noChangeArrowheads="1"/>
            </p:cNvSpPr>
            <p:nvPr/>
          </p:nvSpPr>
          <p:spPr bwMode="auto">
            <a:xfrm>
              <a:off x="2887" y="350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59" name="Oval 1466"/>
            <p:cNvSpPr>
              <a:spLocks noChangeArrowheads="1"/>
            </p:cNvSpPr>
            <p:nvPr/>
          </p:nvSpPr>
          <p:spPr bwMode="auto">
            <a:xfrm>
              <a:off x="1316" y="317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0" name="Oval 1467"/>
            <p:cNvSpPr>
              <a:spLocks noChangeArrowheads="1"/>
            </p:cNvSpPr>
            <p:nvPr/>
          </p:nvSpPr>
          <p:spPr bwMode="auto">
            <a:xfrm>
              <a:off x="1892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1" name="Oval 1468"/>
            <p:cNvSpPr>
              <a:spLocks noChangeArrowheads="1"/>
            </p:cNvSpPr>
            <p:nvPr/>
          </p:nvSpPr>
          <p:spPr bwMode="auto">
            <a:xfrm>
              <a:off x="1564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2" name="Oval 1469"/>
            <p:cNvSpPr>
              <a:spLocks noChangeArrowheads="1"/>
            </p:cNvSpPr>
            <p:nvPr/>
          </p:nvSpPr>
          <p:spPr bwMode="auto">
            <a:xfrm>
              <a:off x="2618" y="303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3" name="Oval 1470"/>
            <p:cNvSpPr>
              <a:spLocks noChangeArrowheads="1"/>
            </p:cNvSpPr>
            <p:nvPr/>
          </p:nvSpPr>
          <p:spPr bwMode="auto">
            <a:xfrm>
              <a:off x="3030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4" name="Oval 1471"/>
            <p:cNvSpPr>
              <a:spLocks noChangeArrowheads="1"/>
            </p:cNvSpPr>
            <p:nvPr/>
          </p:nvSpPr>
          <p:spPr bwMode="auto">
            <a:xfrm>
              <a:off x="2405" y="32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5" name="Oval 1472"/>
            <p:cNvSpPr>
              <a:spLocks noChangeArrowheads="1"/>
            </p:cNvSpPr>
            <p:nvPr/>
          </p:nvSpPr>
          <p:spPr bwMode="auto">
            <a:xfrm>
              <a:off x="1910" y="318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6" name="Oval 1473"/>
            <p:cNvSpPr>
              <a:spLocks noChangeArrowheads="1"/>
            </p:cNvSpPr>
            <p:nvPr/>
          </p:nvSpPr>
          <p:spPr bwMode="auto">
            <a:xfrm>
              <a:off x="1498" y="32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7" name="Oval 1474"/>
            <p:cNvSpPr>
              <a:spLocks noChangeArrowheads="1"/>
            </p:cNvSpPr>
            <p:nvPr/>
          </p:nvSpPr>
          <p:spPr bwMode="auto">
            <a:xfrm>
              <a:off x="1927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8" name="Oval 1475"/>
            <p:cNvSpPr>
              <a:spLocks noChangeArrowheads="1"/>
            </p:cNvSpPr>
            <p:nvPr/>
          </p:nvSpPr>
          <p:spPr bwMode="auto">
            <a:xfrm>
              <a:off x="1145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69" name="Oval 1476"/>
            <p:cNvSpPr>
              <a:spLocks noChangeArrowheads="1"/>
            </p:cNvSpPr>
            <p:nvPr/>
          </p:nvSpPr>
          <p:spPr bwMode="auto">
            <a:xfrm>
              <a:off x="1969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0" name="Oval 1477"/>
            <p:cNvSpPr>
              <a:spLocks noChangeArrowheads="1"/>
            </p:cNvSpPr>
            <p:nvPr/>
          </p:nvSpPr>
          <p:spPr bwMode="auto">
            <a:xfrm>
              <a:off x="1100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1" name="Oval 1478"/>
            <p:cNvSpPr>
              <a:spLocks noChangeArrowheads="1"/>
            </p:cNvSpPr>
            <p:nvPr/>
          </p:nvSpPr>
          <p:spPr bwMode="auto">
            <a:xfrm>
              <a:off x="3142" y="33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2" name="Oval 1479"/>
            <p:cNvSpPr>
              <a:spLocks noChangeArrowheads="1"/>
            </p:cNvSpPr>
            <p:nvPr/>
          </p:nvSpPr>
          <p:spPr bwMode="auto">
            <a:xfrm>
              <a:off x="1752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3" name="Oval 1480"/>
            <p:cNvSpPr>
              <a:spLocks noChangeArrowheads="1"/>
            </p:cNvSpPr>
            <p:nvPr/>
          </p:nvSpPr>
          <p:spPr bwMode="auto">
            <a:xfrm>
              <a:off x="3568" y="34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4" name="Oval 1481"/>
            <p:cNvSpPr>
              <a:spLocks noChangeArrowheads="1"/>
            </p:cNvSpPr>
            <p:nvPr/>
          </p:nvSpPr>
          <p:spPr bwMode="auto">
            <a:xfrm>
              <a:off x="904" y="25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5" name="Oval 1482"/>
            <p:cNvSpPr>
              <a:spLocks noChangeArrowheads="1"/>
            </p:cNvSpPr>
            <p:nvPr/>
          </p:nvSpPr>
          <p:spPr bwMode="auto">
            <a:xfrm>
              <a:off x="1505" y="31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6" name="Oval 1483"/>
            <p:cNvSpPr>
              <a:spLocks noChangeArrowheads="1"/>
            </p:cNvSpPr>
            <p:nvPr/>
          </p:nvSpPr>
          <p:spPr bwMode="auto">
            <a:xfrm>
              <a:off x="3306" y="341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7" name="Oval 1484"/>
            <p:cNvSpPr>
              <a:spLocks noChangeArrowheads="1"/>
            </p:cNvSpPr>
            <p:nvPr/>
          </p:nvSpPr>
          <p:spPr bwMode="auto">
            <a:xfrm>
              <a:off x="1801" y="34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8" name="Oval 1485"/>
            <p:cNvSpPr>
              <a:spLocks noChangeArrowheads="1"/>
            </p:cNvSpPr>
            <p:nvPr/>
          </p:nvSpPr>
          <p:spPr bwMode="auto">
            <a:xfrm>
              <a:off x="1159" y="28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79" name="Oval 1486"/>
            <p:cNvSpPr>
              <a:spLocks noChangeArrowheads="1"/>
            </p:cNvSpPr>
            <p:nvPr/>
          </p:nvSpPr>
          <p:spPr bwMode="auto">
            <a:xfrm>
              <a:off x="2109" y="3295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0" name="Oval 1487"/>
            <p:cNvSpPr>
              <a:spLocks noChangeArrowheads="1"/>
            </p:cNvSpPr>
            <p:nvPr/>
          </p:nvSpPr>
          <p:spPr bwMode="auto">
            <a:xfrm>
              <a:off x="2409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1" name="Oval 1488"/>
            <p:cNvSpPr>
              <a:spLocks noChangeArrowheads="1"/>
            </p:cNvSpPr>
            <p:nvPr/>
          </p:nvSpPr>
          <p:spPr bwMode="auto">
            <a:xfrm>
              <a:off x="1704" y="31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2" name="Oval 1489"/>
            <p:cNvSpPr>
              <a:spLocks noChangeArrowheads="1"/>
            </p:cNvSpPr>
            <p:nvPr/>
          </p:nvSpPr>
          <p:spPr bwMode="auto">
            <a:xfrm>
              <a:off x="1400" y="19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3" name="Oval 1490"/>
            <p:cNvSpPr>
              <a:spLocks noChangeArrowheads="1"/>
            </p:cNvSpPr>
            <p:nvPr/>
          </p:nvSpPr>
          <p:spPr bwMode="auto">
            <a:xfrm>
              <a:off x="1456" y="28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4" name="Oval 1491"/>
            <p:cNvSpPr>
              <a:spLocks noChangeArrowheads="1"/>
            </p:cNvSpPr>
            <p:nvPr/>
          </p:nvSpPr>
          <p:spPr bwMode="auto">
            <a:xfrm>
              <a:off x="1463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5" name="Oval 1492"/>
            <p:cNvSpPr>
              <a:spLocks noChangeArrowheads="1"/>
            </p:cNvSpPr>
            <p:nvPr/>
          </p:nvSpPr>
          <p:spPr bwMode="auto">
            <a:xfrm>
              <a:off x="3194" y="33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6" name="Oval 1493"/>
            <p:cNvSpPr>
              <a:spLocks noChangeArrowheads="1"/>
            </p:cNvSpPr>
            <p:nvPr/>
          </p:nvSpPr>
          <p:spPr bwMode="auto">
            <a:xfrm>
              <a:off x="1473" y="31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7" name="Oval 1494"/>
            <p:cNvSpPr>
              <a:spLocks noChangeArrowheads="1"/>
            </p:cNvSpPr>
            <p:nvPr/>
          </p:nvSpPr>
          <p:spPr bwMode="auto">
            <a:xfrm>
              <a:off x="1477" y="31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8" name="Oval 1495"/>
            <p:cNvSpPr>
              <a:spLocks noChangeArrowheads="1"/>
            </p:cNvSpPr>
            <p:nvPr/>
          </p:nvSpPr>
          <p:spPr bwMode="auto">
            <a:xfrm>
              <a:off x="925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89" name="Oval 1496"/>
            <p:cNvSpPr>
              <a:spLocks noChangeArrowheads="1"/>
            </p:cNvSpPr>
            <p:nvPr/>
          </p:nvSpPr>
          <p:spPr bwMode="auto">
            <a:xfrm>
              <a:off x="1745" y="269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0" name="Oval 1497"/>
            <p:cNvSpPr>
              <a:spLocks noChangeArrowheads="1"/>
            </p:cNvSpPr>
            <p:nvPr/>
          </p:nvSpPr>
          <p:spPr bwMode="auto">
            <a:xfrm>
              <a:off x="1595" y="31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1" name="Oval 1498"/>
            <p:cNvSpPr>
              <a:spLocks noChangeArrowheads="1"/>
            </p:cNvSpPr>
            <p:nvPr/>
          </p:nvSpPr>
          <p:spPr bwMode="auto">
            <a:xfrm>
              <a:off x="2227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2" name="Oval 1499"/>
            <p:cNvSpPr>
              <a:spLocks noChangeArrowheads="1"/>
            </p:cNvSpPr>
            <p:nvPr/>
          </p:nvSpPr>
          <p:spPr bwMode="auto">
            <a:xfrm>
              <a:off x="1166" y="300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3" name="Oval 1500"/>
            <p:cNvSpPr>
              <a:spLocks noChangeArrowheads="1"/>
            </p:cNvSpPr>
            <p:nvPr/>
          </p:nvSpPr>
          <p:spPr bwMode="auto">
            <a:xfrm>
              <a:off x="1613" y="33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4" name="Oval 1501"/>
            <p:cNvSpPr>
              <a:spLocks noChangeArrowheads="1"/>
            </p:cNvSpPr>
            <p:nvPr/>
          </p:nvSpPr>
          <p:spPr bwMode="auto">
            <a:xfrm>
              <a:off x="2887" y="2143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5" name="Oval 1502"/>
            <p:cNvSpPr>
              <a:spLocks noChangeArrowheads="1"/>
            </p:cNvSpPr>
            <p:nvPr/>
          </p:nvSpPr>
          <p:spPr bwMode="auto">
            <a:xfrm>
              <a:off x="3976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6" name="Oval 1503"/>
            <p:cNvSpPr>
              <a:spLocks noChangeArrowheads="1"/>
            </p:cNvSpPr>
            <p:nvPr/>
          </p:nvSpPr>
          <p:spPr bwMode="auto">
            <a:xfrm>
              <a:off x="1676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7" name="Oval 1504"/>
            <p:cNvSpPr>
              <a:spLocks noChangeArrowheads="1"/>
            </p:cNvSpPr>
            <p:nvPr/>
          </p:nvSpPr>
          <p:spPr bwMode="auto">
            <a:xfrm>
              <a:off x="1114" y="9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8" name="Oval 1505"/>
            <p:cNvSpPr>
              <a:spLocks noChangeArrowheads="1"/>
            </p:cNvSpPr>
            <p:nvPr/>
          </p:nvSpPr>
          <p:spPr bwMode="auto">
            <a:xfrm>
              <a:off x="974" y="1937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99" name="Oval 1506"/>
            <p:cNvSpPr>
              <a:spLocks noChangeArrowheads="1"/>
            </p:cNvSpPr>
            <p:nvPr/>
          </p:nvSpPr>
          <p:spPr bwMode="auto">
            <a:xfrm>
              <a:off x="1777" y="2569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0" name="Oval 1507"/>
            <p:cNvSpPr>
              <a:spLocks noChangeArrowheads="1"/>
            </p:cNvSpPr>
            <p:nvPr/>
          </p:nvSpPr>
          <p:spPr bwMode="auto">
            <a:xfrm>
              <a:off x="1934" y="276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1" name="Oval 1508"/>
            <p:cNvSpPr>
              <a:spLocks noChangeArrowheads="1"/>
            </p:cNvSpPr>
            <p:nvPr/>
          </p:nvSpPr>
          <p:spPr bwMode="auto">
            <a:xfrm>
              <a:off x="1620" y="23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2" name="Oval 1509"/>
            <p:cNvSpPr>
              <a:spLocks noChangeArrowheads="1"/>
            </p:cNvSpPr>
            <p:nvPr/>
          </p:nvSpPr>
          <p:spPr bwMode="auto">
            <a:xfrm>
              <a:off x="1365" y="28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3" name="Oval 1510"/>
            <p:cNvSpPr>
              <a:spLocks noChangeArrowheads="1"/>
            </p:cNvSpPr>
            <p:nvPr/>
          </p:nvSpPr>
          <p:spPr bwMode="auto">
            <a:xfrm>
              <a:off x="1634" y="31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4" name="Oval 1511"/>
            <p:cNvSpPr>
              <a:spLocks noChangeArrowheads="1"/>
            </p:cNvSpPr>
            <p:nvPr/>
          </p:nvSpPr>
          <p:spPr bwMode="auto">
            <a:xfrm>
              <a:off x="1833" y="331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5" name="Oval 1512"/>
            <p:cNvSpPr>
              <a:spLocks noChangeArrowheads="1"/>
            </p:cNvSpPr>
            <p:nvPr/>
          </p:nvSpPr>
          <p:spPr bwMode="auto">
            <a:xfrm>
              <a:off x="2939" y="31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6" name="Oval 1513"/>
            <p:cNvSpPr>
              <a:spLocks noChangeArrowheads="1"/>
            </p:cNvSpPr>
            <p:nvPr/>
          </p:nvSpPr>
          <p:spPr bwMode="auto">
            <a:xfrm>
              <a:off x="1728" y="32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7" name="Oval 1514"/>
            <p:cNvSpPr>
              <a:spLocks noChangeArrowheads="1"/>
            </p:cNvSpPr>
            <p:nvPr/>
          </p:nvSpPr>
          <p:spPr bwMode="auto">
            <a:xfrm>
              <a:off x="2447" y="34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8" name="Oval 1515"/>
            <p:cNvSpPr>
              <a:spLocks noChangeArrowheads="1"/>
            </p:cNvSpPr>
            <p:nvPr/>
          </p:nvSpPr>
          <p:spPr bwMode="auto">
            <a:xfrm>
              <a:off x="1522" y="298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09" name="Oval 1516"/>
            <p:cNvSpPr>
              <a:spLocks noChangeArrowheads="1"/>
            </p:cNvSpPr>
            <p:nvPr/>
          </p:nvSpPr>
          <p:spPr bwMode="auto">
            <a:xfrm>
              <a:off x="2220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0" name="Oval 1517"/>
            <p:cNvSpPr>
              <a:spLocks noChangeArrowheads="1"/>
            </p:cNvSpPr>
            <p:nvPr/>
          </p:nvSpPr>
          <p:spPr bwMode="auto">
            <a:xfrm>
              <a:off x="2105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1" name="Oval 1518"/>
            <p:cNvSpPr>
              <a:spLocks noChangeArrowheads="1"/>
            </p:cNvSpPr>
            <p:nvPr/>
          </p:nvSpPr>
          <p:spPr bwMode="auto">
            <a:xfrm>
              <a:off x="2887" y="34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2" name="Oval 1519"/>
            <p:cNvSpPr>
              <a:spLocks noChangeArrowheads="1"/>
            </p:cNvSpPr>
            <p:nvPr/>
          </p:nvSpPr>
          <p:spPr bwMode="auto">
            <a:xfrm>
              <a:off x="1704" y="33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3" name="Oval 1520"/>
            <p:cNvSpPr>
              <a:spLocks noChangeArrowheads="1"/>
            </p:cNvSpPr>
            <p:nvPr/>
          </p:nvSpPr>
          <p:spPr bwMode="auto">
            <a:xfrm>
              <a:off x="1044" y="26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4" name="Oval 1521"/>
            <p:cNvSpPr>
              <a:spLocks noChangeArrowheads="1"/>
            </p:cNvSpPr>
            <p:nvPr/>
          </p:nvSpPr>
          <p:spPr bwMode="auto">
            <a:xfrm>
              <a:off x="3585" y="34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5" name="Oval 1522"/>
            <p:cNvSpPr>
              <a:spLocks noChangeArrowheads="1"/>
            </p:cNvSpPr>
            <p:nvPr/>
          </p:nvSpPr>
          <p:spPr bwMode="auto">
            <a:xfrm>
              <a:off x="1634" y="33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6" name="Oval 1523"/>
            <p:cNvSpPr>
              <a:spLocks noChangeArrowheads="1"/>
            </p:cNvSpPr>
            <p:nvPr/>
          </p:nvSpPr>
          <p:spPr bwMode="auto">
            <a:xfrm>
              <a:off x="1526" y="3375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7" name="Oval 1524"/>
            <p:cNvSpPr>
              <a:spLocks noChangeArrowheads="1"/>
            </p:cNvSpPr>
            <p:nvPr/>
          </p:nvSpPr>
          <p:spPr bwMode="auto">
            <a:xfrm>
              <a:off x="2541" y="31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8" name="Oval 1525"/>
            <p:cNvSpPr>
              <a:spLocks noChangeArrowheads="1"/>
            </p:cNvSpPr>
            <p:nvPr/>
          </p:nvSpPr>
          <p:spPr bwMode="auto">
            <a:xfrm>
              <a:off x="1389" y="30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19" name="Oval 1526"/>
            <p:cNvSpPr>
              <a:spLocks noChangeArrowheads="1"/>
            </p:cNvSpPr>
            <p:nvPr/>
          </p:nvSpPr>
          <p:spPr bwMode="auto">
            <a:xfrm>
              <a:off x="1669" y="336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0" name="Oval 1527"/>
            <p:cNvSpPr>
              <a:spLocks noChangeArrowheads="1"/>
            </p:cNvSpPr>
            <p:nvPr/>
          </p:nvSpPr>
          <p:spPr bwMode="auto">
            <a:xfrm>
              <a:off x="1613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1" name="Oval 1528"/>
            <p:cNvSpPr>
              <a:spLocks noChangeArrowheads="1"/>
            </p:cNvSpPr>
            <p:nvPr/>
          </p:nvSpPr>
          <p:spPr bwMode="auto">
            <a:xfrm>
              <a:off x="2377" y="34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2" name="Oval 1529"/>
            <p:cNvSpPr>
              <a:spLocks noChangeArrowheads="1"/>
            </p:cNvSpPr>
            <p:nvPr/>
          </p:nvSpPr>
          <p:spPr bwMode="auto">
            <a:xfrm>
              <a:off x="1480" y="30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3" name="Oval 1530"/>
            <p:cNvSpPr>
              <a:spLocks noChangeArrowheads="1"/>
            </p:cNvSpPr>
            <p:nvPr/>
          </p:nvSpPr>
          <p:spPr bwMode="auto">
            <a:xfrm>
              <a:off x="1037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4" name="Oval 1531"/>
            <p:cNvSpPr>
              <a:spLocks noChangeArrowheads="1"/>
            </p:cNvSpPr>
            <p:nvPr/>
          </p:nvSpPr>
          <p:spPr bwMode="auto">
            <a:xfrm>
              <a:off x="2290" y="33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5" name="Oval 1532"/>
            <p:cNvSpPr>
              <a:spLocks noChangeArrowheads="1"/>
            </p:cNvSpPr>
            <p:nvPr/>
          </p:nvSpPr>
          <p:spPr bwMode="auto">
            <a:xfrm>
              <a:off x="1519" y="311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6" name="Oval 1533"/>
            <p:cNvSpPr>
              <a:spLocks noChangeArrowheads="1"/>
            </p:cNvSpPr>
            <p:nvPr/>
          </p:nvSpPr>
          <p:spPr bwMode="auto">
            <a:xfrm>
              <a:off x="1927" y="33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7" name="Oval 1534"/>
            <p:cNvSpPr>
              <a:spLocks noChangeArrowheads="1"/>
            </p:cNvSpPr>
            <p:nvPr/>
          </p:nvSpPr>
          <p:spPr bwMode="auto">
            <a:xfrm>
              <a:off x="2454" y="316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8" name="Oval 1535"/>
            <p:cNvSpPr>
              <a:spLocks noChangeArrowheads="1"/>
            </p:cNvSpPr>
            <p:nvPr/>
          </p:nvSpPr>
          <p:spPr bwMode="auto">
            <a:xfrm>
              <a:off x="1697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29" name="Oval 1536"/>
            <p:cNvSpPr>
              <a:spLocks noChangeArrowheads="1"/>
            </p:cNvSpPr>
            <p:nvPr/>
          </p:nvSpPr>
          <p:spPr bwMode="auto">
            <a:xfrm>
              <a:off x="2042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0" name="Oval 1537"/>
            <p:cNvSpPr>
              <a:spLocks noChangeArrowheads="1"/>
            </p:cNvSpPr>
            <p:nvPr/>
          </p:nvSpPr>
          <p:spPr bwMode="auto">
            <a:xfrm>
              <a:off x="1693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1" name="Oval 1538"/>
            <p:cNvSpPr>
              <a:spLocks noChangeArrowheads="1"/>
            </p:cNvSpPr>
            <p:nvPr/>
          </p:nvSpPr>
          <p:spPr bwMode="auto">
            <a:xfrm>
              <a:off x="1215" y="2995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2" name="Oval 1539"/>
            <p:cNvSpPr>
              <a:spLocks noChangeArrowheads="1"/>
            </p:cNvSpPr>
            <p:nvPr/>
          </p:nvSpPr>
          <p:spPr bwMode="auto">
            <a:xfrm>
              <a:off x="1801" y="26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3" name="Oval 1540"/>
            <p:cNvSpPr>
              <a:spLocks noChangeArrowheads="1"/>
            </p:cNvSpPr>
            <p:nvPr/>
          </p:nvSpPr>
          <p:spPr bwMode="auto">
            <a:xfrm>
              <a:off x="2646" y="31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4" name="Oval 1541"/>
            <p:cNvSpPr>
              <a:spLocks noChangeArrowheads="1"/>
            </p:cNvSpPr>
            <p:nvPr/>
          </p:nvSpPr>
          <p:spPr bwMode="auto">
            <a:xfrm>
              <a:off x="2014" y="347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5" name="Oval 1542"/>
            <p:cNvSpPr>
              <a:spLocks noChangeArrowheads="1"/>
            </p:cNvSpPr>
            <p:nvPr/>
          </p:nvSpPr>
          <p:spPr bwMode="auto">
            <a:xfrm>
              <a:off x="740" y="23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6" name="Oval 1543"/>
            <p:cNvSpPr>
              <a:spLocks noChangeArrowheads="1"/>
            </p:cNvSpPr>
            <p:nvPr/>
          </p:nvSpPr>
          <p:spPr bwMode="auto">
            <a:xfrm>
              <a:off x="2803" y="34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7" name="Oval 1544"/>
            <p:cNvSpPr>
              <a:spLocks noChangeArrowheads="1"/>
            </p:cNvSpPr>
            <p:nvPr/>
          </p:nvSpPr>
          <p:spPr bwMode="auto">
            <a:xfrm>
              <a:off x="2597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8" name="Oval 1545"/>
            <p:cNvSpPr>
              <a:spLocks noChangeArrowheads="1"/>
            </p:cNvSpPr>
            <p:nvPr/>
          </p:nvSpPr>
          <p:spPr bwMode="auto">
            <a:xfrm>
              <a:off x="1669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39" name="Oval 1546"/>
            <p:cNvSpPr>
              <a:spLocks noChangeArrowheads="1"/>
            </p:cNvSpPr>
            <p:nvPr/>
          </p:nvSpPr>
          <p:spPr bwMode="auto">
            <a:xfrm>
              <a:off x="1361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0" name="Oval 1547"/>
            <p:cNvSpPr>
              <a:spLocks noChangeArrowheads="1"/>
            </p:cNvSpPr>
            <p:nvPr/>
          </p:nvSpPr>
          <p:spPr bwMode="auto">
            <a:xfrm>
              <a:off x="1854" y="30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1" name="Oval 1548"/>
            <p:cNvSpPr>
              <a:spLocks noChangeArrowheads="1"/>
            </p:cNvSpPr>
            <p:nvPr/>
          </p:nvSpPr>
          <p:spPr bwMode="auto">
            <a:xfrm>
              <a:off x="1826" y="320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2" name="Oval 1549"/>
            <p:cNvSpPr>
              <a:spLocks noChangeArrowheads="1"/>
            </p:cNvSpPr>
            <p:nvPr/>
          </p:nvSpPr>
          <p:spPr bwMode="auto">
            <a:xfrm>
              <a:off x="1892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3" name="Oval 1550"/>
            <p:cNvSpPr>
              <a:spLocks noChangeArrowheads="1"/>
            </p:cNvSpPr>
            <p:nvPr/>
          </p:nvSpPr>
          <p:spPr bwMode="auto">
            <a:xfrm>
              <a:off x="1037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4" name="Oval 1551"/>
            <p:cNvSpPr>
              <a:spLocks noChangeArrowheads="1"/>
            </p:cNvSpPr>
            <p:nvPr/>
          </p:nvSpPr>
          <p:spPr bwMode="auto">
            <a:xfrm>
              <a:off x="2458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5" name="Oval 1552"/>
            <p:cNvSpPr>
              <a:spLocks noChangeArrowheads="1"/>
            </p:cNvSpPr>
            <p:nvPr/>
          </p:nvSpPr>
          <p:spPr bwMode="auto">
            <a:xfrm>
              <a:off x="2978" y="333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6" name="Oval 1553"/>
            <p:cNvSpPr>
              <a:spLocks noChangeArrowheads="1"/>
            </p:cNvSpPr>
            <p:nvPr/>
          </p:nvSpPr>
          <p:spPr bwMode="auto">
            <a:xfrm>
              <a:off x="1958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7" name="Oval 1554"/>
            <p:cNvSpPr>
              <a:spLocks noChangeArrowheads="1"/>
            </p:cNvSpPr>
            <p:nvPr/>
          </p:nvSpPr>
          <p:spPr bwMode="auto">
            <a:xfrm>
              <a:off x="1323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8" name="Oval 1555"/>
            <p:cNvSpPr>
              <a:spLocks noChangeArrowheads="1"/>
            </p:cNvSpPr>
            <p:nvPr/>
          </p:nvSpPr>
          <p:spPr bwMode="auto">
            <a:xfrm>
              <a:off x="1473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49" name="Oval 1556"/>
            <p:cNvSpPr>
              <a:spLocks noChangeArrowheads="1"/>
            </p:cNvSpPr>
            <p:nvPr/>
          </p:nvSpPr>
          <p:spPr bwMode="auto">
            <a:xfrm>
              <a:off x="1477" y="31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0" name="Oval 1557"/>
            <p:cNvSpPr>
              <a:spLocks noChangeArrowheads="1"/>
            </p:cNvSpPr>
            <p:nvPr/>
          </p:nvSpPr>
          <p:spPr bwMode="auto">
            <a:xfrm>
              <a:off x="1801" y="30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1" name="Oval 1558"/>
            <p:cNvSpPr>
              <a:spLocks noChangeArrowheads="1"/>
            </p:cNvSpPr>
            <p:nvPr/>
          </p:nvSpPr>
          <p:spPr bwMode="auto">
            <a:xfrm>
              <a:off x="988" y="29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2" name="Oval 1559"/>
            <p:cNvSpPr>
              <a:spLocks noChangeArrowheads="1"/>
            </p:cNvSpPr>
            <p:nvPr/>
          </p:nvSpPr>
          <p:spPr bwMode="auto">
            <a:xfrm>
              <a:off x="1958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3" name="Oval 1560"/>
            <p:cNvSpPr>
              <a:spLocks noChangeArrowheads="1"/>
            </p:cNvSpPr>
            <p:nvPr/>
          </p:nvSpPr>
          <p:spPr bwMode="auto">
            <a:xfrm>
              <a:off x="1892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4" name="Oval 1561"/>
            <p:cNvSpPr>
              <a:spLocks noChangeArrowheads="1"/>
            </p:cNvSpPr>
            <p:nvPr/>
          </p:nvSpPr>
          <p:spPr bwMode="auto">
            <a:xfrm>
              <a:off x="1131" y="29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5" name="Oval 1562"/>
            <p:cNvSpPr>
              <a:spLocks noChangeArrowheads="1"/>
            </p:cNvSpPr>
            <p:nvPr/>
          </p:nvSpPr>
          <p:spPr bwMode="auto">
            <a:xfrm>
              <a:off x="3651" y="335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6" name="Oval 1563"/>
            <p:cNvSpPr>
              <a:spLocks noChangeArrowheads="1"/>
            </p:cNvSpPr>
            <p:nvPr/>
          </p:nvSpPr>
          <p:spPr bwMode="auto">
            <a:xfrm>
              <a:off x="2109" y="309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7" name="Oval 1564"/>
            <p:cNvSpPr>
              <a:spLocks noChangeArrowheads="1"/>
            </p:cNvSpPr>
            <p:nvPr/>
          </p:nvSpPr>
          <p:spPr bwMode="auto">
            <a:xfrm>
              <a:off x="3439" y="3434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8" name="Oval 1565"/>
            <p:cNvSpPr>
              <a:spLocks noChangeArrowheads="1"/>
            </p:cNvSpPr>
            <p:nvPr/>
          </p:nvSpPr>
          <p:spPr bwMode="auto">
            <a:xfrm>
              <a:off x="1320" y="298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59" name="Oval 1566"/>
            <p:cNvSpPr>
              <a:spLocks noChangeArrowheads="1"/>
            </p:cNvSpPr>
            <p:nvPr/>
          </p:nvSpPr>
          <p:spPr bwMode="auto">
            <a:xfrm>
              <a:off x="2423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0" name="Oval 1567"/>
            <p:cNvSpPr>
              <a:spLocks noChangeArrowheads="1"/>
            </p:cNvSpPr>
            <p:nvPr/>
          </p:nvSpPr>
          <p:spPr bwMode="auto">
            <a:xfrm>
              <a:off x="2709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1" name="Oval 1568"/>
            <p:cNvSpPr>
              <a:spLocks noChangeArrowheads="1"/>
            </p:cNvSpPr>
            <p:nvPr/>
          </p:nvSpPr>
          <p:spPr bwMode="auto">
            <a:xfrm>
              <a:off x="1271" y="31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2" name="Oval 1569"/>
            <p:cNvSpPr>
              <a:spLocks noChangeArrowheads="1"/>
            </p:cNvSpPr>
            <p:nvPr/>
          </p:nvSpPr>
          <p:spPr bwMode="auto">
            <a:xfrm>
              <a:off x="1679" y="270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3" name="Oval 1570"/>
            <p:cNvSpPr>
              <a:spLocks noChangeArrowheads="1"/>
            </p:cNvSpPr>
            <p:nvPr/>
          </p:nvSpPr>
          <p:spPr bwMode="auto">
            <a:xfrm>
              <a:off x="2074" y="32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4" name="Oval 1571"/>
            <p:cNvSpPr>
              <a:spLocks noChangeArrowheads="1"/>
            </p:cNvSpPr>
            <p:nvPr/>
          </p:nvSpPr>
          <p:spPr bwMode="auto">
            <a:xfrm>
              <a:off x="1578" y="27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5" name="Oval 1572"/>
            <p:cNvSpPr>
              <a:spLocks noChangeArrowheads="1"/>
            </p:cNvSpPr>
            <p:nvPr/>
          </p:nvSpPr>
          <p:spPr bwMode="auto">
            <a:xfrm>
              <a:off x="1222" y="2995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6" name="Oval 1573"/>
            <p:cNvSpPr>
              <a:spLocks noChangeArrowheads="1"/>
            </p:cNvSpPr>
            <p:nvPr/>
          </p:nvSpPr>
          <p:spPr bwMode="auto">
            <a:xfrm>
              <a:off x="1232" y="32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7" name="Oval 1574"/>
            <p:cNvSpPr>
              <a:spLocks noChangeArrowheads="1"/>
            </p:cNvSpPr>
            <p:nvPr/>
          </p:nvSpPr>
          <p:spPr bwMode="auto">
            <a:xfrm>
              <a:off x="2545" y="34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8" name="Oval 1575"/>
            <p:cNvSpPr>
              <a:spLocks noChangeArrowheads="1"/>
            </p:cNvSpPr>
            <p:nvPr/>
          </p:nvSpPr>
          <p:spPr bwMode="auto">
            <a:xfrm>
              <a:off x="2056" y="335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69" name="Oval 1576"/>
            <p:cNvSpPr>
              <a:spLocks noChangeArrowheads="1"/>
            </p:cNvSpPr>
            <p:nvPr/>
          </p:nvSpPr>
          <p:spPr bwMode="auto">
            <a:xfrm>
              <a:off x="2566" y="320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0" name="Oval 1577"/>
            <p:cNvSpPr>
              <a:spLocks noChangeArrowheads="1"/>
            </p:cNvSpPr>
            <p:nvPr/>
          </p:nvSpPr>
          <p:spPr bwMode="auto">
            <a:xfrm>
              <a:off x="1149" y="3284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1" name="Oval 1578"/>
            <p:cNvSpPr>
              <a:spLocks noChangeArrowheads="1"/>
            </p:cNvSpPr>
            <p:nvPr/>
          </p:nvSpPr>
          <p:spPr bwMode="auto">
            <a:xfrm>
              <a:off x="1805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2" name="Oval 1579"/>
            <p:cNvSpPr>
              <a:spLocks noChangeArrowheads="1"/>
            </p:cNvSpPr>
            <p:nvPr/>
          </p:nvSpPr>
          <p:spPr bwMode="auto">
            <a:xfrm>
              <a:off x="1969" y="34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3" name="Oval 1580"/>
            <p:cNvSpPr>
              <a:spLocks noChangeArrowheads="1"/>
            </p:cNvSpPr>
            <p:nvPr/>
          </p:nvSpPr>
          <p:spPr bwMode="auto">
            <a:xfrm>
              <a:off x="1040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4" name="Oval 1581"/>
            <p:cNvSpPr>
              <a:spLocks noChangeArrowheads="1"/>
            </p:cNvSpPr>
            <p:nvPr/>
          </p:nvSpPr>
          <p:spPr bwMode="auto">
            <a:xfrm>
              <a:off x="1801" y="34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5" name="Oval 1582"/>
            <p:cNvSpPr>
              <a:spLocks noChangeArrowheads="1"/>
            </p:cNvSpPr>
            <p:nvPr/>
          </p:nvSpPr>
          <p:spPr bwMode="auto">
            <a:xfrm>
              <a:off x="1585" y="33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6" name="Oval 1583"/>
            <p:cNvSpPr>
              <a:spLocks noChangeArrowheads="1"/>
            </p:cNvSpPr>
            <p:nvPr/>
          </p:nvSpPr>
          <p:spPr bwMode="auto">
            <a:xfrm>
              <a:off x="1131" y="20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7" name="Oval 1584"/>
            <p:cNvSpPr>
              <a:spLocks noChangeArrowheads="1"/>
            </p:cNvSpPr>
            <p:nvPr/>
          </p:nvSpPr>
          <p:spPr bwMode="auto">
            <a:xfrm>
              <a:off x="1131" y="300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8" name="Oval 1585"/>
            <p:cNvSpPr>
              <a:spLocks noChangeArrowheads="1"/>
            </p:cNvSpPr>
            <p:nvPr/>
          </p:nvSpPr>
          <p:spPr bwMode="auto">
            <a:xfrm>
              <a:off x="2475" y="333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79" name="Oval 1586"/>
            <p:cNvSpPr>
              <a:spLocks noChangeArrowheads="1"/>
            </p:cNvSpPr>
            <p:nvPr/>
          </p:nvSpPr>
          <p:spPr bwMode="auto">
            <a:xfrm>
              <a:off x="133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0" name="Oval 1587"/>
            <p:cNvSpPr>
              <a:spLocks noChangeArrowheads="1"/>
            </p:cNvSpPr>
            <p:nvPr/>
          </p:nvSpPr>
          <p:spPr bwMode="auto">
            <a:xfrm>
              <a:off x="1644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1" name="Oval 1588"/>
            <p:cNvSpPr>
              <a:spLocks noChangeArrowheads="1"/>
            </p:cNvSpPr>
            <p:nvPr/>
          </p:nvSpPr>
          <p:spPr bwMode="auto">
            <a:xfrm>
              <a:off x="1389" y="28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2" name="Oval 1589"/>
            <p:cNvSpPr>
              <a:spLocks noChangeArrowheads="1"/>
            </p:cNvSpPr>
            <p:nvPr/>
          </p:nvSpPr>
          <p:spPr bwMode="auto">
            <a:xfrm>
              <a:off x="1697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3" name="Oval 1590"/>
            <p:cNvSpPr>
              <a:spLocks noChangeArrowheads="1"/>
            </p:cNvSpPr>
            <p:nvPr/>
          </p:nvSpPr>
          <p:spPr bwMode="auto">
            <a:xfrm>
              <a:off x="1347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4" name="Oval 1591"/>
            <p:cNvSpPr>
              <a:spLocks noChangeArrowheads="1"/>
            </p:cNvSpPr>
            <p:nvPr/>
          </p:nvSpPr>
          <p:spPr bwMode="auto">
            <a:xfrm>
              <a:off x="3435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5" name="Oval 1592"/>
            <p:cNvSpPr>
              <a:spLocks noChangeArrowheads="1"/>
            </p:cNvSpPr>
            <p:nvPr/>
          </p:nvSpPr>
          <p:spPr bwMode="auto">
            <a:xfrm>
              <a:off x="1211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6" name="Oval 1593"/>
            <p:cNvSpPr>
              <a:spLocks noChangeArrowheads="1"/>
            </p:cNvSpPr>
            <p:nvPr/>
          </p:nvSpPr>
          <p:spPr bwMode="auto">
            <a:xfrm>
              <a:off x="908" y="28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7" name="Oval 1594"/>
            <p:cNvSpPr>
              <a:spLocks noChangeArrowheads="1"/>
            </p:cNvSpPr>
            <p:nvPr/>
          </p:nvSpPr>
          <p:spPr bwMode="auto">
            <a:xfrm>
              <a:off x="1822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8" name="Oval 1595"/>
            <p:cNvSpPr>
              <a:spLocks noChangeArrowheads="1"/>
            </p:cNvSpPr>
            <p:nvPr/>
          </p:nvSpPr>
          <p:spPr bwMode="auto">
            <a:xfrm>
              <a:off x="1128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89" name="Oval 1596"/>
            <p:cNvSpPr>
              <a:spLocks noChangeArrowheads="1"/>
            </p:cNvSpPr>
            <p:nvPr/>
          </p:nvSpPr>
          <p:spPr bwMode="auto">
            <a:xfrm>
              <a:off x="1560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0" name="Oval 1597"/>
            <p:cNvSpPr>
              <a:spLocks noChangeArrowheads="1"/>
            </p:cNvSpPr>
            <p:nvPr/>
          </p:nvSpPr>
          <p:spPr bwMode="auto">
            <a:xfrm>
              <a:off x="1896" y="34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1" name="Oval 1598"/>
            <p:cNvSpPr>
              <a:spLocks noChangeArrowheads="1"/>
            </p:cNvSpPr>
            <p:nvPr/>
          </p:nvSpPr>
          <p:spPr bwMode="auto">
            <a:xfrm>
              <a:off x="1372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2" name="Oval 1599"/>
            <p:cNvSpPr>
              <a:spLocks noChangeArrowheads="1"/>
            </p:cNvSpPr>
            <p:nvPr/>
          </p:nvSpPr>
          <p:spPr bwMode="auto">
            <a:xfrm>
              <a:off x="1927" y="324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3" name="Oval 1600"/>
            <p:cNvSpPr>
              <a:spLocks noChangeArrowheads="1"/>
            </p:cNvSpPr>
            <p:nvPr/>
          </p:nvSpPr>
          <p:spPr bwMode="auto">
            <a:xfrm>
              <a:off x="1937" y="32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4" name="Oval 1601"/>
            <p:cNvSpPr>
              <a:spLocks noChangeArrowheads="1"/>
            </p:cNvSpPr>
            <p:nvPr/>
          </p:nvSpPr>
          <p:spPr bwMode="auto">
            <a:xfrm>
              <a:off x="1620" y="339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5" name="Oval 1602"/>
            <p:cNvSpPr>
              <a:spLocks noChangeArrowheads="1"/>
            </p:cNvSpPr>
            <p:nvPr/>
          </p:nvSpPr>
          <p:spPr bwMode="auto">
            <a:xfrm>
              <a:off x="2028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6" name="Oval 1603"/>
            <p:cNvSpPr>
              <a:spLocks noChangeArrowheads="1"/>
            </p:cNvSpPr>
            <p:nvPr/>
          </p:nvSpPr>
          <p:spPr bwMode="auto">
            <a:xfrm>
              <a:off x="3156" y="33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7" name="Oval 1604"/>
            <p:cNvSpPr>
              <a:spLocks noChangeArrowheads="1"/>
            </p:cNvSpPr>
            <p:nvPr/>
          </p:nvSpPr>
          <p:spPr bwMode="auto">
            <a:xfrm>
              <a:off x="1700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8" name="Oval 1605"/>
            <p:cNvSpPr>
              <a:spLocks noChangeArrowheads="1"/>
            </p:cNvSpPr>
            <p:nvPr/>
          </p:nvSpPr>
          <p:spPr bwMode="auto">
            <a:xfrm>
              <a:off x="2419" y="302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99" name="Oval 1606"/>
            <p:cNvSpPr>
              <a:spLocks noChangeArrowheads="1"/>
            </p:cNvSpPr>
            <p:nvPr/>
          </p:nvSpPr>
          <p:spPr bwMode="auto">
            <a:xfrm>
              <a:off x="1267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0" name="Oval 1607"/>
            <p:cNvSpPr>
              <a:spLocks noChangeArrowheads="1"/>
            </p:cNvSpPr>
            <p:nvPr/>
          </p:nvSpPr>
          <p:spPr bwMode="auto">
            <a:xfrm>
              <a:off x="2182" y="30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1" name="Oval 1608"/>
            <p:cNvSpPr>
              <a:spLocks noChangeArrowheads="1"/>
            </p:cNvSpPr>
            <p:nvPr/>
          </p:nvSpPr>
          <p:spPr bwMode="auto">
            <a:xfrm>
              <a:off x="1480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2" name="Oval 1609"/>
            <p:cNvSpPr>
              <a:spLocks noChangeArrowheads="1"/>
            </p:cNvSpPr>
            <p:nvPr/>
          </p:nvSpPr>
          <p:spPr bwMode="auto">
            <a:xfrm>
              <a:off x="1358" y="31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3" name="Oval 1610"/>
            <p:cNvSpPr>
              <a:spLocks noChangeArrowheads="1"/>
            </p:cNvSpPr>
            <p:nvPr/>
          </p:nvSpPr>
          <p:spPr bwMode="auto">
            <a:xfrm>
              <a:off x="894" y="25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04" name="Oval 1611"/>
            <p:cNvSpPr>
              <a:spLocks noChangeArrowheads="1"/>
            </p:cNvSpPr>
            <p:nvPr/>
          </p:nvSpPr>
          <p:spPr bwMode="auto">
            <a:xfrm>
              <a:off x="1438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69" name="Group 1813"/>
          <p:cNvGrpSpPr>
            <a:grpSpLocks/>
          </p:cNvGrpSpPr>
          <p:nvPr/>
        </p:nvGrpSpPr>
        <p:grpSpPr bwMode="auto">
          <a:xfrm>
            <a:off x="1341437" y="2703513"/>
            <a:ext cx="5707063" cy="2970213"/>
            <a:chOff x="845" y="1703"/>
            <a:chExt cx="3595" cy="1871"/>
          </a:xfrm>
        </p:grpSpPr>
        <p:sp>
          <p:nvSpPr>
            <p:cNvPr id="2705" name="Oval 1613"/>
            <p:cNvSpPr>
              <a:spLocks noChangeArrowheads="1"/>
            </p:cNvSpPr>
            <p:nvPr/>
          </p:nvSpPr>
          <p:spPr bwMode="auto">
            <a:xfrm>
              <a:off x="2287" y="3417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6" name="Oval 1614"/>
            <p:cNvSpPr>
              <a:spLocks noChangeArrowheads="1"/>
            </p:cNvSpPr>
            <p:nvPr/>
          </p:nvSpPr>
          <p:spPr bwMode="auto">
            <a:xfrm>
              <a:off x="1822" y="33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7" name="Oval 1615"/>
            <p:cNvSpPr>
              <a:spLocks noChangeArrowheads="1"/>
            </p:cNvSpPr>
            <p:nvPr/>
          </p:nvSpPr>
          <p:spPr bwMode="auto">
            <a:xfrm>
              <a:off x="2580" y="33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8" name="Oval 1616"/>
            <p:cNvSpPr>
              <a:spLocks noChangeArrowheads="1"/>
            </p:cNvSpPr>
            <p:nvPr/>
          </p:nvSpPr>
          <p:spPr bwMode="auto">
            <a:xfrm>
              <a:off x="1882" y="328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9" name="Oval 1617"/>
            <p:cNvSpPr>
              <a:spLocks noChangeArrowheads="1"/>
            </p:cNvSpPr>
            <p:nvPr/>
          </p:nvSpPr>
          <p:spPr bwMode="auto">
            <a:xfrm>
              <a:off x="1407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0" name="Oval 1618"/>
            <p:cNvSpPr>
              <a:spLocks noChangeArrowheads="1"/>
            </p:cNvSpPr>
            <p:nvPr/>
          </p:nvSpPr>
          <p:spPr bwMode="auto">
            <a:xfrm>
              <a:off x="2929" y="35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1" name="Oval 1619"/>
            <p:cNvSpPr>
              <a:spLocks noChangeArrowheads="1"/>
            </p:cNvSpPr>
            <p:nvPr/>
          </p:nvSpPr>
          <p:spPr bwMode="auto">
            <a:xfrm>
              <a:off x="1892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2" name="Oval 1620"/>
            <p:cNvSpPr>
              <a:spLocks noChangeArrowheads="1"/>
            </p:cNvSpPr>
            <p:nvPr/>
          </p:nvSpPr>
          <p:spPr bwMode="auto">
            <a:xfrm>
              <a:off x="1361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3" name="Oval 1621"/>
            <p:cNvSpPr>
              <a:spLocks noChangeArrowheads="1"/>
            </p:cNvSpPr>
            <p:nvPr/>
          </p:nvSpPr>
          <p:spPr bwMode="auto">
            <a:xfrm>
              <a:off x="1550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4" name="Oval 1622"/>
            <p:cNvSpPr>
              <a:spLocks noChangeArrowheads="1"/>
            </p:cNvSpPr>
            <p:nvPr/>
          </p:nvSpPr>
          <p:spPr bwMode="auto">
            <a:xfrm>
              <a:off x="3309" y="33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5" name="Oval 1623"/>
            <p:cNvSpPr>
              <a:spLocks noChangeArrowheads="1"/>
            </p:cNvSpPr>
            <p:nvPr/>
          </p:nvSpPr>
          <p:spPr bwMode="auto">
            <a:xfrm>
              <a:off x="1951" y="33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6" name="Oval 1624"/>
            <p:cNvSpPr>
              <a:spLocks noChangeArrowheads="1"/>
            </p:cNvSpPr>
            <p:nvPr/>
          </p:nvSpPr>
          <p:spPr bwMode="auto">
            <a:xfrm>
              <a:off x="1389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7" name="Oval 1625"/>
            <p:cNvSpPr>
              <a:spLocks noChangeArrowheads="1"/>
            </p:cNvSpPr>
            <p:nvPr/>
          </p:nvSpPr>
          <p:spPr bwMode="auto">
            <a:xfrm>
              <a:off x="1536" y="26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8" name="Oval 1626"/>
            <p:cNvSpPr>
              <a:spLocks noChangeArrowheads="1"/>
            </p:cNvSpPr>
            <p:nvPr/>
          </p:nvSpPr>
          <p:spPr bwMode="auto">
            <a:xfrm>
              <a:off x="1016" y="29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19" name="Oval 1627"/>
            <p:cNvSpPr>
              <a:spLocks noChangeArrowheads="1"/>
            </p:cNvSpPr>
            <p:nvPr/>
          </p:nvSpPr>
          <p:spPr bwMode="auto">
            <a:xfrm>
              <a:off x="1452" y="32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0" name="Oval 1628"/>
            <p:cNvSpPr>
              <a:spLocks noChangeArrowheads="1"/>
            </p:cNvSpPr>
            <p:nvPr/>
          </p:nvSpPr>
          <p:spPr bwMode="auto">
            <a:xfrm>
              <a:off x="1033" y="283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1" name="Oval 1629"/>
            <p:cNvSpPr>
              <a:spLocks noChangeArrowheads="1"/>
            </p:cNvSpPr>
            <p:nvPr/>
          </p:nvSpPr>
          <p:spPr bwMode="auto">
            <a:xfrm>
              <a:off x="2115" y="32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2" name="Oval 1630"/>
            <p:cNvSpPr>
              <a:spLocks noChangeArrowheads="1"/>
            </p:cNvSpPr>
            <p:nvPr/>
          </p:nvSpPr>
          <p:spPr bwMode="auto">
            <a:xfrm>
              <a:off x="2084" y="30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3" name="Oval 1631"/>
            <p:cNvSpPr>
              <a:spLocks noChangeArrowheads="1"/>
            </p:cNvSpPr>
            <p:nvPr/>
          </p:nvSpPr>
          <p:spPr bwMode="auto">
            <a:xfrm>
              <a:off x="2115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4" name="Oval 1632"/>
            <p:cNvSpPr>
              <a:spLocks noChangeArrowheads="1"/>
            </p:cNvSpPr>
            <p:nvPr/>
          </p:nvSpPr>
          <p:spPr bwMode="auto">
            <a:xfrm>
              <a:off x="2842" y="30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5" name="Oval 1633"/>
            <p:cNvSpPr>
              <a:spLocks noChangeArrowheads="1"/>
            </p:cNvSpPr>
            <p:nvPr/>
          </p:nvSpPr>
          <p:spPr bwMode="auto">
            <a:xfrm>
              <a:off x="1449" y="32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6" name="Oval 1634"/>
            <p:cNvSpPr>
              <a:spLocks noChangeArrowheads="1"/>
            </p:cNvSpPr>
            <p:nvPr/>
          </p:nvSpPr>
          <p:spPr bwMode="auto">
            <a:xfrm>
              <a:off x="984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7" name="Oval 1635"/>
            <p:cNvSpPr>
              <a:spLocks noChangeArrowheads="1"/>
            </p:cNvSpPr>
            <p:nvPr/>
          </p:nvSpPr>
          <p:spPr bwMode="auto">
            <a:xfrm>
              <a:off x="1581" y="315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8" name="Oval 1636"/>
            <p:cNvSpPr>
              <a:spLocks noChangeArrowheads="1"/>
            </p:cNvSpPr>
            <p:nvPr/>
          </p:nvSpPr>
          <p:spPr bwMode="auto">
            <a:xfrm>
              <a:off x="1606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29" name="Oval 1637"/>
            <p:cNvSpPr>
              <a:spLocks noChangeArrowheads="1"/>
            </p:cNvSpPr>
            <p:nvPr/>
          </p:nvSpPr>
          <p:spPr bwMode="auto">
            <a:xfrm>
              <a:off x="1787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0" name="Oval 1638"/>
            <p:cNvSpPr>
              <a:spLocks noChangeArrowheads="1"/>
            </p:cNvSpPr>
            <p:nvPr/>
          </p:nvSpPr>
          <p:spPr bwMode="auto">
            <a:xfrm>
              <a:off x="2440" y="32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1" name="Oval 1639"/>
            <p:cNvSpPr>
              <a:spLocks noChangeArrowheads="1"/>
            </p:cNvSpPr>
            <p:nvPr/>
          </p:nvSpPr>
          <p:spPr bwMode="auto">
            <a:xfrm>
              <a:off x="1738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2" name="Oval 1640"/>
            <p:cNvSpPr>
              <a:spLocks noChangeArrowheads="1"/>
            </p:cNvSpPr>
            <p:nvPr/>
          </p:nvSpPr>
          <p:spPr bwMode="auto">
            <a:xfrm>
              <a:off x="1260" y="318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3" name="Oval 1641"/>
            <p:cNvSpPr>
              <a:spLocks noChangeArrowheads="1"/>
            </p:cNvSpPr>
            <p:nvPr/>
          </p:nvSpPr>
          <p:spPr bwMode="auto">
            <a:xfrm>
              <a:off x="1599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4" name="Oval 1642"/>
            <p:cNvSpPr>
              <a:spLocks noChangeArrowheads="1"/>
            </p:cNvSpPr>
            <p:nvPr/>
          </p:nvSpPr>
          <p:spPr bwMode="auto">
            <a:xfrm>
              <a:off x="1030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5" name="Oval 1643"/>
            <p:cNvSpPr>
              <a:spLocks noChangeArrowheads="1"/>
            </p:cNvSpPr>
            <p:nvPr/>
          </p:nvSpPr>
          <p:spPr bwMode="auto">
            <a:xfrm>
              <a:off x="1972" y="29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6" name="Oval 1644"/>
            <p:cNvSpPr>
              <a:spLocks noChangeArrowheads="1"/>
            </p:cNvSpPr>
            <p:nvPr/>
          </p:nvSpPr>
          <p:spPr bwMode="auto">
            <a:xfrm>
              <a:off x="2545" y="33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7" name="Oval 1645"/>
            <p:cNvSpPr>
              <a:spLocks noChangeArrowheads="1"/>
            </p:cNvSpPr>
            <p:nvPr/>
          </p:nvSpPr>
          <p:spPr bwMode="auto">
            <a:xfrm>
              <a:off x="1456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8" name="Oval 1646"/>
            <p:cNvSpPr>
              <a:spLocks noChangeArrowheads="1"/>
            </p:cNvSpPr>
            <p:nvPr/>
          </p:nvSpPr>
          <p:spPr bwMode="auto">
            <a:xfrm>
              <a:off x="883" y="29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39" name="Oval 1647"/>
            <p:cNvSpPr>
              <a:spLocks noChangeArrowheads="1"/>
            </p:cNvSpPr>
            <p:nvPr/>
          </p:nvSpPr>
          <p:spPr bwMode="auto">
            <a:xfrm>
              <a:off x="2943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0" name="Oval 1648"/>
            <p:cNvSpPr>
              <a:spLocks noChangeArrowheads="1"/>
            </p:cNvSpPr>
            <p:nvPr/>
          </p:nvSpPr>
          <p:spPr bwMode="auto">
            <a:xfrm>
              <a:off x="1707" y="31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1" name="Oval 1649"/>
            <p:cNvSpPr>
              <a:spLocks noChangeArrowheads="1"/>
            </p:cNvSpPr>
            <p:nvPr/>
          </p:nvSpPr>
          <p:spPr bwMode="auto">
            <a:xfrm>
              <a:off x="1152" y="307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2" name="Oval 1650"/>
            <p:cNvSpPr>
              <a:spLocks noChangeArrowheads="1"/>
            </p:cNvSpPr>
            <p:nvPr/>
          </p:nvSpPr>
          <p:spPr bwMode="auto">
            <a:xfrm>
              <a:off x="1278" y="32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3" name="Oval 1651"/>
            <p:cNvSpPr>
              <a:spLocks noChangeArrowheads="1"/>
            </p:cNvSpPr>
            <p:nvPr/>
          </p:nvSpPr>
          <p:spPr bwMode="auto">
            <a:xfrm>
              <a:off x="1250" y="21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4" name="Oval 1652"/>
            <p:cNvSpPr>
              <a:spLocks noChangeArrowheads="1"/>
            </p:cNvSpPr>
            <p:nvPr/>
          </p:nvSpPr>
          <p:spPr bwMode="auto">
            <a:xfrm>
              <a:off x="1173" y="31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5" name="Oval 1653"/>
            <p:cNvSpPr>
              <a:spLocks noChangeArrowheads="1"/>
            </p:cNvSpPr>
            <p:nvPr/>
          </p:nvSpPr>
          <p:spPr bwMode="auto">
            <a:xfrm>
              <a:off x="1602" y="31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6" name="Oval 1654"/>
            <p:cNvSpPr>
              <a:spLocks noChangeArrowheads="1"/>
            </p:cNvSpPr>
            <p:nvPr/>
          </p:nvSpPr>
          <p:spPr bwMode="auto">
            <a:xfrm>
              <a:off x="3592" y="34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7" name="Oval 1655"/>
            <p:cNvSpPr>
              <a:spLocks noChangeArrowheads="1"/>
            </p:cNvSpPr>
            <p:nvPr/>
          </p:nvSpPr>
          <p:spPr bwMode="auto">
            <a:xfrm>
              <a:off x="897" y="17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8" name="Oval 1656"/>
            <p:cNvSpPr>
              <a:spLocks noChangeArrowheads="1"/>
            </p:cNvSpPr>
            <p:nvPr/>
          </p:nvSpPr>
          <p:spPr bwMode="auto">
            <a:xfrm>
              <a:off x="2259" y="35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49" name="Oval 1657"/>
            <p:cNvSpPr>
              <a:spLocks noChangeArrowheads="1"/>
            </p:cNvSpPr>
            <p:nvPr/>
          </p:nvSpPr>
          <p:spPr bwMode="auto">
            <a:xfrm>
              <a:off x="977" y="297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0" name="Oval 1658"/>
            <p:cNvSpPr>
              <a:spLocks noChangeArrowheads="1"/>
            </p:cNvSpPr>
            <p:nvPr/>
          </p:nvSpPr>
          <p:spPr bwMode="auto">
            <a:xfrm>
              <a:off x="2992" y="33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1" name="Oval 1659"/>
            <p:cNvSpPr>
              <a:spLocks noChangeArrowheads="1"/>
            </p:cNvSpPr>
            <p:nvPr/>
          </p:nvSpPr>
          <p:spPr bwMode="auto">
            <a:xfrm>
              <a:off x="1473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2" name="Oval 1660"/>
            <p:cNvSpPr>
              <a:spLocks noChangeArrowheads="1"/>
            </p:cNvSpPr>
            <p:nvPr/>
          </p:nvSpPr>
          <p:spPr bwMode="auto">
            <a:xfrm>
              <a:off x="3135" y="34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3" name="Oval 1661"/>
            <p:cNvSpPr>
              <a:spLocks noChangeArrowheads="1"/>
            </p:cNvSpPr>
            <p:nvPr/>
          </p:nvSpPr>
          <p:spPr bwMode="auto">
            <a:xfrm>
              <a:off x="1969" y="322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4" name="Oval 1662"/>
            <p:cNvSpPr>
              <a:spLocks noChangeArrowheads="1"/>
            </p:cNvSpPr>
            <p:nvPr/>
          </p:nvSpPr>
          <p:spPr bwMode="auto">
            <a:xfrm>
              <a:off x="1159" y="304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5" name="Oval 1663"/>
            <p:cNvSpPr>
              <a:spLocks noChangeArrowheads="1"/>
            </p:cNvSpPr>
            <p:nvPr/>
          </p:nvSpPr>
          <p:spPr bwMode="auto">
            <a:xfrm>
              <a:off x="1354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6" name="Oval 1664"/>
            <p:cNvSpPr>
              <a:spLocks noChangeArrowheads="1"/>
            </p:cNvSpPr>
            <p:nvPr/>
          </p:nvSpPr>
          <p:spPr bwMode="auto">
            <a:xfrm>
              <a:off x="1351" y="29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7" name="Oval 1665"/>
            <p:cNvSpPr>
              <a:spLocks noChangeArrowheads="1"/>
            </p:cNvSpPr>
            <p:nvPr/>
          </p:nvSpPr>
          <p:spPr bwMode="auto">
            <a:xfrm>
              <a:off x="1396" y="29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8" name="Oval 1666"/>
            <p:cNvSpPr>
              <a:spLocks noChangeArrowheads="1"/>
            </p:cNvSpPr>
            <p:nvPr/>
          </p:nvSpPr>
          <p:spPr bwMode="auto">
            <a:xfrm>
              <a:off x="3868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59" name="Oval 1667"/>
            <p:cNvSpPr>
              <a:spLocks noChangeArrowheads="1"/>
            </p:cNvSpPr>
            <p:nvPr/>
          </p:nvSpPr>
          <p:spPr bwMode="auto">
            <a:xfrm>
              <a:off x="2213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0" name="Oval 1668"/>
            <p:cNvSpPr>
              <a:spLocks noChangeArrowheads="1"/>
            </p:cNvSpPr>
            <p:nvPr/>
          </p:nvSpPr>
          <p:spPr bwMode="auto">
            <a:xfrm>
              <a:off x="1592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1" name="Oval 1669"/>
            <p:cNvSpPr>
              <a:spLocks noChangeArrowheads="1"/>
            </p:cNvSpPr>
            <p:nvPr/>
          </p:nvSpPr>
          <p:spPr bwMode="auto">
            <a:xfrm>
              <a:off x="1093" y="29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2" name="Oval 1670"/>
            <p:cNvSpPr>
              <a:spLocks noChangeArrowheads="1"/>
            </p:cNvSpPr>
            <p:nvPr/>
          </p:nvSpPr>
          <p:spPr bwMode="auto">
            <a:xfrm>
              <a:off x="2814" y="33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3" name="Oval 1671"/>
            <p:cNvSpPr>
              <a:spLocks noChangeArrowheads="1"/>
            </p:cNvSpPr>
            <p:nvPr/>
          </p:nvSpPr>
          <p:spPr bwMode="auto">
            <a:xfrm>
              <a:off x="1470" y="31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4" name="Oval 1672"/>
            <p:cNvSpPr>
              <a:spLocks noChangeArrowheads="1"/>
            </p:cNvSpPr>
            <p:nvPr/>
          </p:nvSpPr>
          <p:spPr bwMode="auto">
            <a:xfrm>
              <a:off x="2552" y="333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5" name="Oval 1673"/>
            <p:cNvSpPr>
              <a:spLocks noChangeArrowheads="1"/>
            </p:cNvSpPr>
            <p:nvPr/>
          </p:nvSpPr>
          <p:spPr bwMode="auto">
            <a:xfrm>
              <a:off x="2702" y="34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6" name="Oval 1674"/>
            <p:cNvSpPr>
              <a:spLocks noChangeArrowheads="1"/>
            </p:cNvSpPr>
            <p:nvPr/>
          </p:nvSpPr>
          <p:spPr bwMode="auto">
            <a:xfrm>
              <a:off x="2018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7" name="Oval 1675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8" name="Oval 1676"/>
            <p:cNvSpPr>
              <a:spLocks noChangeArrowheads="1"/>
            </p:cNvSpPr>
            <p:nvPr/>
          </p:nvSpPr>
          <p:spPr bwMode="auto">
            <a:xfrm>
              <a:off x="1993" y="30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69" name="Oval 1677"/>
            <p:cNvSpPr>
              <a:spLocks noChangeArrowheads="1"/>
            </p:cNvSpPr>
            <p:nvPr/>
          </p:nvSpPr>
          <p:spPr bwMode="auto">
            <a:xfrm>
              <a:off x="1501" y="316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0" name="Oval 1678"/>
            <p:cNvSpPr>
              <a:spLocks noChangeArrowheads="1"/>
            </p:cNvSpPr>
            <p:nvPr/>
          </p:nvSpPr>
          <p:spPr bwMode="auto">
            <a:xfrm>
              <a:off x="1442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1" name="Oval 1679"/>
            <p:cNvSpPr>
              <a:spLocks noChangeArrowheads="1"/>
            </p:cNvSpPr>
            <p:nvPr/>
          </p:nvSpPr>
          <p:spPr bwMode="auto">
            <a:xfrm>
              <a:off x="1697" y="33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2" name="Oval 1680"/>
            <p:cNvSpPr>
              <a:spLocks noChangeArrowheads="1"/>
            </p:cNvSpPr>
            <p:nvPr/>
          </p:nvSpPr>
          <p:spPr bwMode="auto">
            <a:xfrm>
              <a:off x="1498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3" name="Oval 1681"/>
            <p:cNvSpPr>
              <a:spLocks noChangeArrowheads="1"/>
            </p:cNvSpPr>
            <p:nvPr/>
          </p:nvSpPr>
          <p:spPr bwMode="auto">
            <a:xfrm>
              <a:off x="2133" y="32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4" name="Oval 1682"/>
            <p:cNvSpPr>
              <a:spLocks noChangeArrowheads="1"/>
            </p:cNvSpPr>
            <p:nvPr/>
          </p:nvSpPr>
          <p:spPr bwMode="auto">
            <a:xfrm>
              <a:off x="1313" y="21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5" name="Oval 1683"/>
            <p:cNvSpPr>
              <a:spLocks noChangeArrowheads="1"/>
            </p:cNvSpPr>
            <p:nvPr/>
          </p:nvSpPr>
          <p:spPr bwMode="auto">
            <a:xfrm>
              <a:off x="2430" y="29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6" name="Oval 1684"/>
            <p:cNvSpPr>
              <a:spLocks noChangeArrowheads="1"/>
            </p:cNvSpPr>
            <p:nvPr/>
          </p:nvSpPr>
          <p:spPr bwMode="auto">
            <a:xfrm>
              <a:off x="1316" y="35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7" name="Oval 1685"/>
            <p:cNvSpPr>
              <a:spLocks noChangeArrowheads="1"/>
            </p:cNvSpPr>
            <p:nvPr/>
          </p:nvSpPr>
          <p:spPr bwMode="auto">
            <a:xfrm>
              <a:off x="1581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8" name="Oval 1686"/>
            <p:cNvSpPr>
              <a:spLocks noChangeArrowheads="1"/>
            </p:cNvSpPr>
            <p:nvPr/>
          </p:nvSpPr>
          <p:spPr bwMode="auto">
            <a:xfrm>
              <a:off x="2461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79" name="Oval 1687"/>
            <p:cNvSpPr>
              <a:spLocks noChangeArrowheads="1"/>
            </p:cNvSpPr>
            <p:nvPr/>
          </p:nvSpPr>
          <p:spPr bwMode="auto">
            <a:xfrm>
              <a:off x="2356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0" name="Oval 1688"/>
            <p:cNvSpPr>
              <a:spLocks noChangeArrowheads="1"/>
            </p:cNvSpPr>
            <p:nvPr/>
          </p:nvSpPr>
          <p:spPr bwMode="auto">
            <a:xfrm>
              <a:off x="977" y="26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1" name="Oval 1689"/>
            <p:cNvSpPr>
              <a:spLocks noChangeArrowheads="1"/>
            </p:cNvSpPr>
            <p:nvPr/>
          </p:nvSpPr>
          <p:spPr bwMode="auto">
            <a:xfrm>
              <a:off x="1606" y="33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2" name="Oval 1690"/>
            <p:cNvSpPr>
              <a:spLocks noChangeArrowheads="1"/>
            </p:cNvSpPr>
            <p:nvPr/>
          </p:nvSpPr>
          <p:spPr bwMode="auto">
            <a:xfrm>
              <a:off x="1833" y="33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3" name="Oval 1691"/>
            <p:cNvSpPr>
              <a:spLocks noChangeArrowheads="1"/>
            </p:cNvSpPr>
            <p:nvPr/>
          </p:nvSpPr>
          <p:spPr bwMode="auto">
            <a:xfrm>
              <a:off x="1522" y="313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4" name="Oval 1692"/>
            <p:cNvSpPr>
              <a:spLocks noChangeArrowheads="1"/>
            </p:cNvSpPr>
            <p:nvPr/>
          </p:nvSpPr>
          <p:spPr bwMode="auto">
            <a:xfrm>
              <a:off x="2140" y="31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5" name="Oval 1693"/>
            <p:cNvSpPr>
              <a:spLocks noChangeArrowheads="1"/>
            </p:cNvSpPr>
            <p:nvPr/>
          </p:nvSpPr>
          <p:spPr bwMode="auto">
            <a:xfrm>
              <a:off x="1424" y="26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6" name="Oval 1694"/>
            <p:cNvSpPr>
              <a:spLocks noChangeArrowheads="1"/>
            </p:cNvSpPr>
            <p:nvPr/>
          </p:nvSpPr>
          <p:spPr bwMode="auto">
            <a:xfrm>
              <a:off x="1051" y="25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7" name="Oval 1695"/>
            <p:cNvSpPr>
              <a:spLocks noChangeArrowheads="1"/>
            </p:cNvSpPr>
            <p:nvPr/>
          </p:nvSpPr>
          <p:spPr bwMode="auto">
            <a:xfrm>
              <a:off x="2660" y="33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8" name="Oval 1696"/>
            <p:cNvSpPr>
              <a:spLocks noChangeArrowheads="1"/>
            </p:cNvSpPr>
            <p:nvPr/>
          </p:nvSpPr>
          <p:spPr bwMode="auto">
            <a:xfrm>
              <a:off x="3034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89" name="Oval 1697"/>
            <p:cNvSpPr>
              <a:spLocks noChangeArrowheads="1"/>
            </p:cNvSpPr>
            <p:nvPr/>
          </p:nvSpPr>
          <p:spPr bwMode="auto">
            <a:xfrm>
              <a:off x="1606" y="30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0" name="Oval 1698"/>
            <p:cNvSpPr>
              <a:spLocks noChangeArrowheads="1"/>
            </p:cNvSpPr>
            <p:nvPr/>
          </p:nvSpPr>
          <p:spPr bwMode="auto">
            <a:xfrm>
              <a:off x="1375" y="31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1" name="Oval 1699"/>
            <p:cNvSpPr>
              <a:spLocks noChangeArrowheads="1"/>
            </p:cNvSpPr>
            <p:nvPr/>
          </p:nvSpPr>
          <p:spPr bwMode="auto">
            <a:xfrm>
              <a:off x="2077" y="31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2" name="Oval 1700"/>
            <p:cNvSpPr>
              <a:spLocks noChangeArrowheads="1"/>
            </p:cNvSpPr>
            <p:nvPr/>
          </p:nvSpPr>
          <p:spPr bwMode="auto">
            <a:xfrm>
              <a:off x="1711" y="3141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3" name="Oval 1701"/>
            <p:cNvSpPr>
              <a:spLocks noChangeArrowheads="1"/>
            </p:cNvSpPr>
            <p:nvPr/>
          </p:nvSpPr>
          <p:spPr bwMode="auto">
            <a:xfrm>
              <a:off x="2129" y="303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4" name="Oval 1702"/>
            <p:cNvSpPr>
              <a:spLocks noChangeArrowheads="1"/>
            </p:cNvSpPr>
            <p:nvPr/>
          </p:nvSpPr>
          <p:spPr bwMode="auto">
            <a:xfrm>
              <a:off x="1735" y="32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5" name="Oval 1703"/>
            <p:cNvSpPr>
              <a:spLocks noChangeArrowheads="1"/>
            </p:cNvSpPr>
            <p:nvPr/>
          </p:nvSpPr>
          <p:spPr bwMode="auto">
            <a:xfrm>
              <a:off x="1072" y="26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6" name="Oval 1704"/>
            <p:cNvSpPr>
              <a:spLocks noChangeArrowheads="1"/>
            </p:cNvSpPr>
            <p:nvPr/>
          </p:nvSpPr>
          <p:spPr bwMode="auto">
            <a:xfrm>
              <a:off x="1421" y="2775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7" name="Oval 1705"/>
            <p:cNvSpPr>
              <a:spLocks noChangeArrowheads="1"/>
            </p:cNvSpPr>
            <p:nvPr/>
          </p:nvSpPr>
          <p:spPr bwMode="auto">
            <a:xfrm>
              <a:off x="1721" y="31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8" name="Oval 1706"/>
            <p:cNvSpPr>
              <a:spLocks noChangeArrowheads="1"/>
            </p:cNvSpPr>
            <p:nvPr/>
          </p:nvSpPr>
          <p:spPr bwMode="auto">
            <a:xfrm>
              <a:off x="2555" y="33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99" name="Oval 1707"/>
            <p:cNvSpPr>
              <a:spLocks noChangeArrowheads="1"/>
            </p:cNvSpPr>
            <p:nvPr/>
          </p:nvSpPr>
          <p:spPr bwMode="auto">
            <a:xfrm>
              <a:off x="2266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0" name="Oval 1708"/>
            <p:cNvSpPr>
              <a:spLocks noChangeArrowheads="1"/>
            </p:cNvSpPr>
            <p:nvPr/>
          </p:nvSpPr>
          <p:spPr bwMode="auto">
            <a:xfrm>
              <a:off x="1875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1" name="Oval 1709"/>
            <p:cNvSpPr>
              <a:spLocks noChangeArrowheads="1"/>
            </p:cNvSpPr>
            <p:nvPr/>
          </p:nvSpPr>
          <p:spPr bwMode="auto">
            <a:xfrm>
              <a:off x="1449" y="33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2" name="Oval 1710"/>
            <p:cNvSpPr>
              <a:spLocks noChangeArrowheads="1"/>
            </p:cNvSpPr>
            <p:nvPr/>
          </p:nvSpPr>
          <p:spPr bwMode="auto">
            <a:xfrm>
              <a:off x="1501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3" name="Oval 1711"/>
            <p:cNvSpPr>
              <a:spLocks noChangeArrowheads="1"/>
            </p:cNvSpPr>
            <p:nvPr/>
          </p:nvSpPr>
          <p:spPr bwMode="auto">
            <a:xfrm>
              <a:off x="1047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4" name="Oval 1712"/>
            <p:cNvSpPr>
              <a:spLocks noChangeArrowheads="1"/>
            </p:cNvSpPr>
            <p:nvPr/>
          </p:nvSpPr>
          <p:spPr bwMode="auto">
            <a:xfrm>
              <a:off x="1047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5" name="Oval 1713"/>
            <p:cNvSpPr>
              <a:spLocks noChangeArrowheads="1"/>
            </p:cNvSpPr>
            <p:nvPr/>
          </p:nvSpPr>
          <p:spPr bwMode="auto">
            <a:xfrm>
              <a:off x="3631" y="3431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6" name="Oval 1714"/>
            <p:cNvSpPr>
              <a:spLocks noChangeArrowheads="1"/>
            </p:cNvSpPr>
            <p:nvPr/>
          </p:nvSpPr>
          <p:spPr bwMode="auto">
            <a:xfrm>
              <a:off x="1320" y="271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7" name="Oval 1715"/>
            <p:cNvSpPr>
              <a:spLocks noChangeArrowheads="1"/>
            </p:cNvSpPr>
            <p:nvPr/>
          </p:nvSpPr>
          <p:spPr bwMode="auto">
            <a:xfrm>
              <a:off x="1609" y="32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8" name="Oval 1716"/>
            <p:cNvSpPr>
              <a:spLocks noChangeArrowheads="1"/>
            </p:cNvSpPr>
            <p:nvPr/>
          </p:nvSpPr>
          <p:spPr bwMode="auto">
            <a:xfrm>
              <a:off x="1526" y="3148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09" name="Oval 1717"/>
            <p:cNvSpPr>
              <a:spLocks noChangeArrowheads="1"/>
            </p:cNvSpPr>
            <p:nvPr/>
          </p:nvSpPr>
          <p:spPr bwMode="auto">
            <a:xfrm>
              <a:off x="2911" y="30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0" name="Oval 1718"/>
            <p:cNvSpPr>
              <a:spLocks noChangeArrowheads="1"/>
            </p:cNvSpPr>
            <p:nvPr/>
          </p:nvSpPr>
          <p:spPr bwMode="auto">
            <a:xfrm>
              <a:off x="2636" y="341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1" name="Oval 1719"/>
            <p:cNvSpPr>
              <a:spLocks noChangeArrowheads="1"/>
            </p:cNvSpPr>
            <p:nvPr/>
          </p:nvSpPr>
          <p:spPr bwMode="auto">
            <a:xfrm>
              <a:off x="2541" y="33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2" name="Oval 1720"/>
            <p:cNvSpPr>
              <a:spLocks noChangeArrowheads="1"/>
            </p:cNvSpPr>
            <p:nvPr/>
          </p:nvSpPr>
          <p:spPr bwMode="auto">
            <a:xfrm>
              <a:off x="1442" y="294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3" name="Oval 1721"/>
            <p:cNvSpPr>
              <a:spLocks noChangeArrowheads="1"/>
            </p:cNvSpPr>
            <p:nvPr/>
          </p:nvSpPr>
          <p:spPr bwMode="auto">
            <a:xfrm>
              <a:off x="1923" y="324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4" name="Oval 1722"/>
            <p:cNvSpPr>
              <a:spLocks noChangeArrowheads="1"/>
            </p:cNvSpPr>
            <p:nvPr/>
          </p:nvSpPr>
          <p:spPr bwMode="auto">
            <a:xfrm>
              <a:off x="2733" y="354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5" name="Oval 1723"/>
            <p:cNvSpPr>
              <a:spLocks noChangeArrowheads="1"/>
            </p:cNvSpPr>
            <p:nvPr/>
          </p:nvSpPr>
          <p:spPr bwMode="auto">
            <a:xfrm>
              <a:off x="1173" y="286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6" name="Oval 1724"/>
            <p:cNvSpPr>
              <a:spLocks noChangeArrowheads="1"/>
            </p:cNvSpPr>
            <p:nvPr/>
          </p:nvSpPr>
          <p:spPr bwMode="auto">
            <a:xfrm>
              <a:off x="995" y="28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7" name="Oval 1725"/>
            <p:cNvSpPr>
              <a:spLocks noChangeArrowheads="1"/>
            </p:cNvSpPr>
            <p:nvPr/>
          </p:nvSpPr>
          <p:spPr bwMode="auto">
            <a:xfrm>
              <a:off x="1997" y="31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8" name="Oval 1726"/>
            <p:cNvSpPr>
              <a:spLocks noChangeArrowheads="1"/>
            </p:cNvSpPr>
            <p:nvPr/>
          </p:nvSpPr>
          <p:spPr bwMode="auto">
            <a:xfrm>
              <a:off x="2301" y="3379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19" name="Oval 1727"/>
            <p:cNvSpPr>
              <a:spLocks noChangeArrowheads="1"/>
            </p:cNvSpPr>
            <p:nvPr/>
          </p:nvSpPr>
          <p:spPr bwMode="auto">
            <a:xfrm>
              <a:off x="2880" y="29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0" name="Oval 1728"/>
            <p:cNvSpPr>
              <a:spLocks noChangeArrowheads="1"/>
            </p:cNvSpPr>
            <p:nvPr/>
          </p:nvSpPr>
          <p:spPr bwMode="auto">
            <a:xfrm>
              <a:off x="1707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1" name="Oval 1729"/>
            <p:cNvSpPr>
              <a:spLocks noChangeArrowheads="1"/>
            </p:cNvSpPr>
            <p:nvPr/>
          </p:nvSpPr>
          <p:spPr bwMode="auto">
            <a:xfrm>
              <a:off x="1142" y="2345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2" name="Oval 1730"/>
            <p:cNvSpPr>
              <a:spLocks noChangeArrowheads="1"/>
            </p:cNvSpPr>
            <p:nvPr/>
          </p:nvSpPr>
          <p:spPr bwMode="auto">
            <a:xfrm>
              <a:off x="1934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3" name="Oval 1731"/>
            <p:cNvSpPr>
              <a:spLocks noChangeArrowheads="1"/>
            </p:cNvSpPr>
            <p:nvPr/>
          </p:nvSpPr>
          <p:spPr bwMode="auto">
            <a:xfrm>
              <a:off x="2035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4" name="Oval 1732"/>
            <p:cNvSpPr>
              <a:spLocks noChangeArrowheads="1"/>
            </p:cNvSpPr>
            <p:nvPr/>
          </p:nvSpPr>
          <p:spPr bwMode="auto">
            <a:xfrm>
              <a:off x="1068" y="29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5" name="Oval 1733"/>
            <p:cNvSpPr>
              <a:spLocks noChangeArrowheads="1"/>
            </p:cNvSpPr>
            <p:nvPr/>
          </p:nvSpPr>
          <p:spPr bwMode="auto">
            <a:xfrm>
              <a:off x="3414" y="31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6" name="Oval 1734"/>
            <p:cNvSpPr>
              <a:spLocks noChangeArrowheads="1"/>
            </p:cNvSpPr>
            <p:nvPr/>
          </p:nvSpPr>
          <p:spPr bwMode="auto">
            <a:xfrm>
              <a:off x="1135" y="324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7" name="Oval 1735"/>
            <p:cNvSpPr>
              <a:spLocks noChangeArrowheads="1"/>
            </p:cNvSpPr>
            <p:nvPr/>
          </p:nvSpPr>
          <p:spPr bwMode="auto">
            <a:xfrm>
              <a:off x="1766" y="3400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8" name="Oval 1736"/>
            <p:cNvSpPr>
              <a:spLocks noChangeArrowheads="1"/>
            </p:cNvSpPr>
            <p:nvPr/>
          </p:nvSpPr>
          <p:spPr bwMode="auto">
            <a:xfrm>
              <a:off x="1403" y="34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29" name="Oval 1737"/>
            <p:cNvSpPr>
              <a:spLocks noChangeArrowheads="1"/>
            </p:cNvSpPr>
            <p:nvPr/>
          </p:nvSpPr>
          <p:spPr bwMode="auto">
            <a:xfrm>
              <a:off x="1651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0" name="Oval 1738"/>
            <p:cNvSpPr>
              <a:spLocks noChangeArrowheads="1"/>
            </p:cNvSpPr>
            <p:nvPr/>
          </p:nvSpPr>
          <p:spPr bwMode="auto">
            <a:xfrm>
              <a:off x="4179" y="345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1" name="Oval 1739"/>
            <p:cNvSpPr>
              <a:spLocks noChangeArrowheads="1"/>
            </p:cNvSpPr>
            <p:nvPr/>
          </p:nvSpPr>
          <p:spPr bwMode="auto">
            <a:xfrm>
              <a:off x="1766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2" name="Oval 1740"/>
            <p:cNvSpPr>
              <a:spLocks noChangeArrowheads="1"/>
            </p:cNvSpPr>
            <p:nvPr/>
          </p:nvSpPr>
          <p:spPr bwMode="auto">
            <a:xfrm>
              <a:off x="1100" y="260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3" name="Oval 1741"/>
            <p:cNvSpPr>
              <a:spLocks noChangeArrowheads="1"/>
            </p:cNvSpPr>
            <p:nvPr/>
          </p:nvSpPr>
          <p:spPr bwMode="auto">
            <a:xfrm>
              <a:off x="1107" y="27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4" name="Oval 1742"/>
            <p:cNvSpPr>
              <a:spLocks noChangeArrowheads="1"/>
            </p:cNvSpPr>
            <p:nvPr/>
          </p:nvSpPr>
          <p:spPr bwMode="auto">
            <a:xfrm>
              <a:off x="1093" y="263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5" name="Oval 1743"/>
            <p:cNvSpPr>
              <a:spLocks noChangeArrowheads="1"/>
            </p:cNvSpPr>
            <p:nvPr/>
          </p:nvSpPr>
          <p:spPr bwMode="auto">
            <a:xfrm>
              <a:off x="953" y="22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6" name="Oval 1744"/>
            <p:cNvSpPr>
              <a:spLocks noChangeArrowheads="1"/>
            </p:cNvSpPr>
            <p:nvPr/>
          </p:nvSpPr>
          <p:spPr bwMode="auto">
            <a:xfrm>
              <a:off x="2311" y="28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7" name="Oval 1745"/>
            <p:cNvSpPr>
              <a:spLocks noChangeArrowheads="1"/>
            </p:cNvSpPr>
            <p:nvPr/>
          </p:nvSpPr>
          <p:spPr bwMode="auto">
            <a:xfrm>
              <a:off x="1295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8" name="Oval 1746"/>
            <p:cNvSpPr>
              <a:spLocks noChangeArrowheads="1"/>
            </p:cNvSpPr>
            <p:nvPr/>
          </p:nvSpPr>
          <p:spPr bwMode="auto">
            <a:xfrm>
              <a:off x="2346" y="320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39" name="Oval 1747"/>
            <p:cNvSpPr>
              <a:spLocks noChangeArrowheads="1"/>
            </p:cNvSpPr>
            <p:nvPr/>
          </p:nvSpPr>
          <p:spPr bwMode="auto">
            <a:xfrm>
              <a:off x="988" y="19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0" name="Oval 1748"/>
            <p:cNvSpPr>
              <a:spLocks noChangeArrowheads="1"/>
            </p:cNvSpPr>
            <p:nvPr/>
          </p:nvSpPr>
          <p:spPr bwMode="auto">
            <a:xfrm>
              <a:off x="1204" y="30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1" name="Oval 1749"/>
            <p:cNvSpPr>
              <a:spLocks noChangeArrowheads="1"/>
            </p:cNvSpPr>
            <p:nvPr/>
          </p:nvSpPr>
          <p:spPr bwMode="auto">
            <a:xfrm>
              <a:off x="1204" y="272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2" name="Oval 1750"/>
            <p:cNvSpPr>
              <a:spLocks noChangeArrowheads="1"/>
            </p:cNvSpPr>
            <p:nvPr/>
          </p:nvSpPr>
          <p:spPr bwMode="auto">
            <a:xfrm>
              <a:off x="1159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3" name="Oval 1751"/>
            <p:cNvSpPr>
              <a:spLocks noChangeArrowheads="1"/>
            </p:cNvSpPr>
            <p:nvPr/>
          </p:nvSpPr>
          <p:spPr bwMode="auto">
            <a:xfrm>
              <a:off x="1365" y="232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4" name="Oval 1752"/>
            <p:cNvSpPr>
              <a:spLocks noChangeArrowheads="1"/>
            </p:cNvSpPr>
            <p:nvPr/>
          </p:nvSpPr>
          <p:spPr bwMode="auto">
            <a:xfrm>
              <a:off x="1452" y="250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5" name="Oval 1753"/>
            <p:cNvSpPr>
              <a:spLocks noChangeArrowheads="1"/>
            </p:cNvSpPr>
            <p:nvPr/>
          </p:nvSpPr>
          <p:spPr bwMode="auto">
            <a:xfrm>
              <a:off x="1651" y="292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6" name="Oval 1754"/>
            <p:cNvSpPr>
              <a:spLocks noChangeArrowheads="1"/>
            </p:cNvSpPr>
            <p:nvPr/>
          </p:nvSpPr>
          <p:spPr bwMode="auto">
            <a:xfrm>
              <a:off x="1896" y="297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7" name="Oval 1755"/>
            <p:cNvSpPr>
              <a:spLocks noChangeArrowheads="1"/>
            </p:cNvSpPr>
            <p:nvPr/>
          </p:nvSpPr>
          <p:spPr bwMode="auto">
            <a:xfrm>
              <a:off x="2102" y="3110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8" name="Oval 1756"/>
            <p:cNvSpPr>
              <a:spLocks noChangeArrowheads="1"/>
            </p:cNvSpPr>
            <p:nvPr/>
          </p:nvSpPr>
          <p:spPr bwMode="auto">
            <a:xfrm>
              <a:off x="1759" y="325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49" name="Oval 1757"/>
            <p:cNvSpPr>
              <a:spLocks noChangeArrowheads="1"/>
            </p:cNvSpPr>
            <p:nvPr/>
          </p:nvSpPr>
          <p:spPr bwMode="auto">
            <a:xfrm>
              <a:off x="2650" y="306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0" name="Oval 1758"/>
            <p:cNvSpPr>
              <a:spLocks noChangeArrowheads="1"/>
            </p:cNvSpPr>
            <p:nvPr/>
          </p:nvSpPr>
          <p:spPr bwMode="auto">
            <a:xfrm>
              <a:off x="2842" y="33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1" name="Oval 1759"/>
            <p:cNvSpPr>
              <a:spLocks noChangeArrowheads="1"/>
            </p:cNvSpPr>
            <p:nvPr/>
          </p:nvSpPr>
          <p:spPr bwMode="auto">
            <a:xfrm>
              <a:off x="2416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2" name="Oval 1760"/>
            <p:cNvSpPr>
              <a:spLocks noChangeArrowheads="1"/>
            </p:cNvSpPr>
            <p:nvPr/>
          </p:nvSpPr>
          <p:spPr bwMode="auto">
            <a:xfrm>
              <a:off x="1602" y="302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3" name="Oval 1761"/>
            <p:cNvSpPr>
              <a:spLocks noChangeArrowheads="1"/>
            </p:cNvSpPr>
            <p:nvPr/>
          </p:nvSpPr>
          <p:spPr bwMode="auto">
            <a:xfrm>
              <a:off x="1871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4" name="Oval 1762"/>
            <p:cNvSpPr>
              <a:spLocks noChangeArrowheads="1"/>
            </p:cNvSpPr>
            <p:nvPr/>
          </p:nvSpPr>
          <p:spPr bwMode="auto">
            <a:xfrm>
              <a:off x="1229" y="31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5" name="Oval 1763"/>
            <p:cNvSpPr>
              <a:spLocks noChangeArrowheads="1"/>
            </p:cNvSpPr>
            <p:nvPr/>
          </p:nvSpPr>
          <p:spPr bwMode="auto">
            <a:xfrm>
              <a:off x="1546" y="3194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6" name="Oval 1764"/>
            <p:cNvSpPr>
              <a:spLocks noChangeArrowheads="1"/>
            </p:cNvSpPr>
            <p:nvPr/>
          </p:nvSpPr>
          <p:spPr bwMode="auto">
            <a:xfrm>
              <a:off x="1176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7" name="Oval 1765"/>
            <p:cNvSpPr>
              <a:spLocks noChangeArrowheads="1"/>
            </p:cNvSpPr>
            <p:nvPr/>
          </p:nvSpPr>
          <p:spPr bwMode="auto">
            <a:xfrm>
              <a:off x="2370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8" name="Oval 1766"/>
            <p:cNvSpPr>
              <a:spLocks noChangeArrowheads="1"/>
            </p:cNvSpPr>
            <p:nvPr/>
          </p:nvSpPr>
          <p:spPr bwMode="auto">
            <a:xfrm>
              <a:off x="2859" y="33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59" name="Oval 1767"/>
            <p:cNvSpPr>
              <a:spLocks noChangeArrowheads="1"/>
            </p:cNvSpPr>
            <p:nvPr/>
          </p:nvSpPr>
          <p:spPr bwMode="auto">
            <a:xfrm>
              <a:off x="1588" y="338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0" name="Oval 1768"/>
            <p:cNvSpPr>
              <a:spLocks noChangeArrowheads="1"/>
            </p:cNvSpPr>
            <p:nvPr/>
          </p:nvSpPr>
          <p:spPr bwMode="auto">
            <a:xfrm>
              <a:off x="2063" y="300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1" name="Oval 1769"/>
            <p:cNvSpPr>
              <a:spLocks noChangeArrowheads="1"/>
            </p:cNvSpPr>
            <p:nvPr/>
          </p:nvSpPr>
          <p:spPr bwMode="auto">
            <a:xfrm>
              <a:off x="2070" y="305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2" name="Oval 1770"/>
            <p:cNvSpPr>
              <a:spLocks noChangeArrowheads="1"/>
            </p:cNvSpPr>
            <p:nvPr/>
          </p:nvSpPr>
          <p:spPr bwMode="auto">
            <a:xfrm>
              <a:off x="1107" y="237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3" name="Oval 1771"/>
            <p:cNvSpPr>
              <a:spLocks noChangeArrowheads="1"/>
            </p:cNvSpPr>
            <p:nvPr/>
          </p:nvSpPr>
          <p:spPr bwMode="auto">
            <a:xfrm>
              <a:off x="1850" y="33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4" name="Oval 1772"/>
            <p:cNvSpPr>
              <a:spLocks noChangeArrowheads="1"/>
            </p:cNvSpPr>
            <p:nvPr/>
          </p:nvSpPr>
          <p:spPr bwMode="auto">
            <a:xfrm>
              <a:off x="1972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5" name="Oval 1773"/>
            <p:cNvSpPr>
              <a:spLocks noChangeArrowheads="1"/>
            </p:cNvSpPr>
            <p:nvPr/>
          </p:nvSpPr>
          <p:spPr bwMode="auto">
            <a:xfrm>
              <a:off x="2461" y="319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6" name="Oval 1774"/>
            <p:cNvSpPr>
              <a:spLocks noChangeArrowheads="1"/>
            </p:cNvSpPr>
            <p:nvPr/>
          </p:nvSpPr>
          <p:spPr bwMode="auto">
            <a:xfrm>
              <a:off x="2967" y="33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7" name="Oval 1775"/>
            <p:cNvSpPr>
              <a:spLocks noChangeArrowheads="1"/>
            </p:cNvSpPr>
            <p:nvPr/>
          </p:nvSpPr>
          <p:spPr bwMode="auto">
            <a:xfrm>
              <a:off x="3414" y="34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8" name="Oval 1776"/>
            <p:cNvSpPr>
              <a:spLocks noChangeArrowheads="1"/>
            </p:cNvSpPr>
            <p:nvPr/>
          </p:nvSpPr>
          <p:spPr bwMode="auto">
            <a:xfrm>
              <a:off x="3110" y="32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69" name="Oval 1777"/>
            <p:cNvSpPr>
              <a:spLocks noChangeArrowheads="1"/>
            </p:cNvSpPr>
            <p:nvPr/>
          </p:nvSpPr>
          <p:spPr bwMode="auto">
            <a:xfrm>
              <a:off x="2852" y="33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0" name="Oval 1778"/>
            <p:cNvSpPr>
              <a:spLocks noChangeArrowheads="1"/>
            </p:cNvSpPr>
            <p:nvPr/>
          </p:nvSpPr>
          <p:spPr bwMode="auto">
            <a:xfrm>
              <a:off x="2280" y="320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1" name="Oval 1779"/>
            <p:cNvSpPr>
              <a:spLocks noChangeArrowheads="1"/>
            </p:cNvSpPr>
            <p:nvPr/>
          </p:nvSpPr>
          <p:spPr bwMode="auto">
            <a:xfrm>
              <a:off x="2273" y="33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2" name="Oval 1780"/>
            <p:cNvSpPr>
              <a:spLocks noChangeArrowheads="1"/>
            </p:cNvSpPr>
            <p:nvPr/>
          </p:nvSpPr>
          <p:spPr bwMode="auto">
            <a:xfrm>
              <a:off x="1606" y="330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3" name="Oval 1781"/>
            <p:cNvSpPr>
              <a:spLocks noChangeArrowheads="1"/>
            </p:cNvSpPr>
            <p:nvPr/>
          </p:nvSpPr>
          <p:spPr bwMode="auto">
            <a:xfrm>
              <a:off x="1704" y="326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4" name="Oval 1782"/>
            <p:cNvSpPr>
              <a:spLocks noChangeArrowheads="1"/>
            </p:cNvSpPr>
            <p:nvPr/>
          </p:nvSpPr>
          <p:spPr bwMode="auto">
            <a:xfrm>
              <a:off x="2081" y="341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5" name="Oval 1783"/>
            <p:cNvSpPr>
              <a:spLocks noChangeArrowheads="1"/>
            </p:cNvSpPr>
            <p:nvPr/>
          </p:nvSpPr>
          <p:spPr bwMode="auto">
            <a:xfrm>
              <a:off x="1683" y="333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6" name="Oval 1784"/>
            <p:cNvSpPr>
              <a:spLocks noChangeArrowheads="1"/>
            </p:cNvSpPr>
            <p:nvPr/>
          </p:nvSpPr>
          <p:spPr bwMode="auto">
            <a:xfrm>
              <a:off x="1323" y="325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7" name="Oval 1785"/>
            <p:cNvSpPr>
              <a:spLocks noChangeArrowheads="1"/>
            </p:cNvSpPr>
            <p:nvPr/>
          </p:nvSpPr>
          <p:spPr bwMode="auto">
            <a:xfrm>
              <a:off x="1906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8" name="Oval 1786"/>
            <p:cNvSpPr>
              <a:spLocks noChangeArrowheads="1"/>
            </p:cNvSpPr>
            <p:nvPr/>
          </p:nvSpPr>
          <p:spPr bwMode="auto">
            <a:xfrm>
              <a:off x="1442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79" name="Oval 1787"/>
            <p:cNvSpPr>
              <a:spLocks noChangeArrowheads="1"/>
            </p:cNvSpPr>
            <p:nvPr/>
          </p:nvSpPr>
          <p:spPr bwMode="auto">
            <a:xfrm>
              <a:off x="1704" y="32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0" name="Oval 1788"/>
            <p:cNvSpPr>
              <a:spLocks noChangeArrowheads="1"/>
            </p:cNvSpPr>
            <p:nvPr/>
          </p:nvSpPr>
          <p:spPr bwMode="auto">
            <a:xfrm>
              <a:off x="1253" y="308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1" name="Oval 1789"/>
            <p:cNvSpPr>
              <a:spLocks noChangeArrowheads="1"/>
            </p:cNvSpPr>
            <p:nvPr/>
          </p:nvSpPr>
          <p:spPr bwMode="auto">
            <a:xfrm>
              <a:off x="1271" y="26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2" name="Oval 1790"/>
            <p:cNvSpPr>
              <a:spLocks noChangeArrowheads="1"/>
            </p:cNvSpPr>
            <p:nvPr/>
          </p:nvSpPr>
          <p:spPr bwMode="auto">
            <a:xfrm>
              <a:off x="1372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3" name="Oval 1791"/>
            <p:cNvSpPr>
              <a:spLocks noChangeArrowheads="1"/>
            </p:cNvSpPr>
            <p:nvPr/>
          </p:nvSpPr>
          <p:spPr bwMode="auto">
            <a:xfrm>
              <a:off x="1812" y="33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4" name="Oval 1792"/>
            <p:cNvSpPr>
              <a:spLocks noChangeArrowheads="1"/>
            </p:cNvSpPr>
            <p:nvPr/>
          </p:nvSpPr>
          <p:spPr bwMode="auto">
            <a:xfrm>
              <a:off x="1627" y="31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5" name="Oval 1793"/>
            <p:cNvSpPr>
              <a:spLocks noChangeArrowheads="1"/>
            </p:cNvSpPr>
            <p:nvPr/>
          </p:nvSpPr>
          <p:spPr bwMode="auto">
            <a:xfrm>
              <a:off x="1833" y="31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6" name="Oval 1794"/>
            <p:cNvSpPr>
              <a:spLocks noChangeArrowheads="1"/>
            </p:cNvSpPr>
            <p:nvPr/>
          </p:nvSpPr>
          <p:spPr bwMode="auto">
            <a:xfrm>
              <a:off x="2552" y="33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7" name="Oval 1795"/>
            <p:cNvSpPr>
              <a:spLocks noChangeArrowheads="1"/>
            </p:cNvSpPr>
            <p:nvPr/>
          </p:nvSpPr>
          <p:spPr bwMode="auto">
            <a:xfrm>
              <a:off x="2074" y="30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8" name="Oval 1796"/>
            <p:cNvSpPr>
              <a:spLocks noChangeArrowheads="1"/>
            </p:cNvSpPr>
            <p:nvPr/>
          </p:nvSpPr>
          <p:spPr bwMode="auto">
            <a:xfrm>
              <a:off x="2604" y="34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89" name="Oval 1797"/>
            <p:cNvSpPr>
              <a:spLocks noChangeArrowheads="1"/>
            </p:cNvSpPr>
            <p:nvPr/>
          </p:nvSpPr>
          <p:spPr bwMode="auto">
            <a:xfrm>
              <a:off x="2164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0" name="Oval 1798"/>
            <p:cNvSpPr>
              <a:spLocks noChangeArrowheads="1"/>
            </p:cNvSpPr>
            <p:nvPr/>
          </p:nvSpPr>
          <p:spPr bwMode="auto">
            <a:xfrm>
              <a:off x="2705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1" name="Oval 1799"/>
            <p:cNvSpPr>
              <a:spLocks noChangeArrowheads="1"/>
            </p:cNvSpPr>
            <p:nvPr/>
          </p:nvSpPr>
          <p:spPr bwMode="auto">
            <a:xfrm>
              <a:off x="2192" y="310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2" name="Oval 1800"/>
            <p:cNvSpPr>
              <a:spLocks noChangeArrowheads="1"/>
            </p:cNvSpPr>
            <p:nvPr/>
          </p:nvSpPr>
          <p:spPr bwMode="auto">
            <a:xfrm>
              <a:off x="4158" y="313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3" name="Oval 1801"/>
            <p:cNvSpPr>
              <a:spLocks noChangeArrowheads="1"/>
            </p:cNvSpPr>
            <p:nvPr/>
          </p:nvSpPr>
          <p:spPr bwMode="auto">
            <a:xfrm>
              <a:off x="2824" y="305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4" name="Oval 1802"/>
            <p:cNvSpPr>
              <a:spLocks noChangeArrowheads="1"/>
            </p:cNvSpPr>
            <p:nvPr/>
          </p:nvSpPr>
          <p:spPr bwMode="auto">
            <a:xfrm>
              <a:off x="1005" y="253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5" name="Oval 1803"/>
            <p:cNvSpPr>
              <a:spLocks noChangeArrowheads="1"/>
            </p:cNvSpPr>
            <p:nvPr/>
          </p:nvSpPr>
          <p:spPr bwMode="auto">
            <a:xfrm>
              <a:off x="1396" y="274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6" name="Oval 1804"/>
            <p:cNvSpPr>
              <a:spLocks noChangeArrowheads="1"/>
            </p:cNvSpPr>
            <p:nvPr/>
          </p:nvSpPr>
          <p:spPr bwMode="auto">
            <a:xfrm>
              <a:off x="1477" y="23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7" name="Oval 1805"/>
            <p:cNvSpPr>
              <a:spLocks noChangeArrowheads="1"/>
            </p:cNvSpPr>
            <p:nvPr/>
          </p:nvSpPr>
          <p:spPr bwMode="auto">
            <a:xfrm>
              <a:off x="2479" y="3277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8" name="Oval 1806"/>
            <p:cNvSpPr>
              <a:spLocks noChangeArrowheads="1"/>
            </p:cNvSpPr>
            <p:nvPr/>
          </p:nvSpPr>
          <p:spPr bwMode="auto">
            <a:xfrm>
              <a:off x="1843" y="323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99" name="Oval 1807"/>
            <p:cNvSpPr>
              <a:spLocks noChangeArrowheads="1"/>
            </p:cNvSpPr>
            <p:nvPr/>
          </p:nvSpPr>
          <p:spPr bwMode="auto">
            <a:xfrm>
              <a:off x="1669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0" name="Oval 1808"/>
            <p:cNvSpPr>
              <a:spLocks noChangeArrowheads="1"/>
            </p:cNvSpPr>
            <p:nvPr/>
          </p:nvSpPr>
          <p:spPr bwMode="auto">
            <a:xfrm>
              <a:off x="1903" y="310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1" name="Oval 1809"/>
            <p:cNvSpPr>
              <a:spLocks noChangeArrowheads="1"/>
            </p:cNvSpPr>
            <p:nvPr/>
          </p:nvSpPr>
          <p:spPr bwMode="auto">
            <a:xfrm>
              <a:off x="845" y="269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2" name="Oval 1810"/>
            <p:cNvSpPr>
              <a:spLocks noChangeArrowheads="1"/>
            </p:cNvSpPr>
            <p:nvPr/>
          </p:nvSpPr>
          <p:spPr bwMode="auto">
            <a:xfrm>
              <a:off x="1669" y="318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3" name="Oval 1811"/>
            <p:cNvSpPr>
              <a:spLocks noChangeArrowheads="1"/>
            </p:cNvSpPr>
            <p:nvPr/>
          </p:nvSpPr>
          <p:spPr bwMode="auto">
            <a:xfrm>
              <a:off x="2273" y="336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04" name="Oval 1812"/>
            <p:cNvSpPr>
              <a:spLocks noChangeArrowheads="1"/>
            </p:cNvSpPr>
            <p:nvPr/>
          </p:nvSpPr>
          <p:spPr bwMode="auto">
            <a:xfrm>
              <a:off x="2189" y="323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70" name="Group 2014"/>
          <p:cNvGrpSpPr>
            <a:grpSpLocks/>
          </p:cNvGrpSpPr>
          <p:nvPr/>
        </p:nvGrpSpPr>
        <p:grpSpPr bwMode="auto">
          <a:xfrm>
            <a:off x="1163637" y="2608263"/>
            <a:ext cx="6351588" cy="3076575"/>
            <a:chOff x="733" y="1643"/>
            <a:chExt cx="4001" cy="1938"/>
          </a:xfrm>
        </p:grpSpPr>
        <p:sp>
          <p:nvSpPr>
            <p:cNvPr id="2505" name="Oval 1814"/>
            <p:cNvSpPr>
              <a:spLocks noChangeArrowheads="1"/>
            </p:cNvSpPr>
            <p:nvPr/>
          </p:nvSpPr>
          <p:spPr bwMode="auto">
            <a:xfrm>
              <a:off x="1896" y="31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6" name="Oval 1815"/>
            <p:cNvSpPr>
              <a:spLocks noChangeArrowheads="1"/>
            </p:cNvSpPr>
            <p:nvPr/>
          </p:nvSpPr>
          <p:spPr bwMode="auto">
            <a:xfrm>
              <a:off x="1962" y="322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7" name="Oval 1816"/>
            <p:cNvSpPr>
              <a:spLocks noChangeArrowheads="1"/>
            </p:cNvSpPr>
            <p:nvPr/>
          </p:nvSpPr>
          <p:spPr bwMode="auto">
            <a:xfrm>
              <a:off x="1320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8" name="Oval 1817"/>
            <p:cNvSpPr>
              <a:spLocks noChangeArrowheads="1"/>
            </p:cNvSpPr>
            <p:nvPr/>
          </p:nvSpPr>
          <p:spPr bwMode="auto">
            <a:xfrm>
              <a:off x="3264" y="329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9" name="Oval 1818"/>
            <p:cNvSpPr>
              <a:spLocks noChangeArrowheads="1"/>
            </p:cNvSpPr>
            <p:nvPr/>
          </p:nvSpPr>
          <p:spPr bwMode="auto">
            <a:xfrm>
              <a:off x="2042" y="331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0" name="Oval 1819"/>
            <p:cNvSpPr>
              <a:spLocks noChangeArrowheads="1"/>
            </p:cNvSpPr>
            <p:nvPr/>
          </p:nvSpPr>
          <p:spPr bwMode="auto">
            <a:xfrm>
              <a:off x="1351" y="188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1" name="Oval 1820"/>
            <p:cNvSpPr>
              <a:spLocks noChangeArrowheads="1"/>
            </p:cNvSpPr>
            <p:nvPr/>
          </p:nvSpPr>
          <p:spPr bwMode="auto">
            <a:xfrm>
              <a:off x="1519" y="2963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2" name="Oval 1821"/>
            <p:cNvSpPr>
              <a:spLocks noChangeArrowheads="1"/>
            </p:cNvSpPr>
            <p:nvPr/>
          </p:nvSpPr>
          <p:spPr bwMode="auto">
            <a:xfrm>
              <a:off x="1047" y="305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3" name="Oval 1822"/>
            <p:cNvSpPr>
              <a:spLocks noChangeArrowheads="1"/>
            </p:cNvSpPr>
            <p:nvPr/>
          </p:nvSpPr>
          <p:spPr bwMode="auto">
            <a:xfrm>
              <a:off x="1347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4" name="Oval 1823"/>
            <p:cNvSpPr>
              <a:spLocks noChangeArrowheads="1"/>
            </p:cNvSpPr>
            <p:nvPr/>
          </p:nvSpPr>
          <p:spPr bwMode="auto">
            <a:xfrm>
              <a:off x="1162" y="30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5" name="Oval 1824"/>
            <p:cNvSpPr>
              <a:spLocks noChangeArrowheads="1"/>
            </p:cNvSpPr>
            <p:nvPr/>
          </p:nvSpPr>
          <p:spPr bwMode="auto">
            <a:xfrm>
              <a:off x="929" y="2143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6" name="Oval 1825"/>
            <p:cNvSpPr>
              <a:spLocks noChangeArrowheads="1"/>
            </p:cNvSpPr>
            <p:nvPr/>
          </p:nvSpPr>
          <p:spPr bwMode="auto">
            <a:xfrm>
              <a:off x="1913" y="26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7" name="Oval 1826"/>
            <p:cNvSpPr>
              <a:spLocks noChangeArrowheads="1"/>
            </p:cNvSpPr>
            <p:nvPr/>
          </p:nvSpPr>
          <p:spPr bwMode="auto">
            <a:xfrm>
              <a:off x="2290" y="30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8" name="Oval 1827"/>
            <p:cNvSpPr>
              <a:spLocks noChangeArrowheads="1"/>
            </p:cNvSpPr>
            <p:nvPr/>
          </p:nvSpPr>
          <p:spPr bwMode="auto">
            <a:xfrm>
              <a:off x="1424" y="31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19" name="Oval 1828"/>
            <p:cNvSpPr>
              <a:spLocks noChangeArrowheads="1"/>
            </p:cNvSpPr>
            <p:nvPr/>
          </p:nvSpPr>
          <p:spPr bwMode="auto">
            <a:xfrm>
              <a:off x="733" y="172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0" name="Oval 1829"/>
            <p:cNvSpPr>
              <a:spLocks noChangeArrowheads="1"/>
            </p:cNvSpPr>
            <p:nvPr/>
          </p:nvSpPr>
          <p:spPr bwMode="auto">
            <a:xfrm>
              <a:off x="2112" y="291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1" name="Oval 1830"/>
            <p:cNvSpPr>
              <a:spLocks noChangeArrowheads="1"/>
            </p:cNvSpPr>
            <p:nvPr/>
          </p:nvSpPr>
          <p:spPr bwMode="auto">
            <a:xfrm>
              <a:off x="1201" y="284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2" name="Oval 1831"/>
            <p:cNvSpPr>
              <a:spLocks noChangeArrowheads="1"/>
            </p:cNvSpPr>
            <p:nvPr/>
          </p:nvSpPr>
          <p:spPr bwMode="auto">
            <a:xfrm>
              <a:off x="1889" y="320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3" name="Oval 1832"/>
            <p:cNvSpPr>
              <a:spLocks noChangeArrowheads="1"/>
            </p:cNvSpPr>
            <p:nvPr/>
          </p:nvSpPr>
          <p:spPr bwMode="auto">
            <a:xfrm>
              <a:off x="963" y="26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4" name="Oval 1833"/>
            <p:cNvSpPr>
              <a:spLocks noChangeArrowheads="1"/>
            </p:cNvSpPr>
            <p:nvPr/>
          </p:nvSpPr>
          <p:spPr bwMode="auto">
            <a:xfrm>
              <a:off x="922" y="254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5" name="Oval 1834"/>
            <p:cNvSpPr>
              <a:spLocks noChangeArrowheads="1"/>
            </p:cNvSpPr>
            <p:nvPr/>
          </p:nvSpPr>
          <p:spPr bwMode="auto">
            <a:xfrm>
              <a:off x="1093" y="318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6" name="Oval 1835"/>
            <p:cNvSpPr>
              <a:spLocks noChangeArrowheads="1"/>
            </p:cNvSpPr>
            <p:nvPr/>
          </p:nvSpPr>
          <p:spPr bwMode="auto">
            <a:xfrm>
              <a:off x="911" y="255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7" name="Oval 1836"/>
            <p:cNvSpPr>
              <a:spLocks noChangeArrowheads="1"/>
            </p:cNvSpPr>
            <p:nvPr/>
          </p:nvSpPr>
          <p:spPr bwMode="auto">
            <a:xfrm>
              <a:off x="998" y="250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8" name="Oval 1837"/>
            <p:cNvSpPr>
              <a:spLocks noChangeArrowheads="1"/>
            </p:cNvSpPr>
            <p:nvPr/>
          </p:nvSpPr>
          <p:spPr bwMode="auto">
            <a:xfrm>
              <a:off x="918" y="259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29" name="Oval 1838"/>
            <p:cNvSpPr>
              <a:spLocks noChangeArrowheads="1"/>
            </p:cNvSpPr>
            <p:nvPr/>
          </p:nvSpPr>
          <p:spPr bwMode="auto">
            <a:xfrm>
              <a:off x="1822" y="314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0" name="Oval 1839"/>
            <p:cNvSpPr>
              <a:spLocks noChangeArrowheads="1"/>
            </p:cNvSpPr>
            <p:nvPr/>
          </p:nvSpPr>
          <p:spPr bwMode="auto">
            <a:xfrm>
              <a:off x="1396" y="30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1" name="Oval 1840"/>
            <p:cNvSpPr>
              <a:spLocks noChangeArrowheads="1"/>
            </p:cNvSpPr>
            <p:nvPr/>
          </p:nvSpPr>
          <p:spPr bwMode="auto">
            <a:xfrm>
              <a:off x="1142" y="3256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2" name="Oval 1841"/>
            <p:cNvSpPr>
              <a:spLocks noChangeArrowheads="1"/>
            </p:cNvSpPr>
            <p:nvPr/>
          </p:nvSpPr>
          <p:spPr bwMode="auto">
            <a:xfrm>
              <a:off x="1114" y="2911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3" name="Oval 1842"/>
            <p:cNvSpPr>
              <a:spLocks noChangeArrowheads="1"/>
            </p:cNvSpPr>
            <p:nvPr/>
          </p:nvSpPr>
          <p:spPr bwMode="auto">
            <a:xfrm>
              <a:off x="3791" y="296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4" name="Oval 1843"/>
            <p:cNvSpPr>
              <a:spLocks noChangeArrowheads="1"/>
            </p:cNvSpPr>
            <p:nvPr/>
          </p:nvSpPr>
          <p:spPr bwMode="auto">
            <a:xfrm>
              <a:off x="1393" y="271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5" name="Oval 1844"/>
            <p:cNvSpPr>
              <a:spLocks noChangeArrowheads="1"/>
            </p:cNvSpPr>
            <p:nvPr/>
          </p:nvSpPr>
          <p:spPr bwMode="auto">
            <a:xfrm>
              <a:off x="1676" y="287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6" name="Oval 1845"/>
            <p:cNvSpPr>
              <a:spLocks noChangeArrowheads="1"/>
            </p:cNvSpPr>
            <p:nvPr/>
          </p:nvSpPr>
          <p:spPr bwMode="auto">
            <a:xfrm>
              <a:off x="1637" y="282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7" name="Oval 1846"/>
            <p:cNvSpPr>
              <a:spLocks noChangeArrowheads="1"/>
            </p:cNvSpPr>
            <p:nvPr/>
          </p:nvSpPr>
          <p:spPr bwMode="auto">
            <a:xfrm>
              <a:off x="1159" y="3036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8" name="Oval 1847"/>
            <p:cNvSpPr>
              <a:spLocks noChangeArrowheads="1"/>
            </p:cNvSpPr>
            <p:nvPr/>
          </p:nvSpPr>
          <p:spPr bwMode="auto">
            <a:xfrm>
              <a:off x="862" y="198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39" name="Oval 1848"/>
            <p:cNvSpPr>
              <a:spLocks noChangeArrowheads="1"/>
            </p:cNvSpPr>
            <p:nvPr/>
          </p:nvSpPr>
          <p:spPr bwMode="auto">
            <a:xfrm>
              <a:off x="2112" y="314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0" name="Oval 1849"/>
            <p:cNvSpPr>
              <a:spLocks noChangeArrowheads="1"/>
            </p:cNvSpPr>
            <p:nvPr/>
          </p:nvSpPr>
          <p:spPr bwMode="auto">
            <a:xfrm>
              <a:off x="1204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1" name="Oval 1850"/>
            <p:cNvSpPr>
              <a:spLocks noChangeArrowheads="1"/>
            </p:cNvSpPr>
            <p:nvPr/>
          </p:nvSpPr>
          <p:spPr bwMode="auto">
            <a:xfrm>
              <a:off x="1037" y="299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2" name="Oval 1851"/>
            <p:cNvSpPr>
              <a:spLocks noChangeArrowheads="1"/>
            </p:cNvSpPr>
            <p:nvPr/>
          </p:nvSpPr>
          <p:spPr bwMode="auto">
            <a:xfrm>
              <a:off x="1285" y="307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3" name="Oval 1852"/>
            <p:cNvSpPr>
              <a:spLocks noChangeArrowheads="1"/>
            </p:cNvSpPr>
            <p:nvPr/>
          </p:nvSpPr>
          <p:spPr bwMode="auto">
            <a:xfrm>
              <a:off x="1536" y="297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4" name="Oval 1853"/>
            <p:cNvSpPr>
              <a:spLocks noChangeArrowheads="1"/>
            </p:cNvSpPr>
            <p:nvPr/>
          </p:nvSpPr>
          <p:spPr bwMode="auto">
            <a:xfrm>
              <a:off x="2664" y="33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5" name="Oval 1854"/>
            <p:cNvSpPr>
              <a:spLocks noChangeArrowheads="1"/>
            </p:cNvSpPr>
            <p:nvPr/>
          </p:nvSpPr>
          <p:spPr bwMode="auto">
            <a:xfrm>
              <a:off x="1700" y="309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6" name="Oval 1855"/>
            <p:cNvSpPr>
              <a:spLocks noChangeArrowheads="1"/>
            </p:cNvSpPr>
            <p:nvPr/>
          </p:nvSpPr>
          <p:spPr bwMode="auto">
            <a:xfrm>
              <a:off x="2199" y="301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7" name="Oval 1856"/>
            <p:cNvSpPr>
              <a:spLocks noChangeArrowheads="1"/>
            </p:cNvSpPr>
            <p:nvPr/>
          </p:nvSpPr>
          <p:spPr bwMode="auto">
            <a:xfrm>
              <a:off x="1477" y="328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8" name="Oval 1857"/>
            <p:cNvSpPr>
              <a:spLocks noChangeArrowheads="1"/>
            </p:cNvSpPr>
            <p:nvPr/>
          </p:nvSpPr>
          <p:spPr bwMode="auto">
            <a:xfrm>
              <a:off x="1745" y="321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49" name="Oval 1858"/>
            <p:cNvSpPr>
              <a:spLocks noChangeArrowheads="1"/>
            </p:cNvSpPr>
            <p:nvPr/>
          </p:nvSpPr>
          <p:spPr bwMode="auto">
            <a:xfrm>
              <a:off x="2472" y="3208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0" name="Oval 1859"/>
            <p:cNvSpPr>
              <a:spLocks noChangeArrowheads="1"/>
            </p:cNvSpPr>
            <p:nvPr/>
          </p:nvSpPr>
          <p:spPr bwMode="auto">
            <a:xfrm>
              <a:off x="1480" y="293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1" name="Oval 1860"/>
            <p:cNvSpPr>
              <a:spLocks noChangeArrowheads="1"/>
            </p:cNvSpPr>
            <p:nvPr/>
          </p:nvSpPr>
          <p:spPr bwMode="auto">
            <a:xfrm>
              <a:off x="1731" y="3201"/>
              <a:ext cx="21" cy="20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2" name="Oval 1861"/>
            <p:cNvSpPr>
              <a:spLocks noChangeArrowheads="1"/>
            </p:cNvSpPr>
            <p:nvPr/>
          </p:nvSpPr>
          <p:spPr bwMode="auto">
            <a:xfrm>
              <a:off x="1543" y="330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3" name="Oval 1862"/>
            <p:cNvSpPr>
              <a:spLocks noChangeArrowheads="1"/>
            </p:cNvSpPr>
            <p:nvPr/>
          </p:nvSpPr>
          <p:spPr bwMode="auto">
            <a:xfrm>
              <a:off x="2517" y="3155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4" name="Oval 1863"/>
            <p:cNvSpPr>
              <a:spLocks noChangeArrowheads="1"/>
            </p:cNvSpPr>
            <p:nvPr/>
          </p:nvSpPr>
          <p:spPr bwMode="auto">
            <a:xfrm>
              <a:off x="1103" y="290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5" name="Oval 1864"/>
            <p:cNvSpPr>
              <a:spLocks noChangeArrowheads="1"/>
            </p:cNvSpPr>
            <p:nvPr/>
          </p:nvSpPr>
          <p:spPr bwMode="auto">
            <a:xfrm>
              <a:off x="2070" y="305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6" name="Oval 1865"/>
            <p:cNvSpPr>
              <a:spLocks noChangeArrowheads="1"/>
            </p:cNvSpPr>
            <p:nvPr/>
          </p:nvSpPr>
          <p:spPr bwMode="auto">
            <a:xfrm>
              <a:off x="1725" y="3347"/>
              <a:ext cx="20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7" name="Oval 1866"/>
            <p:cNvSpPr>
              <a:spLocks noChangeArrowheads="1"/>
            </p:cNvSpPr>
            <p:nvPr/>
          </p:nvSpPr>
          <p:spPr bwMode="auto">
            <a:xfrm>
              <a:off x="1669" y="28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8" name="Oval 1867"/>
            <p:cNvSpPr>
              <a:spLocks noChangeArrowheads="1"/>
            </p:cNvSpPr>
            <p:nvPr/>
          </p:nvSpPr>
          <p:spPr bwMode="auto">
            <a:xfrm>
              <a:off x="1382" y="3064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59" name="Oval 1868"/>
            <p:cNvSpPr>
              <a:spLocks noChangeArrowheads="1"/>
            </p:cNvSpPr>
            <p:nvPr/>
          </p:nvSpPr>
          <p:spPr bwMode="auto">
            <a:xfrm>
              <a:off x="1211" y="3047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0" name="Oval 1869"/>
            <p:cNvSpPr>
              <a:spLocks noChangeArrowheads="1"/>
            </p:cNvSpPr>
            <p:nvPr/>
          </p:nvSpPr>
          <p:spPr bwMode="auto">
            <a:xfrm>
              <a:off x="1347" y="2582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1" name="Oval 1870"/>
            <p:cNvSpPr>
              <a:spLocks noChangeArrowheads="1"/>
            </p:cNvSpPr>
            <p:nvPr/>
          </p:nvSpPr>
          <p:spPr bwMode="auto">
            <a:xfrm>
              <a:off x="2733" y="3379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2" name="Oval 1871"/>
            <p:cNvSpPr>
              <a:spLocks noChangeArrowheads="1"/>
            </p:cNvSpPr>
            <p:nvPr/>
          </p:nvSpPr>
          <p:spPr bwMode="auto">
            <a:xfrm>
              <a:off x="1131" y="2823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3" name="Oval 1872"/>
            <p:cNvSpPr>
              <a:spLocks noChangeArrowheads="1"/>
            </p:cNvSpPr>
            <p:nvPr/>
          </p:nvSpPr>
          <p:spPr bwMode="auto">
            <a:xfrm>
              <a:off x="2150" y="326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4" name="Oval 1873"/>
            <p:cNvSpPr>
              <a:spLocks noChangeArrowheads="1"/>
            </p:cNvSpPr>
            <p:nvPr/>
          </p:nvSpPr>
          <p:spPr bwMode="auto">
            <a:xfrm>
              <a:off x="2070" y="3190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5" name="Oval 1874"/>
            <p:cNvSpPr>
              <a:spLocks noChangeArrowheads="1"/>
            </p:cNvSpPr>
            <p:nvPr/>
          </p:nvSpPr>
          <p:spPr bwMode="auto">
            <a:xfrm>
              <a:off x="1777" y="3078"/>
              <a:ext cx="21" cy="2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6" name="Freeform 1875"/>
            <p:cNvSpPr>
              <a:spLocks/>
            </p:cNvSpPr>
            <p:nvPr/>
          </p:nvSpPr>
          <p:spPr bwMode="auto">
            <a:xfrm>
              <a:off x="1686" y="226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7" name="Freeform 1876"/>
            <p:cNvSpPr>
              <a:spLocks/>
            </p:cNvSpPr>
            <p:nvPr/>
          </p:nvSpPr>
          <p:spPr bwMode="auto">
            <a:xfrm>
              <a:off x="813" y="264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8" name="Freeform 1877"/>
            <p:cNvSpPr>
              <a:spLocks/>
            </p:cNvSpPr>
            <p:nvPr/>
          </p:nvSpPr>
          <p:spPr bwMode="auto">
            <a:xfrm>
              <a:off x="1162" y="287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69" name="Freeform 1878"/>
            <p:cNvSpPr>
              <a:spLocks/>
            </p:cNvSpPr>
            <p:nvPr/>
          </p:nvSpPr>
          <p:spPr bwMode="auto">
            <a:xfrm>
              <a:off x="1037" y="2851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0" name="Freeform 1879"/>
            <p:cNvSpPr>
              <a:spLocks/>
            </p:cNvSpPr>
            <p:nvPr/>
          </p:nvSpPr>
          <p:spPr bwMode="auto">
            <a:xfrm>
              <a:off x="1169" y="2562"/>
              <a:ext cx="28" cy="20"/>
            </a:xfrm>
            <a:custGeom>
              <a:avLst/>
              <a:gdLst>
                <a:gd name="T0" fmla="*/ 14 w 28"/>
                <a:gd name="T1" fmla="*/ 0 h 20"/>
                <a:gd name="T2" fmla="*/ 0 w 28"/>
                <a:gd name="T3" fmla="*/ 20 h 20"/>
                <a:gd name="T4" fmla="*/ 28 w 28"/>
                <a:gd name="T5" fmla="*/ 20 h 20"/>
                <a:gd name="T6" fmla="*/ 14 w 28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0">
                  <a:moveTo>
                    <a:pt x="14" y="0"/>
                  </a:moveTo>
                  <a:lnTo>
                    <a:pt x="0" y="20"/>
                  </a:lnTo>
                  <a:lnTo>
                    <a:pt x="28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1" name="Freeform 1880"/>
            <p:cNvSpPr>
              <a:spLocks/>
            </p:cNvSpPr>
            <p:nvPr/>
          </p:nvSpPr>
          <p:spPr bwMode="auto">
            <a:xfrm>
              <a:off x="1815" y="299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2" name="Freeform 1881"/>
            <p:cNvSpPr>
              <a:spLocks/>
            </p:cNvSpPr>
            <p:nvPr/>
          </p:nvSpPr>
          <p:spPr bwMode="auto">
            <a:xfrm>
              <a:off x="1187" y="3246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3" name="Freeform 1882"/>
            <p:cNvSpPr>
              <a:spLocks/>
            </p:cNvSpPr>
            <p:nvPr/>
          </p:nvSpPr>
          <p:spPr bwMode="auto">
            <a:xfrm>
              <a:off x="918" y="2453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4" name="Freeform 1883"/>
            <p:cNvSpPr>
              <a:spLocks/>
            </p:cNvSpPr>
            <p:nvPr/>
          </p:nvSpPr>
          <p:spPr bwMode="auto">
            <a:xfrm>
              <a:off x="1037" y="2530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5" name="Freeform 1884"/>
            <p:cNvSpPr>
              <a:spLocks/>
            </p:cNvSpPr>
            <p:nvPr/>
          </p:nvSpPr>
          <p:spPr bwMode="auto">
            <a:xfrm>
              <a:off x="911" y="2869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6" name="Freeform 1885"/>
            <p:cNvSpPr>
              <a:spLocks/>
            </p:cNvSpPr>
            <p:nvPr/>
          </p:nvSpPr>
          <p:spPr bwMode="auto">
            <a:xfrm>
              <a:off x="803" y="213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7" name="Freeform 1886"/>
            <p:cNvSpPr>
              <a:spLocks/>
            </p:cNvSpPr>
            <p:nvPr/>
          </p:nvSpPr>
          <p:spPr bwMode="auto">
            <a:xfrm>
              <a:off x="855" y="3075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8" name="Freeform 1887"/>
            <p:cNvSpPr>
              <a:spLocks/>
            </p:cNvSpPr>
            <p:nvPr/>
          </p:nvSpPr>
          <p:spPr bwMode="auto">
            <a:xfrm>
              <a:off x="1295" y="334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79" name="Freeform 1888"/>
            <p:cNvSpPr>
              <a:spLocks/>
            </p:cNvSpPr>
            <p:nvPr/>
          </p:nvSpPr>
          <p:spPr bwMode="auto">
            <a:xfrm>
              <a:off x="1159" y="331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0" name="Freeform 1889"/>
            <p:cNvSpPr>
              <a:spLocks/>
            </p:cNvSpPr>
            <p:nvPr/>
          </p:nvSpPr>
          <p:spPr bwMode="auto">
            <a:xfrm>
              <a:off x="2011" y="3396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1" name="Freeform 1890"/>
            <p:cNvSpPr>
              <a:spLocks/>
            </p:cNvSpPr>
            <p:nvPr/>
          </p:nvSpPr>
          <p:spPr bwMode="auto">
            <a:xfrm>
              <a:off x="932" y="2621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2" name="Freeform 1891"/>
            <p:cNvSpPr>
              <a:spLocks/>
            </p:cNvSpPr>
            <p:nvPr/>
          </p:nvSpPr>
          <p:spPr bwMode="auto">
            <a:xfrm>
              <a:off x="1606" y="294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3" name="Freeform 1892"/>
            <p:cNvSpPr>
              <a:spLocks/>
            </p:cNvSpPr>
            <p:nvPr/>
          </p:nvSpPr>
          <p:spPr bwMode="auto">
            <a:xfrm>
              <a:off x="1131" y="3305"/>
              <a:ext cx="24" cy="25"/>
            </a:xfrm>
            <a:custGeom>
              <a:avLst/>
              <a:gdLst>
                <a:gd name="T0" fmla="*/ 11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1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1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4" name="Freeform 1893"/>
            <p:cNvSpPr>
              <a:spLocks/>
            </p:cNvSpPr>
            <p:nvPr/>
          </p:nvSpPr>
          <p:spPr bwMode="auto">
            <a:xfrm>
              <a:off x="1159" y="2841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5" name="Freeform 1894"/>
            <p:cNvSpPr>
              <a:spLocks/>
            </p:cNvSpPr>
            <p:nvPr/>
          </p:nvSpPr>
          <p:spPr bwMode="auto">
            <a:xfrm>
              <a:off x="778" y="2307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6" name="Freeform 1895"/>
            <p:cNvSpPr>
              <a:spLocks/>
            </p:cNvSpPr>
            <p:nvPr/>
          </p:nvSpPr>
          <p:spPr bwMode="auto">
            <a:xfrm>
              <a:off x="873" y="2607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7" name="Freeform 1896"/>
            <p:cNvSpPr>
              <a:spLocks/>
            </p:cNvSpPr>
            <p:nvPr/>
          </p:nvSpPr>
          <p:spPr bwMode="auto">
            <a:xfrm>
              <a:off x="1030" y="264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8" name="Freeform 1897"/>
            <p:cNvSpPr>
              <a:spLocks/>
            </p:cNvSpPr>
            <p:nvPr/>
          </p:nvSpPr>
          <p:spPr bwMode="auto">
            <a:xfrm>
              <a:off x="2122" y="291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89" name="Freeform 1898"/>
            <p:cNvSpPr>
              <a:spLocks/>
            </p:cNvSpPr>
            <p:nvPr/>
          </p:nvSpPr>
          <p:spPr bwMode="auto">
            <a:xfrm>
              <a:off x="1026" y="1720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0" name="Freeform 1899"/>
            <p:cNvSpPr>
              <a:spLocks/>
            </p:cNvSpPr>
            <p:nvPr/>
          </p:nvSpPr>
          <p:spPr bwMode="auto">
            <a:xfrm>
              <a:off x="929" y="296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1" name="Freeform 1900"/>
            <p:cNvSpPr>
              <a:spLocks/>
            </p:cNvSpPr>
            <p:nvPr/>
          </p:nvSpPr>
          <p:spPr bwMode="auto">
            <a:xfrm>
              <a:off x="950" y="2624"/>
              <a:ext cx="27" cy="25"/>
            </a:xfrm>
            <a:custGeom>
              <a:avLst/>
              <a:gdLst>
                <a:gd name="T0" fmla="*/ 13 w 27"/>
                <a:gd name="T1" fmla="*/ 0 h 25"/>
                <a:gd name="T2" fmla="*/ 0 w 27"/>
                <a:gd name="T3" fmla="*/ 25 h 25"/>
                <a:gd name="T4" fmla="*/ 27 w 27"/>
                <a:gd name="T5" fmla="*/ 25 h 25"/>
                <a:gd name="T6" fmla="*/ 13 w 27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5">
                  <a:moveTo>
                    <a:pt x="13" y="0"/>
                  </a:moveTo>
                  <a:lnTo>
                    <a:pt x="0" y="25"/>
                  </a:lnTo>
                  <a:lnTo>
                    <a:pt x="27" y="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2" name="Freeform 1901"/>
            <p:cNvSpPr>
              <a:spLocks/>
            </p:cNvSpPr>
            <p:nvPr/>
          </p:nvSpPr>
          <p:spPr bwMode="auto">
            <a:xfrm>
              <a:off x="2119" y="3141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3" name="Freeform 1902"/>
            <p:cNvSpPr>
              <a:spLocks/>
            </p:cNvSpPr>
            <p:nvPr/>
          </p:nvSpPr>
          <p:spPr bwMode="auto">
            <a:xfrm>
              <a:off x="1194" y="3208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4" name="Freeform 1903"/>
            <p:cNvSpPr>
              <a:spLocks/>
            </p:cNvSpPr>
            <p:nvPr/>
          </p:nvSpPr>
          <p:spPr bwMode="auto">
            <a:xfrm>
              <a:off x="1079" y="321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5" name="Freeform 1904"/>
            <p:cNvSpPr>
              <a:spLocks/>
            </p:cNvSpPr>
            <p:nvPr/>
          </p:nvSpPr>
          <p:spPr bwMode="auto">
            <a:xfrm>
              <a:off x="862" y="185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6" name="Freeform 1905"/>
            <p:cNvSpPr>
              <a:spLocks/>
            </p:cNvSpPr>
            <p:nvPr/>
          </p:nvSpPr>
          <p:spPr bwMode="auto">
            <a:xfrm>
              <a:off x="1574" y="3347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7" name="Freeform 1906"/>
            <p:cNvSpPr>
              <a:spLocks/>
            </p:cNvSpPr>
            <p:nvPr/>
          </p:nvSpPr>
          <p:spPr bwMode="auto">
            <a:xfrm>
              <a:off x="1114" y="306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8" name="Freeform 1907"/>
            <p:cNvSpPr>
              <a:spLocks/>
            </p:cNvSpPr>
            <p:nvPr/>
          </p:nvSpPr>
          <p:spPr bwMode="auto">
            <a:xfrm>
              <a:off x="799" y="2111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99" name="Freeform 1908"/>
            <p:cNvSpPr>
              <a:spLocks/>
            </p:cNvSpPr>
            <p:nvPr/>
          </p:nvSpPr>
          <p:spPr bwMode="auto">
            <a:xfrm>
              <a:off x="1086" y="283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0" name="Freeform 1909"/>
            <p:cNvSpPr>
              <a:spLocks/>
            </p:cNvSpPr>
            <p:nvPr/>
          </p:nvSpPr>
          <p:spPr bwMode="auto">
            <a:xfrm>
              <a:off x="1215" y="2495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1" name="Freeform 1910"/>
            <p:cNvSpPr>
              <a:spLocks/>
            </p:cNvSpPr>
            <p:nvPr/>
          </p:nvSpPr>
          <p:spPr bwMode="auto">
            <a:xfrm>
              <a:off x="1264" y="322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2" name="Freeform 1911"/>
            <p:cNvSpPr>
              <a:spLocks/>
            </p:cNvSpPr>
            <p:nvPr/>
          </p:nvSpPr>
          <p:spPr bwMode="auto">
            <a:xfrm>
              <a:off x="1285" y="3201"/>
              <a:ext cx="24" cy="20"/>
            </a:xfrm>
            <a:custGeom>
              <a:avLst/>
              <a:gdLst>
                <a:gd name="T0" fmla="*/ 10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0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0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3" name="Freeform 1912"/>
            <p:cNvSpPr>
              <a:spLocks/>
            </p:cNvSpPr>
            <p:nvPr/>
          </p:nvSpPr>
          <p:spPr bwMode="auto">
            <a:xfrm>
              <a:off x="1211" y="2555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4" name="Freeform 1913"/>
            <p:cNvSpPr>
              <a:spLocks/>
            </p:cNvSpPr>
            <p:nvPr/>
          </p:nvSpPr>
          <p:spPr bwMode="auto">
            <a:xfrm>
              <a:off x="1606" y="292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5" name="Freeform 1914"/>
            <p:cNvSpPr>
              <a:spLocks/>
            </p:cNvSpPr>
            <p:nvPr/>
          </p:nvSpPr>
          <p:spPr bwMode="auto">
            <a:xfrm>
              <a:off x="880" y="292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6" name="Freeform 1915"/>
            <p:cNvSpPr>
              <a:spLocks/>
            </p:cNvSpPr>
            <p:nvPr/>
          </p:nvSpPr>
          <p:spPr bwMode="auto">
            <a:xfrm>
              <a:off x="915" y="2750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7" name="Freeform 1916"/>
            <p:cNvSpPr>
              <a:spLocks/>
            </p:cNvSpPr>
            <p:nvPr/>
          </p:nvSpPr>
          <p:spPr bwMode="auto">
            <a:xfrm>
              <a:off x="1320" y="3110"/>
              <a:ext cx="27" cy="21"/>
            </a:xfrm>
            <a:custGeom>
              <a:avLst/>
              <a:gdLst>
                <a:gd name="T0" fmla="*/ 14 w 27"/>
                <a:gd name="T1" fmla="*/ 0 h 21"/>
                <a:gd name="T2" fmla="*/ 0 w 27"/>
                <a:gd name="T3" fmla="*/ 21 h 21"/>
                <a:gd name="T4" fmla="*/ 27 w 27"/>
                <a:gd name="T5" fmla="*/ 21 h 21"/>
                <a:gd name="T6" fmla="*/ 14 w 2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1">
                  <a:moveTo>
                    <a:pt x="14" y="0"/>
                  </a:moveTo>
                  <a:lnTo>
                    <a:pt x="0" y="21"/>
                  </a:lnTo>
                  <a:lnTo>
                    <a:pt x="27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8" name="Freeform 1917"/>
            <p:cNvSpPr>
              <a:spLocks/>
            </p:cNvSpPr>
            <p:nvPr/>
          </p:nvSpPr>
          <p:spPr bwMode="auto">
            <a:xfrm>
              <a:off x="834" y="2722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09" name="Freeform 1918"/>
            <p:cNvSpPr>
              <a:spLocks/>
            </p:cNvSpPr>
            <p:nvPr/>
          </p:nvSpPr>
          <p:spPr bwMode="auto">
            <a:xfrm>
              <a:off x="1606" y="3015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0" name="Freeform 1919"/>
            <p:cNvSpPr>
              <a:spLocks/>
            </p:cNvSpPr>
            <p:nvPr/>
          </p:nvSpPr>
          <p:spPr bwMode="auto">
            <a:xfrm>
              <a:off x="1162" y="233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1" name="Freeform 1920"/>
            <p:cNvSpPr>
              <a:spLocks/>
            </p:cNvSpPr>
            <p:nvPr/>
          </p:nvSpPr>
          <p:spPr bwMode="auto">
            <a:xfrm>
              <a:off x="1162" y="3382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2" name="Freeform 1921"/>
            <p:cNvSpPr>
              <a:spLocks/>
            </p:cNvSpPr>
            <p:nvPr/>
          </p:nvSpPr>
          <p:spPr bwMode="auto">
            <a:xfrm>
              <a:off x="2084" y="299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3" name="Freeform 1922"/>
            <p:cNvSpPr>
              <a:spLocks/>
            </p:cNvSpPr>
            <p:nvPr/>
          </p:nvSpPr>
          <p:spPr bwMode="auto">
            <a:xfrm>
              <a:off x="1058" y="227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4" name="Freeform 1923"/>
            <p:cNvSpPr>
              <a:spLocks/>
            </p:cNvSpPr>
            <p:nvPr/>
          </p:nvSpPr>
          <p:spPr bwMode="auto">
            <a:xfrm>
              <a:off x="1201" y="2069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5" name="Freeform 1924"/>
            <p:cNvSpPr>
              <a:spLocks/>
            </p:cNvSpPr>
            <p:nvPr/>
          </p:nvSpPr>
          <p:spPr bwMode="auto">
            <a:xfrm>
              <a:off x="1257" y="3239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6" name="Freeform 1925"/>
            <p:cNvSpPr>
              <a:spLocks/>
            </p:cNvSpPr>
            <p:nvPr/>
          </p:nvSpPr>
          <p:spPr bwMode="auto">
            <a:xfrm>
              <a:off x="960" y="239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7" name="Freeform 1926"/>
            <p:cNvSpPr>
              <a:spLocks/>
            </p:cNvSpPr>
            <p:nvPr/>
          </p:nvSpPr>
          <p:spPr bwMode="auto">
            <a:xfrm>
              <a:off x="1428" y="3180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8" name="Freeform 1927"/>
            <p:cNvSpPr>
              <a:spLocks/>
            </p:cNvSpPr>
            <p:nvPr/>
          </p:nvSpPr>
          <p:spPr bwMode="auto">
            <a:xfrm>
              <a:off x="824" y="245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19" name="Freeform 1928"/>
            <p:cNvSpPr>
              <a:spLocks/>
            </p:cNvSpPr>
            <p:nvPr/>
          </p:nvSpPr>
          <p:spPr bwMode="auto">
            <a:xfrm>
              <a:off x="1110" y="300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0" name="Freeform 1929"/>
            <p:cNvSpPr>
              <a:spLocks/>
            </p:cNvSpPr>
            <p:nvPr/>
          </p:nvSpPr>
          <p:spPr bwMode="auto">
            <a:xfrm>
              <a:off x="1086" y="250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1" name="Freeform 1930"/>
            <p:cNvSpPr>
              <a:spLocks/>
            </p:cNvSpPr>
            <p:nvPr/>
          </p:nvSpPr>
          <p:spPr bwMode="auto">
            <a:xfrm>
              <a:off x="1382" y="1657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2" name="Freeform 1931"/>
            <p:cNvSpPr>
              <a:spLocks/>
            </p:cNvSpPr>
            <p:nvPr/>
          </p:nvSpPr>
          <p:spPr bwMode="auto">
            <a:xfrm>
              <a:off x="1337" y="290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3" name="Freeform 1932"/>
            <p:cNvSpPr>
              <a:spLocks/>
            </p:cNvSpPr>
            <p:nvPr/>
          </p:nvSpPr>
          <p:spPr bwMode="auto">
            <a:xfrm>
              <a:off x="841" y="210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4" name="Freeform 1933"/>
            <p:cNvSpPr>
              <a:spLocks/>
            </p:cNvSpPr>
            <p:nvPr/>
          </p:nvSpPr>
          <p:spPr bwMode="auto">
            <a:xfrm>
              <a:off x="1002" y="210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5" name="Freeform 1934"/>
            <p:cNvSpPr>
              <a:spLocks/>
            </p:cNvSpPr>
            <p:nvPr/>
          </p:nvSpPr>
          <p:spPr bwMode="auto">
            <a:xfrm>
              <a:off x="2091" y="299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6" name="Freeform 1935"/>
            <p:cNvSpPr>
              <a:spLocks/>
            </p:cNvSpPr>
            <p:nvPr/>
          </p:nvSpPr>
          <p:spPr bwMode="auto">
            <a:xfrm>
              <a:off x="1019" y="2408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7" name="Freeform 1936"/>
            <p:cNvSpPr>
              <a:spLocks/>
            </p:cNvSpPr>
            <p:nvPr/>
          </p:nvSpPr>
          <p:spPr bwMode="auto">
            <a:xfrm>
              <a:off x="1470" y="3277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8" name="Freeform 1937"/>
            <p:cNvSpPr>
              <a:spLocks/>
            </p:cNvSpPr>
            <p:nvPr/>
          </p:nvSpPr>
          <p:spPr bwMode="auto">
            <a:xfrm>
              <a:off x="1805" y="3183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29" name="Freeform 1938"/>
            <p:cNvSpPr>
              <a:spLocks/>
            </p:cNvSpPr>
            <p:nvPr/>
          </p:nvSpPr>
          <p:spPr bwMode="auto">
            <a:xfrm>
              <a:off x="1595" y="352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0" name="Freeform 1939"/>
            <p:cNvSpPr>
              <a:spLocks/>
            </p:cNvSpPr>
            <p:nvPr/>
          </p:nvSpPr>
          <p:spPr bwMode="auto">
            <a:xfrm>
              <a:off x="1068" y="276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1" name="Freeform 1940"/>
            <p:cNvSpPr>
              <a:spLocks/>
            </p:cNvSpPr>
            <p:nvPr/>
          </p:nvSpPr>
          <p:spPr bwMode="auto">
            <a:xfrm>
              <a:off x="883" y="201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2" name="Freeform 1941"/>
            <p:cNvSpPr>
              <a:spLocks/>
            </p:cNvSpPr>
            <p:nvPr/>
          </p:nvSpPr>
          <p:spPr bwMode="auto">
            <a:xfrm>
              <a:off x="1271" y="3291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3" name="Freeform 1942"/>
            <p:cNvSpPr>
              <a:spLocks/>
            </p:cNvSpPr>
            <p:nvPr/>
          </p:nvSpPr>
          <p:spPr bwMode="auto">
            <a:xfrm>
              <a:off x="950" y="3305"/>
              <a:ext cx="27" cy="21"/>
            </a:xfrm>
            <a:custGeom>
              <a:avLst/>
              <a:gdLst>
                <a:gd name="T0" fmla="*/ 13 w 27"/>
                <a:gd name="T1" fmla="*/ 0 h 21"/>
                <a:gd name="T2" fmla="*/ 0 w 27"/>
                <a:gd name="T3" fmla="*/ 21 h 21"/>
                <a:gd name="T4" fmla="*/ 27 w 27"/>
                <a:gd name="T5" fmla="*/ 21 h 21"/>
                <a:gd name="T6" fmla="*/ 13 w 27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1">
                  <a:moveTo>
                    <a:pt x="13" y="0"/>
                  </a:moveTo>
                  <a:lnTo>
                    <a:pt x="0" y="21"/>
                  </a:lnTo>
                  <a:lnTo>
                    <a:pt x="27" y="2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4" name="Freeform 1943"/>
            <p:cNvSpPr>
              <a:spLocks/>
            </p:cNvSpPr>
            <p:nvPr/>
          </p:nvSpPr>
          <p:spPr bwMode="auto">
            <a:xfrm>
              <a:off x="1222" y="265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5" name="Freeform 1944"/>
            <p:cNvSpPr>
              <a:spLocks/>
            </p:cNvSpPr>
            <p:nvPr/>
          </p:nvSpPr>
          <p:spPr bwMode="auto">
            <a:xfrm>
              <a:off x="873" y="1937"/>
              <a:ext cx="24" cy="20"/>
            </a:xfrm>
            <a:custGeom>
              <a:avLst/>
              <a:gdLst>
                <a:gd name="T0" fmla="*/ 14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4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4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6" name="Freeform 1945"/>
            <p:cNvSpPr>
              <a:spLocks/>
            </p:cNvSpPr>
            <p:nvPr/>
          </p:nvSpPr>
          <p:spPr bwMode="auto">
            <a:xfrm>
              <a:off x="1152" y="2656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7" name="Freeform 1946"/>
            <p:cNvSpPr>
              <a:spLocks/>
            </p:cNvSpPr>
            <p:nvPr/>
          </p:nvSpPr>
          <p:spPr bwMode="auto">
            <a:xfrm>
              <a:off x="1515" y="3124"/>
              <a:ext cx="24" cy="24"/>
            </a:xfrm>
            <a:custGeom>
              <a:avLst/>
              <a:gdLst>
                <a:gd name="T0" fmla="*/ 11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1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1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8" name="Freeform 1947"/>
            <p:cNvSpPr>
              <a:spLocks/>
            </p:cNvSpPr>
            <p:nvPr/>
          </p:nvSpPr>
          <p:spPr bwMode="auto">
            <a:xfrm>
              <a:off x="1124" y="314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39" name="Freeform 1948"/>
            <p:cNvSpPr>
              <a:spLocks/>
            </p:cNvSpPr>
            <p:nvPr/>
          </p:nvSpPr>
          <p:spPr bwMode="auto">
            <a:xfrm>
              <a:off x="2294" y="3372"/>
              <a:ext cx="24" cy="24"/>
            </a:xfrm>
            <a:custGeom>
              <a:avLst/>
              <a:gdLst>
                <a:gd name="T0" fmla="*/ 13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3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3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0" name="Freeform 1949"/>
            <p:cNvSpPr>
              <a:spLocks/>
            </p:cNvSpPr>
            <p:nvPr/>
          </p:nvSpPr>
          <p:spPr bwMode="auto">
            <a:xfrm>
              <a:off x="1526" y="3403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1" name="Freeform 1950"/>
            <p:cNvSpPr>
              <a:spLocks/>
            </p:cNvSpPr>
            <p:nvPr/>
          </p:nvSpPr>
          <p:spPr bwMode="auto">
            <a:xfrm>
              <a:off x="827" y="2422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2" name="Freeform 1951"/>
            <p:cNvSpPr>
              <a:spLocks/>
            </p:cNvSpPr>
            <p:nvPr/>
          </p:nvSpPr>
          <p:spPr bwMode="auto">
            <a:xfrm>
              <a:off x="1396" y="327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3" name="Freeform 1952"/>
            <p:cNvSpPr>
              <a:spLocks/>
            </p:cNvSpPr>
            <p:nvPr/>
          </p:nvSpPr>
          <p:spPr bwMode="auto">
            <a:xfrm>
              <a:off x="1135" y="276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4" name="Freeform 1953"/>
            <p:cNvSpPr>
              <a:spLocks/>
            </p:cNvSpPr>
            <p:nvPr/>
          </p:nvSpPr>
          <p:spPr bwMode="auto">
            <a:xfrm>
              <a:off x="883" y="264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5" name="Freeform 1954"/>
            <p:cNvSpPr>
              <a:spLocks/>
            </p:cNvSpPr>
            <p:nvPr/>
          </p:nvSpPr>
          <p:spPr bwMode="auto">
            <a:xfrm>
              <a:off x="810" y="192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6" name="Freeform 1955"/>
            <p:cNvSpPr>
              <a:spLocks/>
            </p:cNvSpPr>
            <p:nvPr/>
          </p:nvSpPr>
          <p:spPr bwMode="auto">
            <a:xfrm>
              <a:off x="2650" y="2942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7" name="Freeform 1956"/>
            <p:cNvSpPr>
              <a:spLocks/>
            </p:cNvSpPr>
            <p:nvPr/>
          </p:nvSpPr>
          <p:spPr bwMode="auto">
            <a:xfrm>
              <a:off x="1124" y="196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8" name="Freeform 1957"/>
            <p:cNvSpPr>
              <a:spLocks/>
            </p:cNvSpPr>
            <p:nvPr/>
          </p:nvSpPr>
          <p:spPr bwMode="auto">
            <a:xfrm>
              <a:off x="925" y="210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49" name="Freeform 1958"/>
            <p:cNvSpPr>
              <a:spLocks/>
            </p:cNvSpPr>
            <p:nvPr/>
          </p:nvSpPr>
          <p:spPr bwMode="auto">
            <a:xfrm>
              <a:off x="960" y="184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0" name="Freeform 1959"/>
            <p:cNvSpPr>
              <a:spLocks/>
            </p:cNvSpPr>
            <p:nvPr/>
          </p:nvSpPr>
          <p:spPr bwMode="auto">
            <a:xfrm>
              <a:off x="915" y="2317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1" name="Freeform 1960"/>
            <p:cNvSpPr>
              <a:spLocks/>
            </p:cNvSpPr>
            <p:nvPr/>
          </p:nvSpPr>
          <p:spPr bwMode="auto">
            <a:xfrm>
              <a:off x="967" y="230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2" name="Freeform 1961"/>
            <p:cNvSpPr>
              <a:spLocks/>
            </p:cNvSpPr>
            <p:nvPr/>
          </p:nvSpPr>
          <p:spPr bwMode="auto">
            <a:xfrm>
              <a:off x="991" y="3075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3" name="Freeform 1962"/>
            <p:cNvSpPr>
              <a:spLocks/>
            </p:cNvSpPr>
            <p:nvPr/>
          </p:nvSpPr>
          <p:spPr bwMode="auto">
            <a:xfrm>
              <a:off x="1110" y="292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4" name="Freeform 1963"/>
            <p:cNvSpPr>
              <a:spLocks/>
            </p:cNvSpPr>
            <p:nvPr/>
          </p:nvSpPr>
          <p:spPr bwMode="auto">
            <a:xfrm>
              <a:off x="848" y="2513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5" name="Freeform 1964"/>
            <p:cNvSpPr>
              <a:spLocks/>
            </p:cNvSpPr>
            <p:nvPr/>
          </p:nvSpPr>
          <p:spPr bwMode="auto">
            <a:xfrm>
              <a:off x="1040" y="273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6" name="Freeform 1965"/>
            <p:cNvSpPr>
              <a:spLocks/>
            </p:cNvSpPr>
            <p:nvPr/>
          </p:nvSpPr>
          <p:spPr bwMode="auto">
            <a:xfrm>
              <a:off x="796" y="2621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7" name="Freeform 1966"/>
            <p:cNvSpPr>
              <a:spLocks/>
            </p:cNvSpPr>
            <p:nvPr/>
          </p:nvSpPr>
          <p:spPr bwMode="auto">
            <a:xfrm>
              <a:off x="950" y="272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8" name="Freeform 1967"/>
            <p:cNvSpPr>
              <a:spLocks/>
            </p:cNvSpPr>
            <p:nvPr/>
          </p:nvSpPr>
          <p:spPr bwMode="auto">
            <a:xfrm>
              <a:off x="1079" y="2530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59" name="Freeform 1968"/>
            <p:cNvSpPr>
              <a:spLocks/>
            </p:cNvSpPr>
            <p:nvPr/>
          </p:nvSpPr>
          <p:spPr bwMode="auto">
            <a:xfrm>
              <a:off x="1655" y="3218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0" name="Freeform 1969"/>
            <p:cNvSpPr>
              <a:spLocks/>
            </p:cNvSpPr>
            <p:nvPr/>
          </p:nvSpPr>
          <p:spPr bwMode="auto">
            <a:xfrm>
              <a:off x="1400" y="297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1" name="Freeform 1970"/>
            <p:cNvSpPr>
              <a:spLocks/>
            </p:cNvSpPr>
            <p:nvPr/>
          </p:nvSpPr>
          <p:spPr bwMode="auto">
            <a:xfrm>
              <a:off x="1176" y="3124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2" name="Freeform 1971"/>
            <p:cNvSpPr>
              <a:spLocks/>
            </p:cNvSpPr>
            <p:nvPr/>
          </p:nvSpPr>
          <p:spPr bwMode="auto">
            <a:xfrm>
              <a:off x="831" y="164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3" name="Freeform 1972"/>
            <p:cNvSpPr>
              <a:spLocks/>
            </p:cNvSpPr>
            <p:nvPr/>
          </p:nvSpPr>
          <p:spPr bwMode="auto">
            <a:xfrm>
              <a:off x="1016" y="259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4" name="Freeform 1973"/>
            <p:cNvSpPr>
              <a:spLocks/>
            </p:cNvSpPr>
            <p:nvPr/>
          </p:nvSpPr>
          <p:spPr bwMode="auto">
            <a:xfrm>
              <a:off x="1225" y="200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5" name="Freeform 1974"/>
            <p:cNvSpPr>
              <a:spLocks/>
            </p:cNvSpPr>
            <p:nvPr/>
          </p:nvSpPr>
          <p:spPr bwMode="auto">
            <a:xfrm>
              <a:off x="3212" y="331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6" name="Freeform 1975"/>
            <p:cNvSpPr>
              <a:spLocks/>
            </p:cNvSpPr>
            <p:nvPr/>
          </p:nvSpPr>
          <p:spPr bwMode="auto">
            <a:xfrm>
              <a:off x="1058" y="303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7" name="Freeform 1976"/>
            <p:cNvSpPr>
              <a:spLocks/>
            </p:cNvSpPr>
            <p:nvPr/>
          </p:nvSpPr>
          <p:spPr bwMode="auto">
            <a:xfrm>
              <a:off x="810" y="1846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8" name="Freeform 1977"/>
            <p:cNvSpPr>
              <a:spLocks/>
            </p:cNvSpPr>
            <p:nvPr/>
          </p:nvSpPr>
          <p:spPr bwMode="auto">
            <a:xfrm>
              <a:off x="4709" y="342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69" name="Freeform 1978"/>
            <p:cNvSpPr>
              <a:spLocks/>
            </p:cNvSpPr>
            <p:nvPr/>
          </p:nvSpPr>
          <p:spPr bwMode="auto">
            <a:xfrm>
              <a:off x="1162" y="2890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0" name="Freeform 1979"/>
            <p:cNvSpPr>
              <a:spLocks/>
            </p:cNvSpPr>
            <p:nvPr/>
          </p:nvSpPr>
          <p:spPr bwMode="auto">
            <a:xfrm>
              <a:off x="810" y="261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1" name="Freeform 1980"/>
            <p:cNvSpPr>
              <a:spLocks/>
            </p:cNvSpPr>
            <p:nvPr/>
          </p:nvSpPr>
          <p:spPr bwMode="auto">
            <a:xfrm>
              <a:off x="1183" y="291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2" name="Freeform 1981"/>
            <p:cNvSpPr>
              <a:spLocks/>
            </p:cNvSpPr>
            <p:nvPr/>
          </p:nvSpPr>
          <p:spPr bwMode="auto">
            <a:xfrm>
              <a:off x="1110" y="2942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3" name="Freeform 1982"/>
            <p:cNvSpPr>
              <a:spLocks/>
            </p:cNvSpPr>
            <p:nvPr/>
          </p:nvSpPr>
          <p:spPr bwMode="auto">
            <a:xfrm>
              <a:off x="1051" y="2698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4" name="Freeform 1983"/>
            <p:cNvSpPr>
              <a:spLocks/>
            </p:cNvSpPr>
            <p:nvPr/>
          </p:nvSpPr>
          <p:spPr bwMode="auto">
            <a:xfrm>
              <a:off x="890" y="1706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5" name="Freeform 1984"/>
            <p:cNvSpPr>
              <a:spLocks/>
            </p:cNvSpPr>
            <p:nvPr/>
          </p:nvSpPr>
          <p:spPr bwMode="auto">
            <a:xfrm>
              <a:off x="782" y="223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6" name="Freeform 1985"/>
            <p:cNvSpPr>
              <a:spLocks/>
            </p:cNvSpPr>
            <p:nvPr/>
          </p:nvSpPr>
          <p:spPr bwMode="auto">
            <a:xfrm>
              <a:off x="1354" y="328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7" name="Freeform 1986"/>
            <p:cNvSpPr>
              <a:spLocks/>
            </p:cNvSpPr>
            <p:nvPr/>
          </p:nvSpPr>
          <p:spPr bwMode="auto">
            <a:xfrm>
              <a:off x="995" y="3155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8" name="Freeform 1987"/>
            <p:cNvSpPr>
              <a:spLocks/>
            </p:cNvSpPr>
            <p:nvPr/>
          </p:nvSpPr>
          <p:spPr bwMode="auto">
            <a:xfrm>
              <a:off x="1005" y="284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79" name="Freeform 1988"/>
            <p:cNvSpPr>
              <a:spLocks/>
            </p:cNvSpPr>
            <p:nvPr/>
          </p:nvSpPr>
          <p:spPr bwMode="auto">
            <a:xfrm>
              <a:off x="1512" y="297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0" name="Freeform 1989"/>
            <p:cNvSpPr>
              <a:spLocks/>
            </p:cNvSpPr>
            <p:nvPr/>
          </p:nvSpPr>
          <p:spPr bwMode="auto">
            <a:xfrm>
              <a:off x="1327" y="300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1" name="Freeform 1990"/>
            <p:cNvSpPr>
              <a:spLocks/>
            </p:cNvSpPr>
            <p:nvPr/>
          </p:nvSpPr>
          <p:spPr bwMode="auto">
            <a:xfrm>
              <a:off x="1107" y="280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2" name="Freeform 1991"/>
            <p:cNvSpPr>
              <a:spLocks/>
            </p:cNvSpPr>
            <p:nvPr/>
          </p:nvSpPr>
          <p:spPr bwMode="auto">
            <a:xfrm>
              <a:off x="3208" y="3022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3" name="Freeform 1992"/>
            <p:cNvSpPr>
              <a:spLocks/>
            </p:cNvSpPr>
            <p:nvPr/>
          </p:nvSpPr>
          <p:spPr bwMode="auto">
            <a:xfrm>
              <a:off x="943" y="174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4" name="Freeform 1993"/>
            <p:cNvSpPr>
              <a:spLocks/>
            </p:cNvSpPr>
            <p:nvPr/>
          </p:nvSpPr>
          <p:spPr bwMode="auto">
            <a:xfrm>
              <a:off x="1012" y="2589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5" name="Freeform 1994"/>
            <p:cNvSpPr>
              <a:spLocks/>
            </p:cNvSpPr>
            <p:nvPr/>
          </p:nvSpPr>
          <p:spPr bwMode="auto">
            <a:xfrm>
              <a:off x="1278" y="2743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6" name="Freeform 1995"/>
            <p:cNvSpPr>
              <a:spLocks/>
            </p:cNvSpPr>
            <p:nvPr/>
          </p:nvSpPr>
          <p:spPr bwMode="auto">
            <a:xfrm>
              <a:off x="1107" y="2886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7" name="Freeform 1996"/>
            <p:cNvSpPr>
              <a:spLocks/>
            </p:cNvSpPr>
            <p:nvPr/>
          </p:nvSpPr>
          <p:spPr bwMode="auto">
            <a:xfrm>
              <a:off x="1114" y="2851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8" name="Freeform 1997"/>
            <p:cNvSpPr>
              <a:spLocks/>
            </p:cNvSpPr>
            <p:nvPr/>
          </p:nvSpPr>
          <p:spPr bwMode="auto">
            <a:xfrm>
              <a:off x="1096" y="2677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89" name="Freeform 1998"/>
            <p:cNvSpPr>
              <a:spLocks/>
            </p:cNvSpPr>
            <p:nvPr/>
          </p:nvSpPr>
          <p:spPr bwMode="auto">
            <a:xfrm>
              <a:off x="1100" y="307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0" name="Freeform 1999"/>
            <p:cNvSpPr>
              <a:spLocks/>
            </p:cNvSpPr>
            <p:nvPr/>
          </p:nvSpPr>
          <p:spPr bwMode="auto">
            <a:xfrm>
              <a:off x="1302" y="292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1" name="Freeform 2000"/>
            <p:cNvSpPr>
              <a:spLocks/>
            </p:cNvSpPr>
            <p:nvPr/>
          </p:nvSpPr>
          <p:spPr bwMode="auto">
            <a:xfrm>
              <a:off x="1155" y="2918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2" name="Freeform 2001"/>
            <p:cNvSpPr>
              <a:spLocks/>
            </p:cNvSpPr>
            <p:nvPr/>
          </p:nvSpPr>
          <p:spPr bwMode="auto">
            <a:xfrm>
              <a:off x="1012" y="2872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3" name="Freeform 2002"/>
            <p:cNvSpPr>
              <a:spLocks/>
            </p:cNvSpPr>
            <p:nvPr/>
          </p:nvSpPr>
          <p:spPr bwMode="auto">
            <a:xfrm>
              <a:off x="1484" y="294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4" name="Freeform 2003"/>
            <p:cNvSpPr>
              <a:spLocks/>
            </p:cNvSpPr>
            <p:nvPr/>
          </p:nvSpPr>
          <p:spPr bwMode="auto">
            <a:xfrm>
              <a:off x="1508" y="243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5" name="Freeform 2004"/>
            <p:cNvSpPr>
              <a:spLocks/>
            </p:cNvSpPr>
            <p:nvPr/>
          </p:nvSpPr>
          <p:spPr bwMode="auto">
            <a:xfrm>
              <a:off x="1117" y="263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6" name="Freeform 2005"/>
            <p:cNvSpPr>
              <a:spLocks/>
            </p:cNvSpPr>
            <p:nvPr/>
          </p:nvSpPr>
          <p:spPr bwMode="auto">
            <a:xfrm>
              <a:off x="792" y="192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7" name="Freeform 2006"/>
            <p:cNvSpPr>
              <a:spLocks/>
            </p:cNvSpPr>
            <p:nvPr/>
          </p:nvSpPr>
          <p:spPr bwMode="auto">
            <a:xfrm>
              <a:off x="1264" y="2370"/>
              <a:ext cx="24" cy="20"/>
            </a:xfrm>
            <a:custGeom>
              <a:avLst/>
              <a:gdLst>
                <a:gd name="T0" fmla="*/ 14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4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4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8" name="Freeform 2007"/>
            <p:cNvSpPr>
              <a:spLocks/>
            </p:cNvSpPr>
            <p:nvPr/>
          </p:nvSpPr>
          <p:spPr bwMode="auto">
            <a:xfrm>
              <a:off x="908" y="269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99" name="Freeform 2008"/>
            <p:cNvSpPr>
              <a:spLocks/>
            </p:cNvSpPr>
            <p:nvPr/>
          </p:nvSpPr>
          <p:spPr bwMode="auto">
            <a:xfrm>
              <a:off x="929" y="1779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0" name="Freeform 2009"/>
            <p:cNvSpPr>
              <a:spLocks/>
            </p:cNvSpPr>
            <p:nvPr/>
          </p:nvSpPr>
          <p:spPr bwMode="auto">
            <a:xfrm>
              <a:off x="1585" y="308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1" name="Freeform 2010"/>
            <p:cNvSpPr>
              <a:spLocks/>
            </p:cNvSpPr>
            <p:nvPr/>
          </p:nvSpPr>
          <p:spPr bwMode="auto">
            <a:xfrm>
              <a:off x="1002" y="2115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2" name="Freeform 2011"/>
            <p:cNvSpPr>
              <a:spLocks/>
            </p:cNvSpPr>
            <p:nvPr/>
          </p:nvSpPr>
          <p:spPr bwMode="auto">
            <a:xfrm>
              <a:off x="848" y="2324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3" name="Freeform 2012"/>
            <p:cNvSpPr>
              <a:spLocks/>
            </p:cNvSpPr>
            <p:nvPr/>
          </p:nvSpPr>
          <p:spPr bwMode="auto">
            <a:xfrm>
              <a:off x="1072" y="3557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04" name="Freeform 2013"/>
            <p:cNvSpPr>
              <a:spLocks/>
            </p:cNvSpPr>
            <p:nvPr/>
          </p:nvSpPr>
          <p:spPr bwMode="auto">
            <a:xfrm>
              <a:off x="998" y="327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271" name="Group 2215"/>
          <p:cNvGrpSpPr>
            <a:grpSpLocks/>
          </p:cNvGrpSpPr>
          <p:nvPr/>
        </p:nvGrpSpPr>
        <p:grpSpPr bwMode="auto">
          <a:xfrm>
            <a:off x="1141412" y="1250950"/>
            <a:ext cx="7005638" cy="4433888"/>
            <a:chOff x="719" y="788"/>
            <a:chExt cx="4413" cy="2793"/>
          </a:xfrm>
        </p:grpSpPr>
        <p:sp>
          <p:nvSpPr>
            <p:cNvPr id="2305" name="Freeform 2015"/>
            <p:cNvSpPr>
              <a:spLocks/>
            </p:cNvSpPr>
            <p:nvPr/>
          </p:nvSpPr>
          <p:spPr bwMode="auto">
            <a:xfrm>
              <a:off x="1239" y="3543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2016"/>
            <p:cNvSpPr>
              <a:spLocks/>
            </p:cNvSpPr>
            <p:nvPr/>
          </p:nvSpPr>
          <p:spPr bwMode="auto">
            <a:xfrm>
              <a:off x="974" y="278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2017"/>
            <p:cNvSpPr>
              <a:spLocks/>
            </p:cNvSpPr>
            <p:nvPr/>
          </p:nvSpPr>
          <p:spPr bwMode="auto">
            <a:xfrm>
              <a:off x="977" y="2261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2018"/>
            <p:cNvSpPr>
              <a:spLocks/>
            </p:cNvSpPr>
            <p:nvPr/>
          </p:nvSpPr>
          <p:spPr bwMode="auto">
            <a:xfrm>
              <a:off x="1543" y="2663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2019"/>
            <p:cNvSpPr>
              <a:spLocks/>
            </p:cNvSpPr>
            <p:nvPr/>
          </p:nvSpPr>
          <p:spPr bwMode="auto">
            <a:xfrm>
              <a:off x="1386" y="3532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2020"/>
            <p:cNvSpPr>
              <a:spLocks/>
            </p:cNvSpPr>
            <p:nvPr/>
          </p:nvSpPr>
          <p:spPr bwMode="auto">
            <a:xfrm>
              <a:off x="936" y="2111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2021"/>
            <p:cNvSpPr>
              <a:spLocks/>
            </p:cNvSpPr>
            <p:nvPr/>
          </p:nvSpPr>
          <p:spPr bwMode="auto">
            <a:xfrm>
              <a:off x="1386" y="337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2022"/>
            <p:cNvSpPr>
              <a:spLocks/>
            </p:cNvSpPr>
            <p:nvPr/>
          </p:nvSpPr>
          <p:spPr bwMode="auto">
            <a:xfrm>
              <a:off x="887" y="3557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2023"/>
            <p:cNvSpPr>
              <a:spLocks/>
            </p:cNvSpPr>
            <p:nvPr/>
          </p:nvSpPr>
          <p:spPr bwMode="auto">
            <a:xfrm>
              <a:off x="1079" y="2694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2024"/>
            <p:cNvSpPr>
              <a:spLocks/>
            </p:cNvSpPr>
            <p:nvPr/>
          </p:nvSpPr>
          <p:spPr bwMode="auto">
            <a:xfrm>
              <a:off x="932" y="251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2025"/>
            <p:cNvSpPr>
              <a:spLocks/>
            </p:cNvSpPr>
            <p:nvPr/>
          </p:nvSpPr>
          <p:spPr bwMode="auto">
            <a:xfrm>
              <a:off x="897" y="182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2026"/>
            <p:cNvSpPr>
              <a:spLocks/>
            </p:cNvSpPr>
            <p:nvPr/>
          </p:nvSpPr>
          <p:spPr bwMode="auto">
            <a:xfrm>
              <a:off x="1124" y="2953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2027"/>
            <p:cNvSpPr>
              <a:spLocks/>
            </p:cNvSpPr>
            <p:nvPr/>
          </p:nvSpPr>
          <p:spPr bwMode="auto">
            <a:xfrm>
              <a:off x="1361" y="226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2028"/>
            <p:cNvSpPr>
              <a:spLocks/>
            </p:cNvSpPr>
            <p:nvPr/>
          </p:nvSpPr>
          <p:spPr bwMode="auto">
            <a:xfrm>
              <a:off x="1047" y="2750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2029"/>
            <p:cNvSpPr>
              <a:spLocks/>
            </p:cNvSpPr>
            <p:nvPr/>
          </p:nvSpPr>
          <p:spPr bwMode="auto">
            <a:xfrm>
              <a:off x="1096" y="269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2030"/>
            <p:cNvSpPr>
              <a:spLocks/>
            </p:cNvSpPr>
            <p:nvPr/>
          </p:nvSpPr>
          <p:spPr bwMode="auto">
            <a:xfrm>
              <a:off x="988" y="335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2031"/>
            <p:cNvSpPr>
              <a:spLocks/>
            </p:cNvSpPr>
            <p:nvPr/>
          </p:nvSpPr>
          <p:spPr bwMode="auto">
            <a:xfrm>
              <a:off x="1072" y="2684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2032"/>
            <p:cNvSpPr>
              <a:spLocks/>
            </p:cNvSpPr>
            <p:nvPr/>
          </p:nvSpPr>
          <p:spPr bwMode="auto">
            <a:xfrm>
              <a:off x="970" y="322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2033"/>
            <p:cNvSpPr>
              <a:spLocks/>
            </p:cNvSpPr>
            <p:nvPr/>
          </p:nvSpPr>
          <p:spPr bwMode="auto">
            <a:xfrm>
              <a:off x="1232" y="283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2034"/>
            <p:cNvSpPr>
              <a:spLocks/>
            </p:cNvSpPr>
            <p:nvPr/>
          </p:nvSpPr>
          <p:spPr bwMode="auto">
            <a:xfrm>
              <a:off x="1463" y="788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2035"/>
            <p:cNvSpPr>
              <a:spLocks/>
            </p:cNvSpPr>
            <p:nvPr/>
          </p:nvSpPr>
          <p:spPr bwMode="auto">
            <a:xfrm>
              <a:off x="1100" y="320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2036"/>
            <p:cNvSpPr>
              <a:spLocks/>
            </p:cNvSpPr>
            <p:nvPr/>
          </p:nvSpPr>
          <p:spPr bwMode="auto">
            <a:xfrm>
              <a:off x="1019" y="2509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2037"/>
            <p:cNvSpPr>
              <a:spLocks/>
            </p:cNvSpPr>
            <p:nvPr/>
          </p:nvSpPr>
          <p:spPr bwMode="auto">
            <a:xfrm>
              <a:off x="1578" y="3201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2038"/>
            <p:cNvSpPr>
              <a:spLocks/>
            </p:cNvSpPr>
            <p:nvPr/>
          </p:nvSpPr>
          <p:spPr bwMode="auto">
            <a:xfrm>
              <a:off x="2189" y="2981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2039"/>
            <p:cNvSpPr>
              <a:spLocks/>
            </p:cNvSpPr>
            <p:nvPr/>
          </p:nvSpPr>
          <p:spPr bwMode="auto">
            <a:xfrm>
              <a:off x="1539" y="306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2040"/>
            <p:cNvSpPr>
              <a:spLocks/>
            </p:cNvSpPr>
            <p:nvPr/>
          </p:nvSpPr>
          <p:spPr bwMode="auto">
            <a:xfrm>
              <a:off x="1267" y="2729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2041"/>
            <p:cNvSpPr>
              <a:spLocks/>
            </p:cNvSpPr>
            <p:nvPr/>
          </p:nvSpPr>
          <p:spPr bwMode="auto">
            <a:xfrm>
              <a:off x="950" y="2569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2042"/>
            <p:cNvSpPr>
              <a:spLocks/>
            </p:cNvSpPr>
            <p:nvPr/>
          </p:nvSpPr>
          <p:spPr bwMode="auto">
            <a:xfrm>
              <a:off x="1798" y="2890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2043"/>
            <p:cNvSpPr>
              <a:spLocks/>
            </p:cNvSpPr>
            <p:nvPr/>
          </p:nvSpPr>
          <p:spPr bwMode="auto">
            <a:xfrm>
              <a:off x="1494" y="2617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2044"/>
            <p:cNvSpPr>
              <a:spLocks/>
            </p:cNvSpPr>
            <p:nvPr/>
          </p:nvSpPr>
          <p:spPr bwMode="auto">
            <a:xfrm>
              <a:off x="1260" y="2928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Freeform 2045"/>
            <p:cNvSpPr>
              <a:spLocks/>
            </p:cNvSpPr>
            <p:nvPr/>
          </p:nvSpPr>
          <p:spPr bwMode="auto">
            <a:xfrm>
              <a:off x="1281" y="231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Freeform 2046"/>
            <p:cNvSpPr>
              <a:spLocks/>
            </p:cNvSpPr>
            <p:nvPr/>
          </p:nvSpPr>
          <p:spPr bwMode="auto">
            <a:xfrm>
              <a:off x="998" y="310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Freeform 2047"/>
            <p:cNvSpPr>
              <a:spLocks/>
            </p:cNvSpPr>
            <p:nvPr/>
          </p:nvSpPr>
          <p:spPr bwMode="auto">
            <a:xfrm>
              <a:off x="1107" y="2778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8" name="Freeform 2048"/>
            <p:cNvSpPr>
              <a:spLocks/>
            </p:cNvSpPr>
            <p:nvPr/>
          </p:nvSpPr>
          <p:spPr bwMode="auto">
            <a:xfrm>
              <a:off x="991" y="1971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Freeform 2049"/>
            <p:cNvSpPr>
              <a:spLocks/>
            </p:cNvSpPr>
            <p:nvPr/>
          </p:nvSpPr>
          <p:spPr bwMode="auto">
            <a:xfrm>
              <a:off x="1159" y="3295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0" name="Freeform 2050"/>
            <p:cNvSpPr>
              <a:spLocks/>
            </p:cNvSpPr>
            <p:nvPr/>
          </p:nvSpPr>
          <p:spPr bwMode="auto">
            <a:xfrm>
              <a:off x="1417" y="281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Freeform 2051"/>
            <p:cNvSpPr>
              <a:spLocks/>
            </p:cNvSpPr>
            <p:nvPr/>
          </p:nvSpPr>
          <p:spPr bwMode="auto">
            <a:xfrm>
              <a:off x="1731" y="2827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2" name="Freeform 2052"/>
            <p:cNvSpPr>
              <a:spLocks/>
            </p:cNvSpPr>
            <p:nvPr/>
          </p:nvSpPr>
          <p:spPr bwMode="auto">
            <a:xfrm>
              <a:off x="1637" y="347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Freeform 2053"/>
            <p:cNvSpPr>
              <a:spLocks/>
            </p:cNvSpPr>
            <p:nvPr/>
          </p:nvSpPr>
          <p:spPr bwMode="auto">
            <a:xfrm>
              <a:off x="1208" y="2562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4" name="Freeform 2054"/>
            <p:cNvSpPr>
              <a:spLocks/>
            </p:cNvSpPr>
            <p:nvPr/>
          </p:nvSpPr>
          <p:spPr bwMode="auto">
            <a:xfrm>
              <a:off x="1665" y="326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Freeform 2055"/>
            <p:cNvSpPr>
              <a:spLocks/>
            </p:cNvSpPr>
            <p:nvPr/>
          </p:nvSpPr>
          <p:spPr bwMode="auto">
            <a:xfrm>
              <a:off x="1501" y="2345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6" name="Freeform 2056"/>
            <p:cNvSpPr>
              <a:spLocks/>
            </p:cNvSpPr>
            <p:nvPr/>
          </p:nvSpPr>
          <p:spPr bwMode="auto">
            <a:xfrm>
              <a:off x="1567" y="335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7" name="Freeform 2057"/>
            <p:cNvSpPr>
              <a:spLocks/>
            </p:cNvSpPr>
            <p:nvPr/>
          </p:nvSpPr>
          <p:spPr bwMode="auto">
            <a:xfrm>
              <a:off x="1009" y="276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Freeform 2058"/>
            <p:cNvSpPr>
              <a:spLocks/>
            </p:cNvSpPr>
            <p:nvPr/>
          </p:nvSpPr>
          <p:spPr bwMode="auto">
            <a:xfrm>
              <a:off x="1379" y="2782"/>
              <a:ext cx="24" cy="20"/>
            </a:xfrm>
            <a:custGeom>
              <a:avLst/>
              <a:gdLst>
                <a:gd name="T0" fmla="*/ 14 w 24"/>
                <a:gd name="T1" fmla="*/ 0 h 20"/>
                <a:gd name="T2" fmla="*/ 0 w 24"/>
                <a:gd name="T3" fmla="*/ 20 h 20"/>
                <a:gd name="T4" fmla="*/ 24 w 24"/>
                <a:gd name="T5" fmla="*/ 20 h 20"/>
                <a:gd name="T6" fmla="*/ 14 w 24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0">
                  <a:moveTo>
                    <a:pt x="14" y="0"/>
                  </a:moveTo>
                  <a:lnTo>
                    <a:pt x="0" y="20"/>
                  </a:lnTo>
                  <a:lnTo>
                    <a:pt x="24" y="2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Freeform 2059"/>
            <p:cNvSpPr>
              <a:spLocks/>
            </p:cNvSpPr>
            <p:nvPr/>
          </p:nvSpPr>
          <p:spPr bwMode="auto">
            <a:xfrm>
              <a:off x="894" y="268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0" name="Freeform 2060"/>
            <p:cNvSpPr>
              <a:spLocks/>
            </p:cNvSpPr>
            <p:nvPr/>
          </p:nvSpPr>
          <p:spPr bwMode="auto">
            <a:xfrm>
              <a:off x="1131" y="2191"/>
              <a:ext cx="24" cy="21"/>
            </a:xfrm>
            <a:custGeom>
              <a:avLst/>
              <a:gdLst>
                <a:gd name="T0" fmla="*/ 11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1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1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Freeform 2061"/>
            <p:cNvSpPr>
              <a:spLocks/>
            </p:cNvSpPr>
            <p:nvPr/>
          </p:nvSpPr>
          <p:spPr bwMode="auto">
            <a:xfrm>
              <a:off x="1526" y="3001"/>
              <a:ext cx="27" cy="25"/>
            </a:xfrm>
            <a:custGeom>
              <a:avLst/>
              <a:gdLst>
                <a:gd name="T0" fmla="*/ 13 w 27"/>
                <a:gd name="T1" fmla="*/ 0 h 25"/>
                <a:gd name="T2" fmla="*/ 0 w 27"/>
                <a:gd name="T3" fmla="*/ 25 h 25"/>
                <a:gd name="T4" fmla="*/ 27 w 27"/>
                <a:gd name="T5" fmla="*/ 25 h 25"/>
                <a:gd name="T6" fmla="*/ 13 w 27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25">
                  <a:moveTo>
                    <a:pt x="13" y="0"/>
                  </a:moveTo>
                  <a:lnTo>
                    <a:pt x="0" y="25"/>
                  </a:lnTo>
                  <a:lnTo>
                    <a:pt x="27" y="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2" name="Freeform 2062"/>
            <p:cNvSpPr>
              <a:spLocks/>
            </p:cNvSpPr>
            <p:nvPr/>
          </p:nvSpPr>
          <p:spPr bwMode="auto">
            <a:xfrm>
              <a:off x="1218" y="2450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Freeform 2063"/>
            <p:cNvSpPr>
              <a:spLocks/>
            </p:cNvSpPr>
            <p:nvPr/>
          </p:nvSpPr>
          <p:spPr bwMode="auto">
            <a:xfrm>
              <a:off x="1019" y="2261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4" name="Freeform 2064"/>
            <p:cNvSpPr>
              <a:spLocks/>
            </p:cNvSpPr>
            <p:nvPr/>
          </p:nvSpPr>
          <p:spPr bwMode="auto">
            <a:xfrm>
              <a:off x="1225" y="3267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Freeform 2065"/>
            <p:cNvSpPr>
              <a:spLocks/>
            </p:cNvSpPr>
            <p:nvPr/>
          </p:nvSpPr>
          <p:spPr bwMode="auto">
            <a:xfrm>
              <a:off x="796" y="1559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6" name="Freeform 2066"/>
            <p:cNvSpPr>
              <a:spLocks/>
            </p:cNvSpPr>
            <p:nvPr/>
          </p:nvSpPr>
          <p:spPr bwMode="auto">
            <a:xfrm>
              <a:off x="796" y="2177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Freeform 2067"/>
            <p:cNvSpPr>
              <a:spLocks/>
            </p:cNvSpPr>
            <p:nvPr/>
          </p:nvSpPr>
          <p:spPr bwMode="auto">
            <a:xfrm>
              <a:off x="1197" y="2411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8" name="Freeform 2068"/>
            <p:cNvSpPr>
              <a:spLocks/>
            </p:cNvSpPr>
            <p:nvPr/>
          </p:nvSpPr>
          <p:spPr bwMode="auto">
            <a:xfrm>
              <a:off x="970" y="273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Freeform 2069"/>
            <p:cNvSpPr>
              <a:spLocks/>
            </p:cNvSpPr>
            <p:nvPr/>
          </p:nvSpPr>
          <p:spPr bwMode="auto">
            <a:xfrm>
              <a:off x="1334" y="2729"/>
              <a:ext cx="24" cy="25"/>
            </a:xfrm>
            <a:custGeom>
              <a:avLst/>
              <a:gdLst>
                <a:gd name="T0" fmla="*/ 13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3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3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0" name="Freeform 2070"/>
            <p:cNvSpPr>
              <a:spLocks/>
            </p:cNvSpPr>
            <p:nvPr/>
          </p:nvSpPr>
          <p:spPr bwMode="auto">
            <a:xfrm>
              <a:off x="939" y="230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Freeform 2071"/>
            <p:cNvSpPr>
              <a:spLocks/>
            </p:cNvSpPr>
            <p:nvPr/>
          </p:nvSpPr>
          <p:spPr bwMode="auto">
            <a:xfrm>
              <a:off x="1012" y="159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2" name="Freeform 2072"/>
            <p:cNvSpPr>
              <a:spLocks/>
            </p:cNvSpPr>
            <p:nvPr/>
          </p:nvSpPr>
          <p:spPr bwMode="auto">
            <a:xfrm>
              <a:off x="897" y="208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3" name="Freeform 2073"/>
            <p:cNvSpPr>
              <a:spLocks/>
            </p:cNvSpPr>
            <p:nvPr/>
          </p:nvSpPr>
          <p:spPr bwMode="auto">
            <a:xfrm>
              <a:off x="1107" y="2422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Freeform 2074"/>
            <p:cNvSpPr>
              <a:spLocks/>
            </p:cNvSpPr>
            <p:nvPr/>
          </p:nvSpPr>
          <p:spPr bwMode="auto">
            <a:xfrm>
              <a:off x="1166" y="3169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2075"/>
            <p:cNvSpPr>
              <a:spLocks/>
            </p:cNvSpPr>
            <p:nvPr/>
          </p:nvSpPr>
          <p:spPr bwMode="auto">
            <a:xfrm>
              <a:off x="1445" y="247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Freeform 2076"/>
            <p:cNvSpPr>
              <a:spLocks/>
            </p:cNvSpPr>
            <p:nvPr/>
          </p:nvSpPr>
          <p:spPr bwMode="auto">
            <a:xfrm>
              <a:off x="904" y="2600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7" name="Freeform 2077"/>
            <p:cNvSpPr>
              <a:spLocks/>
            </p:cNvSpPr>
            <p:nvPr/>
          </p:nvSpPr>
          <p:spPr bwMode="auto">
            <a:xfrm>
              <a:off x="1089" y="2869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8" name="Freeform 2078"/>
            <p:cNvSpPr>
              <a:spLocks/>
            </p:cNvSpPr>
            <p:nvPr/>
          </p:nvSpPr>
          <p:spPr bwMode="auto">
            <a:xfrm>
              <a:off x="1005" y="2279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9" name="Freeform 2079"/>
            <p:cNvSpPr>
              <a:spLocks/>
            </p:cNvSpPr>
            <p:nvPr/>
          </p:nvSpPr>
          <p:spPr bwMode="auto">
            <a:xfrm>
              <a:off x="1578" y="302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0" name="Freeform 2080"/>
            <p:cNvSpPr>
              <a:spLocks/>
            </p:cNvSpPr>
            <p:nvPr/>
          </p:nvSpPr>
          <p:spPr bwMode="auto">
            <a:xfrm>
              <a:off x="817" y="2296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1" name="Freeform 2081"/>
            <p:cNvSpPr>
              <a:spLocks/>
            </p:cNvSpPr>
            <p:nvPr/>
          </p:nvSpPr>
          <p:spPr bwMode="auto">
            <a:xfrm>
              <a:off x="3386" y="3459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2" name="Freeform 2082"/>
            <p:cNvSpPr>
              <a:spLocks/>
            </p:cNvSpPr>
            <p:nvPr/>
          </p:nvSpPr>
          <p:spPr bwMode="auto">
            <a:xfrm>
              <a:off x="2786" y="3351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3" name="Freeform 2083"/>
            <p:cNvSpPr>
              <a:spLocks/>
            </p:cNvSpPr>
            <p:nvPr/>
          </p:nvSpPr>
          <p:spPr bwMode="auto">
            <a:xfrm>
              <a:off x="1145" y="264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4" name="Freeform 2084"/>
            <p:cNvSpPr>
              <a:spLocks/>
            </p:cNvSpPr>
            <p:nvPr/>
          </p:nvSpPr>
          <p:spPr bwMode="auto">
            <a:xfrm>
              <a:off x="771" y="177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5" name="Freeform 2085"/>
            <p:cNvSpPr>
              <a:spLocks/>
            </p:cNvSpPr>
            <p:nvPr/>
          </p:nvSpPr>
          <p:spPr bwMode="auto">
            <a:xfrm>
              <a:off x="1798" y="212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6" name="Freeform 2086"/>
            <p:cNvSpPr>
              <a:spLocks/>
            </p:cNvSpPr>
            <p:nvPr/>
          </p:nvSpPr>
          <p:spPr bwMode="auto">
            <a:xfrm>
              <a:off x="852" y="2324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7" name="Freeform 2087"/>
            <p:cNvSpPr>
              <a:spLocks/>
            </p:cNvSpPr>
            <p:nvPr/>
          </p:nvSpPr>
          <p:spPr bwMode="auto">
            <a:xfrm>
              <a:off x="782" y="2555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8" name="Freeform 2088"/>
            <p:cNvSpPr>
              <a:spLocks/>
            </p:cNvSpPr>
            <p:nvPr/>
          </p:nvSpPr>
          <p:spPr bwMode="auto">
            <a:xfrm>
              <a:off x="1176" y="223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79" name="Freeform 2089"/>
            <p:cNvSpPr>
              <a:spLocks/>
            </p:cNvSpPr>
            <p:nvPr/>
          </p:nvSpPr>
          <p:spPr bwMode="auto">
            <a:xfrm>
              <a:off x="827" y="2893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0" name="Freeform 2090"/>
            <p:cNvSpPr>
              <a:spLocks/>
            </p:cNvSpPr>
            <p:nvPr/>
          </p:nvSpPr>
          <p:spPr bwMode="auto">
            <a:xfrm>
              <a:off x="1354" y="260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1" name="Freeform 2091"/>
            <p:cNvSpPr>
              <a:spLocks/>
            </p:cNvSpPr>
            <p:nvPr/>
          </p:nvSpPr>
          <p:spPr bwMode="auto">
            <a:xfrm>
              <a:off x="918" y="251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2" name="Freeform 2092"/>
            <p:cNvSpPr>
              <a:spLocks/>
            </p:cNvSpPr>
            <p:nvPr/>
          </p:nvSpPr>
          <p:spPr bwMode="auto">
            <a:xfrm>
              <a:off x="1054" y="2984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3" name="Freeform 2093"/>
            <p:cNvSpPr>
              <a:spLocks/>
            </p:cNvSpPr>
            <p:nvPr/>
          </p:nvSpPr>
          <p:spPr bwMode="auto">
            <a:xfrm>
              <a:off x="1323" y="307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4" name="Freeform 2094"/>
            <p:cNvSpPr>
              <a:spLocks/>
            </p:cNvSpPr>
            <p:nvPr/>
          </p:nvSpPr>
          <p:spPr bwMode="auto">
            <a:xfrm>
              <a:off x="1438" y="3305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5" name="Freeform 2095"/>
            <p:cNvSpPr>
              <a:spLocks/>
            </p:cNvSpPr>
            <p:nvPr/>
          </p:nvSpPr>
          <p:spPr bwMode="auto">
            <a:xfrm>
              <a:off x="1047" y="2066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6" name="Freeform 2096"/>
            <p:cNvSpPr>
              <a:spLocks/>
            </p:cNvSpPr>
            <p:nvPr/>
          </p:nvSpPr>
          <p:spPr bwMode="auto">
            <a:xfrm>
              <a:off x="1019" y="286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7" name="Freeform 2097"/>
            <p:cNvSpPr>
              <a:spLocks/>
            </p:cNvSpPr>
            <p:nvPr/>
          </p:nvSpPr>
          <p:spPr bwMode="auto">
            <a:xfrm>
              <a:off x="1253" y="321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8" name="Freeform 2098"/>
            <p:cNvSpPr>
              <a:spLocks/>
            </p:cNvSpPr>
            <p:nvPr/>
          </p:nvSpPr>
          <p:spPr bwMode="auto">
            <a:xfrm>
              <a:off x="1595" y="3354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89" name="Freeform 2099"/>
            <p:cNvSpPr>
              <a:spLocks/>
            </p:cNvSpPr>
            <p:nvPr/>
          </p:nvSpPr>
          <p:spPr bwMode="auto">
            <a:xfrm>
              <a:off x="1581" y="3127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0" name="Freeform 2100"/>
            <p:cNvSpPr>
              <a:spLocks/>
            </p:cNvSpPr>
            <p:nvPr/>
          </p:nvSpPr>
          <p:spPr bwMode="auto">
            <a:xfrm>
              <a:off x="1396" y="2499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1" name="Freeform 2101"/>
            <p:cNvSpPr>
              <a:spLocks/>
            </p:cNvSpPr>
            <p:nvPr/>
          </p:nvSpPr>
          <p:spPr bwMode="auto">
            <a:xfrm>
              <a:off x="1162" y="235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2" name="Freeform 2102"/>
            <p:cNvSpPr>
              <a:spLocks/>
            </p:cNvSpPr>
            <p:nvPr/>
          </p:nvSpPr>
          <p:spPr bwMode="auto">
            <a:xfrm>
              <a:off x="862" y="290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3" name="Freeform 2103"/>
            <p:cNvSpPr>
              <a:spLocks/>
            </p:cNvSpPr>
            <p:nvPr/>
          </p:nvSpPr>
          <p:spPr bwMode="auto">
            <a:xfrm>
              <a:off x="2744" y="3441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4" name="Freeform 2104"/>
            <p:cNvSpPr>
              <a:spLocks/>
            </p:cNvSpPr>
            <p:nvPr/>
          </p:nvSpPr>
          <p:spPr bwMode="auto">
            <a:xfrm>
              <a:off x="1225" y="270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5" name="Freeform 2105"/>
            <p:cNvSpPr>
              <a:spLocks/>
            </p:cNvSpPr>
            <p:nvPr/>
          </p:nvSpPr>
          <p:spPr bwMode="auto">
            <a:xfrm>
              <a:off x="1054" y="2596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6" name="Freeform 2106"/>
            <p:cNvSpPr>
              <a:spLocks/>
            </p:cNvSpPr>
            <p:nvPr/>
          </p:nvSpPr>
          <p:spPr bwMode="auto">
            <a:xfrm>
              <a:off x="1187" y="3183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7" name="Freeform 2107"/>
            <p:cNvSpPr>
              <a:spLocks/>
            </p:cNvSpPr>
            <p:nvPr/>
          </p:nvSpPr>
          <p:spPr bwMode="auto">
            <a:xfrm>
              <a:off x="1222" y="245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8" name="Freeform 2108"/>
            <p:cNvSpPr>
              <a:spLocks/>
            </p:cNvSpPr>
            <p:nvPr/>
          </p:nvSpPr>
          <p:spPr bwMode="auto">
            <a:xfrm>
              <a:off x="1857" y="3298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99" name="Freeform 2109"/>
            <p:cNvSpPr>
              <a:spLocks/>
            </p:cNvSpPr>
            <p:nvPr/>
          </p:nvSpPr>
          <p:spPr bwMode="auto">
            <a:xfrm>
              <a:off x="1190" y="1664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0" name="Freeform 2110"/>
            <p:cNvSpPr>
              <a:spLocks/>
            </p:cNvSpPr>
            <p:nvPr/>
          </p:nvSpPr>
          <p:spPr bwMode="auto">
            <a:xfrm>
              <a:off x="974" y="2394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1" name="Freeform 2111"/>
            <p:cNvSpPr>
              <a:spLocks/>
            </p:cNvSpPr>
            <p:nvPr/>
          </p:nvSpPr>
          <p:spPr bwMode="auto">
            <a:xfrm>
              <a:off x="768" y="245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2" name="Freeform 2112"/>
            <p:cNvSpPr>
              <a:spLocks/>
            </p:cNvSpPr>
            <p:nvPr/>
          </p:nvSpPr>
          <p:spPr bwMode="auto">
            <a:xfrm>
              <a:off x="1093" y="1992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3" name="Freeform 2113"/>
            <p:cNvSpPr>
              <a:spLocks/>
            </p:cNvSpPr>
            <p:nvPr/>
          </p:nvSpPr>
          <p:spPr bwMode="auto">
            <a:xfrm>
              <a:off x="1585" y="3043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4" name="Freeform 2114"/>
            <p:cNvSpPr>
              <a:spLocks/>
            </p:cNvSpPr>
            <p:nvPr/>
          </p:nvSpPr>
          <p:spPr bwMode="auto">
            <a:xfrm>
              <a:off x="925" y="1902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5" name="Freeform 2115"/>
            <p:cNvSpPr>
              <a:spLocks/>
            </p:cNvSpPr>
            <p:nvPr/>
          </p:nvSpPr>
          <p:spPr bwMode="auto">
            <a:xfrm>
              <a:off x="1979" y="3029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6" name="Freeform 2116"/>
            <p:cNvSpPr>
              <a:spLocks/>
            </p:cNvSpPr>
            <p:nvPr/>
          </p:nvSpPr>
          <p:spPr bwMode="auto">
            <a:xfrm>
              <a:off x="1442" y="2991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7" name="Freeform 2117"/>
            <p:cNvSpPr>
              <a:spLocks/>
            </p:cNvSpPr>
            <p:nvPr/>
          </p:nvSpPr>
          <p:spPr bwMode="auto">
            <a:xfrm>
              <a:off x="1155" y="309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8" name="Freeform 2118"/>
            <p:cNvSpPr>
              <a:spLocks/>
            </p:cNvSpPr>
            <p:nvPr/>
          </p:nvSpPr>
          <p:spPr bwMode="auto">
            <a:xfrm>
              <a:off x="984" y="2638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09" name="Freeform 2119"/>
            <p:cNvSpPr>
              <a:spLocks/>
            </p:cNvSpPr>
            <p:nvPr/>
          </p:nvSpPr>
          <p:spPr bwMode="auto">
            <a:xfrm>
              <a:off x="1089" y="225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0" name="Freeform 2120"/>
            <p:cNvSpPr>
              <a:spLocks/>
            </p:cNvSpPr>
            <p:nvPr/>
          </p:nvSpPr>
          <p:spPr bwMode="auto">
            <a:xfrm>
              <a:off x="1281" y="2813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1" name="Freeform 2121"/>
            <p:cNvSpPr>
              <a:spLocks/>
            </p:cNvSpPr>
            <p:nvPr/>
          </p:nvSpPr>
          <p:spPr bwMode="auto">
            <a:xfrm>
              <a:off x="977" y="2757"/>
              <a:ext cx="28" cy="25"/>
            </a:xfrm>
            <a:custGeom>
              <a:avLst/>
              <a:gdLst>
                <a:gd name="T0" fmla="*/ 14 w 28"/>
                <a:gd name="T1" fmla="*/ 0 h 25"/>
                <a:gd name="T2" fmla="*/ 0 w 28"/>
                <a:gd name="T3" fmla="*/ 25 h 25"/>
                <a:gd name="T4" fmla="*/ 28 w 28"/>
                <a:gd name="T5" fmla="*/ 25 h 25"/>
                <a:gd name="T6" fmla="*/ 14 w 28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5">
                  <a:moveTo>
                    <a:pt x="14" y="0"/>
                  </a:moveTo>
                  <a:lnTo>
                    <a:pt x="0" y="25"/>
                  </a:lnTo>
                  <a:lnTo>
                    <a:pt x="28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2" name="Freeform 2122"/>
            <p:cNvSpPr>
              <a:spLocks/>
            </p:cNvSpPr>
            <p:nvPr/>
          </p:nvSpPr>
          <p:spPr bwMode="auto">
            <a:xfrm>
              <a:off x="1061" y="2576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3" name="Freeform 2123"/>
            <p:cNvSpPr>
              <a:spLocks/>
            </p:cNvSpPr>
            <p:nvPr/>
          </p:nvSpPr>
          <p:spPr bwMode="auto">
            <a:xfrm>
              <a:off x="771" y="2436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4" name="Freeform 2124"/>
            <p:cNvSpPr>
              <a:spLocks/>
            </p:cNvSpPr>
            <p:nvPr/>
          </p:nvSpPr>
          <p:spPr bwMode="auto">
            <a:xfrm>
              <a:off x="1864" y="330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5" name="Freeform 2125"/>
            <p:cNvSpPr>
              <a:spLocks/>
            </p:cNvSpPr>
            <p:nvPr/>
          </p:nvSpPr>
          <p:spPr bwMode="auto">
            <a:xfrm>
              <a:off x="1030" y="2139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6" name="Freeform 2126"/>
            <p:cNvSpPr>
              <a:spLocks/>
            </p:cNvSpPr>
            <p:nvPr/>
          </p:nvSpPr>
          <p:spPr bwMode="auto">
            <a:xfrm>
              <a:off x="890" y="2087"/>
              <a:ext cx="25" cy="24"/>
            </a:xfrm>
            <a:custGeom>
              <a:avLst/>
              <a:gdLst>
                <a:gd name="T0" fmla="*/ 14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4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4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7" name="Freeform 2127"/>
            <p:cNvSpPr>
              <a:spLocks/>
            </p:cNvSpPr>
            <p:nvPr/>
          </p:nvSpPr>
          <p:spPr bwMode="auto">
            <a:xfrm>
              <a:off x="1197" y="2925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8" name="Freeform 2128"/>
            <p:cNvSpPr>
              <a:spLocks/>
            </p:cNvSpPr>
            <p:nvPr/>
          </p:nvSpPr>
          <p:spPr bwMode="auto">
            <a:xfrm>
              <a:off x="1030" y="315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19" name="Freeform 2129"/>
            <p:cNvSpPr>
              <a:spLocks/>
            </p:cNvSpPr>
            <p:nvPr/>
          </p:nvSpPr>
          <p:spPr bwMode="auto">
            <a:xfrm>
              <a:off x="1327" y="2048"/>
              <a:ext cx="24" cy="25"/>
            </a:xfrm>
            <a:custGeom>
              <a:avLst/>
              <a:gdLst>
                <a:gd name="T0" fmla="*/ 14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4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4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0" name="Freeform 2130"/>
            <p:cNvSpPr>
              <a:spLocks/>
            </p:cNvSpPr>
            <p:nvPr/>
          </p:nvSpPr>
          <p:spPr bwMode="auto">
            <a:xfrm>
              <a:off x="1065" y="1650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1" name="Freeform 2131"/>
            <p:cNvSpPr>
              <a:spLocks/>
            </p:cNvSpPr>
            <p:nvPr/>
          </p:nvSpPr>
          <p:spPr bwMode="auto">
            <a:xfrm>
              <a:off x="922" y="2621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2" name="Freeform 2132"/>
            <p:cNvSpPr>
              <a:spLocks/>
            </p:cNvSpPr>
            <p:nvPr/>
          </p:nvSpPr>
          <p:spPr bwMode="auto">
            <a:xfrm>
              <a:off x="1840" y="3263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3" name="Freeform 2133"/>
            <p:cNvSpPr>
              <a:spLocks/>
            </p:cNvSpPr>
            <p:nvPr/>
          </p:nvSpPr>
          <p:spPr bwMode="auto">
            <a:xfrm>
              <a:off x="1697" y="2394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4" name="Freeform 2134"/>
            <p:cNvSpPr>
              <a:spLocks/>
            </p:cNvSpPr>
            <p:nvPr/>
          </p:nvSpPr>
          <p:spPr bwMode="auto">
            <a:xfrm>
              <a:off x="862" y="2708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5" name="Freeform 2135"/>
            <p:cNvSpPr>
              <a:spLocks/>
            </p:cNvSpPr>
            <p:nvPr/>
          </p:nvSpPr>
          <p:spPr bwMode="auto">
            <a:xfrm>
              <a:off x="904" y="2569"/>
              <a:ext cx="25" cy="24"/>
            </a:xfrm>
            <a:custGeom>
              <a:avLst/>
              <a:gdLst>
                <a:gd name="T0" fmla="*/ 11 w 25"/>
                <a:gd name="T1" fmla="*/ 0 h 24"/>
                <a:gd name="T2" fmla="*/ 0 w 25"/>
                <a:gd name="T3" fmla="*/ 24 h 24"/>
                <a:gd name="T4" fmla="*/ 25 w 25"/>
                <a:gd name="T5" fmla="*/ 24 h 24"/>
                <a:gd name="T6" fmla="*/ 11 w 25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4">
                  <a:moveTo>
                    <a:pt x="11" y="0"/>
                  </a:moveTo>
                  <a:lnTo>
                    <a:pt x="0" y="24"/>
                  </a:lnTo>
                  <a:lnTo>
                    <a:pt x="25" y="2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6" name="Freeform 2136"/>
            <p:cNvSpPr>
              <a:spLocks/>
            </p:cNvSpPr>
            <p:nvPr/>
          </p:nvSpPr>
          <p:spPr bwMode="auto">
            <a:xfrm>
              <a:off x="1128" y="2949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7" name="Freeform 2137"/>
            <p:cNvSpPr>
              <a:spLocks/>
            </p:cNvSpPr>
            <p:nvPr/>
          </p:nvSpPr>
          <p:spPr bwMode="auto">
            <a:xfrm>
              <a:off x="719" y="2010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8" name="Freeform 2138"/>
            <p:cNvSpPr>
              <a:spLocks/>
            </p:cNvSpPr>
            <p:nvPr/>
          </p:nvSpPr>
          <p:spPr bwMode="auto">
            <a:xfrm>
              <a:off x="1009" y="2991"/>
              <a:ext cx="24" cy="24"/>
            </a:xfrm>
            <a:custGeom>
              <a:avLst/>
              <a:gdLst>
                <a:gd name="T0" fmla="*/ 14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4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4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29" name="Freeform 2139"/>
            <p:cNvSpPr>
              <a:spLocks/>
            </p:cNvSpPr>
            <p:nvPr/>
          </p:nvSpPr>
          <p:spPr bwMode="auto">
            <a:xfrm>
              <a:off x="1079" y="223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0" name="Freeform 2140"/>
            <p:cNvSpPr>
              <a:spLocks/>
            </p:cNvSpPr>
            <p:nvPr/>
          </p:nvSpPr>
          <p:spPr bwMode="auto">
            <a:xfrm>
              <a:off x="1253" y="2582"/>
              <a:ext cx="25" cy="21"/>
            </a:xfrm>
            <a:custGeom>
              <a:avLst/>
              <a:gdLst>
                <a:gd name="T0" fmla="*/ 11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1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1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1" name="Freeform 2141"/>
            <p:cNvSpPr>
              <a:spLocks/>
            </p:cNvSpPr>
            <p:nvPr/>
          </p:nvSpPr>
          <p:spPr bwMode="auto">
            <a:xfrm>
              <a:off x="939" y="195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2" name="Freeform 2142"/>
            <p:cNvSpPr>
              <a:spLocks/>
            </p:cNvSpPr>
            <p:nvPr/>
          </p:nvSpPr>
          <p:spPr bwMode="auto">
            <a:xfrm>
              <a:off x="1012" y="2376"/>
              <a:ext cx="25" cy="25"/>
            </a:xfrm>
            <a:custGeom>
              <a:avLst/>
              <a:gdLst>
                <a:gd name="T0" fmla="*/ 14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4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4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3" name="Freeform 2143"/>
            <p:cNvSpPr>
              <a:spLocks/>
            </p:cNvSpPr>
            <p:nvPr/>
          </p:nvSpPr>
          <p:spPr bwMode="auto">
            <a:xfrm>
              <a:off x="1075" y="2617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4" name="Freeform 2144"/>
            <p:cNvSpPr>
              <a:spLocks/>
            </p:cNvSpPr>
            <p:nvPr/>
          </p:nvSpPr>
          <p:spPr bwMode="auto">
            <a:xfrm>
              <a:off x="925" y="2506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5" name="Freeform 2145"/>
            <p:cNvSpPr>
              <a:spLocks/>
            </p:cNvSpPr>
            <p:nvPr/>
          </p:nvSpPr>
          <p:spPr bwMode="auto">
            <a:xfrm>
              <a:off x="1082" y="2624"/>
              <a:ext cx="25" cy="21"/>
            </a:xfrm>
            <a:custGeom>
              <a:avLst/>
              <a:gdLst>
                <a:gd name="T0" fmla="*/ 14 w 25"/>
                <a:gd name="T1" fmla="*/ 0 h 21"/>
                <a:gd name="T2" fmla="*/ 0 w 25"/>
                <a:gd name="T3" fmla="*/ 21 h 21"/>
                <a:gd name="T4" fmla="*/ 25 w 25"/>
                <a:gd name="T5" fmla="*/ 21 h 21"/>
                <a:gd name="T6" fmla="*/ 14 w 25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1">
                  <a:moveTo>
                    <a:pt x="14" y="0"/>
                  </a:moveTo>
                  <a:lnTo>
                    <a:pt x="0" y="21"/>
                  </a:lnTo>
                  <a:lnTo>
                    <a:pt x="25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6" name="Freeform 2146"/>
            <p:cNvSpPr>
              <a:spLocks/>
            </p:cNvSpPr>
            <p:nvPr/>
          </p:nvSpPr>
          <p:spPr bwMode="auto">
            <a:xfrm>
              <a:off x="848" y="2565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7" name="Freeform 2147"/>
            <p:cNvSpPr>
              <a:spLocks/>
            </p:cNvSpPr>
            <p:nvPr/>
          </p:nvSpPr>
          <p:spPr bwMode="auto">
            <a:xfrm>
              <a:off x="929" y="3145"/>
              <a:ext cx="28" cy="24"/>
            </a:xfrm>
            <a:custGeom>
              <a:avLst/>
              <a:gdLst>
                <a:gd name="T0" fmla="*/ 14 w 28"/>
                <a:gd name="T1" fmla="*/ 0 h 24"/>
                <a:gd name="T2" fmla="*/ 0 w 28"/>
                <a:gd name="T3" fmla="*/ 24 h 24"/>
                <a:gd name="T4" fmla="*/ 28 w 28"/>
                <a:gd name="T5" fmla="*/ 24 h 24"/>
                <a:gd name="T6" fmla="*/ 14 w 28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0" y="24"/>
                  </a:lnTo>
                  <a:lnTo>
                    <a:pt x="28" y="2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8" name="Freeform 2148"/>
            <p:cNvSpPr>
              <a:spLocks/>
            </p:cNvSpPr>
            <p:nvPr/>
          </p:nvSpPr>
          <p:spPr bwMode="auto">
            <a:xfrm>
              <a:off x="1005" y="3372"/>
              <a:ext cx="28" cy="21"/>
            </a:xfrm>
            <a:custGeom>
              <a:avLst/>
              <a:gdLst>
                <a:gd name="T0" fmla="*/ 14 w 28"/>
                <a:gd name="T1" fmla="*/ 0 h 21"/>
                <a:gd name="T2" fmla="*/ 0 w 28"/>
                <a:gd name="T3" fmla="*/ 21 h 21"/>
                <a:gd name="T4" fmla="*/ 28 w 28"/>
                <a:gd name="T5" fmla="*/ 21 h 21"/>
                <a:gd name="T6" fmla="*/ 14 w 28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21">
                  <a:moveTo>
                    <a:pt x="14" y="0"/>
                  </a:moveTo>
                  <a:lnTo>
                    <a:pt x="0" y="21"/>
                  </a:lnTo>
                  <a:lnTo>
                    <a:pt x="28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39" name="Freeform 2149"/>
            <p:cNvSpPr>
              <a:spLocks/>
            </p:cNvSpPr>
            <p:nvPr/>
          </p:nvSpPr>
          <p:spPr bwMode="auto">
            <a:xfrm>
              <a:off x="1784" y="3242"/>
              <a:ext cx="24" cy="25"/>
            </a:xfrm>
            <a:custGeom>
              <a:avLst/>
              <a:gdLst>
                <a:gd name="T0" fmla="*/ 10 w 24"/>
                <a:gd name="T1" fmla="*/ 0 h 25"/>
                <a:gd name="T2" fmla="*/ 0 w 24"/>
                <a:gd name="T3" fmla="*/ 25 h 25"/>
                <a:gd name="T4" fmla="*/ 24 w 24"/>
                <a:gd name="T5" fmla="*/ 25 h 25"/>
                <a:gd name="T6" fmla="*/ 10 w 24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5">
                  <a:moveTo>
                    <a:pt x="10" y="0"/>
                  </a:moveTo>
                  <a:lnTo>
                    <a:pt x="0" y="25"/>
                  </a:lnTo>
                  <a:lnTo>
                    <a:pt x="24" y="25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0" name="Freeform 2150"/>
            <p:cNvSpPr>
              <a:spLocks/>
            </p:cNvSpPr>
            <p:nvPr/>
          </p:nvSpPr>
          <p:spPr bwMode="auto">
            <a:xfrm>
              <a:off x="1037" y="3050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1" name="Freeform 2151"/>
            <p:cNvSpPr>
              <a:spLocks/>
            </p:cNvSpPr>
            <p:nvPr/>
          </p:nvSpPr>
          <p:spPr bwMode="auto">
            <a:xfrm>
              <a:off x="1190" y="3008"/>
              <a:ext cx="25" cy="25"/>
            </a:xfrm>
            <a:custGeom>
              <a:avLst/>
              <a:gdLst>
                <a:gd name="T0" fmla="*/ 11 w 25"/>
                <a:gd name="T1" fmla="*/ 0 h 25"/>
                <a:gd name="T2" fmla="*/ 0 w 25"/>
                <a:gd name="T3" fmla="*/ 25 h 25"/>
                <a:gd name="T4" fmla="*/ 25 w 25"/>
                <a:gd name="T5" fmla="*/ 25 h 25"/>
                <a:gd name="T6" fmla="*/ 11 w 25"/>
                <a:gd name="T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5" h="25">
                  <a:moveTo>
                    <a:pt x="11" y="0"/>
                  </a:moveTo>
                  <a:lnTo>
                    <a:pt x="0" y="25"/>
                  </a:lnTo>
                  <a:lnTo>
                    <a:pt x="25" y="2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2" name="Freeform 2152"/>
            <p:cNvSpPr>
              <a:spLocks/>
            </p:cNvSpPr>
            <p:nvPr/>
          </p:nvSpPr>
          <p:spPr bwMode="auto">
            <a:xfrm>
              <a:off x="2154" y="2527"/>
              <a:ext cx="24" cy="21"/>
            </a:xfrm>
            <a:custGeom>
              <a:avLst/>
              <a:gdLst>
                <a:gd name="T0" fmla="*/ 14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4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4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3" name="Freeform 2153"/>
            <p:cNvSpPr>
              <a:spLocks/>
            </p:cNvSpPr>
            <p:nvPr/>
          </p:nvSpPr>
          <p:spPr bwMode="auto">
            <a:xfrm>
              <a:off x="4067" y="3522"/>
              <a:ext cx="24" cy="24"/>
            </a:xfrm>
            <a:custGeom>
              <a:avLst/>
              <a:gdLst>
                <a:gd name="T0" fmla="*/ 10 w 24"/>
                <a:gd name="T1" fmla="*/ 0 h 24"/>
                <a:gd name="T2" fmla="*/ 0 w 24"/>
                <a:gd name="T3" fmla="*/ 24 h 24"/>
                <a:gd name="T4" fmla="*/ 24 w 24"/>
                <a:gd name="T5" fmla="*/ 24 h 24"/>
                <a:gd name="T6" fmla="*/ 10 w 2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4">
                  <a:moveTo>
                    <a:pt x="10" y="0"/>
                  </a:moveTo>
                  <a:lnTo>
                    <a:pt x="0" y="24"/>
                  </a:lnTo>
                  <a:lnTo>
                    <a:pt x="24" y="2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4" name="Freeform 2154"/>
            <p:cNvSpPr>
              <a:spLocks/>
            </p:cNvSpPr>
            <p:nvPr/>
          </p:nvSpPr>
          <p:spPr bwMode="auto">
            <a:xfrm>
              <a:off x="887" y="2118"/>
              <a:ext cx="24" cy="21"/>
            </a:xfrm>
            <a:custGeom>
              <a:avLst/>
              <a:gdLst>
                <a:gd name="T0" fmla="*/ 10 w 24"/>
                <a:gd name="T1" fmla="*/ 0 h 21"/>
                <a:gd name="T2" fmla="*/ 0 w 24"/>
                <a:gd name="T3" fmla="*/ 21 h 21"/>
                <a:gd name="T4" fmla="*/ 24 w 24"/>
                <a:gd name="T5" fmla="*/ 21 h 21"/>
                <a:gd name="T6" fmla="*/ 10 w 24"/>
                <a:gd name="T7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" h="21">
                  <a:moveTo>
                    <a:pt x="10" y="0"/>
                  </a:moveTo>
                  <a:lnTo>
                    <a:pt x="0" y="21"/>
                  </a:lnTo>
                  <a:lnTo>
                    <a:pt x="24" y="21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B153"/>
            </a:solidFill>
            <a:ln w="22225">
              <a:solidFill>
                <a:srgbClr val="FFB153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5" name="Oval 2155"/>
            <p:cNvSpPr>
              <a:spLocks noChangeArrowheads="1"/>
            </p:cNvSpPr>
            <p:nvPr/>
          </p:nvSpPr>
          <p:spPr bwMode="auto">
            <a:xfrm>
              <a:off x="4252" y="3424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6" name="Oval 2156"/>
            <p:cNvSpPr>
              <a:spLocks noChangeArrowheads="1"/>
            </p:cNvSpPr>
            <p:nvPr/>
          </p:nvSpPr>
          <p:spPr bwMode="auto">
            <a:xfrm>
              <a:off x="841" y="120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7" name="Oval 2157"/>
            <p:cNvSpPr>
              <a:spLocks noChangeArrowheads="1"/>
            </p:cNvSpPr>
            <p:nvPr/>
          </p:nvSpPr>
          <p:spPr bwMode="auto">
            <a:xfrm>
              <a:off x="3295" y="345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8" name="Oval 2158"/>
            <p:cNvSpPr>
              <a:spLocks noChangeArrowheads="1"/>
            </p:cNvSpPr>
            <p:nvPr/>
          </p:nvSpPr>
          <p:spPr bwMode="auto">
            <a:xfrm>
              <a:off x="1173" y="352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49" name="Oval 2159"/>
            <p:cNvSpPr>
              <a:spLocks noChangeArrowheads="1"/>
            </p:cNvSpPr>
            <p:nvPr/>
          </p:nvSpPr>
          <p:spPr bwMode="auto">
            <a:xfrm>
              <a:off x="1662" y="315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0" name="Oval 2160"/>
            <p:cNvSpPr>
              <a:spLocks noChangeArrowheads="1"/>
            </p:cNvSpPr>
            <p:nvPr/>
          </p:nvSpPr>
          <p:spPr bwMode="auto">
            <a:xfrm>
              <a:off x="1487" y="333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1" name="Oval 2161"/>
            <p:cNvSpPr>
              <a:spLocks noChangeArrowheads="1"/>
            </p:cNvSpPr>
            <p:nvPr/>
          </p:nvSpPr>
          <p:spPr bwMode="auto">
            <a:xfrm>
              <a:off x="1805" y="3201"/>
              <a:ext cx="21" cy="20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2" name="Oval 2162"/>
            <p:cNvSpPr>
              <a:spLocks noChangeArrowheads="1"/>
            </p:cNvSpPr>
            <p:nvPr/>
          </p:nvSpPr>
          <p:spPr bwMode="auto">
            <a:xfrm>
              <a:off x="1361" y="2988"/>
              <a:ext cx="21" cy="20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3" name="Oval 2163"/>
            <p:cNvSpPr>
              <a:spLocks noChangeArrowheads="1"/>
            </p:cNvSpPr>
            <p:nvPr/>
          </p:nvSpPr>
          <p:spPr bwMode="auto">
            <a:xfrm>
              <a:off x="1058" y="316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4" name="Oval 2164"/>
            <p:cNvSpPr>
              <a:spLocks noChangeArrowheads="1"/>
            </p:cNvSpPr>
            <p:nvPr/>
          </p:nvSpPr>
          <p:spPr bwMode="auto">
            <a:xfrm>
              <a:off x="2870" y="2925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5" name="Oval 2165"/>
            <p:cNvSpPr>
              <a:spLocks noChangeArrowheads="1"/>
            </p:cNvSpPr>
            <p:nvPr/>
          </p:nvSpPr>
          <p:spPr bwMode="auto">
            <a:xfrm>
              <a:off x="2266" y="352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6" name="Oval 2166"/>
            <p:cNvSpPr>
              <a:spLocks noChangeArrowheads="1"/>
            </p:cNvSpPr>
            <p:nvPr/>
          </p:nvSpPr>
          <p:spPr bwMode="auto">
            <a:xfrm>
              <a:off x="1567" y="3201"/>
              <a:ext cx="21" cy="20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7" name="Oval 2167"/>
            <p:cNvSpPr>
              <a:spLocks noChangeArrowheads="1"/>
            </p:cNvSpPr>
            <p:nvPr/>
          </p:nvSpPr>
          <p:spPr bwMode="auto">
            <a:xfrm>
              <a:off x="2625" y="335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8" name="Oval 2168"/>
            <p:cNvSpPr>
              <a:spLocks noChangeArrowheads="1"/>
            </p:cNvSpPr>
            <p:nvPr/>
          </p:nvSpPr>
          <p:spPr bwMode="auto">
            <a:xfrm>
              <a:off x="2915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59" name="Oval 2169"/>
            <p:cNvSpPr>
              <a:spLocks noChangeArrowheads="1"/>
            </p:cNvSpPr>
            <p:nvPr/>
          </p:nvSpPr>
          <p:spPr bwMode="auto">
            <a:xfrm>
              <a:off x="3351" y="338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0" name="Oval 2170"/>
            <p:cNvSpPr>
              <a:spLocks noChangeArrowheads="1"/>
            </p:cNvSpPr>
            <p:nvPr/>
          </p:nvSpPr>
          <p:spPr bwMode="auto">
            <a:xfrm>
              <a:off x="2367" y="296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1" name="Oval 2171"/>
            <p:cNvSpPr>
              <a:spLocks noChangeArrowheads="1"/>
            </p:cNvSpPr>
            <p:nvPr/>
          </p:nvSpPr>
          <p:spPr bwMode="auto">
            <a:xfrm>
              <a:off x="2674" y="2652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2" name="Oval 2172"/>
            <p:cNvSpPr>
              <a:spLocks noChangeArrowheads="1"/>
            </p:cNvSpPr>
            <p:nvPr/>
          </p:nvSpPr>
          <p:spPr bwMode="auto">
            <a:xfrm>
              <a:off x="981" y="2614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3" name="Oval 2173"/>
            <p:cNvSpPr>
              <a:spLocks noChangeArrowheads="1"/>
            </p:cNvSpPr>
            <p:nvPr/>
          </p:nvSpPr>
          <p:spPr bwMode="auto">
            <a:xfrm>
              <a:off x="1543" y="287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4" name="Oval 2174"/>
            <p:cNvSpPr>
              <a:spLocks noChangeArrowheads="1"/>
            </p:cNvSpPr>
            <p:nvPr/>
          </p:nvSpPr>
          <p:spPr bwMode="auto">
            <a:xfrm>
              <a:off x="3934" y="352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5" name="Oval 2175"/>
            <p:cNvSpPr>
              <a:spLocks noChangeArrowheads="1"/>
            </p:cNvSpPr>
            <p:nvPr/>
          </p:nvSpPr>
          <p:spPr bwMode="auto">
            <a:xfrm>
              <a:off x="1498" y="3145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6" name="Oval 2176"/>
            <p:cNvSpPr>
              <a:spLocks noChangeArrowheads="1"/>
            </p:cNvSpPr>
            <p:nvPr/>
          </p:nvSpPr>
          <p:spPr bwMode="auto">
            <a:xfrm>
              <a:off x="1386" y="323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7" name="Oval 2177"/>
            <p:cNvSpPr>
              <a:spLocks noChangeArrowheads="1"/>
            </p:cNvSpPr>
            <p:nvPr/>
          </p:nvSpPr>
          <p:spPr bwMode="auto">
            <a:xfrm>
              <a:off x="3760" y="330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8" name="Oval 2178"/>
            <p:cNvSpPr>
              <a:spLocks noChangeArrowheads="1"/>
            </p:cNvSpPr>
            <p:nvPr/>
          </p:nvSpPr>
          <p:spPr bwMode="auto">
            <a:xfrm>
              <a:off x="2217" y="348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69" name="Oval 2179"/>
            <p:cNvSpPr>
              <a:spLocks noChangeArrowheads="1"/>
            </p:cNvSpPr>
            <p:nvPr/>
          </p:nvSpPr>
          <p:spPr bwMode="auto">
            <a:xfrm>
              <a:off x="1435" y="343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0" name="Oval 2180"/>
            <p:cNvSpPr>
              <a:spLocks noChangeArrowheads="1"/>
            </p:cNvSpPr>
            <p:nvPr/>
          </p:nvSpPr>
          <p:spPr bwMode="auto">
            <a:xfrm>
              <a:off x="2332" y="348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1" name="Oval 2181"/>
            <p:cNvSpPr>
              <a:spLocks noChangeArrowheads="1"/>
            </p:cNvSpPr>
            <p:nvPr/>
          </p:nvSpPr>
          <p:spPr bwMode="auto">
            <a:xfrm>
              <a:off x="2217" y="2995"/>
              <a:ext cx="21" cy="20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2" name="Oval 2182"/>
            <p:cNvSpPr>
              <a:spLocks noChangeArrowheads="1"/>
            </p:cNvSpPr>
            <p:nvPr/>
          </p:nvSpPr>
          <p:spPr bwMode="auto">
            <a:xfrm>
              <a:off x="3288" y="340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3" name="Oval 2183"/>
            <p:cNvSpPr>
              <a:spLocks noChangeArrowheads="1"/>
            </p:cNvSpPr>
            <p:nvPr/>
          </p:nvSpPr>
          <p:spPr bwMode="auto">
            <a:xfrm>
              <a:off x="2157" y="322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4" name="Oval 2184"/>
            <p:cNvSpPr>
              <a:spLocks noChangeArrowheads="1"/>
            </p:cNvSpPr>
            <p:nvPr/>
          </p:nvSpPr>
          <p:spPr bwMode="auto">
            <a:xfrm>
              <a:off x="3812" y="335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5" name="Oval 2185"/>
            <p:cNvSpPr>
              <a:spLocks noChangeArrowheads="1"/>
            </p:cNvSpPr>
            <p:nvPr/>
          </p:nvSpPr>
          <p:spPr bwMode="auto">
            <a:xfrm>
              <a:off x="2370" y="335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6" name="Oval 2186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7" name="Oval 2187"/>
            <p:cNvSpPr>
              <a:spLocks noChangeArrowheads="1"/>
            </p:cNvSpPr>
            <p:nvPr/>
          </p:nvSpPr>
          <p:spPr bwMode="auto">
            <a:xfrm>
              <a:off x="1728" y="317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8" name="Oval 2188"/>
            <p:cNvSpPr>
              <a:spLocks noChangeArrowheads="1"/>
            </p:cNvSpPr>
            <p:nvPr/>
          </p:nvSpPr>
          <p:spPr bwMode="auto">
            <a:xfrm>
              <a:off x="1389" y="261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79" name="Oval 2189"/>
            <p:cNvSpPr>
              <a:spLocks noChangeArrowheads="1"/>
            </p:cNvSpPr>
            <p:nvPr/>
          </p:nvSpPr>
          <p:spPr bwMode="auto">
            <a:xfrm>
              <a:off x="1735" y="342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0" name="Oval 2190"/>
            <p:cNvSpPr>
              <a:spLocks noChangeArrowheads="1"/>
            </p:cNvSpPr>
            <p:nvPr/>
          </p:nvSpPr>
          <p:spPr bwMode="auto">
            <a:xfrm>
              <a:off x="946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1" name="Oval 2191"/>
            <p:cNvSpPr>
              <a:spLocks noChangeArrowheads="1"/>
            </p:cNvSpPr>
            <p:nvPr/>
          </p:nvSpPr>
          <p:spPr bwMode="auto">
            <a:xfrm>
              <a:off x="3184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2" name="Oval 2192"/>
            <p:cNvSpPr>
              <a:spLocks noChangeArrowheads="1"/>
            </p:cNvSpPr>
            <p:nvPr/>
          </p:nvSpPr>
          <p:spPr bwMode="auto">
            <a:xfrm>
              <a:off x="2988" y="351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3" name="Oval 2193"/>
            <p:cNvSpPr>
              <a:spLocks noChangeArrowheads="1"/>
            </p:cNvSpPr>
            <p:nvPr/>
          </p:nvSpPr>
          <p:spPr bwMode="auto">
            <a:xfrm>
              <a:off x="1745" y="349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4" name="Oval 2194"/>
            <p:cNvSpPr>
              <a:spLocks noChangeArrowheads="1"/>
            </p:cNvSpPr>
            <p:nvPr/>
          </p:nvSpPr>
          <p:spPr bwMode="auto">
            <a:xfrm>
              <a:off x="3114" y="349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5" name="Oval 2195"/>
            <p:cNvSpPr>
              <a:spLocks noChangeArrowheads="1"/>
            </p:cNvSpPr>
            <p:nvPr/>
          </p:nvSpPr>
          <p:spPr bwMode="auto">
            <a:xfrm>
              <a:off x="1477" y="310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6" name="Oval 2196"/>
            <p:cNvSpPr>
              <a:spLocks noChangeArrowheads="1"/>
            </p:cNvSpPr>
            <p:nvPr/>
          </p:nvSpPr>
          <p:spPr bwMode="auto">
            <a:xfrm>
              <a:off x="1417" y="3211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7" name="Oval 2197"/>
            <p:cNvSpPr>
              <a:spLocks noChangeArrowheads="1"/>
            </p:cNvSpPr>
            <p:nvPr/>
          </p:nvSpPr>
          <p:spPr bwMode="auto">
            <a:xfrm>
              <a:off x="3498" y="347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8" name="Oval 2198"/>
            <p:cNvSpPr>
              <a:spLocks noChangeArrowheads="1"/>
            </p:cNvSpPr>
            <p:nvPr/>
          </p:nvSpPr>
          <p:spPr bwMode="auto">
            <a:xfrm>
              <a:off x="2615" y="340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89" name="Oval 2199"/>
            <p:cNvSpPr>
              <a:spLocks noChangeArrowheads="1"/>
            </p:cNvSpPr>
            <p:nvPr/>
          </p:nvSpPr>
          <p:spPr bwMode="auto">
            <a:xfrm>
              <a:off x="2109" y="3281"/>
              <a:ext cx="20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0" name="Oval 2200"/>
            <p:cNvSpPr>
              <a:spLocks noChangeArrowheads="1"/>
            </p:cNvSpPr>
            <p:nvPr/>
          </p:nvSpPr>
          <p:spPr bwMode="auto">
            <a:xfrm>
              <a:off x="3390" y="352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1" name="Oval 2201"/>
            <p:cNvSpPr>
              <a:spLocks noChangeArrowheads="1"/>
            </p:cNvSpPr>
            <p:nvPr/>
          </p:nvSpPr>
          <p:spPr bwMode="auto">
            <a:xfrm>
              <a:off x="3697" y="3560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2" name="Oval 2202"/>
            <p:cNvSpPr>
              <a:spLocks noChangeArrowheads="1"/>
            </p:cNvSpPr>
            <p:nvPr/>
          </p:nvSpPr>
          <p:spPr bwMode="auto">
            <a:xfrm>
              <a:off x="3470" y="332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3" name="Oval 2203"/>
            <p:cNvSpPr>
              <a:spLocks noChangeArrowheads="1"/>
            </p:cNvSpPr>
            <p:nvPr/>
          </p:nvSpPr>
          <p:spPr bwMode="auto">
            <a:xfrm>
              <a:off x="1735" y="326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4" name="Oval 2204"/>
            <p:cNvSpPr>
              <a:spLocks noChangeArrowheads="1"/>
            </p:cNvSpPr>
            <p:nvPr/>
          </p:nvSpPr>
          <p:spPr bwMode="auto">
            <a:xfrm>
              <a:off x="2835" y="3403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5" name="Oval 2205"/>
            <p:cNvSpPr>
              <a:spLocks noChangeArrowheads="1"/>
            </p:cNvSpPr>
            <p:nvPr/>
          </p:nvSpPr>
          <p:spPr bwMode="auto">
            <a:xfrm>
              <a:off x="1693" y="259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6" name="Oval 2206"/>
            <p:cNvSpPr>
              <a:spLocks noChangeArrowheads="1"/>
            </p:cNvSpPr>
            <p:nvPr/>
          </p:nvSpPr>
          <p:spPr bwMode="auto">
            <a:xfrm>
              <a:off x="2276" y="355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7" name="Oval 2207"/>
            <p:cNvSpPr>
              <a:spLocks noChangeArrowheads="1"/>
            </p:cNvSpPr>
            <p:nvPr/>
          </p:nvSpPr>
          <p:spPr bwMode="auto">
            <a:xfrm>
              <a:off x="1833" y="330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8" name="Oval 2208"/>
            <p:cNvSpPr>
              <a:spLocks noChangeArrowheads="1"/>
            </p:cNvSpPr>
            <p:nvPr/>
          </p:nvSpPr>
          <p:spPr bwMode="auto">
            <a:xfrm>
              <a:off x="3316" y="338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99" name="Oval 2209"/>
            <p:cNvSpPr>
              <a:spLocks noChangeArrowheads="1"/>
            </p:cNvSpPr>
            <p:nvPr/>
          </p:nvSpPr>
          <p:spPr bwMode="auto">
            <a:xfrm>
              <a:off x="1480" y="305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0" name="Oval 2210"/>
            <p:cNvSpPr>
              <a:spLocks noChangeArrowheads="1"/>
            </p:cNvSpPr>
            <p:nvPr/>
          </p:nvSpPr>
          <p:spPr bwMode="auto">
            <a:xfrm>
              <a:off x="1983" y="3008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1" name="Oval 2211"/>
            <p:cNvSpPr>
              <a:spLocks noChangeArrowheads="1"/>
            </p:cNvSpPr>
            <p:nvPr/>
          </p:nvSpPr>
          <p:spPr bwMode="auto">
            <a:xfrm>
              <a:off x="1829" y="3379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2" name="Oval 2212"/>
            <p:cNvSpPr>
              <a:spLocks noChangeArrowheads="1"/>
            </p:cNvSpPr>
            <p:nvPr/>
          </p:nvSpPr>
          <p:spPr bwMode="auto">
            <a:xfrm>
              <a:off x="2604" y="3347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3" name="Oval 2213"/>
            <p:cNvSpPr>
              <a:spLocks noChangeArrowheads="1"/>
            </p:cNvSpPr>
            <p:nvPr/>
          </p:nvSpPr>
          <p:spPr bwMode="auto">
            <a:xfrm>
              <a:off x="4004" y="3026"/>
              <a:ext cx="21" cy="21"/>
            </a:xfrm>
            <a:prstGeom prst="ellipse">
              <a:avLst/>
            </a:prstGeom>
            <a:noFill/>
            <a:ln w="22225">
              <a:solidFill>
                <a:srgbClr val="55752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04" name="Freeform 2214"/>
            <p:cNvSpPr>
              <a:spLocks/>
            </p:cNvSpPr>
            <p:nvPr/>
          </p:nvSpPr>
          <p:spPr bwMode="auto">
            <a:xfrm>
              <a:off x="789" y="2090"/>
              <a:ext cx="4343" cy="1435"/>
            </a:xfrm>
            <a:custGeom>
              <a:avLst/>
              <a:gdLst>
                <a:gd name="T0" fmla="*/ 16 w 1244"/>
                <a:gd name="T1" fmla="*/ 120 h 411"/>
                <a:gd name="T2" fmla="*/ 37 w 1244"/>
                <a:gd name="T3" fmla="*/ 200 h 411"/>
                <a:gd name="T4" fmla="*/ 58 w 1244"/>
                <a:gd name="T5" fmla="*/ 246 h 411"/>
                <a:gd name="T6" fmla="*/ 79 w 1244"/>
                <a:gd name="T7" fmla="*/ 277 h 411"/>
                <a:gd name="T8" fmla="*/ 100 w 1244"/>
                <a:gd name="T9" fmla="*/ 299 h 411"/>
                <a:gd name="T10" fmla="*/ 120 w 1244"/>
                <a:gd name="T11" fmla="*/ 315 h 411"/>
                <a:gd name="T12" fmla="*/ 141 w 1244"/>
                <a:gd name="T13" fmla="*/ 327 h 411"/>
                <a:gd name="T14" fmla="*/ 162 w 1244"/>
                <a:gd name="T15" fmla="*/ 337 h 411"/>
                <a:gd name="T16" fmla="*/ 183 w 1244"/>
                <a:gd name="T17" fmla="*/ 345 h 411"/>
                <a:gd name="T18" fmla="*/ 204 w 1244"/>
                <a:gd name="T19" fmla="*/ 352 h 411"/>
                <a:gd name="T20" fmla="*/ 224 w 1244"/>
                <a:gd name="T21" fmla="*/ 357 h 411"/>
                <a:gd name="T22" fmla="*/ 245 w 1244"/>
                <a:gd name="T23" fmla="*/ 362 h 411"/>
                <a:gd name="T24" fmla="*/ 266 w 1244"/>
                <a:gd name="T25" fmla="*/ 367 h 411"/>
                <a:gd name="T26" fmla="*/ 287 w 1244"/>
                <a:gd name="T27" fmla="*/ 370 h 411"/>
                <a:gd name="T28" fmla="*/ 308 w 1244"/>
                <a:gd name="T29" fmla="*/ 373 h 411"/>
                <a:gd name="T30" fmla="*/ 328 w 1244"/>
                <a:gd name="T31" fmla="*/ 376 h 411"/>
                <a:gd name="T32" fmla="*/ 349 w 1244"/>
                <a:gd name="T33" fmla="*/ 379 h 411"/>
                <a:gd name="T34" fmla="*/ 370 w 1244"/>
                <a:gd name="T35" fmla="*/ 381 h 411"/>
                <a:gd name="T36" fmla="*/ 391 w 1244"/>
                <a:gd name="T37" fmla="*/ 383 h 411"/>
                <a:gd name="T38" fmla="*/ 412 w 1244"/>
                <a:gd name="T39" fmla="*/ 385 h 411"/>
                <a:gd name="T40" fmla="*/ 432 w 1244"/>
                <a:gd name="T41" fmla="*/ 387 h 411"/>
                <a:gd name="T42" fmla="*/ 453 w 1244"/>
                <a:gd name="T43" fmla="*/ 388 h 411"/>
                <a:gd name="T44" fmla="*/ 474 w 1244"/>
                <a:gd name="T45" fmla="*/ 390 h 411"/>
                <a:gd name="T46" fmla="*/ 495 w 1244"/>
                <a:gd name="T47" fmla="*/ 391 h 411"/>
                <a:gd name="T48" fmla="*/ 516 w 1244"/>
                <a:gd name="T49" fmla="*/ 392 h 411"/>
                <a:gd name="T50" fmla="*/ 536 w 1244"/>
                <a:gd name="T51" fmla="*/ 394 h 411"/>
                <a:gd name="T52" fmla="*/ 557 w 1244"/>
                <a:gd name="T53" fmla="*/ 395 h 411"/>
                <a:gd name="T54" fmla="*/ 578 w 1244"/>
                <a:gd name="T55" fmla="*/ 396 h 411"/>
                <a:gd name="T56" fmla="*/ 599 w 1244"/>
                <a:gd name="T57" fmla="*/ 397 h 411"/>
                <a:gd name="T58" fmla="*/ 620 w 1244"/>
                <a:gd name="T59" fmla="*/ 397 h 411"/>
                <a:gd name="T60" fmla="*/ 640 w 1244"/>
                <a:gd name="T61" fmla="*/ 398 h 411"/>
                <a:gd name="T62" fmla="*/ 661 w 1244"/>
                <a:gd name="T63" fmla="*/ 399 h 411"/>
                <a:gd name="T64" fmla="*/ 682 w 1244"/>
                <a:gd name="T65" fmla="*/ 400 h 411"/>
                <a:gd name="T66" fmla="*/ 703 w 1244"/>
                <a:gd name="T67" fmla="*/ 400 h 411"/>
                <a:gd name="T68" fmla="*/ 724 w 1244"/>
                <a:gd name="T69" fmla="*/ 401 h 411"/>
                <a:gd name="T70" fmla="*/ 744 w 1244"/>
                <a:gd name="T71" fmla="*/ 402 h 411"/>
                <a:gd name="T72" fmla="*/ 765 w 1244"/>
                <a:gd name="T73" fmla="*/ 402 h 411"/>
                <a:gd name="T74" fmla="*/ 786 w 1244"/>
                <a:gd name="T75" fmla="*/ 403 h 411"/>
                <a:gd name="T76" fmla="*/ 807 w 1244"/>
                <a:gd name="T77" fmla="*/ 403 h 411"/>
                <a:gd name="T78" fmla="*/ 828 w 1244"/>
                <a:gd name="T79" fmla="*/ 404 h 411"/>
                <a:gd name="T80" fmla="*/ 848 w 1244"/>
                <a:gd name="T81" fmla="*/ 404 h 411"/>
                <a:gd name="T82" fmla="*/ 869 w 1244"/>
                <a:gd name="T83" fmla="*/ 405 h 411"/>
                <a:gd name="T84" fmla="*/ 890 w 1244"/>
                <a:gd name="T85" fmla="*/ 405 h 411"/>
                <a:gd name="T86" fmla="*/ 911 w 1244"/>
                <a:gd name="T87" fmla="*/ 406 h 411"/>
                <a:gd name="T88" fmla="*/ 932 w 1244"/>
                <a:gd name="T89" fmla="*/ 406 h 411"/>
                <a:gd name="T90" fmla="*/ 952 w 1244"/>
                <a:gd name="T91" fmla="*/ 406 h 411"/>
                <a:gd name="T92" fmla="*/ 973 w 1244"/>
                <a:gd name="T93" fmla="*/ 407 h 411"/>
                <a:gd name="T94" fmla="*/ 994 w 1244"/>
                <a:gd name="T95" fmla="*/ 407 h 411"/>
                <a:gd name="T96" fmla="*/ 1015 w 1244"/>
                <a:gd name="T97" fmla="*/ 408 h 411"/>
                <a:gd name="T98" fmla="*/ 1036 w 1244"/>
                <a:gd name="T99" fmla="*/ 408 h 411"/>
                <a:gd name="T100" fmla="*/ 1056 w 1244"/>
                <a:gd name="T101" fmla="*/ 408 h 411"/>
                <a:gd name="T102" fmla="*/ 1077 w 1244"/>
                <a:gd name="T103" fmla="*/ 409 h 411"/>
                <a:gd name="T104" fmla="*/ 1098 w 1244"/>
                <a:gd name="T105" fmla="*/ 409 h 411"/>
                <a:gd name="T106" fmla="*/ 1119 w 1244"/>
                <a:gd name="T107" fmla="*/ 409 h 411"/>
                <a:gd name="T108" fmla="*/ 1140 w 1244"/>
                <a:gd name="T109" fmla="*/ 409 h 411"/>
                <a:gd name="T110" fmla="*/ 1160 w 1244"/>
                <a:gd name="T111" fmla="*/ 410 h 411"/>
                <a:gd name="T112" fmla="*/ 1181 w 1244"/>
                <a:gd name="T113" fmla="*/ 410 h 411"/>
                <a:gd name="T114" fmla="*/ 1202 w 1244"/>
                <a:gd name="T115" fmla="*/ 410 h 411"/>
                <a:gd name="T116" fmla="*/ 1223 w 1244"/>
                <a:gd name="T117" fmla="*/ 410 h 411"/>
                <a:gd name="T118" fmla="*/ 1244 w 1244"/>
                <a:gd name="T119" fmla="*/ 411 h 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44" h="411">
                  <a:moveTo>
                    <a:pt x="0" y="0"/>
                  </a:moveTo>
                  <a:lnTo>
                    <a:pt x="4" y="38"/>
                  </a:lnTo>
                  <a:lnTo>
                    <a:pt x="8" y="70"/>
                  </a:lnTo>
                  <a:lnTo>
                    <a:pt x="12" y="97"/>
                  </a:lnTo>
                  <a:lnTo>
                    <a:pt x="16" y="120"/>
                  </a:lnTo>
                  <a:lnTo>
                    <a:pt x="20" y="140"/>
                  </a:lnTo>
                  <a:lnTo>
                    <a:pt x="25" y="158"/>
                  </a:lnTo>
                  <a:lnTo>
                    <a:pt x="29" y="174"/>
                  </a:lnTo>
                  <a:lnTo>
                    <a:pt x="33" y="187"/>
                  </a:lnTo>
                  <a:lnTo>
                    <a:pt x="37" y="200"/>
                  </a:lnTo>
                  <a:lnTo>
                    <a:pt x="41" y="211"/>
                  </a:lnTo>
                  <a:lnTo>
                    <a:pt x="45" y="221"/>
                  </a:lnTo>
                  <a:lnTo>
                    <a:pt x="50" y="230"/>
                  </a:lnTo>
                  <a:lnTo>
                    <a:pt x="54" y="239"/>
                  </a:lnTo>
                  <a:lnTo>
                    <a:pt x="58" y="246"/>
                  </a:lnTo>
                  <a:lnTo>
                    <a:pt x="62" y="253"/>
                  </a:lnTo>
                  <a:lnTo>
                    <a:pt x="66" y="260"/>
                  </a:lnTo>
                  <a:lnTo>
                    <a:pt x="70" y="266"/>
                  </a:lnTo>
                  <a:lnTo>
                    <a:pt x="75" y="272"/>
                  </a:lnTo>
                  <a:lnTo>
                    <a:pt x="79" y="277"/>
                  </a:lnTo>
                  <a:lnTo>
                    <a:pt x="83" y="282"/>
                  </a:lnTo>
                  <a:lnTo>
                    <a:pt x="87" y="286"/>
                  </a:lnTo>
                  <a:lnTo>
                    <a:pt x="91" y="291"/>
                  </a:lnTo>
                  <a:lnTo>
                    <a:pt x="95" y="295"/>
                  </a:lnTo>
                  <a:lnTo>
                    <a:pt x="100" y="299"/>
                  </a:lnTo>
                  <a:lnTo>
                    <a:pt x="104" y="302"/>
                  </a:lnTo>
                  <a:lnTo>
                    <a:pt x="108" y="306"/>
                  </a:lnTo>
                  <a:lnTo>
                    <a:pt x="112" y="309"/>
                  </a:lnTo>
                  <a:lnTo>
                    <a:pt x="116" y="312"/>
                  </a:lnTo>
                  <a:lnTo>
                    <a:pt x="120" y="315"/>
                  </a:lnTo>
                  <a:lnTo>
                    <a:pt x="124" y="317"/>
                  </a:lnTo>
                  <a:lnTo>
                    <a:pt x="129" y="320"/>
                  </a:lnTo>
                  <a:lnTo>
                    <a:pt x="133" y="323"/>
                  </a:lnTo>
                  <a:lnTo>
                    <a:pt x="137" y="325"/>
                  </a:lnTo>
                  <a:lnTo>
                    <a:pt x="141" y="327"/>
                  </a:lnTo>
                  <a:lnTo>
                    <a:pt x="145" y="329"/>
                  </a:lnTo>
                  <a:lnTo>
                    <a:pt x="149" y="331"/>
                  </a:lnTo>
                  <a:lnTo>
                    <a:pt x="154" y="333"/>
                  </a:lnTo>
                  <a:lnTo>
                    <a:pt x="158" y="335"/>
                  </a:lnTo>
                  <a:lnTo>
                    <a:pt x="162" y="337"/>
                  </a:lnTo>
                  <a:lnTo>
                    <a:pt x="166" y="339"/>
                  </a:lnTo>
                  <a:lnTo>
                    <a:pt x="170" y="340"/>
                  </a:lnTo>
                  <a:lnTo>
                    <a:pt x="174" y="342"/>
                  </a:lnTo>
                  <a:lnTo>
                    <a:pt x="179" y="344"/>
                  </a:lnTo>
                  <a:lnTo>
                    <a:pt x="183" y="345"/>
                  </a:lnTo>
                  <a:lnTo>
                    <a:pt x="187" y="347"/>
                  </a:lnTo>
                  <a:lnTo>
                    <a:pt x="191" y="348"/>
                  </a:lnTo>
                  <a:lnTo>
                    <a:pt x="195" y="349"/>
                  </a:lnTo>
                  <a:lnTo>
                    <a:pt x="199" y="351"/>
                  </a:lnTo>
                  <a:lnTo>
                    <a:pt x="204" y="352"/>
                  </a:lnTo>
                  <a:lnTo>
                    <a:pt x="208" y="353"/>
                  </a:lnTo>
                  <a:lnTo>
                    <a:pt x="212" y="354"/>
                  </a:lnTo>
                  <a:lnTo>
                    <a:pt x="216" y="355"/>
                  </a:lnTo>
                  <a:lnTo>
                    <a:pt x="220" y="356"/>
                  </a:lnTo>
                  <a:lnTo>
                    <a:pt x="224" y="357"/>
                  </a:lnTo>
                  <a:lnTo>
                    <a:pt x="229" y="359"/>
                  </a:lnTo>
                  <a:lnTo>
                    <a:pt x="233" y="360"/>
                  </a:lnTo>
                  <a:lnTo>
                    <a:pt x="237" y="360"/>
                  </a:lnTo>
                  <a:lnTo>
                    <a:pt x="241" y="361"/>
                  </a:lnTo>
                  <a:lnTo>
                    <a:pt x="245" y="362"/>
                  </a:lnTo>
                  <a:lnTo>
                    <a:pt x="249" y="363"/>
                  </a:lnTo>
                  <a:lnTo>
                    <a:pt x="253" y="364"/>
                  </a:lnTo>
                  <a:lnTo>
                    <a:pt x="258" y="365"/>
                  </a:lnTo>
                  <a:lnTo>
                    <a:pt x="262" y="366"/>
                  </a:lnTo>
                  <a:lnTo>
                    <a:pt x="266" y="367"/>
                  </a:lnTo>
                  <a:lnTo>
                    <a:pt x="270" y="367"/>
                  </a:lnTo>
                  <a:lnTo>
                    <a:pt x="274" y="368"/>
                  </a:lnTo>
                  <a:lnTo>
                    <a:pt x="278" y="369"/>
                  </a:lnTo>
                  <a:lnTo>
                    <a:pt x="283" y="370"/>
                  </a:lnTo>
                  <a:lnTo>
                    <a:pt x="287" y="370"/>
                  </a:lnTo>
                  <a:lnTo>
                    <a:pt x="291" y="371"/>
                  </a:lnTo>
                  <a:lnTo>
                    <a:pt x="295" y="372"/>
                  </a:lnTo>
                  <a:lnTo>
                    <a:pt x="299" y="372"/>
                  </a:lnTo>
                  <a:lnTo>
                    <a:pt x="303" y="373"/>
                  </a:lnTo>
                  <a:lnTo>
                    <a:pt x="308" y="373"/>
                  </a:lnTo>
                  <a:lnTo>
                    <a:pt x="312" y="374"/>
                  </a:lnTo>
                  <a:lnTo>
                    <a:pt x="316" y="375"/>
                  </a:lnTo>
                  <a:lnTo>
                    <a:pt x="320" y="375"/>
                  </a:lnTo>
                  <a:lnTo>
                    <a:pt x="324" y="376"/>
                  </a:lnTo>
                  <a:lnTo>
                    <a:pt x="328" y="376"/>
                  </a:lnTo>
                  <a:lnTo>
                    <a:pt x="332" y="377"/>
                  </a:lnTo>
                  <a:lnTo>
                    <a:pt x="337" y="377"/>
                  </a:lnTo>
                  <a:lnTo>
                    <a:pt x="341" y="378"/>
                  </a:lnTo>
                  <a:lnTo>
                    <a:pt x="345" y="378"/>
                  </a:lnTo>
                  <a:lnTo>
                    <a:pt x="349" y="379"/>
                  </a:lnTo>
                  <a:lnTo>
                    <a:pt x="353" y="379"/>
                  </a:lnTo>
                  <a:lnTo>
                    <a:pt x="357" y="380"/>
                  </a:lnTo>
                  <a:lnTo>
                    <a:pt x="362" y="380"/>
                  </a:lnTo>
                  <a:lnTo>
                    <a:pt x="366" y="381"/>
                  </a:lnTo>
                  <a:lnTo>
                    <a:pt x="370" y="381"/>
                  </a:lnTo>
                  <a:lnTo>
                    <a:pt x="374" y="382"/>
                  </a:lnTo>
                  <a:lnTo>
                    <a:pt x="378" y="382"/>
                  </a:lnTo>
                  <a:lnTo>
                    <a:pt x="382" y="382"/>
                  </a:lnTo>
                  <a:lnTo>
                    <a:pt x="387" y="383"/>
                  </a:lnTo>
                  <a:lnTo>
                    <a:pt x="391" y="383"/>
                  </a:lnTo>
                  <a:lnTo>
                    <a:pt x="395" y="384"/>
                  </a:lnTo>
                  <a:lnTo>
                    <a:pt x="399" y="384"/>
                  </a:lnTo>
                  <a:lnTo>
                    <a:pt x="403" y="384"/>
                  </a:lnTo>
                  <a:lnTo>
                    <a:pt x="407" y="385"/>
                  </a:lnTo>
                  <a:lnTo>
                    <a:pt x="412" y="385"/>
                  </a:lnTo>
                  <a:lnTo>
                    <a:pt x="416" y="385"/>
                  </a:lnTo>
                  <a:lnTo>
                    <a:pt x="420" y="386"/>
                  </a:lnTo>
                  <a:lnTo>
                    <a:pt x="424" y="386"/>
                  </a:lnTo>
                  <a:lnTo>
                    <a:pt x="428" y="387"/>
                  </a:lnTo>
                  <a:lnTo>
                    <a:pt x="432" y="387"/>
                  </a:lnTo>
                  <a:lnTo>
                    <a:pt x="437" y="387"/>
                  </a:lnTo>
                  <a:lnTo>
                    <a:pt x="441" y="387"/>
                  </a:lnTo>
                  <a:lnTo>
                    <a:pt x="445" y="388"/>
                  </a:lnTo>
                  <a:lnTo>
                    <a:pt x="449" y="388"/>
                  </a:lnTo>
                  <a:lnTo>
                    <a:pt x="453" y="388"/>
                  </a:lnTo>
                  <a:lnTo>
                    <a:pt x="457" y="389"/>
                  </a:lnTo>
                  <a:lnTo>
                    <a:pt x="461" y="389"/>
                  </a:lnTo>
                  <a:lnTo>
                    <a:pt x="466" y="389"/>
                  </a:lnTo>
                  <a:lnTo>
                    <a:pt x="470" y="390"/>
                  </a:lnTo>
                  <a:lnTo>
                    <a:pt x="474" y="390"/>
                  </a:lnTo>
                  <a:lnTo>
                    <a:pt x="478" y="390"/>
                  </a:lnTo>
                  <a:lnTo>
                    <a:pt x="482" y="390"/>
                  </a:lnTo>
                  <a:lnTo>
                    <a:pt x="486" y="391"/>
                  </a:lnTo>
                  <a:lnTo>
                    <a:pt x="491" y="391"/>
                  </a:lnTo>
                  <a:lnTo>
                    <a:pt x="495" y="391"/>
                  </a:lnTo>
                  <a:lnTo>
                    <a:pt x="499" y="391"/>
                  </a:lnTo>
                  <a:lnTo>
                    <a:pt x="503" y="392"/>
                  </a:lnTo>
                  <a:lnTo>
                    <a:pt x="507" y="392"/>
                  </a:lnTo>
                  <a:lnTo>
                    <a:pt x="511" y="392"/>
                  </a:lnTo>
                  <a:lnTo>
                    <a:pt x="516" y="392"/>
                  </a:lnTo>
                  <a:lnTo>
                    <a:pt x="520" y="393"/>
                  </a:lnTo>
                  <a:lnTo>
                    <a:pt x="524" y="393"/>
                  </a:lnTo>
                  <a:lnTo>
                    <a:pt x="528" y="393"/>
                  </a:lnTo>
                  <a:lnTo>
                    <a:pt x="532" y="393"/>
                  </a:lnTo>
                  <a:lnTo>
                    <a:pt x="536" y="394"/>
                  </a:lnTo>
                  <a:lnTo>
                    <a:pt x="541" y="394"/>
                  </a:lnTo>
                  <a:lnTo>
                    <a:pt x="545" y="394"/>
                  </a:lnTo>
                  <a:lnTo>
                    <a:pt x="549" y="394"/>
                  </a:lnTo>
                  <a:lnTo>
                    <a:pt x="553" y="394"/>
                  </a:lnTo>
                  <a:lnTo>
                    <a:pt x="557" y="395"/>
                  </a:lnTo>
                  <a:lnTo>
                    <a:pt x="561" y="395"/>
                  </a:lnTo>
                  <a:lnTo>
                    <a:pt x="566" y="395"/>
                  </a:lnTo>
                  <a:lnTo>
                    <a:pt x="570" y="395"/>
                  </a:lnTo>
                  <a:lnTo>
                    <a:pt x="574" y="395"/>
                  </a:lnTo>
                  <a:lnTo>
                    <a:pt x="578" y="396"/>
                  </a:lnTo>
                  <a:lnTo>
                    <a:pt x="582" y="396"/>
                  </a:lnTo>
                  <a:lnTo>
                    <a:pt x="586" y="396"/>
                  </a:lnTo>
                  <a:lnTo>
                    <a:pt x="590" y="396"/>
                  </a:lnTo>
                  <a:lnTo>
                    <a:pt x="595" y="396"/>
                  </a:lnTo>
                  <a:lnTo>
                    <a:pt x="599" y="397"/>
                  </a:lnTo>
                  <a:lnTo>
                    <a:pt x="603" y="397"/>
                  </a:lnTo>
                  <a:lnTo>
                    <a:pt x="607" y="397"/>
                  </a:lnTo>
                  <a:lnTo>
                    <a:pt x="611" y="397"/>
                  </a:lnTo>
                  <a:lnTo>
                    <a:pt x="615" y="397"/>
                  </a:lnTo>
                  <a:lnTo>
                    <a:pt x="620" y="397"/>
                  </a:lnTo>
                  <a:lnTo>
                    <a:pt x="624" y="398"/>
                  </a:lnTo>
                  <a:lnTo>
                    <a:pt x="628" y="398"/>
                  </a:lnTo>
                  <a:lnTo>
                    <a:pt x="632" y="398"/>
                  </a:lnTo>
                  <a:lnTo>
                    <a:pt x="636" y="398"/>
                  </a:lnTo>
                  <a:lnTo>
                    <a:pt x="640" y="398"/>
                  </a:lnTo>
                  <a:lnTo>
                    <a:pt x="645" y="398"/>
                  </a:lnTo>
                  <a:lnTo>
                    <a:pt x="649" y="399"/>
                  </a:lnTo>
                  <a:lnTo>
                    <a:pt x="653" y="399"/>
                  </a:lnTo>
                  <a:lnTo>
                    <a:pt x="657" y="399"/>
                  </a:lnTo>
                  <a:lnTo>
                    <a:pt x="661" y="399"/>
                  </a:lnTo>
                  <a:lnTo>
                    <a:pt x="665" y="399"/>
                  </a:lnTo>
                  <a:lnTo>
                    <a:pt x="670" y="399"/>
                  </a:lnTo>
                  <a:lnTo>
                    <a:pt x="674" y="399"/>
                  </a:lnTo>
                  <a:lnTo>
                    <a:pt x="678" y="400"/>
                  </a:lnTo>
                  <a:lnTo>
                    <a:pt x="682" y="400"/>
                  </a:lnTo>
                  <a:lnTo>
                    <a:pt x="686" y="400"/>
                  </a:lnTo>
                  <a:lnTo>
                    <a:pt x="690" y="400"/>
                  </a:lnTo>
                  <a:lnTo>
                    <a:pt x="694" y="400"/>
                  </a:lnTo>
                  <a:lnTo>
                    <a:pt x="699" y="400"/>
                  </a:lnTo>
                  <a:lnTo>
                    <a:pt x="703" y="400"/>
                  </a:lnTo>
                  <a:lnTo>
                    <a:pt x="707" y="401"/>
                  </a:lnTo>
                  <a:lnTo>
                    <a:pt x="711" y="401"/>
                  </a:lnTo>
                  <a:lnTo>
                    <a:pt x="715" y="401"/>
                  </a:lnTo>
                  <a:lnTo>
                    <a:pt x="719" y="401"/>
                  </a:lnTo>
                  <a:lnTo>
                    <a:pt x="724" y="401"/>
                  </a:lnTo>
                  <a:lnTo>
                    <a:pt x="728" y="401"/>
                  </a:lnTo>
                  <a:lnTo>
                    <a:pt x="732" y="401"/>
                  </a:lnTo>
                  <a:lnTo>
                    <a:pt x="736" y="401"/>
                  </a:lnTo>
                  <a:lnTo>
                    <a:pt x="740" y="402"/>
                  </a:lnTo>
                  <a:lnTo>
                    <a:pt x="744" y="402"/>
                  </a:lnTo>
                  <a:lnTo>
                    <a:pt x="749" y="402"/>
                  </a:lnTo>
                  <a:lnTo>
                    <a:pt x="753" y="402"/>
                  </a:lnTo>
                  <a:lnTo>
                    <a:pt x="757" y="402"/>
                  </a:lnTo>
                  <a:lnTo>
                    <a:pt x="761" y="402"/>
                  </a:lnTo>
                  <a:lnTo>
                    <a:pt x="765" y="402"/>
                  </a:lnTo>
                  <a:lnTo>
                    <a:pt x="769" y="402"/>
                  </a:lnTo>
                  <a:lnTo>
                    <a:pt x="774" y="403"/>
                  </a:lnTo>
                  <a:lnTo>
                    <a:pt x="778" y="403"/>
                  </a:lnTo>
                  <a:lnTo>
                    <a:pt x="782" y="403"/>
                  </a:lnTo>
                  <a:lnTo>
                    <a:pt x="786" y="403"/>
                  </a:lnTo>
                  <a:lnTo>
                    <a:pt x="790" y="403"/>
                  </a:lnTo>
                  <a:lnTo>
                    <a:pt x="794" y="403"/>
                  </a:lnTo>
                  <a:lnTo>
                    <a:pt x="798" y="403"/>
                  </a:lnTo>
                  <a:lnTo>
                    <a:pt x="803" y="403"/>
                  </a:lnTo>
                  <a:lnTo>
                    <a:pt x="807" y="403"/>
                  </a:lnTo>
                  <a:lnTo>
                    <a:pt x="811" y="404"/>
                  </a:lnTo>
                  <a:lnTo>
                    <a:pt x="815" y="404"/>
                  </a:lnTo>
                  <a:lnTo>
                    <a:pt x="819" y="404"/>
                  </a:lnTo>
                  <a:lnTo>
                    <a:pt x="823" y="404"/>
                  </a:lnTo>
                  <a:lnTo>
                    <a:pt x="828" y="404"/>
                  </a:lnTo>
                  <a:lnTo>
                    <a:pt x="832" y="404"/>
                  </a:lnTo>
                  <a:lnTo>
                    <a:pt x="836" y="404"/>
                  </a:lnTo>
                  <a:lnTo>
                    <a:pt x="840" y="404"/>
                  </a:lnTo>
                  <a:lnTo>
                    <a:pt x="844" y="404"/>
                  </a:lnTo>
                  <a:lnTo>
                    <a:pt x="848" y="404"/>
                  </a:lnTo>
                  <a:lnTo>
                    <a:pt x="853" y="404"/>
                  </a:lnTo>
                  <a:lnTo>
                    <a:pt x="857" y="405"/>
                  </a:lnTo>
                  <a:lnTo>
                    <a:pt x="861" y="405"/>
                  </a:lnTo>
                  <a:lnTo>
                    <a:pt x="865" y="405"/>
                  </a:lnTo>
                  <a:lnTo>
                    <a:pt x="869" y="405"/>
                  </a:lnTo>
                  <a:lnTo>
                    <a:pt x="873" y="405"/>
                  </a:lnTo>
                  <a:lnTo>
                    <a:pt x="878" y="405"/>
                  </a:lnTo>
                  <a:lnTo>
                    <a:pt x="882" y="405"/>
                  </a:lnTo>
                  <a:lnTo>
                    <a:pt x="886" y="405"/>
                  </a:lnTo>
                  <a:lnTo>
                    <a:pt x="890" y="405"/>
                  </a:lnTo>
                  <a:lnTo>
                    <a:pt x="894" y="405"/>
                  </a:lnTo>
                  <a:lnTo>
                    <a:pt x="898" y="405"/>
                  </a:lnTo>
                  <a:lnTo>
                    <a:pt x="902" y="406"/>
                  </a:lnTo>
                  <a:lnTo>
                    <a:pt x="907" y="406"/>
                  </a:lnTo>
                  <a:lnTo>
                    <a:pt x="911" y="406"/>
                  </a:lnTo>
                  <a:lnTo>
                    <a:pt x="915" y="406"/>
                  </a:lnTo>
                  <a:lnTo>
                    <a:pt x="919" y="406"/>
                  </a:lnTo>
                  <a:lnTo>
                    <a:pt x="923" y="406"/>
                  </a:lnTo>
                  <a:lnTo>
                    <a:pt x="927" y="406"/>
                  </a:lnTo>
                  <a:lnTo>
                    <a:pt x="932" y="406"/>
                  </a:lnTo>
                  <a:lnTo>
                    <a:pt x="936" y="406"/>
                  </a:lnTo>
                  <a:lnTo>
                    <a:pt x="940" y="406"/>
                  </a:lnTo>
                  <a:lnTo>
                    <a:pt x="944" y="406"/>
                  </a:lnTo>
                  <a:lnTo>
                    <a:pt x="948" y="406"/>
                  </a:lnTo>
                  <a:lnTo>
                    <a:pt x="952" y="406"/>
                  </a:lnTo>
                  <a:lnTo>
                    <a:pt x="957" y="407"/>
                  </a:lnTo>
                  <a:lnTo>
                    <a:pt x="961" y="407"/>
                  </a:lnTo>
                  <a:lnTo>
                    <a:pt x="965" y="407"/>
                  </a:lnTo>
                  <a:lnTo>
                    <a:pt x="969" y="407"/>
                  </a:lnTo>
                  <a:lnTo>
                    <a:pt x="973" y="407"/>
                  </a:lnTo>
                  <a:lnTo>
                    <a:pt x="977" y="407"/>
                  </a:lnTo>
                  <a:lnTo>
                    <a:pt x="982" y="407"/>
                  </a:lnTo>
                  <a:lnTo>
                    <a:pt x="986" y="407"/>
                  </a:lnTo>
                  <a:lnTo>
                    <a:pt x="990" y="407"/>
                  </a:lnTo>
                  <a:lnTo>
                    <a:pt x="994" y="407"/>
                  </a:lnTo>
                  <a:lnTo>
                    <a:pt x="998" y="407"/>
                  </a:lnTo>
                  <a:lnTo>
                    <a:pt x="1002" y="407"/>
                  </a:lnTo>
                  <a:lnTo>
                    <a:pt x="1007" y="407"/>
                  </a:lnTo>
                  <a:lnTo>
                    <a:pt x="1011" y="407"/>
                  </a:lnTo>
                  <a:lnTo>
                    <a:pt x="1015" y="408"/>
                  </a:lnTo>
                  <a:lnTo>
                    <a:pt x="1019" y="408"/>
                  </a:lnTo>
                  <a:lnTo>
                    <a:pt x="1023" y="408"/>
                  </a:lnTo>
                  <a:lnTo>
                    <a:pt x="1027" y="408"/>
                  </a:lnTo>
                  <a:lnTo>
                    <a:pt x="1031" y="408"/>
                  </a:lnTo>
                  <a:lnTo>
                    <a:pt x="1036" y="408"/>
                  </a:lnTo>
                  <a:lnTo>
                    <a:pt x="1040" y="408"/>
                  </a:lnTo>
                  <a:lnTo>
                    <a:pt x="1044" y="408"/>
                  </a:lnTo>
                  <a:lnTo>
                    <a:pt x="1048" y="408"/>
                  </a:lnTo>
                  <a:lnTo>
                    <a:pt x="1052" y="408"/>
                  </a:lnTo>
                  <a:lnTo>
                    <a:pt x="1056" y="408"/>
                  </a:lnTo>
                  <a:lnTo>
                    <a:pt x="1061" y="408"/>
                  </a:lnTo>
                  <a:lnTo>
                    <a:pt x="1065" y="408"/>
                  </a:lnTo>
                  <a:lnTo>
                    <a:pt x="1069" y="408"/>
                  </a:lnTo>
                  <a:lnTo>
                    <a:pt x="1073" y="408"/>
                  </a:lnTo>
                  <a:lnTo>
                    <a:pt x="1077" y="409"/>
                  </a:lnTo>
                  <a:lnTo>
                    <a:pt x="1081" y="409"/>
                  </a:lnTo>
                  <a:lnTo>
                    <a:pt x="1086" y="409"/>
                  </a:lnTo>
                  <a:lnTo>
                    <a:pt x="1090" y="409"/>
                  </a:lnTo>
                  <a:lnTo>
                    <a:pt x="1094" y="409"/>
                  </a:lnTo>
                  <a:lnTo>
                    <a:pt x="1098" y="409"/>
                  </a:lnTo>
                  <a:lnTo>
                    <a:pt x="1102" y="409"/>
                  </a:lnTo>
                  <a:lnTo>
                    <a:pt x="1106" y="409"/>
                  </a:lnTo>
                  <a:lnTo>
                    <a:pt x="1111" y="409"/>
                  </a:lnTo>
                  <a:lnTo>
                    <a:pt x="1115" y="409"/>
                  </a:lnTo>
                  <a:lnTo>
                    <a:pt x="1119" y="409"/>
                  </a:lnTo>
                  <a:lnTo>
                    <a:pt x="1123" y="409"/>
                  </a:lnTo>
                  <a:lnTo>
                    <a:pt x="1127" y="409"/>
                  </a:lnTo>
                  <a:lnTo>
                    <a:pt x="1131" y="409"/>
                  </a:lnTo>
                  <a:lnTo>
                    <a:pt x="1135" y="409"/>
                  </a:lnTo>
                  <a:lnTo>
                    <a:pt x="1140" y="409"/>
                  </a:lnTo>
                  <a:lnTo>
                    <a:pt x="1144" y="409"/>
                  </a:lnTo>
                  <a:lnTo>
                    <a:pt x="1148" y="409"/>
                  </a:lnTo>
                  <a:lnTo>
                    <a:pt x="1152" y="409"/>
                  </a:lnTo>
                  <a:lnTo>
                    <a:pt x="1156" y="410"/>
                  </a:lnTo>
                  <a:lnTo>
                    <a:pt x="1160" y="410"/>
                  </a:lnTo>
                  <a:lnTo>
                    <a:pt x="1165" y="410"/>
                  </a:lnTo>
                  <a:lnTo>
                    <a:pt x="1169" y="410"/>
                  </a:lnTo>
                  <a:lnTo>
                    <a:pt x="1173" y="410"/>
                  </a:lnTo>
                  <a:lnTo>
                    <a:pt x="1177" y="410"/>
                  </a:lnTo>
                  <a:lnTo>
                    <a:pt x="1181" y="410"/>
                  </a:lnTo>
                  <a:lnTo>
                    <a:pt x="1185" y="410"/>
                  </a:lnTo>
                  <a:lnTo>
                    <a:pt x="1190" y="410"/>
                  </a:lnTo>
                  <a:lnTo>
                    <a:pt x="1194" y="410"/>
                  </a:lnTo>
                  <a:lnTo>
                    <a:pt x="1198" y="410"/>
                  </a:lnTo>
                  <a:lnTo>
                    <a:pt x="1202" y="410"/>
                  </a:lnTo>
                  <a:lnTo>
                    <a:pt x="1206" y="410"/>
                  </a:lnTo>
                  <a:lnTo>
                    <a:pt x="1210" y="410"/>
                  </a:lnTo>
                  <a:lnTo>
                    <a:pt x="1215" y="410"/>
                  </a:lnTo>
                  <a:lnTo>
                    <a:pt x="1219" y="410"/>
                  </a:lnTo>
                  <a:lnTo>
                    <a:pt x="1223" y="410"/>
                  </a:lnTo>
                  <a:lnTo>
                    <a:pt x="1227" y="410"/>
                  </a:lnTo>
                  <a:lnTo>
                    <a:pt x="1231" y="410"/>
                  </a:lnTo>
                  <a:lnTo>
                    <a:pt x="1235" y="410"/>
                  </a:lnTo>
                  <a:lnTo>
                    <a:pt x="1239" y="411"/>
                  </a:lnTo>
                  <a:lnTo>
                    <a:pt x="1244" y="411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72" name="Freeform 2216"/>
          <p:cNvSpPr>
            <a:spLocks/>
          </p:cNvSpPr>
          <p:nvPr/>
        </p:nvSpPr>
        <p:spPr bwMode="auto">
          <a:xfrm>
            <a:off x="1274762" y="1871663"/>
            <a:ext cx="6872288" cy="3663950"/>
          </a:xfrm>
          <a:custGeom>
            <a:avLst/>
            <a:gdLst>
              <a:gd name="T0" fmla="*/ 17 w 1240"/>
              <a:gd name="T1" fmla="*/ 180 h 661"/>
              <a:gd name="T2" fmla="*/ 38 w 1240"/>
              <a:gd name="T3" fmla="*/ 304 h 661"/>
              <a:gd name="T4" fmla="*/ 58 w 1240"/>
              <a:gd name="T5" fmla="*/ 380 h 661"/>
              <a:gd name="T6" fmla="*/ 79 w 1240"/>
              <a:gd name="T7" fmla="*/ 430 h 661"/>
              <a:gd name="T8" fmla="*/ 100 w 1240"/>
              <a:gd name="T9" fmla="*/ 466 h 661"/>
              <a:gd name="T10" fmla="*/ 121 w 1240"/>
              <a:gd name="T11" fmla="*/ 494 h 661"/>
              <a:gd name="T12" fmla="*/ 141 w 1240"/>
              <a:gd name="T13" fmla="*/ 515 h 661"/>
              <a:gd name="T14" fmla="*/ 162 w 1240"/>
              <a:gd name="T15" fmla="*/ 532 h 661"/>
              <a:gd name="T16" fmla="*/ 183 w 1240"/>
              <a:gd name="T17" fmla="*/ 546 h 661"/>
              <a:gd name="T18" fmla="*/ 203 w 1240"/>
              <a:gd name="T19" fmla="*/ 557 h 661"/>
              <a:gd name="T20" fmla="*/ 224 w 1240"/>
              <a:gd name="T21" fmla="*/ 567 h 661"/>
              <a:gd name="T22" fmla="*/ 245 w 1240"/>
              <a:gd name="T23" fmla="*/ 575 h 661"/>
              <a:gd name="T24" fmla="*/ 266 w 1240"/>
              <a:gd name="T25" fmla="*/ 583 h 661"/>
              <a:gd name="T26" fmla="*/ 286 w 1240"/>
              <a:gd name="T27" fmla="*/ 589 h 661"/>
              <a:gd name="T28" fmla="*/ 307 w 1240"/>
              <a:gd name="T29" fmla="*/ 595 h 661"/>
              <a:gd name="T30" fmla="*/ 328 w 1240"/>
              <a:gd name="T31" fmla="*/ 600 h 661"/>
              <a:gd name="T32" fmla="*/ 349 w 1240"/>
              <a:gd name="T33" fmla="*/ 604 h 661"/>
              <a:gd name="T34" fmla="*/ 369 w 1240"/>
              <a:gd name="T35" fmla="*/ 608 h 661"/>
              <a:gd name="T36" fmla="*/ 390 w 1240"/>
              <a:gd name="T37" fmla="*/ 612 h 661"/>
              <a:gd name="T38" fmla="*/ 411 w 1240"/>
              <a:gd name="T39" fmla="*/ 615 h 661"/>
              <a:gd name="T40" fmla="*/ 431 w 1240"/>
              <a:gd name="T41" fmla="*/ 618 h 661"/>
              <a:gd name="T42" fmla="*/ 452 w 1240"/>
              <a:gd name="T43" fmla="*/ 621 h 661"/>
              <a:gd name="T44" fmla="*/ 473 w 1240"/>
              <a:gd name="T45" fmla="*/ 624 h 661"/>
              <a:gd name="T46" fmla="*/ 494 w 1240"/>
              <a:gd name="T47" fmla="*/ 626 h 661"/>
              <a:gd name="T48" fmla="*/ 514 w 1240"/>
              <a:gd name="T49" fmla="*/ 628 h 661"/>
              <a:gd name="T50" fmla="*/ 535 w 1240"/>
              <a:gd name="T51" fmla="*/ 630 h 661"/>
              <a:gd name="T52" fmla="*/ 556 w 1240"/>
              <a:gd name="T53" fmla="*/ 632 h 661"/>
              <a:gd name="T54" fmla="*/ 576 w 1240"/>
              <a:gd name="T55" fmla="*/ 634 h 661"/>
              <a:gd name="T56" fmla="*/ 597 w 1240"/>
              <a:gd name="T57" fmla="*/ 636 h 661"/>
              <a:gd name="T58" fmla="*/ 618 w 1240"/>
              <a:gd name="T59" fmla="*/ 637 h 661"/>
              <a:gd name="T60" fmla="*/ 639 w 1240"/>
              <a:gd name="T61" fmla="*/ 639 h 661"/>
              <a:gd name="T62" fmla="*/ 659 w 1240"/>
              <a:gd name="T63" fmla="*/ 640 h 661"/>
              <a:gd name="T64" fmla="*/ 680 w 1240"/>
              <a:gd name="T65" fmla="*/ 641 h 661"/>
              <a:gd name="T66" fmla="*/ 701 w 1240"/>
              <a:gd name="T67" fmla="*/ 643 h 661"/>
              <a:gd name="T68" fmla="*/ 722 w 1240"/>
              <a:gd name="T69" fmla="*/ 644 h 661"/>
              <a:gd name="T70" fmla="*/ 742 w 1240"/>
              <a:gd name="T71" fmla="*/ 645 h 661"/>
              <a:gd name="T72" fmla="*/ 763 w 1240"/>
              <a:gd name="T73" fmla="*/ 646 h 661"/>
              <a:gd name="T74" fmla="*/ 784 w 1240"/>
              <a:gd name="T75" fmla="*/ 647 h 661"/>
              <a:gd name="T76" fmla="*/ 804 w 1240"/>
              <a:gd name="T77" fmla="*/ 648 h 661"/>
              <a:gd name="T78" fmla="*/ 825 w 1240"/>
              <a:gd name="T79" fmla="*/ 649 h 661"/>
              <a:gd name="T80" fmla="*/ 846 w 1240"/>
              <a:gd name="T81" fmla="*/ 650 h 661"/>
              <a:gd name="T82" fmla="*/ 867 w 1240"/>
              <a:gd name="T83" fmla="*/ 650 h 661"/>
              <a:gd name="T84" fmla="*/ 887 w 1240"/>
              <a:gd name="T85" fmla="*/ 651 h 661"/>
              <a:gd name="T86" fmla="*/ 908 w 1240"/>
              <a:gd name="T87" fmla="*/ 652 h 661"/>
              <a:gd name="T88" fmla="*/ 929 w 1240"/>
              <a:gd name="T89" fmla="*/ 653 h 661"/>
              <a:gd name="T90" fmla="*/ 949 w 1240"/>
              <a:gd name="T91" fmla="*/ 653 h 661"/>
              <a:gd name="T92" fmla="*/ 970 w 1240"/>
              <a:gd name="T93" fmla="*/ 654 h 661"/>
              <a:gd name="T94" fmla="*/ 991 w 1240"/>
              <a:gd name="T95" fmla="*/ 655 h 661"/>
              <a:gd name="T96" fmla="*/ 1012 w 1240"/>
              <a:gd name="T97" fmla="*/ 655 h 661"/>
              <a:gd name="T98" fmla="*/ 1032 w 1240"/>
              <a:gd name="T99" fmla="*/ 656 h 661"/>
              <a:gd name="T100" fmla="*/ 1053 w 1240"/>
              <a:gd name="T101" fmla="*/ 656 h 661"/>
              <a:gd name="T102" fmla="*/ 1074 w 1240"/>
              <a:gd name="T103" fmla="*/ 657 h 661"/>
              <a:gd name="T104" fmla="*/ 1095 w 1240"/>
              <a:gd name="T105" fmla="*/ 657 h 661"/>
              <a:gd name="T106" fmla="*/ 1115 w 1240"/>
              <a:gd name="T107" fmla="*/ 658 h 661"/>
              <a:gd name="T108" fmla="*/ 1136 w 1240"/>
              <a:gd name="T109" fmla="*/ 658 h 661"/>
              <a:gd name="T110" fmla="*/ 1157 w 1240"/>
              <a:gd name="T111" fmla="*/ 659 h 661"/>
              <a:gd name="T112" fmla="*/ 1177 w 1240"/>
              <a:gd name="T113" fmla="*/ 659 h 661"/>
              <a:gd name="T114" fmla="*/ 1198 w 1240"/>
              <a:gd name="T115" fmla="*/ 660 h 661"/>
              <a:gd name="T116" fmla="*/ 1219 w 1240"/>
              <a:gd name="T117" fmla="*/ 660 h 661"/>
              <a:gd name="T118" fmla="*/ 1240 w 1240"/>
              <a:gd name="T119" fmla="*/ 661 h 6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40" h="661">
                <a:moveTo>
                  <a:pt x="0" y="0"/>
                </a:moveTo>
                <a:lnTo>
                  <a:pt x="5" y="56"/>
                </a:lnTo>
                <a:lnTo>
                  <a:pt x="9" y="103"/>
                </a:lnTo>
                <a:lnTo>
                  <a:pt x="13" y="144"/>
                </a:lnTo>
                <a:lnTo>
                  <a:pt x="17" y="180"/>
                </a:lnTo>
                <a:lnTo>
                  <a:pt x="21" y="211"/>
                </a:lnTo>
                <a:lnTo>
                  <a:pt x="25" y="238"/>
                </a:lnTo>
                <a:lnTo>
                  <a:pt x="29" y="263"/>
                </a:lnTo>
                <a:lnTo>
                  <a:pt x="34" y="285"/>
                </a:lnTo>
                <a:lnTo>
                  <a:pt x="38" y="304"/>
                </a:lnTo>
                <a:lnTo>
                  <a:pt x="42" y="322"/>
                </a:lnTo>
                <a:lnTo>
                  <a:pt x="46" y="339"/>
                </a:lnTo>
                <a:lnTo>
                  <a:pt x="50" y="353"/>
                </a:lnTo>
                <a:lnTo>
                  <a:pt x="54" y="367"/>
                </a:lnTo>
                <a:lnTo>
                  <a:pt x="58" y="380"/>
                </a:lnTo>
                <a:lnTo>
                  <a:pt x="63" y="391"/>
                </a:lnTo>
                <a:lnTo>
                  <a:pt x="67" y="402"/>
                </a:lnTo>
                <a:lnTo>
                  <a:pt x="71" y="412"/>
                </a:lnTo>
                <a:lnTo>
                  <a:pt x="75" y="421"/>
                </a:lnTo>
                <a:lnTo>
                  <a:pt x="79" y="430"/>
                </a:lnTo>
                <a:lnTo>
                  <a:pt x="83" y="438"/>
                </a:lnTo>
                <a:lnTo>
                  <a:pt x="87" y="446"/>
                </a:lnTo>
                <a:lnTo>
                  <a:pt x="92" y="453"/>
                </a:lnTo>
                <a:lnTo>
                  <a:pt x="96" y="460"/>
                </a:lnTo>
                <a:lnTo>
                  <a:pt x="100" y="466"/>
                </a:lnTo>
                <a:lnTo>
                  <a:pt x="104" y="472"/>
                </a:lnTo>
                <a:lnTo>
                  <a:pt x="108" y="478"/>
                </a:lnTo>
                <a:lnTo>
                  <a:pt x="112" y="484"/>
                </a:lnTo>
                <a:lnTo>
                  <a:pt x="116" y="489"/>
                </a:lnTo>
                <a:lnTo>
                  <a:pt x="121" y="494"/>
                </a:lnTo>
                <a:lnTo>
                  <a:pt x="125" y="498"/>
                </a:lnTo>
                <a:lnTo>
                  <a:pt x="129" y="503"/>
                </a:lnTo>
                <a:lnTo>
                  <a:pt x="133" y="507"/>
                </a:lnTo>
                <a:lnTo>
                  <a:pt x="137" y="511"/>
                </a:lnTo>
                <a:lnTo>
                  <a:pt x="141" y="515"/>
                </a:lnTo>
                <a:lnTo>
                  <a:pt x="145" y="518"/>
                </a:lnTo>
                <a:lnTo>
                  <a:pt x="150" y="522"/>
                </a:lnTo>
                <a:lnTo>
                  <a:pt x="154" y="525"/>
                </a:lnTo>
                <a:lnTo>
                  <a:pt x="158" y="529"/>
                </a:lnTo>
                <a:lnTo>
                  <a:pt x="162" y="532"/>
                </a:lnTo>
                <a:lnTo>
                  <a:pt x="166" y="535"/>
                </a:lnTo>
                <a:lnTo>
                  <a:pt x="170" y="538"/>
                </a:lnTo>
                <a:lnTo>
                  <a:pt x="174" y="540"/>
                </a:lnTo>
                <a:lnTo>
                  <a:pt x="179" y="543"/>
                </a:lnTo>
                <a:lnTo>
                  <a:pt x="183" y="546"/>
                </a:lnTo>
                <a:lnTo>
                  <a:pt x="187" y="548"/>
                </a:lnTo>
                <a:lnTo>
                  <a:pt x="191" y="550"/>
                </a:lnTo>
                <a:lnTo>
                  <a:pt x="195" y="553"/>
                </a:lnTo>
                <a:lnTo>
                  <a:pt x="199" y="555"/>
                </a:lnTo>
                <a:lnTo>
                  <a:pt x="203" y="557"/>
                </a:lnTo>
                <a:lnTo>
                  <a:pt x="208" y="559"/>
                </a:lnTo>
                <a:lnTo>
                  <a:pt x="212" y="561"/>
                </a:lnTo>
                <a:lnTo>
                  <a:pt x="216" y="563"/>
                </a:lnTo>
                <a:lnTo>
                  <a:pt x="220" y="565"/>
                </a:lnTo>
                <a:lnTo>
                  <a:pt x="224" y="567"/>
                </a:lnTo>
                <a:lnTo>
                  <a:pt x="228" y="569"/>
                </a:lnTo>
                <a:lnTo>
                  <a:pt x="232" y="571"/>
                </a:lnTo>
                <a:lnTo>
                  <a:pt x="237" y="572"/>
                </a:lnTo>
                <a:lnTo>
                  <a:pt x="241" y="574"/>
                </a:lnTo>
                <a:lnTo>
                  <a:pt x="245" y="575"/>
                </a:lnTo>
                <a:lnTo>
                  <a:pt x="249" y="577"/>
                </a:lnTo>
                <a:lnTo>
                  <a:pt x="253" y="579"/>
                </a:lnTo>
                <a:lnTo>
                  <a:pt x="257" y="580"/>
                </a:lnTo>
                <a:lnTo>
                  <a:pt x="261" y="581"/>
                </a:lnTo>
                <a:lnTo>
                  <a:pt x="266" y="583"/>
                </a:lnTo>
                <a:lnTo>
                  <a:pt x="270" y="584"/>
                </a:lnTo>
                <a:lnTo>
                  <a:pt x="274" y="585"/>
                </a:lnTo>
                <a:lnTo>
                  <a:pt x="278" y="587"/>
                </a:lnTo>
                <a:lnTo>
                  <a:pt x="282" y="588"/>
                </a:lnTo>
                <a:lnTo>
                  <a:pt x="286" y="589"/>
                </a:lnTo>
                <a:lnTo>
                  <a:pt x="290" y="590"/>
                </a:lnTo>
                <a:lnTo>
                  <a:pt x="295" y="592"/>
                </a:lnTo>
                <a:lnTo>
                  <a:pt x="299" y="593"/>
                </a:lnTo>
                <a:lnTo>
                  <a:pt x="303" y="594"/>
                </a:lnTo>
                <a:lnTo>
                  <a:pt x="307" y="595"/>
                </a:lnTo>
                <a:lnTo>
                  <a:pt x="311" y="596"/>
                </a:lnTo>
                <a:lnTo>
                  <a:pt x="315" y="597"/>
                </a:lnTo>
                <a:lnTo>
                  <a:pt x="319" y="598"/>
                </a:lnTo>
                <a:lnTo>
                  <a:pt x="324" y="599"/>
                </a:lnTo>
                <a:lnTo>
                  <a:pt x="328" y="600"/>
                </a:lnTo>
                <a:lnTo>
                  <a:pt x="332" y="601"/>
                </a:lnTo>
                <a:lnTo>
                  <a:pt x="336" y="602"/>
                </a:lnTo>
                <a:lnTo>
                  <a:pt x="340" y="603"/>
                </a:lnTo>
                <a:lnTo>
                  <a:pt x="344" y="603"/>
                </a:lnTo>
                <a:lnTo>
                  <a:pt x="349" y="604"/>
                </a:lnTo>
                <a:lnTo>
                  <a:pt x="353" y="605"/>
                </a:lnTo>
                <a:lnTo>
                  <a:pt x="357" y="606"/>
                </a:lnTo>
                <a:lnTo>
                  <a:pt x="361" y="607"/>
                </a:lnTo>
                <a:lnTo>
                  <a:pt x="365" y="608"/>
                </a:lnTo>
                <a:lnTo>
                  <a:pt x="369" y="608"/>
                </a:lnTo>
                <a:lnTo>
                  <a:pt x="373" y="609"/>
                </a:lnTo>
                <a:lnTo>
                  <a:pt x="378" y="610"/>
                </a:lnTo>
                <a:lnTo>
                  <a:pt x="382" y="611"/>
                </a:lnTo>
                <a:lnTo>
                  <a:pt x="386" y="611"/>
                </a:lnTo>
                <a:lnTo>
                  <a:pt x="390" y="612"/>
                </a:lnTo>
                <a:lnTo>
                  <a:pt x="394" y="613"/>
                </a:lnTo>
                <a:lnTo>
                  <a:pt x="398" y="613"/>
                </a:lnTo>
                <a:lnTo>
                  <a:pt x="402" y="614"/>
                </a:lnTo>
                <a:lnTo>
                  <a:pt x="407" y="615"/>
                </a:lnTo>
                <a:lnTo>
                  <a:pt x="411" y="615"/>
                </a:lnTo>
                <a:lnTo>
                  <a:pt x="415" y="616"/>
                </a:lnTo>
                <a:lnTo>
                  <a:pt x="419" y="617"/>
                </a:lnTo>
                <a:lnTo>
                  <a:pt x="423" y="617"/>
                </a:lnTo>
                <a:lnTo>
                  <a:pt x="427" y="618"/>
                </a:lnTo>
                <a:lnTo>
                  <a:pt x="431" y="618"/>
                </a:lnTo>
                <a:lnTo>
                  <a:pt x="436" y="619"/>
                </a:lnTo>
                <a:lnTo>
                  <a:pt x="440" y="620"/>
                </a:lnTo>
                <a:lnTo>
                  <a:pt x="444" y="620"/>
                </a:lnTo>
                <a:lnTo>
                  <a:pt x="448" y="621"/>
                </a:lnTo>
                <a:lnTo>
                  <a:pt x="452" y="621"/>
                </a:lnTo>
                <a:lnTo>
                  <a:pt x="456" y="622"/>
                </a:lnTo>
                <a:lnTo>
                  <a:pt x="460" y="622"/>
                </a:lnTo>
                <a:lnTo>
                  <a:pt x="465" y="623"/>
                </a:lnTo>
                <a:lnTo>
                  <a:pt x="469" y="623"/>
                </a:lnTo>
                <a:lnTo>
                  <a:pt x="473" y="624"/>
                </a:lnTo>
                <a:lnTo>
                  <a:pt x="477" y="624"/>
                </a:lnTo>
                <a:lnTo>
                  <a:pt x="481" y="625"/>
                </a:lnTo>
                <a:lnTo>
                  <a:pt x="485" y="625"/>
                </a:lnTo>
                <a:lnTo>
                  <a:pt x="489" y="626"/>
                </a:lnTo>
                <a:lnTo>
                  <a:pt x="494" y="626"/>
                </a:lnTo>
                <a:lnTo>
                  <a:pt x="498" y="627"/>
                </a:lnTo>
                <a:lnTo>
                  <a:pt x="502" y="627"/>
                </a:lnTo>
                <a:lnTo>
                  <a:pt x="506" y="627"/>
                </a:lnTo>
                <a:lnTo>
                  <a:pt x="510" y="628"/>
                </a:lnTo>
                <a:lnTo>
                  <a:pt x="514" y="628"/>
                </a:lnTo>
                <a:lnTo>
                  <a:pt x="518" y="629"/>
                </a:lnTo>
                <a:lnTo>
                  <a:pt x="523" y="629"/>
                </a:lnTo>
                <a:lnTo>
                  <a:pt x="527" y="630"/>
                </a:lnTo>
                <a:lnTo>
                  <a:pt x="531" y="630"/>
                </a:lnTo>
                <a:lnTo>
                  <a:pt x="535" y="630"/>
                </a:lnTo>
                <a:lnTo>
                  <a:pt x="539" y="631"/>
                </a:lnTo>
                <a:lnTo>
                  <a:pt x="543" y="631"/>
                </a:lnTo>
                <a:lnTo>
                  <a:pt x="547" y="631"/>
                </a:lnTo>
                <a:lnTo>
                  <a:pt x="552" y="632"/>
                </a:lnTo>
                <a:lnTo>
                  <a:pt x="556" y="632"/>
                </a:lnTo>
                <a:lnTo>
                  <a:pt x="560" y="633"/>
                </a:lnTo>
                <a:lnTo>
                  <a:pt x="564" y="633"/>
                </a:lnTo>
                <a:lnTo>
                  <a:pt x="568" y="633"/>
                </a:lnTo>
                <a:lnTo>
                  <a:pt x="572" y="634"/>
                </a:lnTo>
                <a:lnTo>
                  <a:pt x="576" y="634"/>
                </a:lnTo>
                <a:lnTo>
                  <a:pt x="581" y="634"/>
                </a:lnTo>
                <a:lnTo>
                  <a:pt x="585" y="635"/>
                </a:lnTo>
                <a:lnTo>
                  <a:pt x="589" y="635"/>
                </a:lnTo>
                <a:lnTo>
                  <a:pt x="593" y="635"/>
                </a:lnTo>
                <a:lnTo>
                  <a:pt x="597" y="636"/>
                </a:lnTo>
                <a:lnTo>
                  <a:pt x="601" y="636"/>
                </a:lnTo>
                <a:lnTo>
                  <a:pt x="605" y="636"/>
                </a:lnTo>
                <a:lnTo>
                  <a:pt x="610" y="637"/>
                </a:lnTo>
                <a:lnTo>
                  <a:pt x="614" y="637"/>
                </a:lnTo>
                <a:lnTo>
                  <a:pt x="618" y="637"/>
                </a:lnTo>
                <a:lnTo>
                  <a:pt x="622" y="638"/>
                </a:lnTo>
                <a:lnTo>
                  <a:pt x="626" y="638"/>
                </a:lnTo>
                <a:lnTo>
                  <a:pt x="630" y="638"/>
                </a:lnTo>
                <a:lnTo>
                  <a:pt x="634" y="638"/>
                </a:lnTo>
                <a:lnTo>
                  <a:pt x="639" y="639"/>
                </a:lnTo>
                <a:lnTo>
                  <a:pt x="643" y="639"/>
                </a:lnTo>
                <a:lnTo>
                  <a:pt x="647" y="639"/>
                </a:lnTo>
                <a:lnTo>
                  <a:pt x="651" y="640"/>
                </a:lnTo>
                <a:lnTo>
                  <a:pt x="655" y="640"/>
                </a:lnTo>
                <a:lnTo>
                  <a:pt x="659" y="640"/>
                </a:lnTo>
                <a:lnTo>
                  <a:pt x="664" y="640"/>
                </a:lnTo>
                <a:lnTo>
                  <a:pt x="668" y="641"/>
                </a:lnTo>
                <a:lnTo>
                  <a:pt x="672" y="641"/>
                </a:lnTo>
                <a:lnTo>
                  <a:pt x="676" y="641"/>
                </a:lnTo>
                <a:lnTo>
                  <a:pt x="680" y="641"/>
                </a:lnTo>
                <a:lnTo>
                  <a:pt x="684" y="642"/>
                </a:lnTo>
                <a:lnTo>
                  <a:pt x="688" y="642"/>
                </a:lnTo>
                <a:lnTo>
                  <a:pt x="693" y="642"/>
                </a:lnTo>
                <a:lnTo>
                  <a:pt x="697" y="642"/>
                </a:lnTo>
                <a:lnTo>
                  <a:pt x="701" y="643"/>
                </a:lnTo>
                <a:lnTo>
                  <a:pt x="705" y="643"/>
                </a:lnTo>
                <a:lnTo>
                  <a:pt x="709" y="643"/>
                </a:lnTo>
                <a:lnTo>
                  <a:pt x="713" y="643"/>
                </a:lnTo>
                <a:lnTo>
                  <a:pt x="717" y="643"/>
                </a:lnTo>
                <a:lnTo>
                  <a:pt x="722" y="644"/>
                </a:lnTo>
                <a:lnTo>
                  <a:pt x="726" y="644"/>
                </a:lnTo>
                <a:lnTo>
                  <a:pt x="730" y="644"/>
                </a:lnTo>
                <a:lnTo>
                  <a:pt x="734" y="644"/>
                </a:lnTo>
                <a:lnTo>
                  <a:pt x="738" y="645"/>
                </a:lnTo>
                <a:lnTo>
                  <a:pt x="742" y="645"/>
                </a:lnTo>
                <a:lnTo>
                  <a:pt x="746" y="645"/>
                </a:lnTo>
                <a:lnTo>
                  <a:pt x="751" y="645"/>
                </a:lnTo>
                <a:lnTo>
                  <a:pt x="755" y="645"/>
                </a:lnTo>
                <a:lnTo>
                  <a:pt x="759" y="646"/>
                </a:lnTo>
                <a:lnTo>
                  <a:pt x="763" y="646"/>
                </a:lnTo>
                <a:lnTo>
                  <a:pt x="767" y="646"/>
                </a:lnTo>
                <a:lnTo>
                  <a:pt x="771" y="646"/>
                </a:lnTo>
                <a:lnTo>
                  <a:pt x="775" y="646"/>
                </a:lnTo>
                <a:lnTo>
                  <a:pt x="780" y="647"/>
                </a:lnTo>
                <a:lnTo>
                  <a:pt x="784" y="647"/>
                </a:lnTo>
                <a:lnTo>
                  <a:pt x="788" y="647"/>
                </a:lnTo>
                <a:lnTo>
                  <a:pt x="792" y="647"/>
                </a:lnTo>
                <a:lnTo>
                  <a:pt x="796" y="647"/>
                </a:lnTo>
                <a:lnTo>
                  <a:pt x="800" y="648"/>
                </a:lnTo>
                <a:lnTo>
                  <a:pt x="804" y="648"/>
                </a:lnTo>
                <a:lnTo>
                  <a:pt x="809" y="648"/>
                </a:lnTo>
                <a:lnTo>
                  <a:pt x="813" y="648"/>
                </a:lnTo>
                <a:lnTo>
                  <a:pt x="817" y="648"/>
                </a:lnTo>
                <a:lnTo>
                  <a:pt x="821" y="649"/>
                </a:lnTo>
                <a:lnTo>
                  <a:pt x="825" y="649"/>
                </a:lnTo>
                <a:lnTo>
                  <a:pt x="829" y="649"/>
                </a:lnTo>
                <a:lnTo>
                  <a:pt x="833" y="649"/>
                </a:lnTo>
                <a:lnTo>
                  <a:pt x="838" y="649"/>
                </a:lnTo>
                <a:lnTo>
                  <a:pt x="842" y="649"/>
                </a:lnTo>
                <a:lnTo>
                  <a:pt x="846" y="650"/>
                </a:lnTo>
                <a:lnTo>
                  <a:pt x="850" y="650"/>
                </a:lnTo>
                <a:lnTo>
                  <a:pt x="854" y="650"/>
                </a:lnTo>
                <a:lnTo>
                  <a:pt x="858" y="650"/>
                </a:lnTo>
                <a:lnTo>
                  <a:pt x="862" y="650"/>
                </a:lnTo>
                <a:lnTo>
                  <a:pt x="867" y="650"/>
                </a:lnTo>
                <a:lnTo>
                  <a:pt x="871" y="651"/>
                </a:lnTo>
                <a:lnTo>
                  <a:pt x="875" y="651"/>
                </a:lnTo>
                <a:lnTo>
                  <a:pt x="879" y="651"/>
                </a:lnTo>
                <a:lnTo>
                  <a:pt x="883" y="651"/>
                </a:lnTo>
                <a:lnTo>
                  <a:pt x="887" y="651"/>
                </a:lnTo>
                <a:lnTo>
                  <a:pt x="891" y="651"/>
                </a:lnTo>
                <a:lnTo>
                  <a:pt x="896" y="651"/>
                </a:lnTo>
                <a:lnTo>
                  <a:pt x="900" y="652"/>
                </a:lnTo>
                <a:lnTo>
                  <a:pt x="904" y="652"/>
                </a:lnTo>
                <a:lnTo>
                  <a:pt x="908" y="652"/>
                </a:lnTo>
                <a:lnTo>
                  <a:pt x="912" y="652"/>
                </a:lnTo>
                <a:lnTo>
                  <a:pt x="916" y="652"/>
                </a:lnTo>
                <a:lnTo>
                  <a:pt x="920" y="652"/>
                </a:lnTo>
                <a:lnTo>
                  <a:pt x="925" y="652"/>
                </a:lnTo>
                <a:lnTo>
                  <a:pt x="929" y="653"/>
                </a:lnTo>
                <a:lnTo>
                  <a:pt x="933" y="653"/>
                </a:lnTo>
                <a:lnTo>
                  <a:pt x="937" y="653"/>
                </a:lnTo>
                <a:lnTo>
                  <a:pt x="941" y="653"/>
                </a:lnTo>
                <a:lnTo>
                  <a:pt x="945" y="653"/>
                </a:lnTo>
                <a:lnTo>
                  <a:pt x="949" y="653"/>
                </a:lnTo>
                <a:lnTo>
                  <a:pt x="954" y="653"/>
                </a:lnTo>
                <a:lnTo>
                  <a:pt x="958" y="654"/>
                </a:lnTo>
                <a:lnTo>
                  <a:pt x="962" y="654"/>
                </a:lnTo>
                <a:lnTo>
                  <a:pt x="966" y="654"/>
                </a:lnTo>
                <a:lnTo>
                  <a:pt x="970" y="654"/>
                </a:lnTo>
                <a:lnTo>
                  <a:pt x="974" y="654"/>
                </a:lnTo>
                <a:lnTo>
                  <a:pt x="979" y="654"/>
                </a:lnTo>
                <a:lnTo>
                  <a:pt x="983" y="654"/>
                </a:lnTo>
                <a:lnTo>
                  <a:pt x="987" y="654"/>
                </a:lnTo>
                <a:lnTo>
                  <a:pt x="991" y="655"/>
                </a:lnTo>
                <a:lnTo>
                  <a:pt x="995" y="655"/>
                </a:lnTo>
                <a:lnTo>
                  <a:pt x="999" y="655"/>
                </a:lnTo>
                <a:lnTo>
                  <a:pt x="1003" y="655"/>
                </a:lnTo>
                <a:lnTo>
                  <a:pt x="1008" y="655"/>
                </a:lnTo>
                <a:lnTo>
                  <a:pt x="1012" y="655"/>
                </a:lnTo>
                <a:lnTo>
                  <a:pt x="1016" y="655"/>
                </a:lnTo>
                <a:lnTo>
                  <a:pt x="1020" y="655"/>
                </a:lnTo>
                <a:lnTo>
                  <a:pt x="1024" y="656"/>
                </a:lnTo>
                <a:lnTo>
                  <a:pt x="1028" y="656"/>
                </a:lnTo>
                <a:lnTo>
                  <a:pt x="1032" y="656"/>
                </a:lnTo>
                <a:lnTo>
                  <a:pt x="1037" y="656"/>
                </a:lnTo>
                <a:lnTo>
                  <a:pt x="1041" y="656"/>
                </a:lnTo>
                <a:lnTo>
                  <a:pt x="1045" y="656"/>
                </a:lnTo>
                <a:lnTo>
                  <a:pt x="1049" y="656"/>
                </a:lnTo>
                <a:lnTo>
                  <a:pt x="1053" y="656"/>
                </a:lnTo>
                <a:lnTo>
                  <a:pt x="1057" y="656"/>
                </a:lnTo>
                <a:lnTo>
                  <a:pt x="1061" y="657"/>
                </a:lnTo>
                <a:lnTo>
                  <a:pt x="1066" y="657"/>
                </a:lnTo>
                <a:lnTo>
                  <a:pt x="1070" y="657"/>
                </a:lnTo>
                <a:lnTo>
                  <a:pt x="1074" y="657"/>
                </a:lnTo>
                <a:lnTo>
                  <a:pt x="1078" y="657"/>
                </a:lnTo>
                <a:lnTo>
                  <a:pt x="1082" y="657"/>
                </a:lnTo>
                <a:lnTo>
                  <a:pt x="1086" y="657"/>
                </a:lnTo>
                <a:lnTo>
                  <a:pt x="1090" y="657"/>
                </a:lnTo>
                <a:lnTo>
                  <a:pt x="1095" y="657"/>
                </a:lnTo>
                <a:lnTo>
                  <a:pt x="1099" y="658"/>
                </a:lnTo>
                <a:lnTo>
                  <a:pt x="1103" y="658"/>
                </a:lnTo>
                <a:lnTo>
                  <a:pt x="1107" y="658"/>
                </a:lnTo>
                <a:lnTo>
                  <a:pt x="1111" y="658"/>
                </a:lnTo>
                <a:lnTo>
                  <a:pt x="1115" y="658"/>
                </a:lnTo>
                <a:lnTo>
                  <a:pt x="1119" y="658"/>
                </a:lnTo>
                <a:lnTo>
                  <a:pt x="1124" y="658"/>
                </a:lnTo>
                <a:lnTo>
                  <a:pt x="1128" y="658"/>
                </a:lnTo>
                <a:lnTo>
                  <a:pt x="1132" y="658"/>
                </a:lnTo>
                <a:lnTo>
                  <a:pt x="1136" y="658"/>
                </a:lnTo>
                <a:lnTo>
                  <a:pt x="1140" y="658"/>
                </a:lnTo>
                <a:lnTo>
                  <a:pt x="1144" y="659"/>
                </a:lnTo>
                <a:lnTo>
                  <a:pt x="1148" y="659"/>
                </a:lnTo>
                <a:lnTo>
                  <a:pt x="1153" y="659"/>
                </a:lnTo>
                <a:lnTo>
                  <a:pt x="1157" y="659"/>
                </a:lnTo>
                <a:lnTo>
                  <a:pt x="1161" y="659"/>
                </a:lnTo>
                <a:lnTo>
                  <a:pt x="1165" y="659"/>
                </a:lnTo>
                <a:lnTo>
                  <a:pt x="1169" y="659"/>
                </a:lnTo>
                <a:lnTo>
                  <a:pt x="1173" y="659"/>
                </a:lnTo>
                <a:lnTo>
                  <a:pt x="1177" y="659"/>
                </a:lnTo>
                <a:lnTo>
                  <a:pt x="1182" y="659"/>
                </a:lnTo>
                <a:lnTo>
                  <a:pt x="1186" y="659"/>
                </a:lnTo>
                <a:lnTo>
                  <a:pt x="1190" y="660"/>
                </a:lnTo>
                <a:lnTo>
                  <a:pt x="1194" y="660"/>
                </a:lnTo>
                <a:lnTo>
                  <a:pt x="1198" y="660"/>
                </a:lnTo>
                <a:lnTo>
                  <a:pt x="1202" y="660"/>
                </a:lnTo>
                <a:lnTo>
                  <a:pt x="1206" y="660"/>
                </a:lnTo>
                <a:lnTo>
                  <a:pt x="1211" y="660"/>
                </a:lnTo>
                <a:lnTo>
                  <a:pt x="1215" y="660"/>
                </a:lnTo>
                <a:lnTo>
                  <a:pt x="1219" y="660"/>
                </a:lnTo>
                <a:lnTo>
                  <a:pt x="1223" y="660"/>
                </a:lnTo>
                <a:lnTo>
                  <a:pt x="1227" y="660"/>
                </a:lnTo>
                <a:lnTo>
                  <a:pt x="1231" y="660"/>
                </a:lnTo>
                <a:lnTo>
                  <a:pt x="1235" y="660"/>
                </a:lnTo>
                <a:lnTo>
                  <a:pt x="1240" y="661"/>
                </a:lnTo>
              </a:path>
            </a:pathLst>
          </a:custGeom>
          <a:noFill/>
          <a:ln w="22225">
            <a:solidFill>
              <a:srgbClr val="70707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3" name="Freeform 2217"/>
          <p:cNvSpPr>
            <a:spLocks/>
          </p:cNvSpPr>
          <p:nvPr/>
        </p:nvSpPr>
        <p:spPr bwMode="auto">
          <a:xfrm>
            <a:off x="1468437" y="895350"/>
            <a:ext cx="6678613" cy="4473575"/>
          </a:xfrm>
          <a:custGeom>
            <a:avLst/>
            <a:gdLst>
              <a:gd name="T0" fmla="*/ 17 w 1205"/>
              <a:gd name="T1" fmla="*/ 142 h 807"/>
              <a:gd name="T2" fmla="*/ 37 w 1205"/>
              <a:gd name="T3" fmla="*/ 265 h 807"/>
              <a:gd name="T4" fmla="*/ 57 w 1205"/>
              <a:gd name="T5" fmla="*/ 352 h 807"/>
              <a:gd name="T6" fmla="*/ 77 w 1205"/>
              <a:gd name="T7" fmla="*/ 416 h 807"/>
              <a:gd name="T8" fmla="*/ 97 w 1205"/>
              <a:gd name="T9" fmla="*/ 467 h 807"/>
              <a:gd name="T10" fmla="*/ 117 w 1205"/>
              <a:gd name="T11" fmla="*/ 507 h 807"/>
              <a:gd name="T12" fmla="*/ 137 w 1205"/>
              <a:gd name="T13" fmla="*/ 539 h 807"/>
              <a:gd name="T14" fmla="*/ 158 w 1205"/>
              <a:gd name="T15" fmla="*/ 566 h 807"/>
              <a:gd name="T16" fmla="*/ 178 w 1205"/>
              <a:gd name="T17" fmla="*/ 589 h 807"/>
              <a:gd name="T18" fmla="*/ 198 w 1205"/>
              <a:gd name="T19" fmla="*/ 609 h 807"/>
              <a:gd name="T20" fmla="*/ 218 w 1205"/>
              <a:gd name="T21" fmla="*/ 626 h 807"/>
              <a:gd name="T22" fmla="*/ 238 w 1205"/>
              <a:gd name="T23" fmla="*/ 641 h 807"/>
              <a:gd name="T24" fmla="*/ 258 w 1205"/>
              <a:gd name="T25" fmla="*/ 654 h 807"/>
              <a:gd name="T26" fmla="*/ 278 w 1205"/>
              <a:gd name="T27" fmla="*/ 666 h 807"/>
              <a:gd name="T28" fmla="*/ 298 w 1205"/>
              <a:gd name="T29" fmla="*/ 676 h 807"/>
              <a:gd name="T30" fmla="*/ 319 w 1205"/>
              <a:gd name="T31" fmla="*/ 685 h 807"/>
              <a:gd name="T32" fmla="*/ 339 w 1205"/>
              <a:gd name="T33" fmla="*/ 694 h 807"/>
              <a:gd name="T34" fmla="*/ 359 w 1205"/>
              <a:gd name="T35" fmla="*/ 701 h 807"/>
              <a:gd name="T36" fmla="*/ 379 w 1205"/>
              <a:gd name="T37" fmla="*/ 708 h 807"/>
              <a:gd name="T38" fmla="*/ 399 w 1205"/>
              <a:gd name="T39" fmla="*/ 715 h 807"/>
              <a:gd name="T40" fmla="*/ 419 w 1205"/>
              <a:gd name="T41" fmla="*/ 721 h 807"/>
              <a:gd name="T42" fmla="*/ 439 w 1205"/>
              <a:gd name="T43" fmla="*/ 726 h 807"/>
              <a:gd name="T44" fmla="*/ 460 w 1205"/>
              <a:gd name="T45" fmla="*/ 731 h 807"/>
              <a:gd name="T46" fmla="*/ 480 w 1205"/>
              <a:gd name="T47" fmla="*/ 736 h 807"/>
              <a:gd name="T48" fmla="*/ 500 w 1205"/>
              <a:gd name="T49" fmla="*/ 740 h 807"/>
              <a:gd name="T50" fmla="*/ 520 w 1205"/>
              <a:gd name="T51" fmla="*/ 744 h 807"/>
              <a:gd name="T52" fmla="*/ 540 w 1205"/>
              <a:gd name="T53" fmla="*/ 748 h 807"/>
              <a:gd name="T54" fmla="*/ 560 w 1205"/>
              <a:gd name="T55" fmla="*/ 752 h 807"/>
              <a:gd name="T56" fmla="*/ 580 w 1205"/>
              <a:gd name="T57" fmla="*/ 755 h 807"/>
              <a:gd name="T58" fmla="*/ 601 w 1205"/>
              <a:gd name="T59" fmla="*/ 758 h 807"/>
              <a:gd name="T60" fmla="*/ 621 w 1205"/>
              <a:gd name="T61" fmla="*/ 761 h 807"/>
              <a:gd name="T62" fmla="*/ 641 w 1205"/>
              <a:gd name="T63" fmla="*/ 764 h 807"/>
              <a:gd name="T64" fmla="*/ 661 w 1205"/>
              <a:gd name="T65" fmla="*/ 767 h 807"/>
              <a:gd name="T66" fmla="*/ 681 w 1205"/>
              <a:gd name="T67" fmla="*/ 769 h 807"/>
              <a:gd name="T68" fmla="*/ 701 w 1205"/>
              <a:gd name="T69" fmla="*/ 771 h 807"/>
              <a:gd name="T70" fmla="*/ 721 w 1205"/>
              <a:gd name="T71" fmla="*/ 774 h 807"/>
              <a:gd name="T72" fmla="*/ 742 w 1205"/>
              <a:gd name="T73" fmla="*/ 776 h 807"/>
              <a:gd name="T74" fmla="*/ 762 w 1205"/>
              <a:gd name="T75" fmla="*/ 778 h 807"/>
              <a:gd name="T76" fmla="*/ 782 w 1205"/>
              <a:gd name="T77" fmla="*/ 780 h 807"/>
              <a:gd name="T78" fmla="*/ 802 w 1205"/>
              <a:gd name="T79" fmla="*/ 782 h 807"/>
              <a:gd name="T80" fmla="*/ 822 w 1205"/>
              <a:gd name="T81" fmla="*/ 783 h 807"/>
              <a:gd name="T82" fmla="*/ 842 w 1205"/>
              <a:gd name="T83" fmla="*/ 785 h 807"/>
              <a:gd name="T84" fmla="*/ 862 w 1205"/>
              <a:gd name="T85" fmla="*/ 787 h 807"/>
              <a:gd name="T86" fmla="*/ 882 w 1205"/>
              <a:gd name="T87" fmla="*/ 788 h 807"/>
              <a:gd name="T88" fmla="*/ 903 w 1205"/>
              <a:gd name="T89" fmla="*/ 790 h 807"/>
              <a:gd name="T90" fmla="*/ 923 w 1205"/>
              <a:gd name="T91" fmla="*/ 791 h 807"/>
              <a:gd name="T92" fmla="*/ 943 w 1205"/>
              <a:gd name="T93" fmla="*/ 793 h 807"/>
              <a:gd name="T94" fmla="*/ 963 w 1205"/>
              <a:gd name="T95" fmla="*/ 794 h 807"/>
              <a:gd name="T96" fmla="*/ 983 w 1205"/>
              <a:gd name="T97" fmla="*/ 795 h 807"/>
              <a:gd name="T98" fmla="*/ 1003 w 1205"/>
              <a:gd name="T99" fmla="*/ 797 h 807"/>
              <a:gd name="T100" fmla="*/ 1023 w 1205"/>
              <a:gd name="T101" fmla="*/ 798 h 807"/>
              <a:gd name="T102" fmla="*/ 1044 w 1205"/>
              <a:gd name="T103" fmla="*/ 799 h 807"/>
              <a:gd name="T104" fmla="*/ 1064 w 1205"/>
              <a:gd name="T105" fmla="*/ 800 h 807"/>
              <a:gd name="T106" fmla="*/ 1084 w 1205"/>
              <a:gd name="T107" fmla="*/ 801 h 807"/>
              <a:gd name="T108" fmla="*/ 1104 w 1205"/>
              <a:gd name="T109" fmla="*/ 802 h 807"/>
              <a:gd name="T110" fmla="*/ 1124 w 1205"/>
              <a:gd name="T111" fmla="*/ 803 h 807"/>
              <a:gd name="T112" fmla="*/ 1144 w 1205"/>
              <a:gd name="T113" fmla="*/ 804 h 807"/>
              <a:gd name="T114" fmla="*/ 1164 w 1205"/>
              <a:gd name="T115" fmla="*/ 805 h 807"/>
              <a:gd name="T116" fmla="*/ 1185 w 1205"/>
              <a:gd name="T117" fmla="*/ 806 h 807"/>
              <a:gd name="T118" fmla="*/ 1205 w 1205"/>
              <a:gd name="T119" fmla="*/ 807 h 8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205" h="807">
                <a:moveTo>
                  <a:pt x="0" y="0"/>
                </a:moveTo>
                <a:lnTo>
                  <a:pt x="4" y="41"/>
                </a:lnTo>
                <a:lnTo>
                  <a:pt x="8" y="78"/>
                </a:lnTo>
                <a:lnTo>
                  <a:pt x="12" y="111"/>
                </a:lnTo>
                <a:lnTo>
                  <a:pt x="17" y="142"/>
                </a:lnTo>
                <a:lnTo>
                  <a:pt x="21" y="170"/>
                </a:lnTo>
                <a:lnTo>
                  <a:pt x="25" y="197"/>
                </a:lnTo>
                <a:lnTo>
                  <a:pt x="29" y="221"/>
                </a:lnTo>
                <a:lnTo>
                  <a:pt x="33" y="244"/>
                </a:lnTo>
                <a:lnTo>
                  <a:pt x="37" y="265"/>
                </a:lnTo>
                <a:lnTo>
                  <a:pt x="41" y="284"/>
                </a:lnTo>
                <a:lnTo>
                  <a:pt x="45" y="303"/>
                </a:lnTo>
                <a:lnTo>
                  <a:pt x="49" y="320"/>
                </a:lnTo>
                <a:lnTo>
                  <a:pt x="53" y="336"/>
                </a:lnTo>
                <a:lnTo>
                  <a:pt x="57" y="352"/>
                </a:lnTo>
                <a:lnTo>
                  <a:pt x="61" y="366"/>
                </a:lnTo>
                <a:lnTo>
                  <a:pt x="65" y="380"/>
                </a:lnTo>
                <a:lnTo>
                  <a:pt x="69" y="393"/>
                </a:lnTo>
                <a:lnTo>
                  <a:pt x="73" y="405"/>
                </a:lnTo>
                <a:lnTo>
                  <a:pt x="77" y="416"/>
                </a:lnTo>
                <a:lnTo>
                  <a:pt x="81" y="428"/>
                </a:lnTo>
                <a:lnTo>
                  <a:pt x="85" y="438"/>
                </a:lnTo>
                <a:lnTo>
                  <a:pt x="89" y="448"/>
                </a:lnTo>
                <a:lnTo>
                  <a:pt x="93" y="458"/>
                </a:lnTo>
                <a:lnTo>
                  <a:pt x="97" y="467"/>
                </a:lnTo>
                <a:lnTo>
                  <a:pt x="101" y="475"/>
                </a:lnTo>
                <a:lnTo>
                  <a:pt x="105" y="484"/>
                </a:lnTo>
                <a:lnTo>
                  <a:pt x="109" y="492"/>
                </a:lnTo>
                <a:lnTo>
                  <a:pt x="113" y="499"/>
                </a:lnTo>
                <a:lnTo>
                  <a:pt x="117" y="507"/>
                </a:lnTo>
                <a:lnTo>
                  <a:pt x="121" y="514"/>
                </a:lnTo>
                <a:lnTo>
                  <a:pt x="125" y="521"/>
                </a:lnTo>
                <a:lnTo>
                  <a:pt x="129" y="527"/>
                </a:lnTo>
                <a:lnTo>
                  <a:pt x="133" y="533"/>
                </a:lnTo>
                <a:lnTo>
                  <a:pt x="137" y="539"/>
                </a:lnTo>
                <a:lnTo>
                  <a:pt x="141" y="545"/>
                </a:lnTo>
                <a:lnTo>
                  <a:pt x="145" y="551"/>
                </a:lnTo>
                <a:lnTo>
                  <a:pt x="149" y="556"/>
                </a:lnTo>
                <a:lnTo>
                  <a:pt x="153" y="561"/>
                </a:lnTo>
                <a:lnTo>
                  <a:pt x="158" y="566"/>
                </a:lnTo>
                <a:lnTo>
                  <a:pt x="162" y="571"/>
                </a:lnTo>
                <a:lnTo>
                  <a:pt x="166" y="576"/>
                </a:lnTo>
                <a:lnTo>
                  <a:pt x="170" y="581"/>
                </a:lnTo>
                <a:lnTo>
                  <a:pt x="174" y="585"/>
                </a:lnTo>
                <a:lnTo>
                  <a:pt x="178" y="589"/>
                </a:lnTo>
                <a:lnTo>
                  <a:pt x="182" y="594"/>
                </a:lnTo>
                <a:lnTo>
                  <a:pt x="186" y="598"/>
                </a:lnTo>
                <a:lnTo>
                  <a:pt x="190" y="602"/>
                </a:lnTo>
                <a:lnTo>
                  <a:pt x="194" y="605"/>
                </a:lnTo>
                <a:lnTo>
                  <a:pt x="198" y="609"/>
                </a:lnTo>
                <a:lnTo>
                  <a:pt x="202" y="613"/>
                </a:lnTo>
                <a:lnTo>
                  <a:pt x="206" y="616"/>
                </a:lnTo>
                <a:lnTo>
                  <a:pt x="210" y="620"/>
                </a:lnTo>
                <a:lnTo>
                  <a:pt x="214" y="623"/>
                </a:lnTo>
                <a:lnTo>
                  <a:pt x="218" y="626"/>
                </a:lnTo>
                <a:lnTo>
                  <a:pt x="222" y="629"/>
                </a:lnTo>
                <a:lnTo>
                  <a:pt x="226" y="632"/>
                </a:lnTo>
                <a:lnTo>
                  <a:pt x="230" y="635"/>
                </a:lnTo>
                <a:lnTo>
                  <a:pt x="234" y="638"/>
                </a:lnTo>
                <a:lnTo>
                  <a:pt x="238" y="641"/>
                </a:lnTo>
                <a:lnTo>
                  <a:pt x="242" y="644"/>
                </a:lnTo>
                <a:lnTo>
                  <a:pt x="246" y="646"/>
                </a:lnTo>
                <a:lnTo>
                  <a:pt x="250" y="649"/>
                </a:lnTo>
                <a:lnTo>
                  <a:pt x="254" y="651"/>
                </a:lnTo>
                <a:lnTo>
                  <a:pt x="258" y="654"/>
                </a:lnTo>
                <a:lnTo>
                  <a:pt x="262" y="656"/>
                </a:lnTo>
                <a:lnTo>
                  <a:pt x="266" y="659"/>
                </a:lnTo>
                <a:lnTo>
                  <a:pt x="270" y="661"/>
                </a:lnTo>
                <a:lnTo>
                  <a:pt x="274" y="663"/>
                </a:lnTo>
                <a:lnTo>
                  <a:pt x="278" y="666"/>
                </a:lnTo>
                <a:lnTo>
                  <a:pt x="282" y="668"/>
                </a:lnTo>
                <a:lnTo>
                  <a:pt x="286" y="670"/>
                </a:lnTo>
                <a:lnTo>
                  <a:pt x="290" y="672"/>
                </a:lnTo>
                <a:lnTo>
                  <a:pt x="294" y="674"/>
                </a:lnTo>
                <a:lnTo>
                  <a:pt x="298" y="676"/>
                </a:lnTo>
                <a:lnTo>
                  <a:pt x="303" y="678"/>
                </a:lnTo>
                <a:lnTo>
                  <a:pt x="307" y="680"/>
                </a:lnTo>
                <a:lnTo>
                  <a:pt x="311" y="682"/>
                </a:lnTo>
                <a:lnTo>
                  <a:pt x="315" y="683"/>
                </a:lnTo>
                <a:lnTo>
                  <a:pt x="319" y="685"/>
                </a:lnTo>
                <a:lnTo>
                  <a:pt x="323" y="687"/>
                </a:lnTo>
                <a:lnTo>
                  <a:pt x="327" y="689"/>
                </a:lnTo>
                <a:lnTo>
                  <a:pt x="331" y="690"/>
                </a:lnTo>
                <a:lnTo>
                  <a:pt x="335" y="692"/>
                </a:lnTo>
                <a:lnTo>
                  <a:pt x="339" y="694"/>
                </a:lnTo>
                <a:lnTo>
                  <a:pt x="343" y="695"/>
                </a:lnTo>
                <a:lnTo>
                  <a:pt x="347" y="697"/>
                </a:lnTo>
                <a:lnTo>
                  <a:pt x="351" y="698"/>
                </a:lnTo>
                <a:lnTo>
                  <a:pt x="355" y="700"/>
                </a:lnTo>
                <a:lnTo>
                  <a:pt x="359" y="701"/>
                </a:lnTo>
                <a:lnTo>
                  <a:pt x="363" y="703"/>
                </a:lnTo>
                <a:lnTo>
                  <a:pt x="367" y="704"/>
                </a:lnTo>
                <a:lnTo>
                  <a:pt x="371" y="706"/>
                </a:lnTo>
                <a:lnTo>
                  <a:pt x="375" y="707"/>
                </a:lnTo>
                <a:lnTo>
                  <a:pt x="379" y="708"/>
                </a:lnTo>
                <a:lnTo>
                  <a:pt x="383" y="710"/>
                </a:lnTo>
                <a:lnTo>
                  <a:pt x="387" y="711"/>
                </a:lnTo>
                <a:lnTo>
                  <a:pt x="391" y="712"/>
                </a:lnTo>
                <a:lnTo>
                  <a:pt x="395" y="714"/>
                </a:lnTo>
                <a:lnTo>
                  <a:pt x="399" y="715"/>
                </a:lnTo>
                <a:lnTo>
                  <a:pt x="403" y="716"/>
                </a:lnTo>
                <a:lnTo>
                  <a:pt x="407" y="717"/>
                </a:lnTo>
                <a:lnTo>
                  <a:pt x="411" y="718"/>
                </a:lnTo>
                <a:lnTo>
                  <a:pt x="415" y="720"/>
                </a:lnTo>
                <a:lnTo>
                  <a:pt x="419" y="721"/>
                </a:lnTo>
                <a:lnTo>
                  <a:pt x="423" y="722"/>
                </a:lnTo>
                <a:lnTo>
                  <a:pt x="427" y="723"/>
                </a:lnTo>
                <a:lnTo>
                  <a:pt x="431" y="724"/>
                </a:lnTo>
                <a:lnTo>
                  <a:pt x="435" y="725"/>
                </a:lnTo>
                <a:lnTo>
                  <a:pt x="439" y="726"/>
                </a:lnTo>
                <a:lnTo>
                  <a:pt x="443" y="727"/>
                </a:lnTo>
                <a:lnTo>
                  <a:pt x="447" y="728"/>
                </a:lnTo>
                <a:lnTo>
                  <a:pt x="451" y="729"/>
                </a:lnTo>
                <a:lnTo>
                  <a:pt x="456" y="730"/>
                </a:lnTo>
                <a:lnTo>
                  <a:pt x="460" y="731"/>
                </a:lnTo>
                <a:lnTo>
                  <a:pt x="464" y="732"/>
                </a:lnTo>
                <a:lnTo>
                  <a:pt x="468" y="733"/>
                </a:lnTo>
                <a:lnTo>
                  <a:pt x="472" y="734"/>
                </a:lnTo>
                <a:lnTo>
                  <a:pt x="476" y="735"/>
                </a:lnTo>
                <a:lnTo>
                  <a:pt x="480" y="736"/>
                </a:lnTo>
                <a:lnTo>
                  <a:pt x="484" y="737"/>
                </a:lnTo>
                <a:lnTo>
                  <a:pt x="488" y="738"/>
                </a:lnTo>
                <a:lnTo>
                  <a:pt x="492" y="738"/>
                </a:lnTo>
                <a:lnTo>
                  <a:pt x="496" y="739"/>
                </a:lnTo>
                <a:lnTo>
                  <a:pt x="500" y="740"/>
                </a:lnTo>
                <a:lnTo>
                  <a:pt x="504" y="741"/>
                </a:lnTo>
                <a:lnTo>
                  <a:pt x="508" y="742"/>
                </a:lnTo>
                <a:lnTo>
                  <a:pt x="512" y="743"/>
                </a:lnTo>
                <a:lnTo>
                  <a:pt x="516" y="743"/>
                </a:lnTo>
                <a:lnTo>
                  <a:pt x="520" y="744"/>
                </a:lnTo>
                <a:lnTo>
                  <a:pt x="524" y="745"/>
                </a:lnTo>
                <a:lnTo>
                  <a:pt x="528" y="746"/>
                </a:lnTo>
                <a:lnTo>
                  <a:pt x="532" y="747"/>
                </a:lnTo>
                <a:lnTo>
                  <a:pt x="536" y="747"/>
                </a:lnTo>
                <a:lnTo>
                  <a:pt x="540" y="748"/>
                </a:lnTo>
                <a:lnTo>
                  <a:pt x="544" y="749"/>
                </a:lnTo>
                <a:lnTo>
                  <a:pt x="548" y="750"/>
                </a:lnTo>
                <a:lnTo>
                  <a:pt x="552" y="750"/>
                </a:lnTo>
                <a:lnTo>
                  <a:pt x="556" y="751"/>
                </a:lnTo>
                <a:lnTo>
                  <a:pt x="560" y="752"/>
                </a:lnTo>
                <a:lnTo>
                  <a:pt x="564" y="752"/>
                </a:lnTo>
                <a:lnTo>
                  <a:pt x="568" y="753"/>
                </a:lnTo>
                <a:lnTo>
                  <a:pt x="572" y="754"/>
                </a:lnTo>
                <a:lnTo>
                  <a:pt x="576" y="754"/>
                </a:lnTo>
                <a:lnTo>
                  <a:pt x="580" y="755"/>
                </a:lnTo>
                <a:lnTo>
                  <a:pt x="584" y="756"/>
                </a:lnTo>
                <a:lnTo>
                  <a:pt x="588" y="756"/>
                </a:lnTo>
                <a:lnTo>
                  <a:pt x="592" y="757"/>
                </a:lnTo>
                <a:lnTo>
                  <a:pt x="596" y="758"/>
                </a:lnTo>
                <a:lnTo>
                  <a:pt x="601" y="758"/>
                </a:lnTo>
                <a:lnTo>
                  <a:pt x="605" y="759"/>
                </a:lnTo>
                <a:lnTo>
                  <a:pt x="609" y="759"/>
                </a:lnTo>
                <a:lnTo>
                  <a:pt x="613" y="760"/>
                </a:lnTo>
                <a:lnTo>
                  <a:pt x="617" y="760"/>
                </a:lnTo>
                <a:lnTo>
                  <a:pt x="621" y="761"/>
                </a:lnTo>
                <a:lnTo>
                  <a:pt x="625" y="762"/>
                </a:lnTo>
                <a:lnTo>
                  <a:pt x="629" y="762"/>
                </a:lnTo>
                <a:lnTo>
                  <a:pt x="633" y="763"/>
                </a:lnTo>
                <a:lnTo>
                  <a:pt x="637" y="763"/>
                </a:lnTo>
                <a:lnTo>
                  <a:pt x="641" y="764"/>
                </a:lnTo>
                <a:lnTo>
                  <a:pt x="645" y="764"/>
                </a:lnTo>
                <a:lnTo>
                  <a:pt x="649" y="765"/>
                </a:lnTo>
                <a:lnTo>
                  <a:pt x="653" y="765"/>
                </a:lnTo>
                <a:lnTo>
                  <a:pt x="657" y="766"/>
                </a:lnTo>
                <a:lnTo>
                  <a:pt x="661" y="767"/>
                </a:lnTo>
                <a:lnTo>
                  <a:pt x="665" y="767"/>
                </a:lnTo>
                <a:lnTo>
                  <a:pt x="669" y="768"/>
                </a:lnTo>
                <a:lnTo>
                  <a:pt x="673" y="768"/>
                </a:lnTo>
                <a:lnTo>
                  <a:pt x="677" y="769"/>
                </a:lnTo>
                <a:lnTo>
                  <a:pt x="681" y="769"/>
                </a:lnTo>
                <a:lnTo>
                  <a:pt x="685" y="770"/>
                </a:lnTo>
                <a:lnTo>
                  <a:pt x="689" y="770"/>
                </a:lnTo>
                <a:lnTo>
                  <a:pt x="693" y="770"/>
                </a:lnTo>
                <a:lnTo>
                  <a:pt x="697" y="771"/>
                </a:lnTo>
                <a:lnTo>
                  <a:pt x="701" y="771"/>
                </a:lnTo>
                <a:lnTo>
                  <a:pt x="705" y="772"/>
                </a:lnTo>
                <a:lnTo>
                  <a:pt x="709" y="772"/>
                </a:lnTo>
                <a:lnTo>
                  <a:pt x="713" y="773"/>
                </a:lnTo>
                <a:lnTo>
                  <a:pt x="717" y="773"/>
                </a:lnTo>
                <a:lnTo>
                  <a:pt x="721" y="774"/>
                </a:lnTo>
                <a:lnTo>
                  <a:pt x="725" y="774"/>
                </a:lnTo>
                <a:lnTo>
                  <a:pt x="729" y="775"/>
                </a:lnTo>
                <a:lnTo>
                  <a:pt x="733" y="775"/>
                </a:lnTo>
                <a:lnTo>
                  <a:pt x="737" y="775"/>
                </a:lnTo>
                <a:lnTo>
                  <a:pt x="742" y="776"/>
                </a:lnTo>
                <a:lnTo>
                  <a:pt x="746" y="776"/>
                </a:lnTo>
                <a:lnTo>
                  <a:pt x="750" y="777"/>
                </a:lnTo>
                <a:lnTo>
                  <a:pt x="754" y="777"/>
                </a:lnTo>
                <a:lnTo>
                  <a:pt x="758" y="777"/>
                </a:lnTo>
                <a:lnTo>
                  <a:pt x="762" y="778"/>
                </a:lnTo>
                <a:lnTo>
                  <a:pt x="766" y="778"/>
                </a:lnTo>
                <a:lnTo>
                  <a:pt x="770" y="779"/>
                </a:lnTo>
                <a:lnTo>
                  <a:pt x="774" y="779"/>
                </a:lnTo>
                <a:lnTo>
                  <a:pt x="778" y="779"/>
                </a:lnTo>
                <a:lnTo>
                  <a:pt x="782" y="780"/>
                </a:lnTo>
                <a:lnTo>
                  <a:pt x="786" y="780"/>
                </a:lnTo>
                <a:lnTo>
                  <a:pt x="790" y="781"/>
                </a:lnTo>
                <a:lnTo>
                  <a:pt x="794" y="781"/>
                </a:lnTo>
                <a:lnTo>
                  <a:pt x="798" y="781"/>
                </a:lnTo>
                <a:lnTo>
                  <a:pt x="802" y="782"/>
                </a:lnTo>
                <a:lnTo>
                  <a:pt x="806" y="782"/>
                </a:lnTo>
                <a:lnTo>
                  <a:pt x="810" y="782"/>
                </a:lnTo>
                <a:lnTo>
                  <a:pt x="814" y="783"/>
                </a:lnTo>
                <a:lnTo>
                  <a:pt x="818" y="783"/>
                </a:lnTo>
                <a:lnTo>
                  <a:pt x="822" y="783"/>
                </a:lnTo>
                <a:lnTo>
                  <a:pt x="826" y="784"/>
                </a:lnTo>
                <a:lnTo>
                  <a:pt x="830" y="784"/>
                </a:lnTo>
                <a:lnTo>
                  <a:pt x="834" y="785"/>
                </a:lnTo>
                <a:lnTo>
                  <a:pt x="838" y="785"/>
                </a:lnTo>
                <a:lnTo>
                  <a:pt x="842" y="785"/>
                </a:lnTo>
                <a:lnTo>
                  <a:pt x="846" y="785"/>
                </a:lnTo>
                <a:lnTo>
                  <a:pt x="850" y="786"/>
                </a:lnTo>
                <a:lnTo>
                  <a:pt x="854" y="786"/>
                </a:lnTo>
                <a:lnTo>
                  <a:pt x="858" y="786"/>
                </a:lnTo>
                <a:lnTo>
                  <a:pt x="862" y="787"/>
                </a:lnTo>
                <a:lnTo>
                  <a:pt x="866" y="787"/>
                </a:lnTo>
                <a:lnTo>
                  <a:pt x="870" y="787"/>
                </a:lnTo>
                <a:lnTo>
                  <a:pt x="874" y="788"/>
                </a:lnTo>
                <a:lnTo>
                  <a:pt x="878" y="788"/>
                </a:lnTo>
                <a:lnTo>
                  <a:pt x="882" y="788"/>
                </a:lnTo>
                <a:lnTo>
                  <a:pt x="886" y="789"/>
                </a:lnTo>
                <a:lnTo>
                  <a:pt x="890" y="789"/>
                </a:lnTo>
                <a:lnTo>
                  <a:pt x="895" y="789"/>
                </a:lnTo>
                <a:lnTo>
                  <a:pt x="899" y="790"/>
                </a:lnTo>
                <a:lnTo>
                  <a:pt x="903" y="790"/>
                </a:lnTo>
                <a:lnTo>
                  <a:pt x="907" y="790"/>
                </a:lnTo>
                <a:lnTo>
                  <a:pt x="911" y="790"/>
                </a:lnTo>
                <a:lnTo>
                  <a:pt x="915" y="791"/>
                </a:lnTo>
                <a:lnTo>
                  <a:pt x="919" y="791"/>
                </a:lnTo>
                <a:lnTo>
                  <a:pt x="923" y="791"/>
                </a:lnTo>
                <a:lnTo>
                  <a:pt x="927" y="792"/>
                </a:lnTo>
                <a:lnTo>
                  <a:pt x="931" y="792"/>
                </a:lnTo>
                <a:lnTo>
                  <a:pt x="935" y="792"/>
                </a:lnTo>
                <a:lnTo>
                  <a:pt x="939" y="792"/>
                </a:lnTo>
                <a:lnTo>
                  <a:pt x="943" y="793"/>
                </a:lnTo>
                <a:lnTo>
                  <a:pt x="947" y="793"/>
                </a:lnTo>
                <a:lnTo>
                  <a:pt x="951" y="793"/>
                </a:lnTo>
                <a:lnTo>
                  <a:pt x="955" y="793"/>
                </a:lnTo>
                <a:lnTo>
                  <a:pt x="959" y="794"/>
                </a:lnTo>
                <a:lnTo>
                  <a:pt x="963" y="794"/>
                </a:lnTo>
                <a:lnTo>
                  <a:pt x="967" y="794"/>
                </a:lnTo>
                <a:lnTo>
                  <a:pt x="971" y="794"/>
                </a:lnTo>
                <a:lnTo>
                  <a:pt x="975" y="795"/>
                </a:lnTo>
                <a:lnTo>
                  <a:pt x="979" y="795"/>
                </a:lnTo>
                <a:lnTo>
                  <a:pt x="983" y="795"/>
                </a:lnTo>
                <a:lnTo>
                  <a:pt x="987" y="796"/>
                </a:lnTo>
                <a:lnTo>
                  <a:pt x="991" y="796"/>
                </a:lnTo>
                <a:lnTo>
                  <a:pt x="995" y="796"/>
                </a:lnTo>
                <a:lnTo>
                  <a:pt x="999" y="796"/>
                </a:lnTo>
                <a:lnTo>
                  <a:pt x="1003" y="797"/>
                </a:lnTo>
                <a:lnTo>
                  <a:pt x="1007" y="797"/>
                </a:lnTo>
                <a:lnTo>
                  <a:pt x="1011" y="797"/>
                </a:lnTo>
                <a:lnTo>
                  <a:pt x="1015" y="797"/>
                </a:lnTo>
                <a:lnTo>
                  <a:pt x="1019" y="797"/>
                </a:lnTo>
                <a:lnTo>
                  <a:pt x="1023" y="798"/>
                </a:lnTo>
                <a:lnTo>
                  <a:pt x="1027" y="798"/>
                </a:lnTo>
                <a:lnTo>
                  <a:pt x="1031" y="798"/>
                </a:lnTo>
                <a:lnTo>
                  <a:pt x="1035" y="798"/>
                </a:lnTo>
                <a:lnTo>
                  <a:pt x="1040" y="799"/>
                </a:lnTo>
                <a:lnTo>
                  <a:pt x="1044" y="799"/>
                </a:lnTo>
                <a:lnTo>
                  <a:pt x="1048" y="799"/>
                </a:lnTo>
                <a:lnTo>
                  <a:pt x="1052" y="799"/>
                </a:lnTo>
                <a:lnTo>
                  <a:pt x="1056" y="799"/>
                </a:lnTo>
                <a:lnTo>
                  <a:pt x="1060" y="800"/>
                </a:lnTo>
                <a:lnTo>
                  <a:pt x="1064" y="800"/>
                </a:lnTo>
                <a:lnTo>
                  <a:pt x="1068" y="800"/>
                </a:lnTo>
                <a:lnTo>
                  <a:pt x="1072" y="800"/>
                </a:lnTo>
                <a:lnTo>
                  <a:pt x="1076" y="801"/>
                </a:lnTo>
                <a:lnTo>
                  <a:pt x="1080" y="801"/>
                </a:lnTo>
                <a:lnTo>
                  <a:pt x="1084" y="801"/>
                </a:lnTo>
                <a:lnTo>
                  <a:pt x="1088" y="801"/>
                </a:lnTo>
                <a:lnTo>
                  <a:pt x="1092" y="801"/>
                </a:lnTo>
                <a:lnTo>
                  <a:pt x="1096" y="802"/>
                </a:lnTo>
                <a:lnTo>
                  <a:pt x="1100" y="802"/>
                </a:lnTo>
                <a:lnTo>
                  <a:pt x="1104" y="802"/>
                </a:lnTo>
                <a:lnTo>
                  <a:pt x="1108" y="802"/>
                </a:lnTo>
                <a:lnTo>
                  <a:pt x="1112" y="802"/>
                </a:lnTo>
                <a:lnTo>
                  <a:pt x="1116" y="803"/>
                </a:lnTo>
                <a:lnTo>
                  <a:pt x="1120" y="803"/>
                </a:lnTo>
                <a:lnTo>
                  <a:pt x="1124" y="803"/>
                </a:lnTo>
                <a:lnTo>
                  <a:pt x="1128" y="803"/>
                </a:lnTo>
                <a:lnTo>
                  <a:pt x="1132" y="803"/>
                </a:lnTo>
                <a:lnTo>
                  <a:pt x="1136" y="804"/>
                </a:lnTo>
                <a:lnTo>
                  <a:pt x="1140" y="804"/>
                </a:lnTo>
                <a:lnTo>
                  <a:pt x="1144" y="804"/>
                </a:lnTo>
                <a:lnTo>
                  <a:pt x="1148" y="804"/>
                </a:lnTo>
                <a:lnTo>
                  <a:pt x="1152" y="804"/>
                </a:lnTo>
                <a:lnTo>
                  <a:pt x="1156" y="805"/>
                </a:lnTo>
                <a:lnTo>
                  <a:pt x="1160" y="805"/>
                </a:lnTo>
                <a:lnTo>
                  <a:pt x="1164" y="805"/>
                </a:lnTo>
                <a:lnTo>
                  <a:pt x="1168" y="805"/>
                </a:lnTo>
                <a:lnTo>
                  <a:pt x="1172" y="805"/>
                </a:lnTo>
                <a:lnTo>
                  <a:pt x="1176" y="805"/>
                </a:lnTo>
                <a:lnTo>
                  <a:pt x="1181" y="806"/>
                </a:lnTo>
                <a:lnTo>
                  <a:pt x="1185" y="806"/>
                </a:lnTo>
                <a:lnTo>
                  <a:pt x="1189" y="806"/>
                </a:lnTo>
                <a:lnTo>
                  <a:pt x="1193" y="806"/>
                </a:lnTo>
                <a:lnTo>
                  <a:pt x="1197" y="806"/>
                </a:lnTo>
                <a:lnTo>
                  <a:pt x="1201" y="807"/>
                </a:lnTo>
                <a:lnTo>
                  <a:pt x="1205" y="807"/>
                </a:lnTo>
              </a:path>
            </a:pathLst>
          </a:custGeom>
          <a:noFill/>
          <a:ln w="22225">
            <a:solidFill>
              <a:srgbClr val="70707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4" name="Line 2218"/>
          <p:cNvSpPr>
            <a:spLocks noChangeShapeType="1"/>
          </p:cNvSpPr>
          <p:nvPr/>
        </p:nvSpPr>
        <p:spPr bwMode="auto">
          <a:xfrm flipV="1">
            <a:off x="869950" y="712788"/>
            <a:ext cx="0" cy="51054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5" name="Line 2219"/>
          <p:cNvSpPr>
            <a:spLocks noChangeShapeType="1"/>
          </p:cNvSpPr>
          <p:nvPr/>
        </p:nvSpPr>
        <p:spPr bwMode="auto">
          <a:xfrm flipH="1">
            <a:off x="781050" y="56689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6" name="Rectangle 2220"/>
          <p:cNvSpPr>
            <a:spLocks noChangeArrowheads="1"/>
          </p:cNvSpPr>
          <p:nvPr/>
        </p:nvSpPr>
        <p:spPr bwMode="auto">
          <a:xfrm rot="16200000">
            <a:off x="508000" y="544353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77" name="Line 2221"/>
          <p:cNvSpPr>
            <a:spLocks noChangeShapeType="1"/>
          </p:cNvSpPr>
          <p:nvPr/>
        </p:nvSpPr>
        <p:spPr bwMode="auto">
          <a:xfrm flipH="1">
            <a:off x="781050" y="47101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8" name="Rectangle 2222"/>
          <p:cNvSpPr>
            <a:spLocks noChangeArrowheads="1"/>
          </p:cNvSpPr>
          <p:nvPr/>
        </p:nvSpPr>
        <p:spPr bwMode="auto">
          <a:xfrm rot="16200000">
            <a:off x="441325" y="44846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79" name="Line 2223"/>
          <p:cNvSpPr>
            <a:spLocks noChangeShapeType="1"/>
          </p:cNvSpPr>
          <p:nvPr/>
        </p:nvSpPr>
        <p:spPr bwMode="auto">
          <a:xfrm flipH="1">
            <a:off x="781050" y="37449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0" name="Rectangle 2224"/>
          <p:cNvSpPr>
            <a:spLocks noChangeArrowheads="1"/>
          </p:cNvSpPr>
          <p:nvPr/>
        </p:nvSpPr>
        <p:spPr bwMode="auto">
          <a:xfrm rot="16200000">
            <a:off x="441325" y="35194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1" name="Line 2225"/>
          <p:cNvSpPr>
            <a:spLocks noChangeShapeType="1"/>
          </p:cNvSpPr>
          <p:nvPr/>
        </p:nvSpPr>
        <p:spPr bwMode="auto">
          <a:xfrm flipH="1">
            <a:off x="781050" y="27797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2" name="Rectangle 2226"/>
          <p:cNvSpPr>
            <a:spLocks noChangeArrowheads="1"/>
          </p:cNvSpPr>
          <p:nvPr/>
        </p:nvSpPr>
        <p:spPr bwMode="auto">
          <a:xfrm rot="16200000">
            <a:off x="441325" y="255587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3" name="Line 2227"/>
          <p:cNvSpPr>
            <a:spLocks noChangeShapeType="1"/>
          </p:cNvSpPr>
          <p:nvPr/>
        </p:nvSpPr>
        <p:spPr bwMode="auto">
          <a:xfrm flipH="1">
            <a:off x="781050" y="18208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4" name="Rectangle 2228"/>
          <p:cNvSpPr>
            <a:spLocks noChangeArrowheads="1"/>
          </p:cNvSpPr>
          <p:nvPr/>
        </p:nvSpPr>
        <p:spPr bwMode="auto">
          <a:xfrm rot="16200000">
            <a:off x="441325" y="15970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5" name="Line 2229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6" name="Rectangle 2230"/>
          <p:cNvSpPr>
            <a:spLocks noChangeArrowheads="1"/>
          </p:cNvSpPr>
          <p:nvPr/>
        </p:nvSpPr>
        <p:spPr bwMode="auto">
          <a:xfrm rot="16200000">
            <a:off x="374650" y="625475"/>
            <a:ext cx="5048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7" name="Rectangle 2231"/>
          <p:cNvSpPr>
            <a:spLocks noChangeArrowheads="1"/>
          </p:cNvSpPr>
          <p:nvPr/>
        </p:nvSpPr>
        <p:spPr bwMode="auto">
          <a:xfrm rot="16200000">
            <a:off x="-1930400" y="2955925"/>
            <a:ext cx="44672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Success Rate: P(Child in Q5 | Par in Q1)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8" name="Line 2232"/>
          <p:cNvSpPr>
            <a:spLocks noChangeShapeType="1"/>
          </p:cNvSpPr>
          <p:nvPr/>
        </p:nvSpPr>
        <p:spPr bwMode="auto">
          <a:xfrm>
            <a:off x="869950" y="5818188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9" name="Line 2233"/>
          <p:cNvSpPr>
            <a:spLocks noChangeShapeType="1"/>
          </p:cNvSpPr>
          <p:nvPr/>
        </p:nvSpPr>
        <p:spPr bwMode="auto">
          <a:xfrm>
            <a:off x="10191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0" name="Rectangle 2234"/>
          <p:cNvSpPr>
            <a:spLocks noChangeArrowheads="1"/>
          </p:cNvSpPr>
          <p:nvPr/>
        </p:nvSpPr>
        <p:spPr bwMode="auto">
          <a:xfrm>
            <a:off x="958850" y="595630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1" name="Line 2235"/>
          <p:cNvSpPr>
            <a:spLocks noChangeShapeType="1"/>
          </p:cNvSpPr>
          <p:nvPr/>
        </p:nvSpPr>
        <p:spPr bwMode="auto">
          <a:xfrm>
            <a:off x="3608387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2" name="Rectangle 2236"/>
          <p:cNvSpPr>
            <a:spLocks noChangeArrowheads="1"/>
          </p:cNvSpPr>
          <p:nvPr/>
        </p:nvSpPr>
        <p:spPr bwMode="auto">
          <a:xfrm>
            <a:off x="347980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3" name="Line 2237"/>
          <p:cNvSpPr>
            <a:spLocks noChangeShapeType="1"/>
          </p:cNvSpPr>
          <p:nvPr/>
        </p:nvSpPr>
        <p:spPr bwMode="auto">
          <a:xfrm>
            <a:off x="6200775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4" name="Rectangle 2238"/>
          <p:cNvSpPr>
            <a:spLocks noChangeArrowheads="1"/>
          </p:cNvSpPr>
          <p:nvPr/>
        </p:nvSpPr>
        <p:spPr bwMode="auto">
          <a:xfrm>
            <a:off x="6073775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5" name="Line 2239"/>
          <p:cNvSpPr>
            <a:spLocks noChangeShapeType="1"/>
          </p:cNvSpPr>
          <p:nvPr/>
        </p:nvSpPr>
        <p:spPr bwMode="auto">
          <a:xfrm>
            <a:off x="8794750" y="5818188"/>
            <a:ext cx="0" cy="8890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6" name="Rectangle 2240"/>
          <p:cNvSpPr>
            <a:spLocks noChangeArrowheads="1"/>
          </p:cNvSpPr>
          <p:nvPr/>
        </p:nvSpPr>
        <p:spPr bwMode="auto">
          <a:xfrm>
            <a:off x="8667750" y="595630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7" name="Rectangle 2241"/>
          <p:cNvSpPr>
            <a:spLocks noChangeArrowheads="1"/>
          </p:cNvSpPr>
          <p:nvPr/>
        </p:nvSpPr>
        <p:spPr bwMode="auto">
          <a:xfrm>
            <a:off x="2549525" y="6249988"/>
            <a:ext cx="49990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Access: Percent of Parents in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8" name="Oval 2242"/>
          <p:cNvSpPr>
            <a:spLocks noChangeArrowheads="1"/>
          </p:cNvSpPr>
          <p:nvPr/>
        </p:nvSpPr>
        <p:spPr bwMode="auto">
          <a:xfrm>
            <a:off x="3684587" y="906463"/>
            <a:ext cx="33338" cy="33338"/>
          </a:xfrm>
          <a:prstGeom prst="ellipse">
            <a:avLst/>
          </a:prstGeom>
          <a:solidFill>
            <a:srgbClr val="0000FF"/>
          </a:solidFill>
          <a:ln w="22225">
            <a:solidFill>
              <a:srgbClr val="0000F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9" name="Freeform 2243"/>
          <p:cNvSpPr>
            <a:spLocks/>
          </p:cNvSpPr>
          <p:nvPr/>
        </p:nvSpPr>
        <p:spPr bwMode="auto">
          <a:xfrm>
            <a:off x="3684587" y="1228725"/>
            <a:ext cx="39688" cy="33338"/>
          </a:xfrm>
          <a:custGeom>
            <a:avLst/>
            <a:gdLst>
              <a:gd name="T0" fmla="*/ 11 w 25"/>
              <a:gd name="T1" fmla="*/ 0 h 21"/>
              <a:gd name="T2" fmla="*/ 0 w 25"/>
              <a:gd name="T3" fmla="*/ 21 h 21"/>
              <a:gd name="T4" fmla="*/ 25 w 25"/>
              <a:gd name="T5" fmla="*/ 21 h 21"/>
              <a:gd name="T6" fmla="*/ 11 w 25"/>
              <a:gd name="T7" fmla="*/ 0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25" h="21">
                <a:moveTo>
                  <a:pt x="11" y="0"/>
                </a:moveTo>
                <a:lnTo>
                  <a:pt x="0" y="21"/>
                </a:lnTo>
                <a:lnTo>
                  <a:pt x="25" y="21"/>
                </a:lnTo>
                <a:lnTo>
                  <a:pt x="11" y="0"/>
                </a:lnTo>
                <a:close/>
              </a:path>
            </a:pathLst>
          </a:custGeom>
          <a:solidFill>
            <a:srgbClr val="FFB153"/>
          </a:solidFill>
          <a:ln w="22225">
            <a:solidFill>
              <a:srgbClr val="FFB153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0" name="Oval 2244"/>
          <p:cNvSpPr>
            <a:spLocks noChangeArrowheads="1"/>
          </p:cNvSpPr>
          <p:nvPr/>
        </p:nvSpPr>
        <p:spPr bwMode="auto">
          <a:xfrm>
            <a:off x="3684587" y="1555750"/>
            <a:ext cx="33338" cy="33338"/>
          </a:xfrm>
          <a:prstGeom prst="ellipse">
            <a:avLst/>
          </a:prstGeom>
          <a:noFill/>
          <a:ln w="22225">
            <a:solidFill>
              <a:srgbClr val="55752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1" name="Rectangle 2245"/>
          <p:cNvSpPr>
            <a:spLocks noChangeArrowheads="1"/>
          </p:cNvSpPr>
          <p:nvPr/>
        </p:nvSpPr>
        <p:spPr bwMode="auto">
          <a:xfrm>
            <a:off x="3857625" y="806450"/>
            <a:ext cx="39179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Public Colleges (Avg. MR = 1.93%)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02" name="Rectangle 2246"/>
          <p:cNvSpPr>
            <a:spLocks noChangeArrowheads="1"/>
          </p:cNvSpPr>
          <p:nvPr/>
        </p:nvSpPr>
        <p:spPr bwMode="auto">
          <a:xfrm>
            <a:off x="3857625" y="1128713"/>
            <a:ext cx="51768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Private Non-Profit Colleges (Avg. MR = 1.87%)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03" name="Rectangle 2247"/>
          <p:cNvSpPr>
            <a:spLocks noChangeArrowheads="1"/>
          </p:cNvSpPr>
          <p:nvPr/>
        </p:nvSpPr>
        <p:spPr bwMode="auto">
          <a:xfrm>
            <a:off x="3857625" y="1449388"/>
            <a:ext cx="427196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For-Profit Colleges (Avg. MR = 2.41%)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04" name="Rectangle 2248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06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Rates: Success Rate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477972187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4" name="Rectangle 1613"/>
          <p:cNvSpPr/>
          <p:nvPr/>
        </p:nvSpPr>
        <p:spPr>
          <a:xfrm>
            <a:off x="0" y="0"/>
            <a:ext cx="9139237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"/>
              <a:ea typeface="+mn-ea"/>
              <a:cs typeface="Arial"/>
            </a:endParaRPr>
          </a:p>
        </p:txBody>
      </p:sp>
      <p:sp>
        <p:nvSpPr>
          <p:cNvPr id="6" name="AutoShape 3"/>
          <p:cNvSpPr>
            <a:spLocks noChangeAspect="1" noChangeArrowheads="1" noTextEdit="1"/>
          </p:cNvSpPr>
          <p:nvPr/>
        </p:nvSpPr>
        <p:spPr bwMode="auto">
          <a:xfrm>
            <a:off x="-1" y="103189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5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984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985" name="Rectangle 5"/>
          <p:cNvSpPr>
            <a:spLocks noChangeArrowheads="1"/>
          </p:cNvSpPr>
          <p:nvPr/>
        </p:nvSpPr>
        <p:spPr bwMode="auto">
          <a:xfrm>
            <a:off x="-4763" y="98426"/>
            <a:ext cx="9153525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" name="Rectangle 174"/>
          <p:cNvSpPr>
            <a:spLocks noChangeArrowheads="1"/>
          </p:cNvSpPr>
          <p:nvPr/>
        </p:nvSpPr>
        <p:spPr bwMode="auto">
          <a:xfrm>
            <a:off x="4405313" y="6249988"/>
            <a:ext cx="27590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Magnitude of Correlation</a:t>
            </a:r>
          </a:p>
        </p:txBody>
      </p:sp>
      <p:grpSp>
        <p:nvGrpSpPr>
          <p:cNvPr id="9" name="Group 4"/>
          <p:cNvGrpSpPr>
            <a:grpSpLocks noChangeAspect="1"/>
          </p:cNvGrpSpPr>
          <p:nvPr/>
        </p:nvGrpSpPr>
        <p:grpSpPr bwMode="auto">
          <a:xfrm>
            <a:off x="0" y="103188"/>
            <a:ext cx="9144000" cy="6651625"/>
            <a:chOff x="0" y="65"/>
            <a:chExt cx="5760" cy="4190"/>
          </a:xfrm>
        </p:grpSpPr>
        <p:sp>
          <p:nvSpPr>
            <p:cNvPr id="1986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Rectangle 7"/>
            <p:cNvSpPr>
              <a:spLocks noChangeArrowheads="1"/>
            </p:cNvSpPr>
            <p:nvPr/>
          </p:nvSpPr>
          <p:spPr bwMode="auto">
            <a:xfrm>
              <a:off x="1522" y="390"/>
              <a:ext cx="4109" cy="3275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Line 8"/>
            <p:cNvSpPr>
              <a:spLocks noChangeShapeType="1"/>
            </p:cNvSpPr>
            <p:nvPr/>
          </p:nvSpPr>
          <p:spPr bwMode="auto">
            <a:xfrm flipV="1">
              <a:off x="1613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Line 9"/>
            <p:cNvSpPr>
              <a:spLocks noChangeShapeType="1"/>
            </p:cNvSpPr>
            <p:nvPr/>
          </p:nvSpPr>
          <p:spPr bwMode="auto">
            <a:xfrm flipV="1">
              <a:off x="2398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Line 10"/>
            <p:cNvSpPr>
              <a:spLocks noChangeShapeType="1"/>
            </p:cNvSpPr>
            <p:nvPr/>
          </p:nvSpPr>
          <p:spPr bwMode="auto">
            <a:xfrm flipV="1">
              <a:off x="3184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Line 11"/>
            <p:cNvSpPr>
              <a:spLocks noChangeShapeType="1"/>
            </p:cNvSpPr>
            <p:nvPr/>
          </p:nvSpPr>
          <p:spPr bwMode="auto">
            <a:xfrm flipV="1">
              <a:off x="3969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Line 12"/>
            <p:cNvSpPr>
              <a:spLocks noChangeShapeType="1"/>
            </p:cNvSpPr>
            <p:nvPr/>
          </p:nvSpPr>
          <p:spPr bwMode="auto">
            <a:xfrm flipV="1">
              <a:off x="4755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Line 13"/>
            <p:cNvSpPr>
              <a:spLocks noChangeShapeType="1"/>
            </p:cNvSpPr>
            <p:nvPr/>
          </p:nvSpPr>
          <p:spPr bwMode="auto">
            <a:xfrm>
              <a:off x="1522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Line 14"/>
            <p:cNvSpPr>
              <a:spLocks noChangeShapeType="1"/>
            </p:cNvSpPr>
            <p:nvPr/>
          </p:nvSpPr>
          <p:spPr bwMode="auto">
            <a:xfrm>
              <a:off x="1648" y="295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Line 15"/>
            <p:cNvSpPr>
              <a:spLocks noChangeShapeType="1"/>
            </p:cNvSpPr>
            <p:nvPr/>
          </p:nvSpPr>
          <p:spPr bwMode="auto">
            <a:xfrm>
              <a:off x="177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Line 16"/>
            <p:cNvSpPr>
              <a:spLocks noChangeShapeType="1"/>
            </p:cNvSpPr>
            <p:nvPr/>
          </p:nvSpPr>
          <p:spPr bwMode="auto">
            <a:xfrm>
              <a:off x="189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Line 17"/>
            <p:cNvSpPr>
              <a:spLocks noChangeShapeType="1"/>
            </p:cNvSpPr>
            <p:nvPr/>
          </p:nvSpPr>
          <p:spPr bwMode="auto">
            <a:xfrm>
              <a:off x="2025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Line 18"/>
            <p:cNvSpPr>
              <a:spLocks noChangeShapeType="1"/>
            </p:cNvSpPr>
            <p:nvPr/>
          </p:nvSpPr>
          <p:spPr bwMode="auto">
            <a:xfrm>
              <a:off x="215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Line 19"/>
            <p:cNvSpPr>
              <a:spLocks noChangeShapeType="1"/>
            </p:cNvSpPr>
            <p:nvPr/>
          </p:nvSpPr>
          <p:spPr bwMode="auto">
            <a:xfrm>
              <a:off x="2276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Line 20"/>
            <p:cNvSpPr>
              <a:spLocks noChangeShapeType="1"/>
            </p:cNvSpPr>
            <p:nvPr/>
          </p:nvSpPr>
          <p:spPr bwMode="auto">
            <a:xfrm>
              <a:off x="2402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Line 21"/>
            <p:cNvSpPr>
              <a:spLocks noChangeShapeType="1"/>
            </p:cNvSpPr>
            <p:nvPr/>
          </p:nvSpPr>
          <p:spPr bwMode="auto">
            <a:xfrm>
              <a:off x="2527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Line 22"/>
            <p:cNvSpPr>
              <a:spLocks noChangeShapeType="1"/>
            </p:cNvSpPr>
            <p:nvPr/>
          </p:nvSpPr>
          <p:spPr bwMode="auto">
            <a:xfrm>
              <a:off x="265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Line 23"/>
            <p:cNvSpPr>
              <a:spLocks noChangeShapeType="1"/>
            </p:cNvSpPr>
            <p:nvPr/>
          </p:nvSpPr>
          <p:spPr bwMode="auto">
            <a:xfrm>
              <a:off x="277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Line 24"/>
            <p:cNvSpPr>
              <a:spLocks noChangeShapeType="1"/>
            </p:cNvSpPr>
            <p:nvPr/>
          </p:nvSpPr>
          <p:spPr bwMode="auto">
            <a:xfrm>
              <a:off x="2904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Line 25"/>
            <p:cNvSpPr>
              <a:spLocks noChangeShapeType="1"/>
            </p:cNvSpPr>
            <p:nvPr/>
          </p:nvSpPr>
          <p:spPr bwMode="auto">
            <a:xfrm>
              <a:off x="303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Line 26"/>
            <p:cNvSpPr>
              <a:spLocks noChangeShapeType="1"/>
            </p:cNvSpPr>
            <p:nvPr/>
          </p:nvSpPr>
          <p:spPr bwMode="auto">
            <a:xfrm>
              <a:off x="3156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Line 27"/>
            <p:cNvSpPr>
              <a:spLocks noChangeShapeType="1"/>
            </p:cNvSpPr>
            <p:nvPr/>
          </p:nvSpPr>
          <p:spPr bwMode="auto">
            <a:xfrm>
              <a:off x="3281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Line 28"/>
            <p:cNvSpPr>
              <a:spLocks noChangeShapeType="1"/>
            </p:cNvSpPr>
            <p:nvPr/>
          </p:nvSpPr>
          <p:spPr bwMode="auto">
            <a:xfrm>
              <a:off x="3407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Line 29"/>
            <p:cNvSpPr>
              <a:spLocks noChangeShapeType="1"/>
            </p:cNvSpPr>
            <p:nvPr/>
          </p:nvSpPr>
          <p:spPr bwMode="auto">
            <a:xfrm>
              <a:off x="353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Line 30"/>
            <p:cNvSpPr>
              <a:spLocks noChangeShapeType="1"/>
            </p:cNvSpPr>
            <p:nvPr/>
          </p:nvSpPr>
          <p:spPr bwMode="auto">
            <a:xfrm>
              <a:off x="3658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Line 31"/>
            <p:cNvSpPr>
              <a:spLocks noChangeShapeType="1"/>
            </p:cNvSpPr>
            <p:nvPr/>
          </p:nvSpPr>
          <p:spPr bwMode="auto">
            <a:xfrm>
              <a:off x="3784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Line 32"/>
            <p:cNvSpPr>
              <a:spLocks noChangeShapeType="1"/>
            </p:cNvSpPr>
            <p:nvPr/>
          </p:nvSpPr>
          <p:spPr bwMode="auto">
            <a:xfrm>
              <a:off x="391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Line 33"/>
            <p:cNvSpPr>
              <a:spLocks noChangeShapeType="1"/>
            </p:cNvSpPr>
            <p:nvPr/>
          </p:nvSpPr>
          <p:spPr bwMode="auto">
            <a:xfrm>
              <a:off x="4035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" name="Line 34"/>
            <p:cNvSpPr>
              <a:spLocks noChangeShapeType="1"/>
            </p:cNvSpPr>
            <p:nvPr/>
          </p:nvSpPr>
          <p:spPr bwMode="auto">
            <a:xfrm>
              <a:off x="4161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" name="Line 35"/>
            <p:cNvSpPr>
              <a:spLocks noChangeShapeType="1"/>
            </p:cNvSpPr>
            <p:nvPr/>
          </p:nvSpPr>
          <p:spPr bwMode="auto">
            <a:xfrm>
              <a:off x="4287" y="2953"/>
              <a:ext cx="80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" name="Line 36"/>
            <p:cNvSpPr>
              <a:spLocks noChangeShapeType="1"/>
            </p:cNvSpPr>
            <p:nvPr/>
          </p:nvSpPr>
          <p:spPr bwMode="auto">
            <a:xfrm>
              <a:off x="440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" name="Line 37"/>
            <p:cNvSpPr>
              <a:spLocks noChangeShapeType="1"/>
            </p:cNvSpPr>
            <p:nvPr/>
          </p:nvSpPr>
          <p:spPr bwMode="auto">
            <a:xfrm>
              <a:off x="4535" y="295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" name="Line 38"/>
            <p:cNvSpPr>
              <a:spLocks noChangeShapeType="1"/>
            </p:cNvSpPr>
            <p:nvPr/>
          </p:nvSpPr>
          <p:spPr bwMode="auto">
            <a:xfrm>
              <a:off x="466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" name="Line 39"/>
            <p:cNvSpPr>
              <a:spLocks noChangeShapeType="1"/>
            </p:cNvSpPr>
            <p:nvPr/>
          </p:nvSpPr>
          <p:spPr bwMode="auto">
            <a:xfrm>
              <a:off x="4786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6" name="Line 40"/>
            <p:cNvSpPr>
              <a:spLocks noChangeShapeType="1"/>
            </p:cNvSpPr>
            <p:nvPr/>
          </p:nvSpPr>
          <p:spPr bwMode="auto">
            <a:xfrm>
              <a:off x="4912" y="295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7" name="Line 41"/>
            <p:cNvSpPr>
              <a:spLocks noChangeShapeType="1"/>
            </p:cNvSpPr>
            <p:nvPr/>
          </p:nvSpPr>
          <p:spPr bwMode="auto">
            <a:xfrm>
              <a:off x="5037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8" name="Line 42"/>
            <p:cNvSpPr>
              <a:spLocks noChangeShapeType="1"/>
            </p:cNvSpPr>
            <p:nvPr/>
          </p:nvSpPr>
          <p:spPr bwMode="auto">
            <a:xfrm>
              <a:off x="516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9" name="Line 43"/>
            <p:cNvSpPr>
              <a:spLocks noChangeShapeType="1"/>
            </p:cNvSpPr>
            <p:nvPr/>
          </p:nvSpPr>
          <p:spPr bwMode="auto">
            <a:xfrm>
              <a:off x="528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0" name="Line 44"/>
            <p:cNvSpPr>
              <a:spLocks noChangeShapeType="1"/>
            </p:cNvSpPr>
            <p:nvPr/>
          </p:nvSpPr>
          <p:spPr bwMode="auto">
            <a:xfrm>
              <a:off x="5414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1" name="Line 45"/>
            <p:cNvSpPr>
              <a:spLocks noChangeShapeType="1"/>
            </p:cNvSpPr>
            <p:nvPr/>
          </p:nvSpPr>
          <p:spPr bwMode="auto">
            <a:xfrm>
              <a:off x="554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2" name="Line 46"/>
            <p:cNvSpPr>
              <a:spLocks noChangeShapeType="1"/>
            </p:cNvSpPr>
            <p:nvPr/>
          </p:nvSpPr>
          <p:spPr bwMode="auto">
            <a:xfrm>
              <a:off x="1522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3" name="Line 47"/>
            <p:cNvSpPr>
              <a:spLocks noChangeShapeType="1"/>
            </p:cNvSpPr>
            <p:nvPr/>
          </p:nvSpPr>
          <p:spPr bwMode="auto">
            <a:xfrm>
              <a:off x="1648" y="192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4" name="Line 48"/>
            <p:cNvSpPr>
              <a:spLocks noChangeShapeType="1"/>
            </p:cNvSpPr>
            <p:nvPr/>
          </p:nvSpPr>
          <p:spPr bwMode="auto">
            <a:xfrm>
              <a:off x="177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5" name="Line 49"/>
            <p:cNvSpPr>
              <a:spLocks noChangeShapeType="1"/>
            </p:cNvSpPr>
            <p:nvPr/>
          </p:nvSpPr>
          <p:spPr bwMode="auto">
            <a:xfrm>
              <a:off x="189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" name="Line 50"/>
            <p:cNvSpPr>
              <a:spLocks noChangeShapeType="1"/>
            </p:cNvSpPr>
            <p:nvPr/>
          </p:nvSpPr>
          <p:spPr bwMode="auto">
            <a:xfrm>
              <a:off x="2025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" name="Line 51"/>
            <p:cNvSpPr>
              <a:spLocks noChangeShapeType="1"/>
            </p:cNvSpPr>
            <p:nvPr/>
          </p:nvSpPr>
          <p:spPr bwMode="auto">
            <a:xfrm>
              <a:off x="215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8" name="Line 52"/>
            <p:cNvSpPr>
              <a:spLocks noChangeShapeType="1"/>
            </p:cNvSpPr>
            <p:nvPr/>
          </p:nvSpPr>
          <p:spPr bwMode="auto">
            <a:xfrm>
              <a:off x="2276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9" name="Line 53"/>
            <p:cNvSpPr>
              <a:spLocks noChangeShapeType="1"/>
            </p:cNvSpPr>
            <p:nvPr/>
          </p:nvSpPr>
          <p:spPr bwMode="auto">
            <a:xfrm>
              <a:off x="2402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" name="Line 54"/>
            <p:cNvSpPr>
              <a:spLocks noChangeShapeType="1"/>
            </p:cNvSpPr>
            <p:nvPr/>
          </p:nvSpPr>
          <p:spPr bwMode="auto">
            <a:xfrm>
              <a:off x="2527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" name="Line 55"/>
            <p:cNvSpPr>
              <a:spLocks noChangeShapeType="1"/>
            </p:cNvSpPr>
            <p:nvPr/>
          </p:nvSpPr>
          <p:spPr bwMode="auto">
            <a:xfrm>
              <a:off x="265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Line 56"/>
            <p:cNvSpPr>
              <a:spLocks noChangeShapeType="1"/>
            </p:cNvSpPr>
            <p:nvPr/>
          </p:nvSpPr>
          <p:spPr bwMode="auto">
            <a:xfrm>
              <a:off x="277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Line 57"/>
            <p:cNvSpPr>
              <a:spLocks noChangeShapeType="1"/>
            </p:cNvSpPr>
            <p:nvPr/>
          </p:nvSpPr>
          <p:spPr bwMode="auto">
            <a:xfrm>
              <a:off x="2904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7" name="Line 58"/>
            <p:cNvSpPr>
              <a:spLocks noChangeShapeType="1"/>
            </p:cNvSpPr>
            <p:nvPr/>
          </p:nvSpPr>
          <p:spPr bwMode="auto">
            <a:xfrm>
              <a:off x="303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8" name="Line 59"/>
            <p:cNvSpPr>
              <a:spLocks noChangeShapeType="1"/>
            </p:cNvSpPr>
            <p:nvPr/>
          </p:nvSpPr>
          <p:spPr bwMode="auto">
            <a:xfrm>
              <a:off x="3156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69" name="Line 60"/>
            <p:cNvSpPr>
              <a:spLocks noChangeShapeType="1"/>
            </p:cNvSpPr>
            <p:nvPr/>
          </p:nvSpPr>
          <p:spPr bwMode="auto">
            <a:xfrm>
              <a:off x="3281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0" name="Line 61"/>
            <p:cNvSpPr>
              <a:spLocks noChangeShapeType="1"/>
            </p:cNvSpPr>
            <p:nvPr/>
          </p:nvSpPr>
          <p:spPr bwMode="auto">
            <a:xfrm>
              <a:off x="3407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1" name="Line 62"/>
            <p:cNvSpPr>
              <a:spLocks noChangeShapeType="1"/>
            </p:cNvSpPr>
            <p:nvPr/>
          </p:nvSpPr>
          <p:spPr bwMode="auto">
            <a:xfrm>
              <a:off x="353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2" name="Line 63"/>
            <p:cNvSpPr>
              <a:spLocks noChangeShapeType="1"/>
            </p:cNvSpPr>
            <p:nvPr/>
          </p:nvSpPr>
          <p:spPr bwMode="auto">
            <a:xfrm>
              <a:off x="3658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3" name="Line 64"/>
            <p:cNvSpPr>
              <a:spLocks noChangeShapeType="1"/>
            </p:cNvSpPr>
            <p:nvPr/>
          </p:nvSpPr>
          <p:spPr bwMode="auto">
            <a:xfrm>
              <a:off x="3784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4" name="Line 65"/>
            <p:cNvSpPr>
              <a:spLocks noChangeShapeType="1"/>
            </p:cNvSpPr>
            <p:nvPr/>
          </p:nvSpPr>
          <p:spPr bwMode="auto">
            <a:xfrm>
              <a:off x="391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75" name="Line 66"/>
            <p:cNvSpPr>
              <a:spLocks noChangeShapeType="1"/>
            </p:cNvSpPr>
            <p:nvPr/>
          </p:nvSpPr>
          <p:spPr bwMode="auto">
            <a:xfrm>
              <a:off x="4035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8" name="Line 67"/>
            <p:cNvSpPr>
              <a:spLocks noChangeShapeType="1"/>
            </p:cNvSpPr>
            <p:nvPr/>
          </p:nvSpPr>
          <p:spPr bwMode="auto">
            <a:xfrm>
              <a:off x="4161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09" name="Line 68"/>
            <p:cNvSpPr>
              <a:spLocks noChangeShapeType="1"/>
            </p:cNvSpPr>
            <p:nvPr/>
          </p:nvSpPr>
          <p:spPr bwMode="auto">
            <a:xfrm>
              <a:off x="4287" y="1923"/>
              <a:ext cx="80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0" name="Line 69"/>
            <p:cNvSpPr>
              <a:spLocks noChangeShapeType="1"/>
            </p:cNvSpPr>
            <p:nvPr/>
          </p:nvSpPr>
          <p:spPr bwMode="auto">
            <a:xfrm>
              <a:off x="440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1" name="Line 70"/>
            <p:cNvSpPr>
              <a:spLocks noChangeShapeType="1"/>
            </p:cNvSpPr>
            <p:nvPr/>
          </p:nvSpPr>
          <p:spPr bwMode="auto">
            <a:xfrm>
              <a:off x="4535" y="192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2" name="Line 71"/>
            <p:cNvSpPr>
              <a:spLocks noChangeShapeType="1"/>
            </p:cNvSpPr>
            <p:nvPr/>
          </p:nvSpPr>
          <p:spPr bwMode="auto">
            <a:xfrm>
              <a:off x="466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3" name="Line 72"/>
            <p:cNvSpPr>
              <a:spLocks noChangeShapeType="1"/>
            </p:cNvSpPr>
            <p:nvPr/>
          </p:nvSpPr>
          <p:spPr bwMode="auto">
            <a:xfrm>
              <a:off x="4786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4" name="Line 73"/>
            <p:cNvSpPr>
              <a:spLocks noChangeShapeType="1"/>
            </p:cNvSpPr>
            <p:nvPr/>
          </p:nvSpPr>
          <p:spPr bwMode="auto">
            <a:xfrm>
              <a:off x="4912" y="192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5" name="Line 74"/>
            <p:cNvSpPr>
              <a:spLocks noChangeShapeType="1"/>
            </p:cNvSpPr>
            <p:nvPr/>
          </p:nvSpPr>
          <p:spPr bwMode="auto">
            <a:xfrm>
              <a:off x="5037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6" name="Line 75"/>
            <p:cNvSpPr>
              <a:spLocks noChangeShapeType="1"/>
            </p:cNvSpPr>
            <p:nvPr/>
          </p:nvSpPr>
          <p:spPr bwMode="auto">
            <a:xfrm>
              <a:off x="516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7" name="Line 76"/>
            <p:cNvSpPr>
              <a:spLocks noChangeShapeType="1"/>
            </p:cNvSpPr>
            <p:nvPr/>
          </p:nvSpPr>
          <p:spPr bwMode="auto">
            <a:xfrm>
              <a:off x="528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8" name="Line 77"/>
            <p:cNvSpPr>
              <a:spLocks noChangeShapeType="1"/>
            </p:cNvSpPr>
            <p:nvPr/>
          </p:nvSpPr>
          <p:spPr bwMode="auto">
            <a:xfrm>
              <a:off x="5414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19" name="Line 78"/>
            <p:cNvSpPr>
              <a:spLocks noChangeShapeType="1"/>
            </p:cNvSpPr>
            <p:nvPr/>
          </p:nvSpPr>
          <p:spPr bwMode="auto">
            <a:xfrm>
              <a:off x="554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0" name="Line 79"/>
            <p:cNvSpPr>
              <a:spLocks noChangeShapeType="1"/>
            </p:cNvSpPr>
            <p:nvPr/>
          </p:nvSpPr>
          <p:spPr bwMode="auto">
            <a:xfrm>
              <a:off x="1522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1" name="Line 80"/>
            <p:cNvSpPr>
              <a:spLocks noChangeShapeType="1"/>
            </p:cNvSpPr>
            <p:nvPr/>
          </p:nvSpPr>
          <p:spPr bwMode="auto">
            <a:xfrm>
              <a:off x="1648" y="1099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1" name="Line 81"/>
            <p:cNvSpPr>
              <a:spLocks noChangeShapeType="1"/>
            </p:cNvSpPr>
            <p:nvPr/>
          </p:nvSpPr>
          <p:spPr bwMode="auto">
            <a:xfrm>
              <a:off x="177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2" name="Line 82"/>
            <p:cNvSpPr>
              <a:spLocks noChangeShapeType="1"/>
            </p:cNvSpPr>
            <p:nvPr/>
          </p:nvSpPr>
          <p:spPr bwMode="auto">
            <a:xfrm>
              <a:off x="189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3" name="Line 83"/>
            <p:cNvSpPr>
              <a:spLocks noChangeShapeType="1"/>
            </p:cNvSpPr>
            <p:nvPr/>
          </p:nvSpPr>
          <p:spPr bwMode="auto">
            <a:xfrm>
              <a:off x="2025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4" name="Line 84"/>
            <p:cNvSpPr>
              <a:spLocks noChangeShapeType="1"/>
            </p:cNvSpPr>
            <p:nvPr/>
          </p:nvSpPr>
          <p:spPr bwMode="auto">
            <a:xfrm>
              <a:off x="215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5" name="Line 85"/>
            <p:cNvSpPr>
              <a:spLocks noChangeShapeType="1"/>
            </p:cNvSpPr>
            <p:nvPr/>
          </p:nvSpPr>
          <p:spPr bwMode="auto">
            <a:xfrm>
              <a:off x="2276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6" name="Line 86"/>
            <p:cNvSpPr>
              <a:spLocks noChangeShapeType="1"/>
            </p:cNvSpPr>
            <p:nvPr/>
          </p:nvSpPr>
          <p:spPr bwMode="auto">
            <a:xfrm>
              <a:off x="2402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7" name="Line 87"/>
            <p:cNvSpPr>
              <a:spLocks noChangeShapeType="1"/>
            </p:cNvSpPr>
            <p:nvPr/>
          </p:nvSpPr>
          <p:spPr bwMode="auto">
            <a:xfrm>
              <a:off x="2527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8" name="Line 88"/>
            <p:cNvSpPr>
              <a:spLocks noChangeShapeType="1"/>
            </p:cNvSpPr>
            <p:nvPr/>
          </p:nvSpPr>
          <p:spPr bwMode="auto">
            <a:xfrm>
              <a:off x="265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59" name="Line 89"/>
            <p:cNvSpPr>
              <a:spLocks noChangeShapeType="1"/>
            </p:cNvSpPr>
            <p:nvPr/>
          </p:nvSpPr>
          <p:spPr bwMode="auto">
            <a:xfrm>
              <a:off x="277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0" name="Line 90"/>
            <p:cNvSpPr>
              <a:spLocks noChangeShapeType="1"/>
            </p:cNvSpPr>
            <p:nvPr/>
          </p:nvSpPr>
          <p:spPr bwMode="auto">
            <a:xfrm>
              <a:off x="2904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1" name="Line 91"/>
            <p:cNvSpPr>
              <a:spLocks noChangeShapeType="1"/>
            </p:cNvSpPr>
            <p:nvPr/>
          </p:nvSpPr>
          <p:spPr bwMode="auto">
            <a:xfrm>
              <a:off x="303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2" name="Line 92"/>
            <p:cNvSpPr>
              <a:spLocks noChangeShapeType="1"/>
            </p:cNvSpPr>
            <p:nvPr/>
          </p:nvSpPr>
          <p:spPr bwMode="auto">
            <a:xfrm>
              <a:off x="3156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3" name="Line 93"/>
            <p:cNvSpPr>
              <a:spLocks noChangeShapeType="1"/>
            </p:cNvSpPr>
            <p:nvPr/>
          </p:nvSpPr>
          <p:spPr bwMode="auto">
            <a:xfrm>
              <a:off x="3281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4" name="Line 94"/>
            <p:cNvSpPr>
              <a:spLocks noChangeShapeType="1"/>
            </p:cNvSpPr>
            <p:nvPr/>
          </p:nvSpPr>
          <p:spPr bwMode="auto">
            <a:xfrm>
              <a:off x="3407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5" name="Line 95"/>
            <p:cNvSpPr>
              <a:spLocks noChangeShapeType="1"/>
            </p:cNvSpPr>
            <p:nvPr/>
          </p:nvSpPr>
          <p:spPr bwMode="auto">
            <a:xfrm>
              <a:off x="353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6" name="Line 96"/>
            <p:cNvSpPr>
              <a:spLocks noChangeShapeType="1"/>
            </p:cNvSpPr>
            <p:nvPr/>
          </p:nvSpPr>
          <p:spPr bwMode="auto">
            <a:xfrm>
              <a:off x="3658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7" name="Line 97"/>
            <p:cNvSpPr>
              <a:spLocks noChangeShapeType="1"/>
            </p:cNvSpPr>
            <p:nvPr/>
          </p:nvSpPr>
          <p:spPr bwMode="auto">
            <a:xfrm>
              <a:off x="3784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8" name="Line 98"/>
            <p:cNvSpPr>
              <a:spLocks noChangeShapeType="1"/>
            </p:cNvSpPr>
            <p:nvPr/>
          </p:nvSpPr>
          <p:spPr bwMode="auto">
            <a:xfrm>
              <a:off x="391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69" name="Line 99"/>
            <p:cNvSpPr>
              <a:spLocks noChangeShapeType="1"/>
            </p:cNvSpPr>
            <p:nvPr/>
          </p:nvSpPr>
          <p:spPr bwMode="auto">
            <a:xfrm>
              <a:off x="4035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0" name="Line 100"/>
            <p:cNvSpPr>
              <a:spLocks noChangeShapeType="1"/>
            </p:cNvSpPr>
            <p:nvPr/>
          </p:nvSpPr>
          <p:spPr bwMode="auto">
            <a:xfrm>
              <a:off x="4161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1" name="Line 101"/>
            <p:cNvSpPr>
              <a:spLocks noChangeShapeType="1"/>
            </p:cNvSpPr>
            <p:nvPr/>
          </p:nvSpPr>
          <p:spPr bwMode="auto">
            <a:xfrm>
              <a:off x="4287" y="1099"/>
              <a:ext cx="80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0" name="Line 102"/>
            <p:cNvSpPr>
              <a:spLocks noChangeShapeType="1"/>
            </p:cNvSpPr>
            <p:nvPr/>
          </p:nvSpPr>
          <p:spPr bwMode="auto">
            <a:xfrm>
              <a:off x="440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1" name="Line 103"/>
            <p:cNvSpPr>
              <a:spLocks noChangeShapeType="1"/>
            </p:cNvSpPr>
            <p:nvPr/>
          </p:nvSpPr>
          <p:spPr bwMode="auto">
            <a:xfrm>
              <a:off x="4535" y="1099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2" name="Line 104"/>
            <p:cNvSpPr>
              <a:spLocks noChangeShapeType="1"/>
            </p:cNvSpPr>
            <p:nvPr/>
          </p:nvSpPr>
          <p:spPr bwMode="auto">
            <a:xfrm>
              <a:off x="466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3" name="Line 105"/>
            <p:cNvSpPr>
              <a:spLocks noChangeShapeType="1"/>
            </p:cNvSpPr>
            <p:nvPr/>
          </p:nvSpPr>
          <p:spPr bwMode="auto">
            <a:xfrm>
              <a:off x="4786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4" name="Line 106"/>
            <p:cNvSpPr>
              <a:spLocks noChangeShapeType="1"/>
            </p:cNvSpPr>
            <p:nvPr/>
          </p:nvSpPr>
          <p:spPr bwMode="auto">
            <a:xfrm>
              <a:off x="4912" y="1099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6" name="Line 107"/>
            <p:cNvSpPr>
              <a:spLocks noChangeShapeType="1"/>
            </p:cNvSpPr>
            <p:nvPr/>
          </p:nvSpPr>
          <p:spPr bwMode="auto">
            <a:xfrm>
              <a:off x="5037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7" name="Line 108"/>
            <p:cNvSpPr>
              <a:spLocks noChangeShapeType="1"/>
            </p:cNvSpPr>
            <p:nvPr/>
          </p:nvSpPr>
          <p:spPr bwMode="auto">
            <a:xfrm>
              <a:off x="516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8" name="Line 109"/>
            <p:cNvSpPr>
              <a:spLocks noChangeShapeType="1"/>
            </p:cNvSpPr>
            <p:nvPr/>
          </p:nvSpPr>
          <p:spPr bwMode="auto">
            <a:xfrm>
              <a:off x="528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59" name="Line 110"/>
            <p:cNvSpPr>
              <a:spLocks noChangeShapeType="1"/>
            </p:cNvSpPr>
            <p:nvPr/>
          </p:nvSpPr>
          <p:spPr bwMode="auto">
            <a:xfrm>
              <a:off x="5414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0" name="Line 111"/>
            <p:cNvSpPr>
              <a:spLocks noChangeShapeType="1"/>
            </p:cNvSpPr>
            <p:nvPr/>
          </p:nvSpPr>
          <p:spPr bwMode="auto">
            <a:xfrm>
              <a:off x="554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1" name="Line 112"/>
            <p:cNvSpPr>
              <a:spLocks noChangeShapeType="1"/>
            </p:cNvSpPr>
            <p:nvPr/>
          </p:nvSpPr>
          <p:spPr bwMode="auto">
            <a:xfrm>
              <a:off x="1613" y="3571"/>
              <a:ext cx="293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2" name="Rectangle 113"/>
            <p:cNvSpPr>
              <a:spLocks noChangeArrowheads="1"/>
            </p:cNvSpPr>
            <p:nvPr/>
          </p:nvSpPr>
          <p:spPr bwMode="auto">
            <a:xfrm>
              <a:off x="1686" y="3550"/>
              <a:ext cx="45" cy="45"/>
            </a:xfrm>
            <a:prstGeom prst="rect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3" name="Line 114"/>
            <p:cNvSpPr>
              <a:spLocks noChangeShapeType="1"/>
            </p:cNvSpPr>
            <p:nvPr/>
          </p:nvSpPr>
          <p:spPr bwMode="auto">
            <a:xfrm>
              <a:off x="1613" y="3365"/>
              <a:ext cx="440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4" name="Rectangle 115"/>
            <p:cNvSpPr>
              <a:spLocks noChangeArrowheads="1"/>
            </p:cNvSpPr>
            <p:nvPr/>
          </p:nvSpPr>
          <p:spPr bwMode="auto">
            <a:xfrm>
              <a:off x="1794" y="3344"/>
              <a:ext cx="46" cy="45"/>
            </a:xfrm>
            <a:prstGeom prst="rect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5" name="Line 116"/>
            <p:cNvSpPr>
              <a:spLocks noChangeShapeType="1"/>
            </p:cNvSpPr>
            <p:nvPr/>
          </p:nvSpPr>
          <p:spPr bwMode="auto">
            <a:xfrm>
              <a:off x="1986" y="3159"/>
              <a:ext cx="440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6" name="Rectangle 117"/>
            <p:cNvSpPr>
              <a:spLocks noChangeArrowheads="1"/>
            </p:cNvSpPr>
            <p:nvPr/>
          </p:nvSpPr>
          <p:spPr bwMode="auto">
            <a:xfrm>
              <a:off x="2185" y="3138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7" name="Line 118"/>
            <p:cNvSpPr>
              <a:spLocks noChangeShapeType="1"/>
            </p:cNvSpPr>
            <p:nvPr/>
          </p:nvSpPr>
          <p:spPr bwMode="auto">
            <a:xfrm>
              <a:off x="1815" y="2747"/>
              <a:ext cx="534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8" name="Rectangle 119"/>
            <p:cNvSpPr>
              <a:spLocks noChangeArrowheads="1"/>
            </p:cNvSpPr>
            <p:nvPr/>
          </p:nvSpPr>
          <p:spPr bwMode="auto">
            <a:xfrm>
              <a:off x="2060" y="2726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69" name="Line 120"/>
            <p:cNvSpPr>
              <a:spLocks noChangeShapeType="1"/>
            </p:cNvSpPr>
            <p:nvPr/>
          </p:nvSpPr>
          <p:spPr bwMode="auto">
            <a:xfrm>
              <a:off x="2164" y="2541"/>
              <a:ext cx="702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0" name="Rectangle 121"/>
            <p:cNvSpPr>
              <a:spLocks noChangeArrowheads="1"/>
            </p:cNvSpPr>
            <p:nvPr/>
          </p:nvSpPr>
          <p:spPr bwMode="auto">
            <a:xfrm>
              <a:off x="2493" y="2520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1" name="Line 122"/>
            <p:cNvSpPr>
              <a:spLocks noChangeShapeType="1"/>
            </p:cNvSpPr>
            <p:nvPr/>
          </p:nvSpPr>
          <p:spPr bwMode="auto">
            <a:xfrm>
              <a:off x="1613" y="2335"/>
              <a:ext cx="572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72" name="Rectangle 123"/>
            <p:cNvSpPr>
              <a:spLocks noChangeArrowheads="1"/>
            </p:cNvSpPr>
            <p:nvPr/>
          </p:nvSpPr>
          <p:spPr bwMode="auto">
            <a:xfrm>
              <a:off x="1864" y="2314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9" name="Line 124"/>
            <p:cNvSpPr>
              <a:spLocks noChangeShapeType="1"/>
            </p:cNvSpPr>
            <p:nvPr/>
          </p:nvSpPr>
          <p:spPr bwMode="auto">
            <a:xfrm>
              <a:off x="1808" y="2129"/>
              <a:ext cx="744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0" name="Rectangle 125"/>
            <p:cNvSpPr>
              <a:spLocks noChangeArrowheads="1"/>
            </p:cNvSpPr>
            <p:nvPr/>
          </p:nvSpPr>
          <p:spPr bwMode="auto">
            <a:xfrm>
              <a:off x="2157" y="2108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1" name="Line 126"/>
            <p:cNvSpPr>
              <a:spLocks noChangeShapeType="1"/>
            </p:cNvSpPr>
            <p:nvPr/>
          </p:nvSpPr>
          <p:spPr bwMode="auto">
            <a:xfrm>
              <a:off x="1718" y="1717"/>
              <a:ext cx="701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2" name="Rectangle 127"/>
            <p:cNvSpPr>
              <a:spLocks noChangeArrowheads="1"/>
            </p:cNvSpPr>
            <p:nvPr/>
          </p:nvSpPr>
          <p:spPr bwMode="auto">
            <a:xfrm>
              <a:off x="2046" y="1696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3" name="Line 128"/>
            <p:cNvSpPr>
              <a:spLocks noChangeShapeType="1"/>
            </p:cNvSpPr>
            <p:nvPr/>
          </p:nvSpPr>
          <p:spPr bwMode="auto">
            <a:xfrm>
              <a:off x="2472" y="1511"/>
              <a:ext cx="827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4" name="Rectangle 129"/>
            <p:cNvSpPr>
              <a:spLocks noChangeArrowheads="1"/>
            </p:cNvSpPr>
            <p:nvPr/>
          </p:nvSpPr>
          <p:spPr bwMode="auto">
            <a:xfrm>
              <a:off x="2863" y="1490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5" name="Line 130"/>
            <p:cNvSpPr>
              <a:spLocks noChangeShapeType="1"/>
            </p:cNvSpPr>
            <p:nvPr/>
          </p:nvSpPr>
          <p:spPr bwMode="auto">
            <a:xfrm>
              <a:off x="2241" y="1305"/>
              <a:ext cx="615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6" name="Rectangle 131"/>
            <p:cNvSpPr>
              <a:spLocks noChangeArrowheads="1"/>
            </p:cNvSpPr>
            <p:nvPr/>
          </p:nvSpPr>
          <p:spPr bwMode="auto">
            <a:xfrm>
              <a:off x="2527" y="1284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7" name="Line 132"/>
            <p:cNvSpPr>
              <a:spLocks noChangeShapeType="1"/>
            </p:cNvSpPr>
            <p:nvPr/>
          </p:nvSpPr>
          <p:spPr bwMode="auto">
            <a:xfrm>
              <a:off x="1836" y="893"/>
              <a:ext cx="461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8" name="Rectangle 133"/>
            <p:cNvSpPr>
              <a:spLocks noChangeArrowheads="1"/>
            </p:cNvSpPr>
            <p:nvPr/>
          </p:nvSpPr>
          <p:spPr bwMode="auto">
            <a:xfrm>
              <a:off x="2046" y="872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9" name="Line 134"/>
            <p:cNvSpPr>
              <a:spLocks noChangeShapeType="1"/>
            </p:cNvSpPr>
            <p:nvPr/>
          </p:nvSpPr>
          <p:spPr bwMode="auto">
            <a:xfrm>
              <a:off x="1613" y="687"/>
              <a:ext cx="150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0" name="Rectangle 135"/>
            <p:cNvSpPr>
              <a:spLocks noChangeArrowheads="1"/>
            </p:cNvSpPr>
            <p:nvPr/>
          </p:nvSpPr>
          <p:spPr bwMode="auto">
            <a:xfrm>
              <a:off x="1606" y="666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1" name="Line 136"/>
            <p:cNvSpPr>
              <a:spLocks noChangeShapeType="1"/>
            </p:cNvSpPr>
            <p:nvPr/>
          </p:nvSpPr>
          <p:spPr bwMode="auto">
            <a:xfrm>
              <a:off x="1613" y="481"/>
              <a:ext cx="338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2" name="Rectangle 137"/>
            <p:cNvSpPr>
              <a:spLocks noChangeArrowheads="1"/>
            </p:cNvSpPr>
            <p:nvPr/>
          </p:nvSpPr>
          <p:spPr bwMode="auto">
            <a:xfrm>
              <a:off x="1731" y="460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3" name="Line 138"/>
            <p:cNvSpPr>
              <a:spLocks noChangeShapeType="1"/>
            </p:cNvSpPr>
            <p:nvPr/>
          </p:nvSpPr>
          <p:spPr bwMode="auto">
            <a:xfrm flipV="1">
              <a:off x="1522" y="390"/>
              <a:ext cx="0" cy="3275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4" name="Line 139"/>
            <p:cNvSpPr>
              <a:spLocks noChangeShapeType="1"/>
            </p:cNvSpPr>
            <p:nvPr/>
          </p:nvSpPr>
          <p:spPr bwMode="auto">
            <a:xfrm flipH="1">
              <a:off x="1463" y="357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5" name="Rectangle 140"/>
            <p:cNvSpPr>
              <a:spLocks noChangeArrowheads="1"/>
            </p:cNvSpPr>
            <p:nvPr/>
          </p:nvSpPr>
          <p:spPr bwMode="auto">
            <a:xfrm>
              <a:off x="936" y="3525"/>
              <a:ext cx="538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Sticker Price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6" name="Line 141"/>
            <p:cNvSpPr>
              <a:spLocks noChangeShapeType="1"/>
            </p:cNvSpPr>
            <p:nvPr/>
          </p:nvSpPr>
          <p:spPr bwMode="auto">
            <a:xfrm flipH="1">
              <a:off x="1463" y="3365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7" name="Rectangle 142"/>
            <p:cNvSpPr>
              <a:spLocks noChangeArrowheads="1"/>
            </p:cNvSpPr>
            <p:nvPr/>
          </p:nvSpPr>
          <p:spPr bwMode="auto">
            <a:xfrm>
              <a:off x="758" y="3319"/>
              <a:ext cx="716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Net Cost for Poor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78" name="Line 143"/>
            <p:cNvSpPr>
              <a:spLocks noChangeShapeType="1"/>
            </p:cNvSpPr>
            <p:nvPr/>
          </p:nvSpPr>
          <p:spPr bwMode="auto">
            <a:xfrm flipH="1">
              <a:off x="1463" y="3159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9" name="Rectangle 144"/>
            <p:cNvSpPr>
              <a:spLocks noChangeArrowheads="1"/>
            </p:cNvSpPr>
            <p:nvPr/>
          </p:nvSpPr>
          <p:spPr bwMode="auto">
            <a:xfrm>
              <a:off x="230" y="3113"/>
              <a:ext cx="12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Instr. Expenditures per 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0" name="Line 145"/>
            <p:cNvSpPr>
              <a:spLocks noChangeShapeType="1"/>
            </p:cNvSpPr>
            <p:nvPr/>
          </p:nvSpPr>
          <p:spPr bwMode="auto">
            <a:xfrm flipH="1">
              <a:off x="1463" y="2747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1" name="Rectangle 146"/>
            <p:cNvSpPr>
              <a:spLocks noChangeArrowheads="1"/>
            </p:cNvSpPr>
            <p:nvPr/>
          </p:nvSpPr>
          <p:spPr bwMode="auto">
            <a:xfrm>
              <a:off x="691" y="2701"/>
              <a:ext cx="78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STEM Major Share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2" name="Line 147"/>
            <p:cNvSpPr>
              <a:spLocks noChangeShapeType="1"/>
            </p:cNvSpPr>
            <p:nvPr/>
          </p:nvSpPr>
          <p:spPr bwMode="auto">
            <a:xfrm flipH="1">
              <a:off x="1463" y="254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3" name="Rectangle 148"/>
            <p:cNvSpPr>
              <a:spLocks noChangeArrowheads="1"/>
            </p:cNvSpPr>
            <p:nvPr/>
          </p:nvSpPr>
          <p:spPr bwMode="auto">
            <a:xfrm>
              <a:off x="684" y="2495"/>
              <a:ext cx="78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Avg. Faculty Salary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4" name="Line 149"/>
            <p:cNvSpPr>
              <a:spLocks noChangeShapeType="1"/>
            </p:cNvSpPr>
            <p:nvPr/>
          </p:nvSpPr>
          <p:spPr bwMode="auto">
            <a:xfrm flipH="1">
              <a:off x="1463" y="2335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5" name="Rectangle 150"/>
            <p:cNvSpPr>
              <a:spLocks noChangeArrowheads="1"/>
            </p:cNvSpPr>
            <p:nvPr/>
          </p:nvSpPr>
          <p:spPr bwMode="auto">
            <a:xfrm>
              <a:off x="775" y="2289"/>
              <a:ext cx="698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Completion Rate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486" name="Line 151"/>
            <p:cNvSpPr>
              <a:spLocks noChangeShapeType="1"/>
            </p:cNvSpPr>
            <p:nvPr/>
          </p:nvSpPr>
          <p:spPr bwMode="auto">
            <a:xfrm flipH="1">
              <a:off x="1463" y="2129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1" name="Rectangle 152"/>
            <p:cNvSpPr>
              <a:spLocks noChangeArrowheads="1"/>
            </p:cNvSpPr>
            <p:nvPr/>
          </p:nvSpPr>
          <p:spPr bwMode="auto">
            <a:xfrm>
              <a:off x="1009" y="2083"/>
              <a:ext cx="464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Enrollment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52" name="Line 153"/>
            <p:cNvSpPr>
              <a:spLocks noChangeShapeType="1"/>
            </p:cNvSpPr>
            <p:nvPr/>
          </p:nvSpPr>
          <p:spPr bwMode="auto">
            <a:xfrm flipH="1">
              <a:off x="1463" y="1717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5" name="Rectangle 154"/>
            <p:cNvSpPr>
              <a:spLocks noChangeArrowheads="1"/>
            </p:cNvSpPr>
            <p:nvPr/>
          </p:nvSpPr>
          <p:spPr bwMode="auto">
            <a:xfrm>
              <a:off x="538" y="1671"/>
              <a:ext cx="936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Rejection Rate, Private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6" name="Line 155"/>
            <p:cNvSpPr>
              <a:spLocks noChangeShapeType="1"/>
            </p:cNvSpPr>
            <p:nvPr/>
          </p:nvSpPr>
          <p:spPr bwMode="auto">
            <a:xfrm flipH="1">
              <a:off x="1463" y="151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7" name="Rectangle 156"/>
            <p:cNvSpPr>
              <a:spLocks noChangeArrowheads="1"/>
            </p:cNvSpPr>
            <p:nvPr/>
          </p:nvSpPr>
          <p:spPr bwMode="auto">
            <a:xfrm>
              <a:off x="562" y="1465"/>
              <a:ext cx="91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Rejection Rate, Public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568" name="Line 157"/>
            <p:cNvSpPr>
              <a:spLocks noChangeShapeType="1"/>
            </p:cNvSpPr>
            <p:nvPr/>
          </p:nvSpPr>
          <p:spPr bwMode="auto">
            <a:xfrm flipH="1">
              <a:off x="1463" y="1305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2" name="Rectangle 158"/>
            <p:cNvSpPr>
              <a:spLocks noChangeArrowheads="1"/>
            </p:cNvSpPr>
            <p:nvPr/>
          </p:nvSpPr>
          <p:spPr bwMode="auto">
            <a:xfrm>
              <a:off x="855" y="1259"/>
              <a:ext cx="618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Rejection Rate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73" name="Line 159"/>
            <p:cNvSpPr>
              <a:spLocks noChangeShapeType="1"/>
            </p:cNvSpPr>
            <p:nvPr/>
          </p:nvSpPr>
          <p:spPr bwMode="auto">
            <a:xfrm flipH="1">
              <a:off x="1463" y="893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4" name="Rectangle 160"/>
            <p:cNvSpPr>
              <a:spLocks noChangeArrowheads="1"/>
            </p:cNvSpPr>
            <p:nvPr/>
          </p:nvSpPr>
          <p:spPr bwMode="auto">
            <a:xfrm>
              <a:off x="852" y="847"/>
              <a:ext cx="62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4-Year College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75" name="Line 161"/>
            <p:cNvSpPr>
              <a:spLocks noChangeShapeType="1"/>
            </p:cNvSpPr>
            <p:nvPr/>
          </p:nvSpPr>
          <p:spPr bwMode="auto">
            <a:xfrm flipH="1">
              <a:off x="1463" y="687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6" name="Rectangle 162"/>
            <p:cNvSpPr>
              <a:spLocks noChangeArrowheads="1"/>
            </p:cNvSpPr>
            <p:nvPr/>
          </p:nvSpPr>
          <p:spPr bwMode="auto">
            <a:xfrm>
              <a:off x="1072" y="641"/>
              <a:ext cx="40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For-Profit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77" name="Line 163"/>
            <p:cNvSpPr>
              <a:spLocks noChangeShapeType="1"/>
            </p:cNvSpPr>
            <p:nvPr/>
          </p:nvSpPr>
          <p:spPr bwMode="auto">
            <a:xfrm flipH="1">
              <a:off x="1463" y="48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78" name="Rectangle 164"/>
            <p:cNvSpPr>
              <a:spLocks noChangeArrowheads="1"/>
            </p:cNvSpPr>
            <p:nvPr/>
          </p:nvSpPr>
          <p:spPr bwMode="auto">
            <a:xfrm>
              <a:off x="1190" y="435"/>
              <a:ext cx="28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Public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79" name="Line 165"/>
            <p:cNvSpPr>
              <a:spLocks noChangeShapeType="1"/>
            </p:cNvSpPr>
            <p:nvPr/>
          </p:nvSpPr>
          <p:spPr bwMode="auto">
            <a:xfrm>
              <a:off x="1522" y="3665"/>
              <a:ext cx="410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0" name="Line 166"/>
            <p:cNvSpPr>
              <a:spLocks noChangeShapeType="1"/>
            </p:cNvSpPr>
            <p:nvPr/>
          </p:nvSpPr>
          <p:spPr bwMode="auto">
            <a:xfrm>
              <a:off x="161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1" name="Rectangle 167"/>
            <p:cNvSpPr>
              <a:spLocks noChangeArrowheads="1"/>
            </p:cNvSpPr>
            <p:nvPr/>
          </p:nvSpPr>
          <p:spPr bwMode="auto">
            <a:xfrm>
              <a:off x="157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82" name="Line 168"/>
            <p:cNvSpPr>
              <a:spLocks noChangeShapeType="1"/>
            </p:cNvSpPr>
            <p:nvPr/>
          </p:nvSpPr>
          <p:spPr bwMode="auto">
            <a:xfrm>
              <a:off x="239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3" name="Rectangle 169"/>
            <p:cNvSpPr>
              <a:spLocks noChangeArrowheads="1"/>
            </p:cNvSpPr>
            <p:nvPr/>
          </p:nvSpPr>
          <p:spPr bwMode="auto">
            <a:xfrm>
              <a:off x="2297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84" name="Line 170"/>
            <p:cNvSpPr>
              <a:spLocks noChangeShapeType="1"/>
            </p:cNvSpPr>
            <p:nvPr/>
          </p:nvSpPr>
          <p:spPr bwMode="auto">
            <a:xfrm>
              <a:off x="3184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5" name="Rectangle 171"/>
            <p:cNvSpPr>
              <a:spLocks noChangeArrowheads="1"/>
            </p:cNvSpPr>
            <p:nvPr/>
          </p:nvSpPr>
          <p:spPr bwMode="auto">
            <a:xfrm>
              <a:off x="3082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86" name="Line 172"/>
            <p:cNvSpPr>
              <a:spLocks noChangeShapeType="1"/>
            </p:cNvSpPr>
            <p:nvPr/>
          </p:nvSpPr>
          <p:spPr bwMode="auto">
            <a:xfrm>
              <a:off x="396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Rectangle 173"/>
            <p:cNvSpPr>
              <a:spLocks noChangeArrowheads="1"/>
            </p:cNvSpPr>
            <p:nvPr/>
          </p:nvSpPr>
          <p:spPr bwMode="auto">
            <a:xfrm>
              <a:off x="3868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0.6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88" name="Line 174"/>
            <p:cNvSpPr>
              <a:spLocks noChangeShapeType="1"/>
            </p:cNvSpPr>
            <p:nvPr/>
          </p:nvSpPr>
          <p:spPr bwMode="auto">
            <a:xfrm>
              <a:off x="4755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Rectangle 175"/>
            <p:cNvSpPr>
              <a:spLocks noChangeArrowheads="1"/>
            </p:cNvSpPr>
            <p:nvPr/>
          </p:nvSpPr>
          <p:spPr bwMode="auto">
            <a:xfrm>
              <a:off x="4653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0.8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90" name="Line 176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Rectangle 177"/>
            <p:cNvSpPr>
              <a:spLocks noChangeArrowheads="1"/>
            </p:cNvSpPr>
            <p:nvPr/>
          </p:nvSpPr>
          <p:spPr bwMode="auto">
            <a:xfrm>
              <a:off x="5439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1.0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92" name="Rectangle 178"/>
            <p:cNvSpPr>
              <a:spLocks noChangeArrowheads="1"/>
            </p:cNvSpPr>
            <p:nvPr/>
          </p:nvSpPr>
          <p:spPr bwMode="auto">
            <a:xfrm>
              <a:off x="2775" y="3937"/>
              <a:ext cx="173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Magnitude of Correlation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293" name="Rectangle 179"/>
            <p:cNvSpPr>
              <a:spLocks noChangeArrowheads="1"/>
            </p:cNvSpPr>
            <p:nvPr/>
          </p:nvSpPr>
          <p:spPr bwMode="auto">
            <a:xfrm>
              <a:off x="3557" y="201"/>
              <a:ext cx="10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49" name="Rectangle 175"/>
          <p:cNvSpPr>
            <a:spLocks noChangeArrowheads="1"/>
          </p:cNvSpPr>
          <p:nvPr/>
        </p:nvSpPr>
        <p:spPr bwMode="auto">
          <a:xfrm>
            <a:off x="5646738" y="319088"/>
            <a:ext cx="1714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0" name="TextBox 92"/>
          <p:cNvSpPr txBox="1"/>
          <p:nvPr/>
        </p:nvSpPr>
        <p:spPr>
          <a:xfrm>
            <a:off x="133" y="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Correlates of Top 20% Mobility Rate</a:t>
            </a:r>
          </a:p>
        </p:txBody>
      </p:sp>
      <p:sp>
        <p:nvSpPr>
          <p:cNvPr id="451" name="Rectangle 6"/>
          <p:cNvSpPr>
            <a:spLocks noChangeArrowheads="1"/>
          </p:cNvSpPr>
          <p:nvPr/>
        </p:nvSpPr>
        <p:spPr bwMode="auto">
          <a:xfrm>
            <a:off x="2856344" y="6194424"/>
            <a:ext cx="1530351" cy="587376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Positive Correlation</a:t>
            </a:r>
          </a:p>
        </p:txBody>
      </p:sp>
      <p:sp>
        <p:nvSpPr>
          <p:cNvPr id="452" name="Rectangle 210"/>
          <p:cNvSpPr>
            <a:spLocks noChangeArrowheads="1"/>
          </p:cNvSpPr>
          <p:nvPr/>
        </p:nvSpPr>
        <p:spPr bwMode="auto">
          <a:xfrm>
            <a:off x="1071562" y="6405562"/>
            <a:ext cx="71438" cy="71438"/>
          </a:xfrm>
          <a:prstGeom prst="rect">
            <a:avLst/>
          </a:prstGeom>
          <a:solidFill>
            <a:srgbClr val="FF0000"/>
          </a:solidFill>
          <a:ln w="22225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3" name="Rectangle 6"/>
          <p:cNvSpPr>
            <a:spLocks noChangeArrowheads="1"/>
          </p:cNvSpPr>
          <p:nvPr/>
        </p:nvSpPr>
        <p:spPr bwMode="auto">
          <a:xfrm>
            <a:off x="1185572" y="6194424"/>
            <a:ext cx="1530351" cy="587376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Negative Correlation</a:t>
            </a:r>
          </a:p>
        </p:txBody>
      </p:sp>
      <p:sp>
        <p:nvSpPr>
          <p:cNvPr id="454" name="Rectangle 212"/>
          <p:cNvSpPr>
            <a:spLocks noChangeArrowheads="1"/>
          </p:cNvSpPr>
          <p:nvPr/>
        </p:nvSpPr>
        <p:spPr bwMode="auto">
          <a:xfrm>
            <a:off x="2746375" y="6405562"/>
            <a:ext cx="73025" cy="71438"/>
          </a:xfrm>
          <a:prstGeom prst="rect">
            <a:avLst/>
          </a:prstGeom>
          <a:solidFill>
            <a:srgbClr val="008000"/>
          </a:solidFill>
          <a:ln w="22225">
            <a:solidFill>
              <a:srgbClr val="008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5" name="TextBox 454"/>
          <p:cNvSpPr txBox="1"/>
          <p:nvPr/>
        </p:nvSpPr>
        <p:spPr>
          <a:xfrm>
            <a:off x="7010400" y="1905000"/>
            <a:ext cx="13404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Selectivity</a:t>
            </a:r>
          </a:p>
        </p:txBody>
      </p:sp>
      <p:sp>
        <p:nvSpPr>
          <p:cNvPr id="456" name="TextBox 455"/>
          <p:cNvSpPr txBox="1"/>
          <p:nvPr/>
        </p:nvSpPr>
        <p:spPr>
          <a:xfrm>
            <a:off x="7020329" y="3330714"/>
            <a:ext cx="188064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Institutional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Characteristics</a:t>
            </a:r>
          </a:p>
        </p:txBody>
      </p:sp>
      <p:sp>
        <p:nvSpPr>
          <p:cNvPr id="457" name="TextBox 456"/>
          <p:cNvSpPr txBox="1"/>
          <p:nvPr/>
        </p:nvSpPr>
        <p:spPr>
          <a:xfrm>
            <a:off x="7010400" y="5010090"/>
            <a:ext cx="19656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Expend. &amp; Cost</a:t>
            </a:r>
          </a:p>
        </p:txBody>
      </p:sp>
      <p:sp>
        <p:nvSpPr>
          <p:cNvPr id="458" name="TextBox 457"/>
          <p:cNvSpPr txBox="1"/>
          <p:nvPr/>
        </p:nvSpPr>
        <p:spPr>
          <a:xfrm>
            <a:off x="7010400" y="819090"/>
            <a:ext cx="167911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College Type</a:t>
            </a:r>
          </a:p>
        </p:txBody>
      </p:sp>
    </p:spTree>
    <p:extLst>
      <p:ext uri="{BB962C8B-B14F-4D97-AF65-F5344CB8AC3E}">
        <p14:creationId xmlns:p14="http://schemas.microsoft.com/office/powerpoint/2010/main" val="1929807681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95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3796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3797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5840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1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2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3" name="Line 8"/>
              <p:cNvSpPr>
                <a:spLocks noChangeShapeType="1"/>
              </p:cNvSpPr>
              <p:nvPr/>
            </p:nvSpPr>
            <p:spPr bwMode="auto">
              <a:xfrm>
                <a:off x="548" y="2813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4" name="Line 9"/>
              <p:cNvSpPr>
                <a:spLocks noChangeShapeType="1"/>
              </p:cNvSpPr>
              <p:nvPr/>
            </p:nvSpPr>
            <p:spPr bwMode="auto">
              <a:xfrm>
                <a:off x="548" y="2055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5" name="Line 10"/>
              <p:cNvSpPr>
                <a:spLocks noChangeShapeType="1"/>
              </p:cNvSpPr>
              <p:nvPr/>
            </p:nvSpPr>
            <p:spPr bwMode="auto">
              <a:xfrm>
                <a:off x="548" y="1298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6" name="Line 11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7" name="Oval 1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8" name="Oval 1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49" name="Oval 14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0" name="Oval 1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1" name="Oval 16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2" name="Oval 1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3" name="Oval 18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4" name="Oval 19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5" name="Oval 20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6" name="Oval 21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7" name="Oval 2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8" name="Oval 23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59" name="Oval 2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0" name="Oval 2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1" name="Oval 2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2" name="Oval 27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3" name="Oval 2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4" name="Oval 29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5" name="Oval 30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6" name="Oval 31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7" name="Oval 3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8" name="Oval 3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69" name="Oval 3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0" name="Oval 3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1" name="Oval 36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2" name="Oval 37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3" name="Oval 3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4" name="Oval 3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5" name="Oval 4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6" name="Oval 4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7" name="Oval 4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8" name="Oval 4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79" name="Oval 4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0" name="Oval 4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1" name="Oval 4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2" name="Oval 4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3" name="Oval 4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4" name="Oval 49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5" name="Oval 5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6" name="Oval 5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7" name="Oval 5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8" name="Oval 5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89" name="Oval 5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0" name="Oval 55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1" name="Oval 5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2" name="Oval 57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3" name="Oval 58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4" name="Oval 59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5" name="Oval 60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6" name="Oval 61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7" name="Oval 6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8" name="Oval 6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99" name="Oval 6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0" name="Oval 65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1" name="Oval 6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2" name="Oval 6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3" name="Oval 6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4" name="Oval 69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5" name="Oval 7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6" name="Oval 7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7" name="Oval 7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8" name="Oval 7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09" name="Oval 7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0" name="Oval 7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1" name="Oval 7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2" name="Oval 7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3" name="Oval 7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4" name="Oval 7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5" name="Oval 80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6" name="Oval 81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7" name="Oval 82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8" name="Oval 8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19" name="Oval 84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0" name="Oval 85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1" name="Oval 8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2" name="Oval 87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3" name="Oval 88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4" name="Oval 8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5" name="Oval 9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6" name="Oval 9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7" name="Oval 9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8" name="Oval 9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29" name="Oval 9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0" name="Oval 9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1" name="Oval 9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2" name="Oval 9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3" name="Oval 9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4" name="Oval 9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5" name="Oval 10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6" name="Oval 10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7" name="Oval 10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8" name="Oval 10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39" name="Oval 10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0" name="Oval 10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1" name="Oval 10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2" name="Oval 10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3" name="Oval 10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4" name="Oval 10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5" name="Oval 11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6" name="Oval 11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7" name="Oval 11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8" name="Oval 11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49" name="Oval 11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0" name="Oval 11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1" name="Oval 11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2" name="Oval 11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3" name="Oval 11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4" name="Oval 11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5" name="Oval 12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6" name="Oval 12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7" name="Oval 12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8" name="Oval 12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59" name="Oval 12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0" name="Oval 12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1" name="Oval 12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2" name="Oval 12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3" name="Oval 12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4" name="Oval 12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5" name="Oval 13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6" name="Oval 13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7" name="Oval 13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8" name="Oval 13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69" name="Oval 13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0" name="Oval 13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1" name="Oval 13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2" name="Oval 13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3" name="Oval 13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4" name="Oval 13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5" name="Oval 14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6" name="Oval 14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7" name="Oval 14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8" name="Oval 143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79" name="Oval 14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0" name="Oval 14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1" name="Oval 14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2" name="Oval 1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3" name="Oval 14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4" name="Oval 14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5" name="Oval 15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6" name="Oval 15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7" name="Oval 152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8" name="Oval 15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89" name="Oval 154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0" name="Oval 155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1" name="Oval 156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2" name="Oval 157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3" name="Oval 15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4" name="Oval 15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5" name="Oval 16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6" name="Oval 16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7" name="Oval 16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8" name="Oval 163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999" name="Oval 16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0" name="Oval 16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1" name="Oval 166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2" name="Oval 167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3" name="Oval 16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4" name="Oval 169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5" name="Oval 170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6" name="Oval 17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7" name="Oval 172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8" name="Oval 173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09" name="Oval 174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0" name="Oval 17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1" name="Oval 176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2" name="Oval 17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3" name="Oval 178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4" name="Oval 179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5" name="Oval 18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6" name="Oval 181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7" name="Oval 18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8" name="Oval 18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19" name="Oval 18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0" name="Oval 18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1" name="Oval 186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2" name="Oval 18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3" name="Oval 18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4" name="Oval 189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5" name="Oval 190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6" name="Oval 19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7" name="Oval 19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8" name="Oval 193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29" name="Oval 19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0" name="Oval 19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1" name="Oval 19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2" name="Oval 197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3" name="Oval 19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4" name="Oval 19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5" name="Oval 200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6" name="Oval 20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7" name="Oval 20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8" name="Oval 203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6039" name="Oval 20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98" name="Group 406"/>
            <p:cNvGrpSpPr>
              <a:grpSpLocks/>
            </p:cNvGrpSpPr>
            <p:nvPr/>
          </p:nvGrpSpPr>
          <p:grpSpPr bwMode="auto">
            <a:xfrm>
              <a:off x="646" y="1161"/>
              <a:ext cx="4538" cy="1847"/>
              <a:chOff x="646" y="1161"/>
              <a:chExt cx="4538" cy="1847"/>
            </a:xfrm>
          </p:grpSpPr>
          <p:sp>
            <p:nvSpPr>
              <p:cNvPr id="5640" name="Oval 20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1" name="Oval 207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2" name="Oval 208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3" name="Oval 20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4" name="Oval 210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5" name="Oval 211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6" name="Oval 21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7" name="Oval 21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8" name="Oval 21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49" name="Oval 21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0" name="Oval 216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1" name="Oval 217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2" name="Oval 218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3" name="Oval 219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4" name="Oval 22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5" name="Oval 221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6" name="Oval 22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7" name="Oval 223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8" name="Oval 22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59" name="Oval 225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0" name="Oval 22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1" name="Oval 22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2" name="Oval 228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3" name="Oval 22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4" name="Oval 23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5" name="Oval 23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6" name="Oval 23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7" name="Oval 23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8" name="Oval 234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69" name="Oval 235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0" name="Oval 236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1" name="Oval 23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2" name="Oval 23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3" name="Oval 239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4" name="Oval 240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5" name="Oval 241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6" name="Oval 24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7" name="Oval 243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8" name="Oval 244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79" name="Oval 245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0" name="Oval 246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1" name="Oval 247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2" name="Oval 24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3" name="Oval 249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4" name="Oval 25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5" name="Oval 251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6" name="Oval 25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7" name="Oval 25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8" name="Oval 25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89" name="Oval 25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0" name="Oval 25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1" name="Oval 257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2" name="Oval 25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3" name="Oval 25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4" name="Oval 26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5" name="Oval 26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6" name="Oval 26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7" name="Oval 26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8" name="Oval 26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99" name="Oval 26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0" name="Oval 26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1" name="Oval 26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2" name="Oval 268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3" name="Oval 26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4" name="Oval 27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5" name="Oval 27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6" name="Oval 27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7" name="Oval 27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8" name="Oval 27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09" name="Oval 27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0" name="Oval 27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1" name="Oval 277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2" name="Oval 27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3" name="Oval 27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4" name="Oval 280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5" name="Oval 28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6" name="Oval 28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7" name="Oval 28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8" name="Oval 28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19" name="Oval 28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0" name="Oval 28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1" name="Oval 287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2" name="Oval 28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3" name="Oval 28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4" name="Oval 29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5" name="Oval 29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6" name="Oval 29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7" name="Oval 29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8" name="Oval 29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29" name="Oval 29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0" name="Oval 296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1" name="Oval 29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2" name="Oval 298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3" name="Oval 29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4" name="Oval 30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5" name="Oval 301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6" name="Oval 30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7" name="Oval 303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8" name="Oval 30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39" name="Oval 30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0" name="Oval 30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1" name="Oval 30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2" name="Oval 30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3" name="Oval 30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4" name="Oval 31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5" name="Oval 31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6" name="Oval 31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7" name="Oval 31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8" name="Oval 31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49" name="Oval 31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0" name="Oval 31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1" name="Oval 31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2" name="Oval 31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3" name="Oval 31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4" name="Oval 32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5" name="Oval 32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6" name="Oval 32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7" name="Oval 32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8" name="Oval 32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59" name="Oval 32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0" name="Oval 32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1" name="Oval 327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2" name="Oval 32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3" name="Oval 32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4" name="Oval 330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5" name="Oval 33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6" name="Oval 33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7" name="Oval 33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8" name="Oval 33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69" name="Oval 33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0" name="Oval 33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1" name="Oval 337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2" name="Oval 338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3" name="Oval 33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4" name="Oval 34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5" name="Oval 34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6" name="Oval 34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7" name="Oval 343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8" name="Oval 34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79" name="Oval 34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0" name="Oval 34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1" name="Oval 34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2" name="Oval 34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3" name="Oval 349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4" name="Oval 35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5" name="Oval 351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6" name="Oval 35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7" name="Oval 35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8" name="Oval 35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89" name="Oval 355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0" name="Oval 35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1" name="Oval 35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2" name="Oval 35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3" name="Oval 35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4" name="Oval 36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5" name="Oval 36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6" name="Oval 36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7" name="Oval 36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8" name="Oval 36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799" name="Oval 36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0" name="Oval 36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1" name="Oval 36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2" name="Oval 36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3" name="Oval 369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4" name="Oval 37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5" name="Oval 37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6" name="Oval 37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7" name="Oval 37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8" name="Oval 37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09" name="Oval 37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0" name="Oval 376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1" name="Oval 37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2" name="Oval 378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3" name="Oval 37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4" name="Oval 38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5" name="Oval 38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6" name="Oval 38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7" name="Oval 38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8" name="Oval 38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19" name="Oval 38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0" name="Oval 38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1" name="Oval 38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2" name="Oval 38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3" name="Oval 38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4" name="Oval 39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5" name="Oval 39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6" name="Oval 39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7" name="Oval 39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8" name="Oval 39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29" name="Oval 39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0" name="Oval 39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1" name="Oval 39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2" name="Oval 39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3" name="Oval 399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4" name="Oval 400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5" name="Oval 401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6" name="Oval 40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7" name="Oval 40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8" name="Oval 40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839" name="Oval 40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799" name="Group 607"/>
            <p:cNvGrpSpPr>
              <a:grpSpLocks/>
            </p:cNvGrpSpPr>
            <p:nvPr/>
          </p:nvGrpSpPr>
          <p:grpSpPr bwMode="auto">
            <a:xfrm>
              <a:off x="646" y="1312"/>
              <a:ext cx="2251" cy="1696"/>
              <a:chOff x="646" y="1312"/>
              <a:chExt cx="2251" cy="1696"/>
            </a:xfrm>
          </p:grpSpPr>
          <p:sp>
            <p:nvSpPr>
              <p:cNvPr id="5440" name="Oval 40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1" name="Oval 40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2" name="Oval 40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3" name="Oval 41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4" name="Oval 41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5" name="Oval 41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6" name="Oval 41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7" name="Oval 41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8" name="Oval 41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49" name="Oval 41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0" name="Oval 41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1" name="Oval 41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2" name="Oval 41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3" name="Oval 42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4" name="Oval 42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5" name="Oval 422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6" name="Oval 42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7" name="Oval 42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8" name="Oval 42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59" name="Oval 42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0" name="Oval 42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1" name="Oval 42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2" name="Oval 42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3" name="Oval 43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4" name="Oval 43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5" name="Oval 43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6" name="Oval 43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7" name="Oval 43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8" name="Oval 43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69" name="Oval 43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0" name="Oval 43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1" name="Oval 43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2" name="Oval 43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3" name="Oval 44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4" name="Oval 44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5" name="Oval 44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6" name="Oval 44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7" name="Oval 444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8" name="Oval 44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79" name="Oval 44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0" name="Oval 44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1" name="Oval 44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2" name="Oval 44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3" name="Oval 45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4" name="Oval 45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5" name="Oval 45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6" name="Oval 453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7" name="Oval 454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8" name="Oval 45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89" name="Oval 45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0" name="Oval 45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1" name="Oval 458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2" name="Oval 45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3" name="Oval 46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4" name="Oval 461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5" name="Oval 46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6" name="Oval 46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7" name="Oval 46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8" name="Oval 46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99" name="Oval 46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0" name="Oval 46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1" name="Oval 468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2" name="Oval 46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3" name="Oval 47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4" name="Oval 47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5" name="Oval 47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6" name="Oval 47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7" name="Oval 474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8" name="Oval 47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09" name="Oval 47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0" name="Oval 47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1" name="Oval 47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2" name="Oval 47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3" name="Oval 48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4" name="Oval 48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5" name="Oval 48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6" name="Oval 48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7" name="Oval 48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8" name="Oval 48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19" name="Oval 48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0" name="Oval 48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1" name="Oval 48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2" name="Oval 48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3" name="Oval 49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4" name="Oval 49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5" name="Oval 49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6" name="Oval 49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7" name="Oval 49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8" name="Oval 49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29" name="Oval 49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0" name="Oval 49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1" name="Oval 49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2" name="Oval 49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3" name="Oval 50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4" name="Oval 50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5" name="Oval 50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6" name="Oval 50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7" name="Oval 50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8" name="Oval 50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39" name="Oval 50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0" name="Oval 50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1" name="Oval 50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2" name="Oval 50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3" name="Oval 51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4" name="Oval 51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5" name="Oval 51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6" name="Oval 51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7" name="Oval 51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8" name="Oval 51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49" name="Oval 51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0" name="Oval 51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1" name="Oval 51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2" name="Oval 51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3" name="Oval 520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4" name="Oval 521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5" name="Oval 522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6" name="Oval 52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7" name="Oval 52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8" name="Oval 52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59" name="Oval 52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0" name="Oval 52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1" name="Oval 52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2" name="Oval 52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3" name="Oval 53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4" name="Oval 53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5" name="Oval 53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6" name="Oval 53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7" name="Oval 534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8" name="Oval 53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69" name="Oval 53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0" name="Oval 53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1" name="Oval 53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2" name="Oval 53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3" name="Oval 54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4" name="Oval 54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5" name="Oval 54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6" name="Oval 54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7" name="Oval 54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8" name="Oval 54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79" name="Oval 54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0" name="Oval 547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1" name="Oval 54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2" name="Oval 54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3" name="Oval 55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4" name="Oval 55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5" name="Oval 55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6" name="Oval 55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7" name="Oval 55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8" name="Oval 55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89" name="Oval 55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0" name="Oval 55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1" name="Oval 55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2" name="Oval 559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3" name="Oval 56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4" name="Oval 56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5" name="Oval 56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6" name="Oval 56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7" name="Oval 56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8" name="Oval 56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99" name="Oval 56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0" name="Oval 56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1" name="Oval 56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2" name="Oval 569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3" name="Oval 570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4" name="Oval 57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5" name="Oval 57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6" name="Oval 57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7" name="Oval 57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8" name="Oval 57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09" name="Oval 57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0" name="Oval 57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1" name="Oval 57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2" name="Oval 57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3" name="Oval 58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4" name="Oval 58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5" name="Oval 58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6" name="Oval 58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7" name="Oval 58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8" name="Oval 585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19" name="Oval 58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0" name="Oval 58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1" name="Oval 58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2" name="Oval 58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3" name="Oval 59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4" name="Oval 59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5" name="Oval 59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6" name="Oval 59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7" name="Oval 59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8" name="Oval 59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29" name="Oval 59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0" name="Oval 59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1" name="Oval 59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2" name="Oval 59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3" name="Oval 60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4" name="Oval 60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5" name="Oval 60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6" name="Oval 60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7" name="Oval 60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8" name="Oval 60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639" name="Oval 60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0" name="Group 808"/>
            <p:cNvGrpSpPr>
              <a:grpSpLocks/>
            </p:cNvGrpSpPr>
            <p:nvPr/>
          </p:nvGrpSpPr>
          <p:grpSpPr bwMode="auto">
            <a:xfrm>
              <a:off x="646" y="1161"/>
              <a:ext cx="4538" cy="1847"/>
              <a:chOff x="646" y="1161"/>
              <a:chExt cx="4538" cy="1847"/>
            </a:xfrm>
          </p:grpSpPr>
          <p:sp>
            <p:nvSpPr>
              <p:cNvPr id="5240" name="Oval 60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1" name="Oval 60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2" name="Oval 610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3" name="Oval 611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4" name="Oval 61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5" name="Oval 613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6" name="Oval 61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7" name="Oval 61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8" name="Oval 61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49" name="Oval 61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0" name="Oval 61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1" name="Oval 61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2" name="Oval 62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3" name="Oval 621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4" name="Oval 62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5" name="Oval 62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6" name="Oval 624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7" name="Oval 62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8" name="Oval 62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59" name="Oval 62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0" name="Oval 62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1" name="Oval 62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2" name="Oval 63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3" name="Oval 63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4" name="Oval 63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5" name="Oval 63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6" name="Oval 63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7" name="Oval 63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8" name="Oval 63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69" name="Oval 63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0" name="Oval 63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1" name="Oval 63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2" name="Oval 640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3" name="Oval 64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4" name="Oval 64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5" name="Oval 64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6" name="Oval 644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7" name="Oval 64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8" name="Oval 64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79" name="Oval 64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0" name="Oval 64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1" name="Oval 64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2" name="Oval 650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3" name="Oval 651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4" name="Oval 65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5" name="Oval 65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6" name="Oval 65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7" name="Oval 65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8" name="Oval 65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89" name="Oval 65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0" name="Oval 65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1" name="Oval 65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2" name="Oval 66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3" name="Oval 66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4" name="Oval 66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5" name="Oval 66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6" name="Oval 66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7" name="Oval 665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8" name="Oval 66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99" name="Oval 66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0" name="Oval 66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1" name="Oval 66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2" name="Oval 67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3" name="Oval 67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4" name="Oval 67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5" name="Oval 67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6" name="Oval 67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7" name="Oval 67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8" name="Oval 67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09" name="Oval 677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0" name="Oval 678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1" name="Oval 67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2" name="Oval 68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3" name="Oval 68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4" name="Oval 68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5" name="Oval 68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6" name="Oval 68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7" name="Oval 68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8" name="Oval 686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19" name="Oval 687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0" name="Oval 68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1" name="Oval 68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2" name="Oval 690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3" name="Oval 69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4" name="Oval 69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5" name="Oval 69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6" name="Oval 69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7" name="Oval 69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8" name="Oval 696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29" name="Oval 69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0" name="Oval 69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1" name="Oval 69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2" name="Oval 70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3" name="Oval 70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4" name="Oval 702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5" name="Oval 70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6" name="Oval 704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7" name="Oval 70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8" name="Oval 70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39" name="Oval 70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0" name="Oval 70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1" name="Oval 709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2" name="Oval 71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3" name="Oval 71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4" name="Oval 71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5" name="Oval 71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6" name="Oval 71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7" name="Oval 71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8" name="Oval 71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49" name="Oval 71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0" name="Oval 71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1" name="Oval 71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2" name="Oval 72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3" name="Oval 72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4" name="Oval 722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5" name="Oval 72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6" name="Oval 724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7" name="Oval 72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8" name="Oval 72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59" name="Oval 727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0" name="Oval 72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1" name="Oval 72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2" name="Oval 73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3" name="Oval 73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4" name="Oval 73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5" name="Oval 733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6" name="Oval 73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7" name="Oval 73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8" name="Oval 73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69" name="Oval 73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0" name="Oval 73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1" name="Oval 73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2" name="Oval 74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3" name="Oval 74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4" name="Oval 74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5" name="Oval 74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6" name="Oval 74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7" name="Oval 74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8" name="Oval 74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79" name="Oval 747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0" name="Oval 74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1" name="Oval 74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2" name="Oval 75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3" name="Oval 75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4" name="Oval 75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5" name="Oval 75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6" name="Oval 75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7" name="Oval 75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8" name="Oval 756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89" name="Oval 75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0" name="Oval 75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1" name="Oval 75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2" name="Oval 760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3" name="Oval 76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4" name="Oval 76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5" name="Oval 76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6" name="Oval 76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7" name="Oval 765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8" name="Oval 766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399" name="Oval 76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0" name="Oval 76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1" name="Oval 769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2" name="Oval 770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3" name="Oval 77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4" name="Oval 77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5" name="Oval 77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6" name="Oval 77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7" name="Oval 77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8" name="Oval 77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09" name="Oval 77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0" name="Oval 77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1" name="Oval 77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2" name="Oval 78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3" name="Oval 78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4" name="Oval 78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5" name="Oval 78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6" name="Oval 78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7" name="Oval 78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8" name="Oval 78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19" name="Oval 78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0" name="Oval 788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1" name="Oval 78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2" name="Oval 79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3" name="Oval 79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4" name="Oval 79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5" name="Oval 79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6" name="Oval 79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7" name="Oval 79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8" name="Oval 79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29" name="Oval 79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0" name="Oval 79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1" name="Oval 79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2" name="Oval 80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3" name="Oval 80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4" name="Oval 80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5" name="Oval 80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6" name="Oval 80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7" name="Oval 80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8" name="Oval 80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39" name="Oval 80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1" name="Group 1009"/>
            <p:cNvGrpSpPr>
              <a:grpSpLocks/>
            </p:cNvGrpSpPr>
            <p:nvPr/>
          </p:nvGrpSpPr>
          <p:grpSpPr bwMode="auto">
            <a:xfrm>
              <a:off x="646" y="1161"/>
              <a:ext cx="4538" cy="1847"/>
              <a:chOff x="646" y="1161"/>
              <a:chExt cx="4538" cy="1847"/>
            </a:xfrm>
          </p:grpSpPr>
          <p:sp>
            <p:nvSpPr>
              <p:cNvPr id="5040" name="Oval 80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1" name="Oval 81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2" name="Oval 81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3" name="Oval 81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4" name="Oval 81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5" name="Oval 81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6" name="Oval 815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7" name="Oval 81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8" name="Oval 81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49" name="Oval 81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0" name="Oval 81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1" name="Oval 82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2" name="Oval 82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3" name="Oval 82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4" name="Oval 82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5" name="Oval 82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6" name="Oval 82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7" name="Oval 82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8" name="Oval 82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59" name="Oval 828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0" name="Oval 82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1" name="Oval 83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2" name="Oval 83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3" name="Oval 83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4" name="Oval 833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5" name="Oval 83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6" name="Oval 83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7" name="Oval 83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8" name="Oval 83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69" name="Oval 83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0" name="Oval 83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1" name="Oval 84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2" name="Oval 84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3" name="Oval 84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4" name="Oval 84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5" name="Oval 84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6" name="Oval 84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7" name="Oval 84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8" name="Oval 84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79" name="Oval 84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0" name="Oval 84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1" name="Oval 85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2" name="Oval 85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3" name="Oval 85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4" name="Oval 85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5" name="Oval 85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6" name="Oval 85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7" name="Oval 85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8" name="Oval 85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89" name="Oval 85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0" name="Oval 85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1" name="Oval 86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2" name="Oval 86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3" name="Oval 86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4" name="Oval 863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5" name="Oval 86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6" name="Oval 86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7" name="Oval 86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8" name="Oval 86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99" name="Oval 86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0" name="Oval 86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1" name="Oval 87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2" name="Oval 87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3" name="Oval 87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4" name="Oval 87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5" name="Oval 87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6" name="Oval 87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7" name="Oval 87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8" name="Oval 87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09" name="Oval 87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0" name="Oval 879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1" name="Oval 88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2" name="Oval 88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3" name="Oval 88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4" name="Oval 88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5" name="Oval 88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6" name="Oval 88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7" name="Oval 886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8" name="Oval 88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19" name="Oval 888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0" name="Oval 889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1" name="Oval 890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2" name="Oval 89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3" name="Oval 892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4" name="Oval 893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5" name="Oval 89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6" name="Oval 895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7" name="Oval 89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8" name="Oval 897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29" name="Oval 89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0" name="Oval 899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1" name="Oval 90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2" name="Oval 90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3" name="Oval 90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4" name="Oval 90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5" name="Oval 904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6" name="Oval 90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7" name="Oval 906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8" name="Oval 90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39" name="Oval 90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0" name="Oval 90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1" name="Oval 91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2" name="Oval 91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3" name="Oval 91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4" name="Oval 91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5" name="Oval 91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6" name="Oval 91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7" name="Oval 91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8" name="Oval 91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49" name="Oval 91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0" name="Oval 919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1" name="Oval 920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2" name="Oval 92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3" name="Oval 922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4" name="Oval 92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5" name="Oval 92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6" name="Oval 92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7" name="Oval 926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8" name="Oval 92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59" name="Oval 92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0" name="Oval 929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1" name="Oval 93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2" name="Oval 93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3" name="Oval 93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4" name="Oval 93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5" name="Oval 934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6" name="Oval 935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7" name="Oval 936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8" name="Oval 937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69" name="Oval 93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0" name="Oval 93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1" name="Oval 94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2" name="Oval 941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3" name="Oval 94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4" name="Oval 94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5" name="Oval 944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6" name="Oval 94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7" name="Oval 94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8" name="Oval 9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79" name="Oval 94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0" name="Oval 94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1" name="Oval 95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2" name="Oval 95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3" name="Oval 95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4" name="Oval 95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5" name="Oval 95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6" name="Oval 95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7" name="Oval 95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8" name="Oval 957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89" name="Oval 95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0" name="Oval 959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1" name="Oval 96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2" name="Oval 96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3" name="Oval 96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4" name="Oval 963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5" name="Oval 96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6" name="Oval 96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7" name="Oval 966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8" name="Oval 96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199" name="Oval 96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0" name="Oval 96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1" name="Oval 97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2" name="Oval 97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3" name="Oval 97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4" name="Oval 97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5" name="Oval 974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6" name="Oval 97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7" name="Oval 97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8" name="Oval 97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09" name="Oval 978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0" name="Oval 97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1" name="Oval 98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2" name="Oval 981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3" name="Oval 982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4" name="Oval 98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5" name="Oval 984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6" name="Oval 98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7" name="Oval 98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8" name="Oval 98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19" name="Oval 98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0" name="Oval 989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1" name="Oval 99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2" name="Oval 99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3" name="Oval 99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4" name="Oval 99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5" name="Oval 99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6" name="Oval 99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7" name="Oval 99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8" name="Oval 99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29" name="Oval 99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0" name="Oval 99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1" name="Oval 100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2" name="Oval 100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3" name="Oval 100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4" name="Oval 100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5" name="Oval 100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6" name="Oval 100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7" name="Oval 100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8" name="Oval 100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239" name="Oval 100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2" name="Group 1210"/>
            <p:cNvGrpSpPr>
              <a:grpSpLocks/>
            </p:cNvGrpSpPr>
            <p:nvPr/>
          </p:nvGrpSpPr>
          <p:grpSpPr bwMode="auto">
            <a:xfrm>
              <a:off x="646" y="1312"/>
              <a:ext cx="2251" cy="1696"/>
              <a:chOff x="646" y="1312"/>
              <a:chExt cx="2251" cy="1696"/>
            </a:xfrm>
          </p:grpSpPr>
          <p:sp>
            <p:nvSpPr>
              <p:cNvPr id="4840" name="Oval 101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1" name="Oval 101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2" name="Oval 101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3" name="Oval 101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4" name="Oval 101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5" name="Oval 101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6" name="Oval 101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7" name="Oval 101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8" name="Oval 101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49" name="Oval 101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0" name="Oval 102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1" name="Oval 102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2" name="Oval 102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3" name="Oval 1023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4" name="Oval 102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5" name="Oval 102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6" name="Oval 1026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7" name="Oval 102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8" name="Oval 102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59" name="Oval 102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0" name="Oval 1030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1" name="Oval 103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2" name="Oval 103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3" name="Oval 103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4" name="Oval 103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5" name="Oval 103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6" name="Oval 103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7" name="Oval 103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8" name="Oval 103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69" name="Oval 103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0" name="Oval 104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1" name="Oval 104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2" name="Oval 104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3" name="Oval 1043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4" name="Oval 104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5" name="Oval 104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6" name="Oval 104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7" name="Oval 104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8" name="Oval 104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79" name="Oval 104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0" name="Oval 105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1" name="Oval 105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2" name="Oval 105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3" name="Oval 105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4" name="Oval 105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5" name="Oval 105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6" name="Oval 105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7" name="Oval 105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8" name="Oval 105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89" name="Oval 105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0" name="Oval 106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1" name="Oval 106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2" name="Oval 106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3" name="Oval 106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4" name="Oval 106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5" name="Oval 106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6" name="Oval 106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7" name="Oval 106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8" name="Oval 106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99" name="Oval 106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0" name="Oval 107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1" name="Oval 107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2" name="Oval 107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3" name="Oval 107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4" name="Oval 107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5" name="Oval 107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6" name="Oval 107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7" name="Oval 107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8" name="Oval 107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09" name="Oval 107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0" name="Oval 1080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1" name="Oval 108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2" name="Oval 108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3" name="Oval 108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4" name="Oval 108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5" name="Oval 108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6" name="Oval 108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7" name="Oval 108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8" name="Oval 108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19" name="Oval 108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0" name="Oval 109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1" name="Oval 109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2" name="Oval 109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3" name="Oval 109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4" name="Oval 109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5" name="Oval 109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6" name="Oval 109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7" name="Oval 109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8" name="Oval 109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29" name="Oval 109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0" name="Oval 110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1" name="Oval 110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2" name="Oval 110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3" name="Oval 110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4" name="Oval 110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5" name="Oval 110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6" name="Oval 110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7" name="Oval 110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8" name="Oval 110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39" name="Oval 1109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0" name="Oval 111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1" name="Oval 111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2" name="Oval 111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3" name="Oval 111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4" name="Oval 111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5" name="Oval 111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6" name="Oval 111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7" name="Oval 111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8" name="Oval 111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49" name="Oval 111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0" name="Oval 112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1" name="Oval 112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2" name="Oval 112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3" name="Oval 112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4" name="Oval 112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5" name="Oval 112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6" name="Oval 112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7" name="Oval 112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8" name="Oval 1128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59" name="Oval 112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0" name="Oval 113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1" name="Oval 113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2" name="Oval 113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3" name="Oval 113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4" name="Oval 113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5" name="Oval 113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6" name="Oval 113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7" name="Oval 1137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8" name="Oval 113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69" name="Oval 113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0" name="Oval 114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1" name="Oval 114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2" name="Oval 114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3" name="Oval 114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4" name="Oval 114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5" name="Oval 114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6" name="Oval 114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7" name="Oval 114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8" name="Oval 114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79" name="Oval 114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0" name="Oval 115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1" name="Oval 115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2" name="Oval 115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3" name="Oval 115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4" name="Oval 115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5" name="Oval 115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6" name="Oval 115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7" name="Oval 115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8" name="Oval 115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89" name="Oval 115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0" name="Oval 116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1" name="Oval 116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2" name="Oval 116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3" name="Oval 116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4" name="Oval 116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5" name="Oval 116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6" name="Oval 116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7" name="Oval 116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8" name="Oval 116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999" name="Oval 1169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0" name="Oval 117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1" name="Oval 117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2" name="Oval 117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3" name="Oval 117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4" name="Oval 117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5" name="Oval 117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6" name="Oval 117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7" name="Oval 117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8" name="Oval 117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09" name="Oval 117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0" name="Oval 1180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1" name="Oval 118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2" name="Oval 118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3" name="Oval 118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4" name="Oval 1184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5" name="Oval 118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6" name="Oval 118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7" name="Oval 118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8" name="Oval 1188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19" name="Oval 118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0" name="Oval 1190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1" name="Oval 119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2" name="Oval 119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3" name="Oval 119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4" name="Oval 1194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5" name="Oval 1195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6" name="Oval 1196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7" name="Oval 119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8" name="Oval 1198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29" name="Oval 119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0" name="Oval 1200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1" name="Oval 120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2" name="Oval 120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3" name="Oval 120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4" name="Oval 1204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5" name="Oval 120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6" name="Oval 120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7" name="Oval 1207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8" name="Oval 120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039" name="Oval 120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3" name="Group 1411"/>
            <p:cNvGrpSpPr>
              <a:grpSpLocks/>
            </p:cNvGrpSpPr>
            <p:nvPr/>
          </p:nvGrpSpPr>
          <p:grpSpPr bwMode="auto">
            <a:xfrm>
              <a:off x="646" y="1161"/>
              <a:ext cx="4538" cy="1847"/>
              <a:chOff x="646" y="1161"/>
              <a:chExt cx="4538" cy="1847"/>
            </a:xfrm>
          </p:grpSpPr>
          <p:sp>
            <p:nvSpPr>
              <p:cNvPr id="4640" name="Oval 121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1" name="Oval 121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2" name="Oval 1213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3" name="Oval 1214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4" name="Oval 121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5" name="Oval 121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6" name="Oval 121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7" name="Oval 121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8" name="Oval 121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49" name="Oval 122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0" name="Oval 122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1" name="Oval 1222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2" name="Oval 122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3" name="Oval 1224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4" name="Oval 122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5" name="Oval 122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6" name="Oval 122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7" name="Oval 1228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8" name="Oval 122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59" name="Oval 123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0" name="Oval 123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1" name="Oval 123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2" name="Oval 123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3" name="Oval 123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4" name="Oval 123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5" name="Oval 123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6" name="Oval 123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7" name="Oval 123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8" name="Oval 123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69" name="Oval 124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0" name="Oval 124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1" name="Oval 124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2" name="Oval 124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3" name="Oval 124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4" name="Oval 124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5" name="Oval 124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6" name="Oval 124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7" name="Oval 124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8" name="Oval 124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79" name="Oval 125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0" name="Oval 125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1" name="Oval 125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2" name="Oval 125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3" name="Oval 125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4" name="Oval 125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5" name="Oval 125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6" name="Oval 1257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7" name="Oval 125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8" name="Oval 125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89" name="Oval 126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0" name="Oval 126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1" name="Oval 126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2" name="Oval 126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3" name="Oval 126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4" name="Oval 126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5" name="Oval 126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6" name="Oval 126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7" name="Oval 126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8" name="Oval 126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99" name="Oval 127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0" name="Oval 127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1" name="Oval 127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2" name="Oval 127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3" name="Oval 1274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4" name="Oval 1275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5" name="Oval 127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6" name="Oval 127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7" name="Oval 127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8" name="Oval 127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09" name="Oval 128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0" name="Oval 128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1" name="Oval 128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2" name="Oval 128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3" name="Oval 1284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4" name="Oval 128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5" name="Oval 128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6" name="Oval 1287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7" name="Oval 128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8" name="Oval 1289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19" name="Oval 129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0" name="Oval 129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1" name="Oval 129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2" name="Oval 129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3" name="Oval 129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4" name="Oval 129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5" name="Oval 1296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6" name="Oval 1297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7" name="Oval 1298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8" name="Oval 129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29" name="Oval 130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0" name="Oval 130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1" name="Oval 130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2" name="Oval 130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3" name="Oval 130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4" name="Oval 130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5" name="Oval 130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6" name="Oval 130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7" name="Oval 130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8" name="Oval 130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39" name="Oval 131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0" name="Oval 131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1" name="Oval 131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2" name="Oval 131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3" name="Oval 131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4" name="Oval 131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5" name="Oval 131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6" name="Oval 131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7" name="Oval 131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8" name="Oval 131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49" name="Oval 132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0" name="Oval 132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1" name="Oval 132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2" name="Oval 132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3" name="Oval 132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4" name="Oval 132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5" name="Oval 132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6" name="Oval 132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7" name="Oval 132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8" name="Oval 132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59" name="Oval 133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0" name="Oval 133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1" name="Oval 1332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2" name="Oval 133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3" name="Oval 133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4" name="Oval 133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5" name="Oval 133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6" name="Oval 133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7" name="Oval 133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8" name="Oval 133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69" name="Oval 134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0" name="Oval 134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1" name="Oval 134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2" name="Oval 134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3" name="Oval 134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4" name="Oval 134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5" name="Oval 134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6" name="Oval 13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7" name="Oval 134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8" name="Oval 134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79" name="Oval 135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0" name="Oval 135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1" name="Oval 135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2" name="Oval 1353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3" name="Oval 135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4" name="Oval 135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5" name="Oval 135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6" name="Oval 135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7" name="Oval 135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8" name="Oval 135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89" name="Oval 136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0" name="Oval 136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1" name="Oval 136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2" name="Oval 136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3" name="Oval 136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4" name="Oval 136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5" name="Oval 136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6" name="Oval 136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7" name="Oval 136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8" name="Oval 136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799" name="Oval 137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0" name="Oval 137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1" name="Oval 137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2" name="Oval 137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3" name="Oval 137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4" name="Oval 137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5" name="Oval 137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6" name="Oval 137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7" name="Oval 137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8" name="Oval 137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09" name="Oval 138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0" name="Oval 138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1" name="Oval 138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2" name="Oval 138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3" name="Oval 1384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4" name="Oval 138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5" name="Oval 138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6" name="Oval 138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7" name="Oval 138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8" name="Oval 138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19" name="Oval 139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0" name="Oval 139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1" name="Oval 139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2" name="Oval 139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3" name="Oval 139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4" name="Oval 139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5" name="Oval 139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6" name="Oval 1397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7" name="Oval 139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8" name="Oval 139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29" name="Oval 140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0" name="Oval 140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1" name="Oval 140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2" name="Oval 140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3" name="Oval 1404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4" name="Oval 140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5" name="Oval 140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6" name="Oval 140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7" name="Oval 140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8" name="Oval 140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839" name="Oval 141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4" name="Group 1612"/>
            <p:cNvGrpSpPr>
              <a:grpSpLocks/>
            </p:cNvGrpSpPr>
            <p:nvPr/>
          </p:nvGrpSpPr>
          <p:grpSpPr bwMode="auto">
            <a:xfrm>
              <a:off x="646" y="1161"/>
              <a:ext cx="4538" cy="1847"/>
              <a:chOff x="646" y="1161"/>
              <a:chExt cx="4538" cy="1847"/>
            </a:xfrm>
          </p:grpSpPr>
          <p:sp>
            <p:nvSpPr>
              <p:cNvPr id="4440" name="Oval 141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" name="Oval 141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" name="Oval 141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" name="Oval 1415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" name="Oval 141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" name="Oval 1417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" name="Oval 141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" name="Oval 141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" name="Oval 1420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" name="Oval 142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" name="Oval 142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" name="Oval 142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" name="Oval 142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" name="Oval 142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" name="Oval 142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" name="Oval 142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" name="Oval 142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" name="Oval 142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" name="Oval 143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" name="Oval 143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" name="Oval 143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" name="Oval 143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" name="Oval 1434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" name="Oval 143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" name="Oval 143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" name="Oval 143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" name="Oval 1438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" name="Oval 1439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" name="Oval 144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" name="Oval 144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" name="Oval 144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" name="Oval 144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" name="Oval 144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" name="Oval 144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" name="Oval 144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" name="Oval 144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" name="Oval 144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" name="Oval 144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" name="Oval 145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" name="Oval 145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" name="Oval 145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" name="Oval 145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" name="Oval 145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" name="Oval 1455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" name="Oval 145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" name="Oval 145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" name="Oval 145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" name="Oval 145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" name="Oval 146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" name="Oval 146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Oval 146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" name="Oval 146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" name="Oval 146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" name="Oval 1465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" name="Oval 146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" name="Oval 146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" name="Oval 146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" name="Oval 146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" name="Oval 147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" name="Oval 147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" name="Oval 147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" name="Oval 147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" name="Oval 147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" name="Oval 147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" name="Oval 1476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" name="Oval 147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" name="Oval 1478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" name="Oval 147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" name="Oval 1480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" name="Oval 1481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" name="Oval 148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" name="Oval 148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" name="Oval 148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" name="Oval 1485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" name="Oval 148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" name="Oval 148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" name="Oval 148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" name="Oval 1489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" name="Oval 149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" name="Oval 1491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" name="Oval 1492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" name="Oval 149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" name="Oval 149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" name="Oval 1495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" name="Oval 149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" name="Oval 1497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" name="Oval 1498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" name="Oval 149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" name="Oval 150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" name="Oval 150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" name="Oval 150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" name="Oval 150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" name="Oval 150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" name="Oval 150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" name="Oval 1506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" name="Oval 150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" name="Oval 150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" name="Oval 150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" name="Oval 151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" name="Oval 151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" name="Oval 151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" name="Oval 151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" name="Oval 151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" name="Oval 151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4" name="Oval 151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" name="Oval 151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" name="Oval 1518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" name="Oval 151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" name="Oval 1520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" name="Oval 1521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" name="Oval 152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" name="Oval 152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" name="Oval 1524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" name="Oval 152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" name="Oval 1526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" name="Oval 152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" name="Oval 1528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" name="Oval 152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" name="Oval 1530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" name="Oval 153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" name="Oval 153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" name="Oval 1533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" name="Oval 1534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" name="Oval 153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" name="Oval 153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" name="Oval 1537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" name="Oval 153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" name="Oval 153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" name="Oval 154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" name="Oval 154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0" name="Oval 154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1" name="Oval 154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2" name="Oval 154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3" name="Oval 154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4" name="Oval 154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5" name="Oval 15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6" name="Oval 154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7" name="Oval 154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8" name="Oval 155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79" name="Oval 155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0" name="Oval 155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1" name="Oval 155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2" name="Oval 155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3" name="Oval 155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4" name="Oval 155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5" name="Oval 155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6" name="Oval 155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7" name="Oval 155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8" name="Oval 156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89" name="Oval 156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0" name="Oval 156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1" name="Oval 1563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2" name="Oval 156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3" name="Oval 156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4" name="Oval 156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5" name="Oval 156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6" name="Oval 156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7" name="Oval 1569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8" name="Oval 157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99" name="Oval 157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0" name="Oval 157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1" name="Oval 157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2" name="Oval 157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3" name="Oval 157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4" name="Oval 157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5" name="Oval 157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6" name="Oval 157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7" name="Oval 1579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8" name="Oval 1580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09" name="Oval 158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0" name="Oval 158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1" name="Oval 158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2" name="Oval 158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3" name="Oval 158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4" name="Oval 158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5" name="Oval 158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6" name="Oval 158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7" name="Oval 158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8" name="Oval 159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19" name="Oval 159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0" name="Oval 159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1" name="Oval 159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2" name="Oval 1594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3" name="Oval 159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4" name="Oval 159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5" name="Oval 159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6" name="Oval 1598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7" name="Oval 159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8" name="Oval 160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29" name="Oval 160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0" name="Oval 160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1" name="Oval 160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2" name="Oval 160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3" name="Oval 160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4" name="Oval 160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5" name="Oval 160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6" name="Oval 1608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7" name="Oval 1609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8" name="Oval 161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639" name="Oval 1611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5" name="Group 1813"/>
            <p:cNvGrpSpPr>
              <a:grpSpLocks/>
            </p:cNvGrpSpPr>
            <p:nvPr/>
          </p:nvGrpSpPr>
          <p:grpSpPr bwMode="auto">
            <a:xfrm>
              <a:off x="646" y="1161"/>
              <a:ext cx="4538" cy="1847"/>
              <a:chOff x="646" y="1161"/>
              <a:chExt cx="4538" cy="1847"/>
            </a:xfrm>
          </p:grpSpPr>
          <p:sp>
            <p:nvSpPr>
              <p:cNvPr id="4240" name="Oval 161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" name="Oval 161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" name="Oval 161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" name="Oval 161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" name="Oval 161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" name="Oval 161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" name="Oval 161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" name="Oval 162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" name="Oval 162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" name="Oval 162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" name="Oval 1623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" name="Oval 162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" name="Oval 162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" name="Oval 162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" name="Oval 162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" name="Oval 162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" name="Oval 162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" name="Oval 163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" name="Oval 163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" name="Oval 163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" name="Oval 163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" name="Oval 1634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" name="Oval 163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" name="Oval 163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" name="Oval 163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" name="Oval 1638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" name="Oval 163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" name="Oval 1640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" name="Oval 164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" name="Oval 1642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" name="Oval 164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" name="Oval 164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" name="Oval 164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" name="Oval 1646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" name="Oval 16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" name="Oval 164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" name="Oval 164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" name="Oval 165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" name="Oval 165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" name="Oval 165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" name="Oval 165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" name="Oval 165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" name="Oval 165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" name="Oval 165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" name="Oval 165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" name="Oval 165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" name="Oval 1659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" name="Oval 1660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" name="Oval 166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" name="Oval 166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" name="Oval 166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" name="Oval 166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" name="Oval 166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" name="Oval 166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" name="Oval 166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" name="Oval 166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" name="Oval 166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" name="Oval 167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" name="Oval 167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" name="Oval 167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" name="Oval 1673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" name="Oval 167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" name="Oval 167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" name="Oval 167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" name="Oval 1677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" name="Oval 167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" name="Oval 1679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" name="Oval 168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" name="Oval 1681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" name="Oval 1682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" name="Oval 168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" name="Oval 168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" name="Oval 168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" name="Oval 1686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" name="Oval 168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" name="Oval 168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" name="Oval 168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" name="Oval 169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" name="Oval 169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" name="Oval 169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" name="Oval 169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" name="Oval 169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" name="Oval 169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" name="Oval 169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" name="Oval 169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" name="Oval 169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" name="Oval 169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" name="Oval 170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" name="Oval 170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" name="Oval 170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" name="Oval 170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" name="Oval 1704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" name="Oval 1705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" name="Oval 170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" name="Oval 170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" name="Oval 170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" name="Oval 170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" name="Oval 171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" name="Oval 171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" name="Oval 171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" name="Oval 171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" name="Oval 171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" name="Oval 171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" name="Oval 171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" name="Oval 171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" name="Oval 171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" name="Oval 171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" name="Oval 172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" name="Oval 172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" name="Oval 172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" name="Oval 172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" name="Oval 172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" name="Oval 172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" name="Oval 172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" name="Oval 172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" name="Oval 172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" name="Oval 172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" name="Oval 1730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" name="Oval 173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" name="Oval 173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" name="Oval 173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" name="Oval 1734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" name="Oval 173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" name="Oval 173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" name="Oval 173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" name="Oval 173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" name="Oval 1739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" name="Oval 1740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" name="Oval 174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9" name="Oval 174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" name="Oval 1743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" name="Oval 174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" name="Oval 174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" name="Oval 174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" name="Oval 17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" name="Oval 174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" name="Oval 174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" name="Oval 175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" name="Oval 1751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" name="Oval 1752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" name="Oval 175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" name="Oval 175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" name="Oval 175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" name="Oval 175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" name="Oval 175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" name="Oval 175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" name="Oval 175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" name="Oval 1760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" name="Oval 176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" name="Oval 176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" name="Oval 176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" name="Oval 176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" name="Oval 176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" name="Oval 176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" name="Oval 176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" name="Oval 1768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" name="Oval 1769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" name="Oval 177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" name="Oval 177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" name="Oval 177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" name="Oval 177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" name="Oval 1774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" name="Oval 177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" name="Oval 177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" name="Oval 177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" name="Oval 177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" name="Oval 1779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" name="Oval 1780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" name="Oval 178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" name="Oval 178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" name="Oval 178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" name="Oval 178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" name="Oval 178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" name="Oval 178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" name="Oval 1787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" name="Oval 178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" name="Oval 178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" name="Oval 179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" name="Oval 179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" name="Oval 179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" name="Oval 179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" name="Oval 179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" name="Oval 179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" name="Oval 179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" name="Oval 179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" name="Oval 1798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" name="Oval 179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" name="Oval 180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" name="Oval 180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" name="Oval 180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" name="Oval 180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" name="Oval 180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" name="Oval 180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" name="Oval 1806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" name="Oval 1807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" name="Oval 180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" name="Oval 180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" name="Oval 181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" name="Oval 1811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" name="Oval 181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6" name="Group 2014"/>
            <p:cNvGrpSpPr>
              <a:grpSpLocks/>
            </p:cNvGrpSpPr>
            <p:nvPr/>
          </p:nvGrpSpPr>
          <p:grpSpPr bwMode="auto">
            <a:xfrm>
              <a:off x="646" y="1161"/>
              <a:ext cx="4538" cy="1847"/>
              <a:chOff x="646" y="1161"/>
              <a:chExt cx="4538" cy="1847"/>
            </a:xfrm>
          </p:grpSpPr>
          <p:sp>
            <p:nvSpPr>
              <p:cNvPr id="4040" name="Oval 1814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1" name="Oval 1815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2" name="Oval 181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3" name="Oval 1817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4" name="Oval 181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5" name="Oval 181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6" name="Oval 182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7" name="Oval 1821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8" name="Oval 182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9" name="Oval 182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0" name="Oval 182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1" name="Oval 182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2" name="Oval 1826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3" name="Oval 1827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4" name="Oval 182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5" name="Oval 182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6" name="Oval 183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7" name="Oval 183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8" name="Oval 183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9" name="Oval 183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0" name="Oval 183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1" name="Oval 183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2" name="Oval 183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3" name="Oval 1837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4" name="Oval 1838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5" name="Oval 183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6" name="Oval 184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7" name="Oval 1841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8" name="Oval 184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9" name="Oval 184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0" name="Oval 184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1" name="Oval 184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2" name="Oval 184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3" name="Oval 184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4" name="Oval 184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5" name="Oval 184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6" name="Oval 185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7" name="Oval 1851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8" name="Oval 185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9" name="Oval 1853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0" name="Oval 1854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1" name="Oval 185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2" name="Oval 185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3" name="Oval 185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4" name="Oval 185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5" name="Oval 185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6" name="Oval 186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7" name="Oval 186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8" name="Oval 1862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9" name="Oval 186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0" name="Oval 186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1" name="Oval 186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2" name="Oval 186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3" name="Oval 186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4" name="Oval 186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5" name="Oval 186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6" name="Oval 187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7" name="Oval 187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8" name="Oval 187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9" name="Oval 187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0" name="Oval 187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1" name="Oval 187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2" name="Oval 187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3" name="Oval 187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4" name="Oval 187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5" name="Oval 1879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6" name="Oval 1880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7" name="Oval 188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8" name="Oval 1882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9" name="Oval 188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0" name="Oval 188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1" name="Oval 188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" name="Oval 188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" name="Oval 188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" name="Oval 188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5" name="Oval 188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6" name="Oval 1890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7" name="Oval 189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8" name="Oval 189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9" name="Oval 1893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0" name="Oval 189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1" name="Oval 189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2" name="Oval 189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3" name="Oval 189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4" name="Oval 189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5" name="Oval 189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6" name="Oval 190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7" name="Oval 190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8" name="Oval 190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" name="Oval 190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" name="Oval 1904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1" name="Oval 1905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2" name="Oval 190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3" name="Oval 190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4" name="Oval 190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5" name="Oval 190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6" name="Oval 191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7" name="Oval 191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8" name="Oval 191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9" name="Oval 191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0" name="Oval 1914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1" name="Oval 191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2" name="Oval 1916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3" name="Oval 191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4" name="Oval 191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5" name="Oval 191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6" name="Oval 1920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7" name="Oval 192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8" name="Oval 1922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9" name="Oval 1923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0" name="Oval 1924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1" name="Oval 1925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2" name="Oval 1926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3" name="Oval 192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4" name="Oval 1928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5" name="Oval 1929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6" name="Oval 1930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7" name="Oval 193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8" name="Oval 193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9" name="Oval 1933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0" name="Oval 1934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1" name="Oval 193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" name="Oval 193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" name="Oval 193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" name="Oval 193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" name="Oval 193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" name="Oval 194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" name="Oval 1941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" name="Oval 194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9" name="Oval 194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" name="Oval 194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" name="Oval 194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" name="Oval 1946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" name="Oval 19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" name="Oval 194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" name="Oval 194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" name="Oval 1950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" name="Oval 195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" name="Oval 195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" name="Oval 195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" name="Oval 195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" name="Oval 1955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" name="Oval 1956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" name="Oval 195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" name="Oval 195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" name="Oval 195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" name="Oval 196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" name="Oval 196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" name="Oval 1962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" name="Oval 196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" name="Oval 196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" name="Oval 1965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" name="Oval 196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" name="Oval 196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" name="Oval 196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" name="Oval 196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" name="Oval 197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" name="Oval 1971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" name="Oval 197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" name="Oval 1973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" name="Oval 197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" name="Oval 197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" name="Oval 197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" name="Oval 197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" name="Oval 197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" name="Oval 1979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" name="Oval 198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" name="Oval 198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" name="Oval 1982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" name="Oval 198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" name="Oval 198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" name="Oval 198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" name="Oval 1986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" name="Oval 198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" name="Oval 198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" name="Oval 198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" name="Oval 199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" name="Oval 199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" name="Oval 1992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" name="Oval 199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" name="Oval 1994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" name="Oval 199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" name="Oval 1996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" name="Oval 199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" name="Oval 1998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" name="Oval 199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" name="Oval 2000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" name="Oval 200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" name="Oval 200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" name="Oval 2003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" name="Oval 200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" name="Oval 200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" name="Oval 200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" name="Oval 200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" name="Oval 200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" name="Oval 200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" name="Oval 201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" name="Oval 2011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" name="Oval 201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" name="Oval 201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3807" name="Group 2215"/>
            <p:cNvGrpSpPr>
              <a:grpSpLocks/>
            </p:cNvGrpSpPr>
            <p:nvPr/>
          </p:nvGrpSpPr>
          <p:grpSpPr bwMode="auto">
            <a:xfrm>
              <a:off x="290" y="449"/>
              <a:ext cx="4894" cy="3216"/>
              <a:chOff x="290" y="449"/>
              <a:chExt cx="4894" cy="3216"/>
            </a:xfrm>
          </p:grpSpPr>
          <p:sp>
            <p:nvSpPr>
              <p:cNvPr id="3840" name="Oval 2015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" name="Oval 201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" name="Oval 201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" name="Oval 2018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" name="Oval 201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" name="Oval 202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" name="Oval 2021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" name="Oval 2022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" name="Oval 2023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" name="Oval 202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" name="Oval 2025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" name="Oval 202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" name="Oval 202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" name="Oval 2028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" name="Oval 2029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" name="Oval 203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" name="Oval 2031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" name="Oval 203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" name="Oval 2033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" name="Oval 203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" name="Oval 203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" name="Oval 203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" name="Oval 203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" name="Oval 203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" name="Oval 203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" name="Oval 204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" name="Oval 2041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" name="Oval 204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" name="Oval 2043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" name="Oval 2044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" name="Oval 2045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" name="Oval 204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" name="Oval 204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" name="Oval 204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" name="Oval 204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" name="Oval 205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" name="Oval 205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" name="Oval 2052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" name="Oval 2053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" name="Oval 2054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" name="Oval 205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" name="Oval 205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" name="Oval 205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" name="Oval 205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" name="Oval 205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" name="Oval 206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" name="Oval 2061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" name="Oval 206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" name="Oval 206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" name="Oval 206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" name="Oval 2065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" name="Oval 2066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" name="Oval 206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" name="Oval 2068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" name="Oval 2069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" name="Oval 207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" name="Oval 207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" name="Oval 207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" name="Oval 207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" name="Oval 2074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" name="Oval 2075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" name="Oval 207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" name="Oval 2077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" name="Oval 2078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" name="Oval 207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" name="Oval 208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" name="Oval 2081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" name="Oval 2082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" name="Oval 208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" name="Oval 2084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" name="Oval 208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" name="Oval 2086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" name="Oval 2087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" name="Oval 2088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" name="Oval 208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" name="Oval 2090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" name="Oval 209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" name="Oval 209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" name="Oval 2093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" name="Oval 2094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" name="Oval 2095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" name="Oval 2096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" name="Oval 209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" name="Oval 209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" name="Oval 2099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" name="Oval 2100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" name="Oval 2101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" name="Oval 2102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" name="Oval 2103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" name="Oval 210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" name="Oval 210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" name="Oval 210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" name="Oval 2107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" name="Oval 2108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" name="Oval 2109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" name="Oval 211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" name="Oval 2111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" name="Oval 211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" name="Oval 2113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" name="Oval 2114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" name="Oval 211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" name="Oval 2116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" name="Oval 2117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" name="Oval 2118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" name="Oval 211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" name="Oval 2120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" name="Oval 212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" name="Oval 2122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" name="Oval 212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" name="Oval 212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" name="Oval 2125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" name="Oval 2126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" name="Oval 2127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" name="Oval 212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" name="Oval 2129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" name="Oval 2130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" name="Oval 2131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" name="Oval 2132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" name="Oval 213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" name="Oval 213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" name="Oval 2135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" name="Oval 2136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" name="Oval 213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" name="Oval 2138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" name="Oval 213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" name="Oval 214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" name="Oval 2141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" name="Oval 2142"/>
              <p:cNvSpPr>
                <a:spLocks noChangeArrowheads="1"/>
              </p:cNvSpPr>
              <p:nvPr/>
            </p:nvSpPr>
            <p:spPr bwMode="auto">
              <a:xfrm>
                <a:off x="5121" y="1161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" name="Oval 214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9" name="Oval 214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" name="Oval 2145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" name="Oval 2146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" name="Oval 2147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" name="Oval 214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" name="Oval 2149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" name="Oval 2150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" name="Oval 2151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" name="Oval 2152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" name="Oval 2153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" name="Oval 2154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" name="Oval 215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" name="Oval 2156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" name="Oval 2157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" name="Oval 2158"/>
              <p:cNvSpPr>
                <a:spLocks noChangeArrowheads="1"/>
              </p:cNvSpPr>
              <p:nvPr/>
            </p:nvSpPr>
            <p:spPr bwMode="auto">
              <a:xfrm>
                <a:off x="768" y="235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" name="Oval 215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" name="Oval 2160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" name="Oval 2161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" name="Oval 2162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" name="Oval 2163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" name="Oval 2164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" name="Oval 2165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" name="Oval 216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" name="Oval 216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" name="Oval 2168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" name="Oval 2169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" name="Oval 2170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" name="Oval 217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" name="Oval 2172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" name="Oval 2173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" name="Oval 2174"/>
              <p:cNvSpPr>
                <a:spLocks noChangeArrowheads="1"/>
              </p:cNvSpPr>
              <p:nvPr/>
            </p:nvSpPr>
            <p:spPr bwMode="auto">
              <a:xfrm>
                <a:off x="1082" y="1957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" name="Oval 2175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" name="Oval 2176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" name="Oval 2177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" name="Oval 2178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" name="Oval 2179"/>
              <p:cNvSpPr>
                <a:spLocks noChangeArrowheads="1"/>
              </p:cNvSpPr>
              <p:nvPr/>
            </p:nvSpPr>
            <p:spPr bwMode="auto">
              <a:xfrm>
                <a:off x="2835" y="1312"/>
                <a:ext cx="62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" name="Oval 2180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" name="Oval 2181"/>
              <p:cNvSpPr>
                <a:spLocks noChangeArrowheads="1"/>
              </p:cNvSpPr>
              <p:nvPr/>
            </p:nvSpPr>
            <p:spPr bwMode="auto">
              <a:xfrm>
                <a:off x="887" y="227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" name="Oval 2182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" name="Oval 2183"/>
              <p:cNvSpPr>
                <a:spLocks noChangeArrowheads="1"/>
              </p:cNvSpPr>
              <p:nvPr/>
            </p:nvSpPr>
            <p:spPr bwMode="auto">
              <a:xfrm>
                <a:off x="1019" y="239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" name="Oval 2184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" name="Oval 2185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" name="Oval 2186"/>
              <p:cNvSpPr>
                <a:spLocks noChangeArrowheads="1"/>
              </p:cNvSpPr>
              <p:nvPr/>
            </p:nvSpPr>
            <p:spPr bwMode="auto">
              <a:xfrm>
                <a:off x="688" y="274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" name="Oval 218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" name="Oval 218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" name="Oval 2189"/>
              <p:cNvSpPr>
                <a:spLocks noChangeArrowheads="1"/>
              </p:cNvSpPr>
              <p:nvPr/>
            </p:nvSpPr>
            <p:spPr bwMode="auto">
              <a:xfrm>
                <a:off x="1567" y="1413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5" name="Oval 2190"/>
              <p:cNvSpPr>
                <a:spLocks noChangeArrowheads="1"/>
              </p:cNvSpPr>
              <p:nvPr/>
            </p:nvSpPr>
            <p:spPr bwMode="auto">
              <a:xfrm>
                <a:off x="970" y="2062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6" name="Oval 2191"/>
              <p:cNvSpPr>
                <a:spLocks noChangeArrowheads="1"/>
              </p:cNvSpPr>
              <p:nvPr/>
            </p:nvSpPr>
            <p:spPr bwMode="auto">
              <a:xfrm>
                <a:off x="1826" y="2108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7" name="Oval 2192"/>
              <p:cNvSpPr>
                <a:spLocks noChangeArrowheads="1"/>
              </p:cNvSpPr>
              <p:nvPr/>
            </p:nvSpPr>
            <p:spPr bwMode="auto">
              <a:xfrm>
                <a:off x="803" y="2279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8" name="Oval 2193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9" name="Oval 2194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0" name="Oval 2195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1" name="Oval 2196"/>
              <p:cNvSpPr>
                <a:spLocks noChangeArrowheads="1"/>
              </p:cNvSpPr>
              <p:nvPr/>
            </p:nvSpPr>
            <p:spPr bwMode="auto">
              <a:xfrm>
                <a:off x="2318" y="1490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2" name="Oval 2197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3" name="Oval 2198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4" name="Oval 2199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5" name="Oval 2200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6" name="Oval 2201"/>
              <p:cNvSpPr>
                <a:spLocks noChangeArrowheads="1"/>
              </p:cNvSpPr>
              <p:nvPr/>
            </p:nvSpPr>
            <p:spPr bwMode="auto">
              <a:xfrm>
                <a:off x="646" y="2946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7" name="Oval 2202"/>
              <p:cNvSpPr>
                <a:spLocks noChangeArrowheads="1"/>
              </p:cNvSpPr>
              <p:nvPr/>
            </p:nvSpPr>
            <p:spPr bwMode="auto">
              <a:xfrm>
                <a:off x="1152" y="211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8" name="Oval 2203"/>
              <p:cNvSpPr>
                <a:spLocks noChangeArrowheads="1"/>
              </p:cNvSpPr>
              <p:nvPr/>
            </p:nvSpPr>
            <p:spPr bwMode="auto">
              <a:xfrm>
                <a:off x="929" y="2446"/>
                <a:ext cx="62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9" name="Oval 2204"/>
              <p:cNvSpPr>
                <a:spLocks noChangeArrowheads="1"/>
              </p:cNvSpPr>
              <p:nvPr/>
            </p:nvSpPr>
            <p:spPr bwMode="auto">
              <a:xfrm>
                <a:off x="740" y="2527"/>
                <a:ext cx="63" cy="62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0" name="Oval 2205"/>
              <p:cNvSpPr>
                <a:spLocks noChangeArrowheads="1"/>
              </p:cNvSpPr>
              <p:nvPr/>
            </p:nvSpPr>
            <p:spPr bwMode="auto">
              <a:xfrm>
                <a:off x="1372" y="1835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1" name="Oval 2206"/>
              <p:cNvSpPr>
                <a:spLocks noChangeArrowheads="1"/>
              </p:cNvSpPr>
              <p:nvPr/>
            </p:nvSpPr>
            <p:spPr bwMode="auto">
              <a:xfrm>
                <a:off x="1243" y="18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2" name="Oval 2207"/>
              <p:cNvSpPr>
                <a:spLocks noChangeArrowheads="1"/>
              </p:cNvSpPr>
              <p:nvPr/>
            </p:nvSpPr>
            <p:spPr bwMode="auto">
              <a:xfrm>
                <a:off x="712" y="2628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3" name="Oval 2208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4" name="Oval 2209"/>
              <p:cNvSpPr>
                <a:spLocks noChangeArrowheads="1"/>
              </p:cNvSpPr>
              <p:nvPr/>
            </p:nvSpPr>
            <p:spPr bwMode="auto">
              <a:xfrm>
                <a:off x="838" y="2300"/>
                <a:ext cx="63" cy="63"/>
              </a:xfrm>
              <a:prstGeom prst="ellipse">
                <a:avLst/>
              </a:prstGeom>
              <a:solidFill>
                <a:srgbClr val="1A476F"/>
              </a:solidFill>
              <a:ln w="22225">
                <a:solidFill>
                  <a:srgbClr val="1A476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5" name="Freeform 2210"/>
              <p:cNvSpPr>
                <a:spLocks/>
              </p:cNvSpPr>
              <p:nvPr/>
            </p:nvSpPr>
            <p:spPr bwMode="auto">
              <a:xfrm>
                <a:off x="677" y="550"/>
                <a:ext cx="4476" cy="2427"/>
              </a:xfrm>
              <a:custGeom>
                <a:avLst/>
                <a:gdLst>
                  <a:gd name="T0" fmla="*/ 0 w 1282"/>
                  <a:gd name="T1" fmla="*/ 695 h 695"/>
                  <a:gd name="T2" fmla="*/ 0 w 1282"/>
                  <a:gd name="T3" fmla="*/ 695 h 695"/>
                  <a:gd name="T4" fmla="*/ 0 w 1282"/>
                  <a:gd name="T5" fmla="*/ 695 h 695"/>
                  <a:gd name="T6" fmla="*/ 0 w 1282"/>
                  <a:gd name="T7" fmla="*/ 695 h 695"/>
                  <a:gd name="T8" fmla="*/ 0 w 1282"/>
                  <a:gd name="T9" fmla="*/ 695 h 695"/>
                  <a:gd name="T10" fmla="*/ 0 w 1282"/>
                  <a:gd name="T11" fmla="*/ 695 h 695"/>
                  <a:gd name="T12" fmla="*/ 0 w 1282"/>
                  <a:gd name="T13" fmla="*/ 695 h 695"/>
                  <a:gd name="T14" fmla="*/ 0 w 1282"/>
                  <a:gd name="T15" fmla="*/ 695 h 695"/>
                  <a:gd name="T16" fmla="*/ 12 w 1282"/>
                  <a:gd name="T17" fmla="*/ 688 h 695"/>
                  <a:gd name="T18" fmla="*/ 12 w 1282"/>
                  <a:gd name="T19" fmla="*/ 688 h 695"/>
                  <a:gd name="T20" fmla="*/ 12 w 1282"/>
                  <a:gd name="T21" fmla="*/ 688 h 695"/>
                  <a:gd name="T22" fmla="*/ 12 w 1282"/>
                  <a:gd name="T23" fmla="*/ 688 h 695"/>
                  <a:gd name="T24" fmla="*/ 12 w 1282"/>
                  <a:gd name="T25" fmla="*/ 688 h 695"/>
                  <a:gd name="T26" fmla="*/ 19 w 1282"/>
                  <a:gd name="T27" fmla="*/ 684 h 695"/>
                  <a:gd name="T28" fmla="*/ 19 w 1282"/>
                  <a:gd name="T29" fmla="*/ 684 h 695"/>
                  <a:gd name="T30" fmla="*/ 19 w 1282"/>
                  <a:gd name="T31" fmla="*/ 684 h 695"/>
                  <a:gd name="T32" fmla="*/ 19 w 1282"/>
                  <a:gd name="T33" fmla="*/ 684 h 695"/>
                  <a:gd name="T34" fmla="*/ 19 w 1282"/>
                  <a:gd name="T35" fmla="*/ 684 h 695"/>
                  <a:gd name="T36" fmla="*/ 27 w 1282"/>
                  <a:gd name="T37" fmla="*/ 680 h 695"/>
                  <a:gd name="T38" fmla="*/ 27 w 1282"/>
                  <a:gd name="T39" fmla="*/ 680 h 695"/>
                  <a:gd name="T40" fmla="*/ 27 w 1282"/>
                  <a:gd name="T41" fmla="*/ 680 h 695"/>
                  <a:gd name="T42" fmla="*/ 27 w 1282"/>
                  <a:gd name="T43" fmla="*/ 680 h 695"/>
                  <a:gd name="T44" fmla="*/ 35 w 1282"/>
                  <a:gd name="T45" fmla="*/ 676 h 695"/>
                  <a:gd name="T46" fmla="*/ 35 w 1282"/>
                  <a:gd name="T47" fmla="*/ 676 h 695"/>
                  <a:gd name="T48" fmla="*/ 35 w 1282"/>
                  <a:gd name="T49" fmla="*/ 676 h 695"/>
                  <a:gd name="T50" fmla="*/ 35 w 1282"/>
                  <a:gd name="T51" fmla="*/ 676 h 695"/>
                  <a:gd name="T52" fmla="*/ 45 w 1282"/>
                  <a:gd name="T53" fmla="*/ 670 h 695"/>
                  <a:gd name="T54" fmla="*/ 45 w 1282"/>
                  <a:gd name="T55" fmla="*/ 670 h 695"/>
                  <a:gd name="T56" fmla="*/ 45 w 1282"/>
                  <a:gd name="T57" fmla="*/ 670 h 695"/>
                  <a:gd name="T58" fmla="*/ 55 w 1282"/>
                  <a:gd name="T59" fmla="*/ 665 h 695"/>
                  <a:gd name="T60" fmla="*/ 55 w 1282"/>
                  <a:gd name="T61" fmla="*/ 665 h 695"/>
                  <a:gd name="T62" fmla="*/ 55 w 1282"/>
                  <a:gd name="T63" fmla="*/ 665 h 695"/>
                  <a:gd name="T64" fmla="*/ 55 w 1282"/>
                  <a:gd name="T65" fmla="*/ 665 h 695"/>
                  <a:gd name="T66" fmla="*/ 69 w 1282"/>
                  <a:gd name="T67" fmla="*/ 658 h 695"/>
                  <a:gd name="T68" fmla="*/ 69 w 1282"/>
                  <a:gd name="T69" fmla="*/ 658 h 695"/>
                  <a:gd name="T70" fmla="*/ 69 w 1282"/>
                  <a:gd name="T71" fmla="*/ 658 h 695"/>
                  <a:gd name="T72" fmla="*/ 81 w 1282"/>
                  <a:gd name="T73" fmla="*/ 651 h 695"/>
                  <a:gd name="T74" fmla="*/ 81 w 1282"/>
                  <a:gd name="T75" fmla="*/ 651 h 695"/>
                  <a:gd name="T76" fmla="*/ 81 w 1282"/>
                  <a:gd name="T77" fmla="*/ 651 h 695"/>
                  <a:gd name="T78" fmla="*/ 93 w 1282"/>
                  <a:gd name="T79" fmla="*/ 644 h 695"/>
                  <a:gd name="T80" fmla="*/ 93 w 1282"/>
                  <a:gd name="T81" fmla="*/ 644 h 695"/>
                  <a:gd name="T82" fmla="*/ 107 w 1282"/>
                  <a:gd name="T83" fmla="*/ 637 h 695"/>
                  <a:gd name="T84" fmla="*/ 107 w 1282"/>
                  <a:gd name="T85" fmla="*/ 637 h 695"/>
                  <a:gd name="T86" fmla="*/ 107 w 1282"/>
                  <a:gd name="T87" fmla="*/ 637 h 695"/>
                  <a:gd name="T88" fmla="*/ 125 w 1282"/>
                  <a:gd name="T89" fmla="*/ 627 h 695"/>
                  <a:gd name="T90" fmla="*/ 125 w 1282"/>
                  <a:gd name="T91" fmla="*/ 627 h 695"/>
                  <a:gd name="T92" fmla="*/ 145 w 1282"/>
                  <a:gd name="T93" fmla="*/ 616 h 695"/>
                  <a:gd name="T94" fmla="*/ 145 w 1282"/>
                  <a:gd name="T95" fmla="*/ 616 h 695"/>
                  <a:gd name="T96" fmla="*/ 171 w 1282"/>
                  <a:gd name="T97" fmla="*/ 602 h 695"/>
                  <a:gd name="T98" fmla="*/ 171 w 1282"/>
                  <a:gd name="T99" fmla="*/ 602 h 695"/>
                  <a:gd name="T100" fmla="*/ 208 w 1282"/>
                  <a:gd name="T101" fmla="*/ 582 h 695"/>
                  <a:gd name="T102" fmla="*/ 208 w 1282"/>
                  <a:gd name="T103" fmla="*/ 582 h 695"/>
                  <a:gd name="T104" fmla="*/ 208 w 1282"/>
                  <a:gd name="T105" fmla="*/ 582 h 695"/>
                  <a:gd name="T106" fmla="*/ 264 w 1282"/>
                  <a:gd name="T107" fmla="*/ 552 h 695"/>
                  <a:gd name="T108" fmla="*/ 338 w 1282"/>
                  <a:gd name="T109" fmla="*/ 512 h 695"/>
                  <a:gd name="T110" fmla="*/ 338 w 1282"/>
                  <a:gd name="T111" fmla="*/ 512 h 695"/>
                  <a:gd name="T112" fmla="*/ 338 w 1282"/>
                  <a:gd name="T113" fmla="*/ 512 h 695"/>
                  <a:gd name="T114" fmla="*/ 479 w 1282"/>
                  <a:gd name="T115" fmla="*/ 435 h 695"/>
                  <a:gd name="T116" fmla="*/ 479 w 1282"/>
                  <a:gd name="T117" fmla="*/ 435 h 695"/>
                  <a:gd name="T118" fmla="*/ 627 w 1282"/>
                  <a:gd name="T119" fmla="*/ 355 h 695"/>
                  <a:gd name="T120" fmla="*/ 1282 w 1282"/>
                  <a:gd name="T121" fmla="*/ 0 h 695"/>
                  <a:gd name="T122" fmla="*/ 1282 w 1282"/>
                  <a:gd name="T123" fmla="*/ 0 h 6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282" h="695">
                    <a:moveTo>
                      <a:pt x="0" y="695"/>
                    </a:move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0" y="695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2" y="688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19" y="684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27" y="680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35" y="676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45" y="670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55" y="665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69" y="658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81" y="651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93" y="644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07" y="63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25" y="627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45" y="616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171" y="60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08" y="58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264" y="55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338" y="512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479" y="43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627" y="355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  <a:lnTo>
                      <a:pt x="1282" y="0"/>
                    </a:lnTo>
                  </a:path>
                </a:pathLst>
              </a:custGeom>
              <a:noFill/>
              <a:ln w="22225">
                <a:solidFill>
                  <a:srgbClr val="90353B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6" name="Line 2211"/>
              <p:cNvSpPr>
                <a:spLocks noChangeShapeType="1"/>
              </p:cNvSpPr>
              <p:nvPr/>
            </p:nvSpPr>
            <p:spPr bwMode="auto">
              <a:xfrm flipV="1">
                <a:off x="548" y="449"/>
                <a:ext cx="0" cy="3216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7" name="Line 2212"/>
              <p:cNvSpPr>
                <a:spLocks noChangeShapeType="1"/>
              </p:cNvSpPr>
              <p:nvPr/>
            </p:nvSpPr>
            <p:spPr bwMode="auto">
              <a:xfrm flipH="1">
                <a:off x="492" y="3571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8" name="Rectangle 2213"/>
              <p:cNvSpPr>
                <a:spLocks noChangeArrowheads="1"/>
              </p:cNvSpPr>
              <p:nvPr/>
            </p:nvSpPr>
            <p:spPr bwMode="auto">
              <a:xfrm rot="16200000">
                <a:off x="278" y="3429"/>
                <a:ext cx="234" cy="2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en-US" altLang="en-US" sz="1800" b="0" i="0" u="none" strike="noStrike" cap="none" normalizeH="0" baseline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" panose="020B0604020202020204" pitchFamily="34" charset="0"/>
                  </a:rPr>
                  <a:t>10</a:t>
                </a:r>
                <a:endPara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" panose="020B0604020202020204" pitchFamily="34" charset="0"/>
                </a:endParaRPr>
              </a:p>
            </p:txBody>
          </p:sp>
          <p:sp>
            <p:nvSpPr>
              <p:cNvPr id="4039" name="Line 2214"/>
              <p:cNvSpPr>
                <a:spLocks noChangeShapeType="1"/>
              </p:cNvSpPr>
              <p:nvPr/>
            </p:nvSpPr>
            <p:spPr bwMode="auto">
              <a:xfrm flipH="1">
                <a:off x="492" y="2813"/>
                <a:ext cx="56" cy="0"/>
              </a:xfrm>
              <a:prstGeom prst="line">
                <a:avLst/>
              </a:prstGeom>
              <a:noFill/>
              <a:ln w="11113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3808" name="Rectangle 2216"/>
            <p:cNvSpPr>
              <a:spLocks noChangeArrowheads="1"/>
            </p:cNvSpPr>
            <p:nvPr/>
          </p:nvSpPr>
          <p:spPr bwMode="auto">
            <a:xfrm rot="16200000">
              <a:off x="278" y="2671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09" name="Line 2217"/>
            <p:cNvSpPr>
              <a:spLocks noChangeShapeType="1"/>
            </p:cNvSpPr>
            <p:nvPr/>
          </p:nvSpPr>
          <p:spPr bwMode="auto">
            <a:xfrm flipH="1">
              <a:off x="492" y="2055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0" name="Rectangle 2218"/>
            <p:cNvSpPr>
              <a:spLocks noChangeArrowheads="1"/>
            </p:cNvSpPr>
            <p:nvPr/>
          </p:nvSpPr>
          <p:spPr bwMode="auto">
            <a:xfrm rot="16200000">
              <a:off x="278" y="1914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11" name="Line 2219"/>
            <p:cNvSpPr>
              <a:spLocks noChangeShapeType="1"/>
            </p:cNvSpPr>
            <p:nvPr/>
          </p:nvSpPr>
          <p:spPr bwMode="auto">
            <a:xfrm flipH="1">
              <a:off x="492" y="1298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2" name="Rectangle 2220"/>
            <p:cNvSpPr>
              <a:spLocks noChangeArrowheads="1"/>
            </p:cNvSpPr>
            <p:nvPr/>
          </p:nvSpPr>
          <p:spPr bwMode="auto">
            <a:xfrm rot="16200000">
              <a:off x="278" y="115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13" name="Line 2221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4" name="Rectangle 2222"/>
            <p:cNvSpPr>
              <a:spLocks noChangeArrowheads="1"/>
            </p:cNvSpPr>
            <p:nvPr/>
          </p:nvSpPr>
          <p:spPr bwMode="auto">
            <a:xfrm rot="16200000">
              <a:off x="278" y="39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15" name="Rectangle 2223"/>
            <p:cNvSpPr>
              <a:spLocks noChangeArrowheads="1"/>
            </p:cNvSpPr>
            <p:nvPr/>
          </p:nvSpPr>
          <p:spPr bwMode="auto">
            <a:xfrm rot="16200000">
              <a:off x="-1630" y="1840"/>
              <a:ext cx="364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Percentage of Students with Earnings in Top Quintile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16" name="Line 2224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7" name="Line 2225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18" name="Rectangle 2226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19" name="Line 2227"/>
            <p:cNvSpPr>
              <a:spLocks noChangeShapeType="1"/>
            </p:cNvSpPr>
            <p:nvPr/>
          </p:nvSpPr>
          <p:spPr bwMode="auto">
            <a:xfrm>
              <a:off x="1341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0" name="Rectangle 2228"/>
            <p:cNvSpPr>
              <a:spLocks noChangeArrowheads="1"/>
            </p:cNvSpPr>
            <p:nvPr/>
          </p:nvSpPr>
          <p:spPr bwMode="auto">
            <a:xfrm>
              <a:off x="1302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1" name="Line 2229"/>
            <p:cNvSpPr>
              <a:spLocks noChangeShapeType="1"/>
            </p:cNvSpPr>
            <p:nvPr/>
          </p:nvSpPr>
          <p:spPr bwMode="auto">
            <a:xfrm>
              <a:off x="203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2" name="Rectangle 2230"/>
            <p:cNvSpPr>
              <a:spLocks noChangeArrowheads="1"/>
            </p:cNvSpPr>
            <p:nvPr/>
          </p:nvSpPr>
          <p:spPr bwMode="auto">
            <a:xfrm>
              <a:off x="1958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3" name="Line 2231"/>
            <p:cNvSpPr>
              <a:spLocks noChangeShapeType="1"/>
            </p:cNvSpPr>
            <p:nvPr/>
          </p:nvSpPr>
          <p:spPr bwMode="auto">
            <a:xfrm>
              <a:off x="27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4" name="Rectangle 2232"/>
            <p:cNvSpPr>
              <a:spLocks noChangeArrowheads="1"/>
            </p:cNvSpPr>
            <p:nvPr/>
          </p:nvSpPr>
          <p:spPr bwMode="auto">
            <a:xfrm>
              <a:off x="26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15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5" name="Line 2233"/>
            <p:cNvSpPr>
              <a:spLocks noChangeShapeType="1"/>
            </p:cNvSpPr>
            <p:nvPr/>
          </p:nvSpPr>
          <p:spPr bwMode="auto">
            <a:xfrm>
              <a:off x="343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6" name="Rectangle 2234"/>
            <p:cNvSpPr>
              <a:spLocks noChangeArrowheads="1"/>
            </p:cNvSpPr>
            <p:nvPr/>
          </p:nvSpPr>
          <p:spPr bwMode="auto">
            <a:xfrm>
              <a:off x="3358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7" name="Line 2235"/>
            <p:cNvSpPr>
              <a:spLocks noChangeShapeType="1"/>
            </p:cNvSpPr>
            <p:nvPr/>
          </p:nvSpPr>
          <p:spPr bwMode="auto">
            <a:xfrm>
              <a:off x="41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28" name="Rectangle 2236"/>
            <p:cNvSpPr>
              <a:spLocks noChangeArrowheads="1"/>
            </p:cNvSpPr>
            <p:nvPr/>
          </p:nvSpPr>
          <p:spPr bwMode="auto">
            <a:xfrm>
              <a:off x="40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25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29" name="Line 2237"/>
            <p:cNvSpPr>
              <a:spLocks noChangeShapeType="1"/>
            </p:cNvSpPr>
            <p:nvPr/>
          </p:nvSpPr>
          <p:spPr bwMode="auto">
            <a:xfrm>
              <a:off x="483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0" name="Rectangle 2238"/>
            <p:cNvSpPr>
              <a:spLocks noChangeArrowheads="1"/>
            </p:cNvSpPr>
            <p:nvPr/>
          </p:nvSpPr>
          <p:spPr bwMode="auto">
            <a:xfrm>
              <a:off x="4758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31" name="Line 2239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2" name="Rectangle 2240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35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33" name="Rectangle 2241"/>
            <p:cNvSpPr>
              <a:spLocks noChangeArrowheads="1"/>
            </p:cNvSpPr>
            <p:nvPr/>
          </p:nvSpPr>
          <p:spPr bwMode="auto">
            <a:xfrm>
              <a:off x="2126" y="3937"/>
              <a:ext cx="2077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Percentage of Asian Students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34" name="Rectangle 2242"/>
            <p:cNvSpPr>
              <a:spLocks noChangeArrowheads="1"/>
            </p:cNvSpPr>
            <p:nvPr/>
          </p:nvSpPr>
          <p:spPr bwMode="auto">
            <a:xfrm>
              <a:off x="3386" y="3239"/>
              <a:ext cx="2196" cy="374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5" name="Oval 2243"/>
            <p:cNvSpPr>
              <a:spLocks noChangeArrowheads="1"/>
            </p:cNvSpPr>
            <p:nvPr/>
          </p:nvSpPr>
          <p:spPr bwMode="auto">
            <a:xfrm>
              <a:off x="3638" y="3295"/>
              <a:ext cx="62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6" name="Line 2244"/>
            <p:cNvSpPr>
              <a:spLocks noChangeShapeType="1"/>
            </p:cNvSpPr>
            <p:nvPr/>
          </p:nvSpPr>
          <p:spPr bwMode="auto">
            <a:xfrm>
              <a:off x="3397" y="3529"/>
              <a:ext cx="544" cy="0"/>
            </a:xfrm>
            <a:prstGeom prst="line">
              <a:avLst/>
            </a:prstGeom>
            <a:noFill/>
            <a:ln w="22225">
              <a:solidFill>
                <a:srgbClr val="90353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37" name="Rectangle 2245"/>
            <p:cNvSpPr>
              <a:spLocks noChangeArrowheads="1"/>
            </p:cNvSpPr>
            <p:nvPr/>
          </p:nvSpPr>
          <p:spPr bwMode="auto">
            <a:xfrm>
              <a:off x="4029" y="3249"/>
              <a:ext cx="121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Empirical Values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38" name="Rectangle 2246"/>
            <p:cNvSpPr>
              <a:spLocks noChangeArrowheads="1"/>
            </p:cNvSpPr>
            <p:nvPr/>
          </p:nvSpPr>
          <p:spPr bwMode="auto">
            <a:xfrm>
              <a:off x="4029" y="3452"/>
              <a:ext cx="162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Non-Parametric Bound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3839" name="Rectangle 2247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6040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800" b="1" kern="0" noProof="0" dirty="0" smtClean="0">
                <a:solidFill>
                  <a:srgbClr val="1E2D53"/>
                </a:solidFill>
                <a:latin typeface="Arial"/>
                <a:cs typeface="Arial"/>
              </a:rPr>
              <a:t>Success Rates vs. Share of Asian Students</a:t>
            </a:r>
            <a:endParaRPr kumimoji="0" lang="en-US" sz="1800" b="1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89424687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382000" cy="1631216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Now examine mobility rates for upper tail success: fraction of students who come from bottom quintile and reach top 1%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Mobility Rates for Upper-Tail Success</a:t>
            </a:r>
          </a:p>
        </p:txBody>
      </p:sp>
    </p:spTree>
    <p:extLst>
      <p:ext uri="{BB962C8B-B14F-4D97-AF65-F5344CB8AC3E}">
        <p14:creationId xmlns:p14="http://schemas.microsoft.com/office/powerpoint/2010/main" val="3831875500"/>
      </p:ext>
    </p:extLst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AutoShape 3"/>
          <p:cNvSpPr>
            <a:spLocks noChangeAspect="1" noChangeArrowheads="1" noTextEdit="1"/>
          </p:cNvSpPr>
          <p:nvPr/>
        </p:nvSpPr>
        <p:spPr bwMode="auto">
          <a:xfrm>
            <a:off x="4763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5"/>
          <p:cNvSpPr>
            <a:spLocks noChangeArrowheads="1"/>
          </p:cNvSpPr>
          <p:nvPr/>
        </p:nvSpPr>
        <p:spPr bwMode="auto">
          <a:xfrm>
            <a:off x="0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Rectangle 6"/>
          <p:cNvSpPr>
            <a:spLocks noChangeArrowheads="1"/>
          </p:cNvSpPr>
          <p:nvPr/>
        </p:nvSpPr>
        <p:spPr bwMode="auto">
          <a:xfrm>
            <a:off x="4763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Rectangle 81"/>
          <p:cNvSpPr>
            <a:spLocks noChangeArrowheads="1"/>
          </p:cNvSpPr>
          <p:nvPr/>
        </p:nvSpPr>
        <p:spPr bwMode="auto">
          <a:xfrm>
            <a:off x="4494213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 smtClean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4" name="Rectangle 81"/>
          <p:cNvSpPr>
            <a:spLocks noChangeArrowheads="1"/>
          </p:cNvSpPr>
          <p:nvPr/>
        </p:nvSpPr>
        <p:spPr bwMode="auto">
          <a:xfrm>
            <a:off x="448945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8" name="TextBox 92"/>
          <p:cNvSpPr txBox="1"/>
          <p:nvPr/>
        </p:nvSpPr>
        <p:spPr>
          <a:xfrm>
            <a:off x="133" y="39469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Report Cards (Top 1%)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Columbia vs. SUNY-Stony Brook</a:t>
            </a:r>
          </a:p>
        </p:txBody>
      </p:sp>
      <p:sp>
        <p:nvSpPr>
          <p:cNvPr id="92" name="Rectangle 7"/>
          <p:cNvSpPr>
            <a:spLocks noChangeArrowheads="1"/>
          </p:cNvSpPr>
          <p:nvPr/>
        </p:nvSpPr>
        <p:spPr bwMode="auto">
          <a:xfrm>
            <a:off x="885628" y="743151"/>
            <a:ext cx="7322766" cy="4903641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Line 8"/>
          <p:cNvSpPr>
            <a:spLocks noChangeShapeType="1"/>
          </p:cNvSpPr>
          <p:nvPr/>
        </p:nvSpPr>
        <p:spPr bwMode="auto">
          <a:xfrm>
            <a:off x="885628" y="5483993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Line 9"/>
          <p:cNvSpPr>
            <a:spLocks noChangeShapeType="1"/>
          </p:cNvSpPr>
          <p:nvPr/>
        </p:nvSpPr>
        <p:spPr bwMode="auto">
          <a:xfrm>
            <a:off x="885628" y="4335457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Line 10"/>
          <p:cNvSpPr>
            <a:spLocks noChangeShapeType="1"/>
          </p:cNvSpPr>
          <p:nvPr/>
        </p:nvSpPr>
        <p:spPr bwMode="auto">
          <a:xfrm>
            <a:off x="885628" y="3192287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11"/>
          <p:cNvSpPr>
            <a:spLocks noChangeShapeType="1"/>
          </p:cNvSpPr>
          <p:nvPr/>
        </p:nvSpPr>
        <p:spPr bwMode="auto">
          <a:xfrm>
            <a:off x="885628" y="2049119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12"/>
          <p:cNvSpPr>
            <a:spLocks noChangeShapeType="1"/>
          </p:cNvSpPr>
          <p:nvPr/>
        </p:nvSpPr>
        <p:spPr bwMode="auto">
          <a:xfrm>
            <a:off x="885628" y="905949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Rectangle 13"/>
          <p:cNvSpPr>
            <a:spLocks noChangeArrowheads="1"/>
          </p:cNvSpPr>
          <p:nvPr/>
        </p:nvSpPr>
        <p:spPr bwMode="auto">
          <a:xfrm>
            <a:off x="1034652" y="5197753"/>
            <a:ext cx="315487" cy="286240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14"/>
          <p:cNvSpPr>
            <a:spLocks noChangeArrowheads="1"/>
          </p:cNvSpPr>
          <p:nvPr/>
        </p:nvSpPr>
        <p:spPr bwMode="auto">
          <a:xfrm>
            <a:off x="2618423" y="5135138"/>
            <a:ext cx="315487" cy="348855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Rectangle 15"/>
          <p:cNvSpPr>
            <a:spLocks noChangeArrowheads="1"/>
          </p:cNvSpPr>
          <p:nvPr/>
        </p:nvSpPr>
        <p:spPr bwMode="auto">
          <a:xfrm>
            <a:off x="4200610" y="4947294"/>
            <a:ext cx="315487" cy="536699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16"/>
          <p:cNvSpPr>
            <a:spLocks noChangeArrowheads="1"/>
          </p:cNvSpPr>
          <p:nvPr/>
        </p:nvSpPr>
        <p:spPr bwMode="auto">
          <a:xfrm>
            <a:off x="5784382" y="4746926"/>
            <a:ext cx="315487" cy="737067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Rectangle 17"/>
          <p:cNvSpPr>
            <a:spLocks noChangeArrowheads="1"/>
          </p:cNvSpPr>
          <p:nvPr/>
        </p:nvSpPr>
        <p:spPr bwMode="auto">
          <a:xfrm>
            <a:off x="7360227" y="1668062"/>
            <a:ext cx="321828" cy="3815931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Rectangle 18"/>
          <p:cNvSpPr>
            <a:spLocks noChangeArrowheads="1"/>
          </p:cNvSpPr>
          <p:nvPr/>
        </p:nvSpPr>
        <p:spPr bwMode="auto">
          <a:xfrm>
            <a:off x="1411967" y="4541191"/>
            <a:ext cx="315487" cy="942802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19"/>
          <p:cNvSpPr>
            <a:spLocks noChangeArrowheads="1"/>
          </p:cNvSpPr>
          <p:nvPr/>
        </p:nvSpPr>
        <p:spPr bwMode="auto">
          <a:xfrm>
            <a:off x="2994153" y="4478576"/>
            <a:ext cx="315487" cy="1005416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20"/>
          <p:cNvSpPr>
            <a:spLocks noChangeArrowheads="1"/>
          </p:cNvSpPr>
          <p:nvPr/>
        </p:nvSpPr>
        <p:spPr bwMode="auto">
          <a:xfrm>
            <a:off x="4577925" y="4559081"/>
            <a:ext cx="313901" cy="924912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Rectangle 21"/>
          <p:cNvSpPr>
            <a:spLocks noChangeArrowheads="1"/>
          </p:cNvSpPr>
          <p:nvPr/>
        </p:nvSpPr>
        <p:spPr bwMode="auto">
          <a:xfrm>
            <a:off x="6160112" y="4347979"/>
            <a:ext cx="315487" cy="1136014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22"/>
          <p:cNvSpPr>
            <a:spLocks noChangeArrowheads="1"/>
          </p:cNvSpPr>
          <p:nvPr/>
        </p:nvSpPr>
        <p:spPr bwMode="auto">
          <a:xfrm>
            <a:off x="7742299" y="3761188"/>
            <a:ext cx="315487" cy="1722805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25"/>
          <p:cNvSpPr>
            <a:spLocks/>
          </p:cNvSpPr>
          <p:nvPr/>
        </p:nvSpPr>
        <p:spPr bwMode="auto">
          <a:xfrm>
            <a:off x="1383430" y="2049119"/>
            <a:ext cx="6325577" cy="1479501"/>
          </a:xfrm>
          <a:custGeom>
            <a:avLst/>
            <a:gdLst>
              <a:gd name="T0" fmla="*/ 0 w 1143"/>
              <a:gd name="T1" fmla="*/ 112 h 237"/>
              <a:gd name="T2" fmla="*/ 285 w 1143"/>
              <a:gd name="T3" fmla="*/ 230 h 237"/>
              <a:gd name="T4" fmla="*/ 571 w 1143"/>
              <a:gd name="T5" fmla="*/ 237 h 237"/>
              <a:gd name="T6" fmla="*/ 857 w 1143"/>
              <a:gd name="T7" fmla="*/ 168 h 237"/>
              <a:gd name="T8" fmla="*/ 1143 w 1143"/>
              <a:gd name="T9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3" h="237">
                <a:moveTo>
                  <a:pt x="0" y="112"/>
                </a:moveTo>
                <a:lnTo>
                  <a:pt x="285" y="230"/>
                </a:lnTo>
                <a:lnTo>
                  <a:pt x="571" y="237"/>
                </a:lnTo>
                <a:lnTo>
                  <a:pt x="857" y="168"/>
                </a:lnTo>
                <a:lnTo>
                  <a:pt x="1143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26"/>
          <p:cNvSpPr>
            <a:spLocks noChangeArrowheads="1"/>
          </p:cNvSpPr>
          <p:nvPr/>
        </p:nvSpPr>
        <p:spPr bwMode="auto">
          <a:xfrm>
            <a:off x="1334284" y="2691368"/>
            <a:ext cx="99878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27"/>
          <p:cNvSpPr>
            <a:spLocks noChangeArrowheads="1"/>
          </p:cNvSpPr>
          <p:nvPr/>
        </p:nvSpPr>
        <p:spPr bwMode="auto">
          <a:xfrm>
            <a:off x="2911715" y="3430224"/>
            <a:ext cx="99878" cy="11091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28"/>
          <p:cNvSpPr>
            <a:spLocks noChangeArrowheads="1"/>
          </p:cNvSpPr>
          <p:nvPr/>
        </p:nvSpPr>
        <p:spPr bwMode="auto">
          <a:xfrm>
            <a:off x="4493901" y="3473160"/>
            <a:ext cx="99878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9"/>
          <p:cNvSpPr>
            <a:spLocks noChangeArrowheads="1"/>
          </p:cNvSpPr>
          <p:nvPr/>
        </p:nvSpPr>
        <p:spPr bwMode="auto">
          <a:xfrm>
            <a:off x="6077674" y="3042011"/>
            <a:ext cx="98292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30"/>
          <p:cNvSpPr>
            <a:spLocks noChangeArrowheads="1"/>
          </p:cNvSpPr>
          <p:nvPr/>
        </p:nvSpPr>
        <p:spPr bwMode="auto">
          <a:xfrm>
            <a:off x="7659860" y="1991871"/>
            <a:ext cx="99878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31"/>
          <p:cNvSpPr>
            <a:spLocks/>
          </p:cNvSpPr>
          <p:nvPr/>
        </p:nvSpPr>
        <p:spPr bwMode="auto">
          <a:xfrm>
            <a:off x="1383430" y="4696834"/>
            <a:ext cx="6325577" cy="431149"/>
          </a:xfrm>
          <a:custGeom>
            <a:avLst/>
            <a:gdLst>
              <a:gd name="T0" fmla="*/ 0 w 1143"/>
              <a:gd name="T1" fmla="*/ 69 h 69"/>
              <a:gd name="T2" fmla="*/ 285 w 1143"/>
              <a:gd name="T3" fmla="*/ 53 h 69"/>
              <a:gd name="T4" fmla="*/ 571 w 1143"/>
              <a:gd name="T5" fmla="*/ 29 h 69"/>
              <a:gd name="T6" fmla="*/ 857 w 1143"/>
              <a:gd name="T7" fmla="*/ 62 h 69"/>
              <a:gd name="T8" fmla="*/ 1143 w 1143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3" h="69">
                <a:moveTo>
                  <a:pt x="0" y="69"/>
                </a:moveTo>
                <a:lnTo>
                  <a:pt x="285" y="53"/>
                </a:lnTo>
                <a:lnTo>
                  <a:pt x="571" y="29"/>
                </a:lnTo>
                <a:lnTo>
                  <a:pt x="857" y="62"/>
                </a:lnTo>
                <a:lnTo>
                  <a:pt x="1143" y="0"/>
                </a:lnTo>
              </a:path>
            </a:pathLst>
          </a:custGeom>
          <a:noFill/>
          <a:ln w="22225">
            <a:solidFill>
              <a:srgbClr val="BF5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32"/>
          <p:cNvSpPr>
            <a:spLocks noChangeArrowheads="1"/>
          </p:cNvSpPr>
          <p:nvPr/>
        </p:nvSpPr>
        <p:spPr bwMode="auto">
          <a:xfrm>
            <a:off x="1334284" y="5072523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33"/>
          <p:cNvSpPr>
            <a:spLocks noChangeArrowheads="1"/>
          </p:cNvSpPr>
          <p:nvPr/>
        </p:nvSpPr>
        <p:spPr bwMode="auto">
          <a:xfrm>
            <a:off x="2911715" y="4972340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34"/>
          <p:cNvSpPr>
            <a:spLocks noChangeArrowheads="1"/>
          </p:cNvSpPr>
          <p:nvPr/>
        </p:nvSpPr>
        <p:spPr bwMode="auto">
          <a:xfrm>
            <a:off x="4493901" y="4822064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35"/>
          <p:cNvSpPr>
            <a:spLocks noChangeArrowheads="1"/>
          </p:cNvSpPr>
          <p:nvPr/>
        </p:nvSpPr>
        <p:spPr bwMode="auto">
          <a:xfrm>
            <a:off x="6077674" y="5027798"/>
            <a:ext cx="98292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6"/>
          <p:cNvSpPr>
            <a:spLocks noChangeArrowheads="1"/>
          </p:cNvSpPr>
          <p:nvPr/>
        </p:nvSpPr>
        <p:spPr bwMode="auto">
          <a:xfrm>
            <a:off x="7659860" y="4641375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Line 37"/>
          <p:cNvSpPr>
            <a:spLocks noChangeShapeType="1"/>
          </p:cNvSpPr>
          <p:nvPr/>
        </p:nvSpPr>
        <p:spPr bwMode="auto">
          <a:xfrm flipV="1">
            <a:off x="8208394" y="743151"/>
            <a:ext cx="0" cy="490364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Line 38"/>
          <p:cNvSpPr>
            <a:spLocks noChangeShapeType="1"/>
          </p:cNvSpPr>
          <p:nvPr/>
        </p:nvSpPr>
        <p:spPr bwMode="auto">
          <a:xfrm>
            <a:off x="8208394" y="5483993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Rectangle 39"/>
          <p:cNvSpPr>
            <a:spLocks noChangeArrowheads="1"/>
          </p:cNvSpPr>
          <p:nvPr/>
        </p:nvSpPr>
        <p:spPr bwMode="auto">
          <a:xfrm rot="16200000">
            <a:off x="8256955" y="5247758"/>
            <a:ext cx="511653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5" name="Line 40"/>
          <p:cNvSpPr>
            <a:spLocks noChangeShapeType="1"/>
          </p:cNvSpPr>
          <p:nvPr/>
        </p:nvSpPr>
        <p:spPr bwMode="auto">
          <a:xfrm>
            <a:off x="8208394" y="4566237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Rectangle 41"/>
          <p:cNvSpPr>
            <a:spLocks noChangeArrowheads="1"/>
          </p:cNvSpPr>
          <p:nvPr/>
        </p:nvSpPr>
        <p:spPr bwMode="auto">
          <a:xfrm rot="16200000">
            <a:off x="8256955" y="4331792"/>
            <a:ext cx="511653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7" name="Line 42"/>
          <p:cNvSpPr>
            <a:spLocks noChangeShapeType="1"/>
          </p:cNvSpPr>
          <p:nvPr/>
        </p:nvSpPr>
        <p:spPr bwMode="auto">
          <a:xfrm>
            <a:off x="8208394" y="3653848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 rot="16200000">
            <a:off x="8181817" y="3412247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9" name="Line 44"/>
          <p:cNvSpPr>
            <a:spLocks noChangeShapeType="1"/>
          </p:cNvSpPr>
          <p:nvPr/>
        </p:nvSpPr>
        <p:spPr bwMode="auto">
          <a:xfrm>
            <a:off x="8208394" y="2736093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Rectangle 45"/>
          <p:cNvSpPr>
            <a:spLocks noChangeArrowheads="1"/>
          </p:cNvSpPr>
          <p:nvPr/>
        </p:nvSpPr>
        <p:spPr bwMode="auto">
          <a:xfrm rot="16200000">
            <a:off x="8181817" y="2494493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1" name="Line 46"/>
          <p:cNvSpPr>
            <a:spLocks noChangeShapeType="1"/>
          </p:cNvSpPr>
          <p:nvPr/>
        </p:nvSpPr>
        <p:spPr bwMode="auto">
          <a:xfrm>
            <a:off x="8208394" y="1823705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Rectangle 47"/>
          <p:cNvSpPr>
            <a:spLocks noChangeArrowheads="1"/>
          </p:cNvSpPr>
          <p:nvPr/>
        </p:nvSpPr>
        <p:spPr bwMode="auto">
          <a:xfrm rot="16200000">
            <a:off x="8181817" y="1582104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3" name="Line 48"/>
          <p:cNvSpPr>
            <a:spLocks noChangeShapeType="1"/>
          </p:cNvSpPr>
          <p:nvPr/>
        </p:nvSpPr>
        <p:spPr bwMode="auto">
          <a:xfrm>
            <a:off x="8208394" y="905949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Rectangle 49"/>
          <p:cNvSpPr>
            <a:spLocks noChangeArrowheads="1"/>
          </p:cNvSpPr>
          <p:nvPr/>
        </p:nvSpPr>
        <p:spPr bwMode="auto">
          <a:xfrm rot="16200000">
            <a:off x="8181817" y="664348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5" name="Rectangle 50"/>
          <p:cNvSpPr>
            <a:spLocks noChangeArrowheads="1"/>
          </p:cNvSpPr>
          <p:nvPr/>
        </p:nvSpPr>
        <p:spPr bwMode="auto">
          <a:xfrm rot="16200000">
            <a:off x="6893272" y="2895228"/>
            <a:ext cx="3803407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 in Top 1%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6" name="Line 51"/>
          <p:cNvSpPr>
            <a:spLocks noChangeShapeType="1"/>
          </p:cNvSpPr>
          <p:nvPr/>
        </p:nvSpPr>
        <p:spPr bwMode="auto">
          <a:xfrm flipV="1">
            <a:off x="885628" y="743151"/>
            <a:ext cx="0" cy="490364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Line 52"/>
          <p:cNvSpPr>
            <a:spLocks noChangeShapeType="1"/>
          </p:cNvSpPr>
          <p:nvPr/>
        </p:nvSpPr>
        <p:spPr bwMode="auto">
          <a:xfrm flipH="1">
            <a:off x="796848" y="5483993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Rectangle 53"/>
          <p:cNvSpPr>
            <a:spLocks noChangeArrowheads="1"/>
          </p:cNvSpPr>
          <p:nvPr/>
        </p:nvSpPr>
        <p:spPr bwMode="auto">
          <a:xfrm rot="16200000">
            <a:off x="387242" y="5249548"/>
            <a:ext cx="511653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9" name="Line 54"/>
          <p:cNvSpPr>
            <a:spLocks noChangeShapeType="1"/>
          </p:cNvSpPr>
          <p:nvPr/>
        </p:nvSpPr>
        <p:spPr bwMode="auto">
          <a:xfrm flipH="1">
            <a:off x="796848" y="4335457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Rectangle 55"/>
          <p:cNvSpPr>
            <a:spLocks noChangeArrowheads="1"/>
          </p:cNvSpPr>
          <p:nvPr/>
        </p:nvSpPr>
        <p:spPr bwMode="auto">
          <a:xfrm rot="16200000">
            <a:off x="312104" y="4093856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" name="Line 56"/>
          <p:cNvSpPr>
            <a:spLocks noChangeShapeType="1"/>
          </p:cNvSpPr>
          <p:nvPr/>
        </p:nvSpPr>
        <p:spPr bwMode="auto">
          <a:xfrm flipH="1">
            <a:off x="796848" y="3192287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Rectangle 57"/>
          <p:cNvSpPr>
            <a:spLocks noChangeArrowheads="1"/>
          </p:cNvSpPr>
          <p:nvPr/>
        </p:nvSpPr>
        <p:spPr bwMode="auto">
          <a:xfrm rot="16200000">
            <a:off x="310518" y="2950686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" name="Line 58"/>
          <p:cNvSpPr>
            <a:spLocks noChangeShapeType="1"/>
          </p:cNvSpPr>
          <p:nvPr/>
        </p:nvSpPr>
        <p:spPr bwMode="auto">
          <a:xfrm flipH="1">
            <a:off x="796848" y="2049119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Rectangle 59"/>
          <p:cNvSpPr>
            <a:spLocks noChangeArrowheads="1"/>
          </p:cNvSpPr>
          <p:nvPr/>
        </p:nvSpPr>
        <p:spPr bwMode="auto">
          <a:xfrm rot="16200000">
            <a:off x="310518" y="1807518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5" name="Line 60"/>
          <p:cNvSpPr>
            <a:spLocks noChangeShapeType="1"/>
          </p:cNvSpPr>
          <p:nvPr/>
        </p:nvSpPr>
        <p:spPr bwMode="auto">
          <a:xfrm flipH="1">
            <a:off x="796848" y="905949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Rectangle 61"/>
          <p:cNvSpPr>
            <a:spLocks noChangeArrowheads="1"/>
          </p:cNvSpPr>
          <p:nvPr/>
        </p:nvSpPr>
        <p:spPr bwMode="auto">
          <a:xfrm rot="16200000">
            <a:off x="312104" y="662560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7" name="Rectangle 62"/>
          <p:cNvSpPr>
            <a:spLocks noChangeArrowheads="1"/>
          </p:cNvSpPr>
          <p:nvPr/>
        </p:nvSpPr>
        <p:spPr bwMode="auto">
          <a:xfrm rot="16200000">
            <a:off x="-1664240" y="2897016"/>
            <a:ext cx="3966207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Pct. Students by Parent Quintile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8" name="Line 63"/>
          <p:cNvSpPr>
            <a:spLocks noChangeShapeType="1"/>
          </p:cNvSpPr>
          <p:nvPr/>
        </p:nvSpPr>
        <p:spPr bwMode="auto">
          <a:xfrm>
            <a:off x="885628" y="5646791"/>
            <a:ext cx="732276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Line 64"/>
          <p:cNvSpPr>
            <a:spLocks noChangeShapeType="1"/>
          </p:cNvSpPr>
          <p:nvPr/>
        </p:nvSpPr>
        <p:spPr bwMode="auto">
          <a:xfrm>
            <a:off x="1383430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Rectangle 65"/>
          <p:cNvSpPr>
            <a:spLocks noChangeArrowheads="1"/>
          </p:cNvSpPr>
          <p:nvPr/>
        </p:nvSpPr>
        <p:spPr bwMode="auto">
          <a:xfrm>
            <a:off x="1323187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1" name="Line 66"/>
          <p:cNvSpPr>
            <a:spLocks noChangeShapeType="1"/>
          </p:cNvSpPr>
          <p:nvPr/>
        </p:nvSpPr>
        <p:spPr bwMode="auto">
          <a:xfrm>
            <a:off x="2967202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Rectangle 67"/>
          <p:cNvSpPr>
            <a:spLocks noChangeArrowheads="1"/>
          </p:cNvSpPr>
          <p:nvPr/>
        </p:nvSpPr>
        <p:spPr bwMode="auto">
          <a:xfrm>
            <a:off x="2905373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3" name="Line 68"/>
          <p:cNvSpPr>
            <a:spLocks noChangeShapeType="1"/>
          </p:cNvSpPr>
          <p:nvPr/>
        </p:nvSpPr>
        <p:spPr bwMode="auto">
          <a:xfrm>
            <a:off x="4544633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Rectangle 69"/>
          <p:cNvSpPr>
            <a:spLocks noChangeArrowheads="1"/>
          </p:cNvSpPr>
          <p:nvPr/>
        </p:nvSpPr>
        <p:spPr bwMode="auto">
          <a:xfrm>
            <a:off x="4482803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5" name="Line 70"/>
          <p:cNvSpPr>
            <a:spLocks noChangeShapeType="1"/>
          </p:cNvSpPr>
          <p:nvPr/>
        </p:nvSpPr>
        <p:spPr bwMode="auto">
          <a:xfrm>
            <a:off x="6126819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Rectangle 71"/>
          <p:cNvSpPr>
            <a:spLocks noChangeArrowheads="1"/>
          </p:cNvSpPr>
          <p:nvPr/>
        </p:nvSpPr>
        <p:spPr bwMode="auto">
          <a:xfrm>
            <a:off x="6066576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7" name="Line 72"/>
          <p:cNvSpPr>
            <a:spLocks noChangeShapeType="1"/>
          </p:cNvSpPr>
          <p:nvPr/>
        </p:nvSpPr>
        <p:spPr bwMode="auto">
          <a:xfrm>
            <a:off x="7709006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Rectangle 73"/>
          <p:cNvSpPr>
            <a:spLocks noChangeArrowheads="1"/>
          </p:cNvSpPr>
          <p:nvPr/>
        </p:nvSpPr>
        <p:spPr bwMode="auto">
          <a:xfrm>
            <a:off x="7648762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9" name="Rectangle 74"/>
          <p:cNvSpPr>
            <a:spLocks noChangeArrowheads="1"/>
          </p:cNvSpPr>
          <p:nvPr/>
        </p:nvSpPr>
        <p:spPr bwMode="auto">
          <a:xfrm>
            <a:off x="3360370" y="6135188"/>
            <a:ext cx="2561937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5" name="Rectangle 164"/>
          <p:cNvSpPr>
            <a:spLocks noChangeArrowheads="1"/>
          </p:cNvSpPr>
          <p:nvPr/>
        </p:nvSpPr>
        <p:spPr bwMode="auto">
          <a:xfrm>
            <a:off x="5672850" y="1262317"/>
            <a:ext cx="913166" cy="309139"/>
          </a:xfrm>
          <a:prstGeom prst="rect">
            <a:avLst/>
          </a:prstGeom>
          <a:solidFill>
            <a:srgbClr val="FFC6BD"/>
          </a:solidFill>
          <a:ln w="11113">
            <a:solidFill>
              <a:srgbClr val="FFC6BD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sp>
        <p:nvSpPr>
          <p:cNvPr id="166" name="Rectangle 60"/>
          <p:cNvSpPr>
            <a:spLocks noChangeArrowheads="1"/>
          </p:cNvSpPr>
          <p:nvPr/>
        </p:nvSpPr>
        <p:spPr bwMode="auto">
          <a:xfrm>
            <a:off x="5214125" y="881347"/>
            <a:ext cx="1951103" cy="3121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1800" dirty="0">
                <a:solidFill>
                  <a:srgbClr val="000000"/>
                </a:solidFill>
              </a:rPr>
              <a:t>SUNY-Stony Brook</a:t>
            </a:r>
          </a:p>
        </p:txBody>
      </p:sp>
      <p:cxnSp>
        <p:nvCxnSpPr>
          <p:cNvPr id="167" name="Straight Connector 166"/>
          <p:cNvCxnSpPr/>
          <p:nvPr/>
        </p:nvCxnSpPr>
        <p:spPr>
          <a:xfrm>
            <a:off x="5681883" y="1430571"/>
            <a:ext cx="913166" cy="0"/>
          </a:xfrm>
          <a:prstGeom prst="line">
            <a:avLst/>
          </a:prstGeom>
          <a:ln w="28575">
            <a:solidFill>
              <a:srgbClr val="CF7B8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Oval 168"/>
          <p:cNvSpPr>
            <a:spLocks noChangeArrowheads="1"/>
          </p:cNvSpPr>
          <p:nvPr/>
        </p:nvSpPr>
        <p:spPr bwMode="auto">
          <a:xfrm>
            <a:off x="6089798" y="1373323"/>
            <a:ext cx="99878" cy="110918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sp>
        <p:nvSpPr>
          <p:cNvPr id="170" name="Rectangle 61"/>
          <p:cNvSpPr>
            <a:spLocks noChangeArrowheads="1"/>
          </p:cNvSpPr>
          <p:nvPr/>
        </p:nvSpPr>
        <p:spPr bwMode="auto">
          <a:xfrm>
            <a:off x="2018044" y="892980"/>
            <a:ext cx="973311" cy="3121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1800" dirty="0">
                <a:solidFill>
                  <a:srgbClr val="000000"/>
                </a:solidFill>
              </a:rPr>
              <a:t>Columbia</a:t>
            </a:r>
          </a:p>
        </p:txBody>
      </p:sp>
      <p:sp>
        <p:nvSpPr>
          <p:cNvPr id="171" name="Rectangle 170"/>
          <p:cNvSpPr>
            <a:spLocks noChangeArrowheads="1"/>
          </p:cNvSpPr>
          <p:nvPr/>
        </p:nvSpPr>
        <p:spPr bwMode="auto">
          <a:xfrm>
            <a:off x="2018044" y="1262317"/>
            <a:ext cx="913166" cy="309139"/>
          </a:xfrm>
          <a:prstGeom prst="rect">
            <a:avLst/>
          </a:prstGeom>
          <a:solidFill>
            <a:srgbClr val="4F8AFF"/>
          </a:solidFill>
          <a:ln w="11113">
            <a:solidFill>
              <a:srgbClr val="4F8AFF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cxnSp>
        <p:nvCxnSpPr>
          <p:cNvPr id="172" name="Straight Connector 171"/>
          <p:cNvCxnSpPr/>
          <p:nvPr/>
        </p:nvCxnSpPr>
        <p:spPr>
          <a:xfrm>
            <a:off x="2018044" y="1413042"/>
            <a:ext cx="913166" cy="0"/>
          </a:xfrm>
          <a:prstGeom prst="line">
            <a:avLst/>
          </a:prstGeom>
          <a:ln w="28575">
            <a:solidFill>
              <a:srgbClr val="1E2D5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Oval 172"/>
          <p:cNvSpPr>
            <a:spLocks noChangeArrowheads="1"/>
          </p:cNvSpPr>
          <p:nvPr/>
        </p:nvSpPr>
        <p:spPr bwMode="auto">
          <a:xfrm>
            <a:off x="2424375" y="1356688"/>
            <a:ext cx="99878" cy="112707"/>
          </a:xfrm>
          <a:prstGeom prst="ellipse">
            <a:avLst/>
          </a:prstGeom>
          <a:solidFill>
            <a:srgbClr val="1E2D53"/>
          </a:solidFill>
          <a:ln w="22225">
            <a:solidFill>
              <a:srgbClr val="1E2D53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pic>
        <p:nvPicPr>
          <p:cNvPr id="179" name="Picture 2" descr="https://twilightandreason.files.wordpress.com/2008/04/columathletics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3858" y="473564"/>
            <a:ext cx="718167" cy="11832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0" name="Picture 2" descr="http://content.sportslogos.net/logos/34/858/full/4629_stony_brook_seawolves-alternate-2008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1601" y="728120"/>
            <a:ext cx="900778" cy="8037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59810236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" name="AutoShape 3"/>
          <p:cNvSpPr>
            <a:spLocks noChangeAspect="1" noChangeArrowheads="1" noTextEdit="1"/>
          </p:cNvSpPr>
          <p:nvPr/>
        </p:nvSpPr>
        <p:spPr bwMode="auto">
          <a:xfrm>
            <a:off x="4763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0" name="Rectangle 5"/>
          <p:cNvSpPr>
            <a:spLocks noChangeArrowheads="1"/>
          </p:cNvSpPr>
          <p:nvPr/>
        </p:nvSpPr>
        <p:spPr bwMode="auto">
          <a:xfrm>
            <a:off x="0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1" name="Rectangle 6"/>
          <p:cNvSpPr>
            <a:spLocks noChangeArrowheads="1"/>
          </p:cNvSpPr>
          <p:nvPr/>
        </p:nvSpPr>
        <p:spPr bwMode="auto">
          <a:xfrm>
            <a:off x="4763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Rectangle 81"/>
          <p:cNvSpPr>
            <a:spLocks noChangeArrowheads="1"/>
          </p:cNvSpPr>
          <p:nvPr/>
        </p:nvSpPr>
        <p:spPr bwMode="auto">
          <a:xfrm>
            <a:off x="4494213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 smtClean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4" name="Rectangle 81"/>
          <p:cNvSpPr>
            <a:spLocks noChangeArrowheads="1"/>
          </p:cNvSpPr>
          <p:nvPr/>
        </p:nvSpPr>
        <p:spPr bwMode="auto">
          <a:xfrm>
            <a:off x="448945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8" name="TextBox 92"/>
          <p:cNvSpPr txBox="1"/>
          <p:nvPr/>
        </p:nvSpPr>
        <p:spPr>
          <a:xfrm>
            <a:off x="133" y="39469"/>
            <a:ext cx="914386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Mobility Report Cards (Top 1%)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Columbia vs. SUNY-Stony Brook</a:t>
            </a:r>
          </a:p>
        </p:txBody>
      </p:sp>
      <p:sp>
        <p:nvSpPr>
          <p:cNvPr id="92" name="Rectangle 7"/>
          <p:cNvSpPr>
            <a:spLocks noChangeArrowheads="1"/>
          </p:cNvSpPr>
          <p:nvPr/>
        </p:nvSpPr>
        <p:spPr bwMode="auto">
          <a:xfrm>
            <a:off x="885628" y="743151"/>
            <a:ext cx="7322766" cy="4903641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Line 8"/>
          <p:cNvSpPr>
            <a:spLocks noChangeShapeType="1"/>
          </p:cNvSpPr>
          <p:nvPr/>
        </p:nvSpPr>
        <p:spPr bwMode="auto">
          <a:xfrm>
            <a:off x="885628" y="5483993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Line 9"/>
          <p:cNvSpPr>
            <a:spLocks noChangeShapeType="1"/>
          </p:cNvSpPr>
          <p:nvPr/>
        </p:nvSpPr>
        <p:spPr bwMode="auto">
          <a:xfrm>
            <a:off x="885628" y="4335457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Line 10"/>
          <p:cNvSpPr>
            <a:spLocks noChangeShapeType="1"/>
          </p:cNvSpPr>
          <p:nvPr/>
        </p:nvSpPr>
        <p:spPr bwMode="auto">
          <a:xfrm>
            <a:off x="885628" y="3192287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11"/>
          <p:cNvSpPr>
            <a:spLocks noChangeShapeType="1"/>
          </p:cNvSpPr>
          <p:nvPr/>
        </p:nvSpPr>
        <p:spPr bwMode="auto">
          <a:xfrm>
            <a:off x="885628" y="2049119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12"/>
          <p:cNvSpPr>
            <a:spLocks noChangeShapeType="1"/>
          </p:cNvSpPr>
          <p:nvPr/>
        </p:nvSpPr>
        <p:spPr bwMode="auto">
          <a:xfrm>
            <a:off x="885628" y="905949"/>
            <a:ext cx="732276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Rectangle 13"/>
          <p:cNvSpPr>
            <a:spLocks noChangeArrowheads="1"/>
          </p:cNvSpPr>
          <p:nvPr/>
        </p:nvSpPr>
        <p:spPr bwMode="auto">
          <a:xfrm>
            <a:off x="1034652" y="5197753"/>
            <a:ext cx="315487" cy="286240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Rectangle 14"/>
          <p:cNvSpPr>
            <a:spLocks noChangeArrowheads="1"/>
          </p:cNvSpPr>
          <p:nvPr/>
        </p:nvSpPr>
        <p:spPr bwMode="auto">
          <a:xfrm>
            <a:off x="2618423" y="5135138"/>
            <a:ext cx="315487" cy="348855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Rectangle 15"/>
          <p:cNvSpPr>
            <a:spLocks noChangeArrowheads="1"/>
          </p:cNvSpPr>
          <p:nvPr/>
        </p:nvSpPr>
        <p:spPr bwMode="auto">
          <a:xfrm>
            <a:off x="4200610" y="4947294"/>
            <a:ext cx="315487" cy="536699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16"/>
          <p:cNvSpPr>
            <a:spLocks noChangeArrowheads="1"/>
          </p:cNvSpPr>
          <p:nvPr/>
        </p:nvSpPr>
        <p:spPr bwMode="auto">
          <a:xfrm>
            <a:off x="5784382" y="4746926"/>
            <a:ext cx="315487" cy="737067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Rectangle 17"/>
          <p:cNvSpPr>
            <a:spLocks noChangeArrowheads="1"/>
          </p:cNvSpPr>
          <p:nvPr/>
        </p:nvSpPr>
        <p:spPr bwMode="auto">
          <a:xfrm>
            <a:off x="7360227" y="1668062"/>
            <a:ext cx="321828" cy="3815931"/>
          </a:xfrm>
          <a:prstGeom prst="rect">
            <a:avLst/>
          </a:prstGeom>
          <a:solidFill>
            <a:srgbClr val="4F8AFF"/>
          </a:solidFill>
          <a:ln w="0">
            <a:solidFill>
              <a:srgbClr val="72A1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Rectangle 18"/>
          <p:cNvSpPr>
            <a:spLocks noChangeArrowheads="1"/>
          </p:cNvSpPr>
          <p:nvPr/>
        </p:nvSpPr>
        <p:spPr bwMode="auto">
          <a:xfrm>
            <a:off x="1411967" y="4541191"/>
            <a:ext cx="315487" cy="942802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Rectangle 19"/>
          <p:cNvSpPr>
            <a:spLocks noChangeArrowheads="1"/>
          </p:cNvSpPr>
          <p:nvPr/>
        </p:nvSpPr>
        <p:spPr bwMode="auto">
          <a:xfrm>
            <a:off x="2994153" y="4478576"/>
            <a:ext cx="315487" cy="1005416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Rectangle 20"/>
          <p:cNvSpPr>
            <a:spLocks noChangeArrowheads="1"/>
          </p:cNvSpPr>
          <p:nvPr/>
        </p:nvSpPr>
        <p:spPr bwMode="auto">
          <a:xfrm>
            <a:off x="4577925" y="4559081"/>
            <a:ext cx="313901" cy="924912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Rectangle 21"/>
          <p:cNvSpPr>
            <a:spLocks noChangeArrowheads="1"/>
          </p:cNvSpPr>
          <p:nvPr/>
        </p:nvSpPr>
        <p:spPr bwMode="auto">
          <a:xfrm>
            <a:off x="6160112" y="4347979"/>
            <a:ext cx="315487" cy="1136014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Rectangle 22"/>
          <p:cNvSpPr>
            <a:spLocks noChangeArrowheads="1"/>
          </p:cNvSpPr>
          <p:nvPr/>
        </p:nvSpPr>
        <p:spPr bwMode="auto">
          <a:xfrm>
            <a:off x="7742299" y="3761188"/>
            <a:ext cx="315487" cy="1722805"/>
          </a:xfrm>
          <a:prstGeom prst="rect">
            <a:avLst/>
          </a:prstGeom>
          <a:solidFill>
            <a:srgbClr val="FFC6BD"/>
          </a:solidFill>
          <a:ln w="0">
            <a:solidFill>
              <a:srgbClr val="FFB8A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Freeform 25"/>
          <p:cNvSpPr>
            <a:spLocks/>
          </p:cNvSpPr>
          <p:nvPr/>
        </p:nvSpPr>
        <p:spPr bwMode="auto">
          <a:xfrm>
            <a:off x="1383430" y="2049119"/>
            <a:ext cx="6325577" cy="1479501"/>
          </a:xfrm>
          <a:custGeom>
            <a:avLst/>
            <a:gdLst>
              <a:gd name="T0" fmla="*/ 0 w 1143"/>
              <a:gd name="T1" fmla="*/ 112 h 237"/>
              <a:gd name="T2" fmla="*/ 285 w 1143"/>
              <a:gd name="T3" fmla="*/ 230 h 237"/>
              <a:gd name="T4" fmla="*/ 571 w 1143"/>
              <a:gd name="T5" fmla="*/ 237 h 237"/>
              <a:gd name="T6" fmla="*/ 857 w 1143"/>
              <a:gd name="T7" fmla="*/ 168 h 237"/>
              <a:gd name="T8" fmla="*/ 1143 w 1143"/>
              <a:gd name="T9" fmla="*/ 0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3" h="237">
                <a:moveTo>
                  <a:pt x="0" y="112"/>
                </a:moveTo>
                <a:lnTo>
                  <a:pt x="285" y="230"/>
                </a:lnTo>
                <a:lnTo>
                  <a:pt x="571" y="237"/>
                </a:lnTo>
                <a:lnTo>
                  <a:pt x="857" y="168"/>
                </a:lnTo>
                <a:lnTo>
                  <a:pt x="1143" y="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26"/>
          <p:cNvSpPr>
            <a:spLocks noChangeArrowheads="1"/>
          </p:cNvSpPr>
          <p:nvPr/>
        </p:nvSpPr>
        <p:spPr bwMode="auto">
          <a:xfrm>
            <a:off x="1334284" y="2691368"/>
            <a:ext cx="99878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27"/>
          <p:cNvSpPr>
            <a:spLocks noChangeArrowheads="1"/>
          </p:cNvSpPr>
          <p:nvPr/>
        </p:nvSpPr>
        <p:spPr bwMode="auto">
          <a:xfrm>
            <a:off x="2911715" y="3430224"/>
            <a:ext cx="99878" cy="110918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28"/>
          <p:cNvSpPr>
            <a:spLocks noChangeArrowheads="1"/>
          </p:cNvSpPr>
          <p:nvPr/>
        </p:nvSpPr>
        <p:spPr bwMode="auto">
          <a:xfrm>
            <a:off x="4493901" y="3473160"/>
            <a:ext cx="99878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9"/>
          <p:cNvSpPr>
            <a:spLocks noChangeArrowheads="1"/>
          </p:cNvSpPr>
          <p:nvPr/>
        </p:nvSpPr>
        <p:spPr bwMode="auto">
          <a:xfrm>
            <a:off x="6077674" y="3042011"/>
            <a:ext cx="98292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30"/>
          <p:cNvSpPr>
            <a:spLocks noChangeArrowheads="1"/>
          </p:cNvSpPr>
          <p:nvPr/>
        </p:nvSpPr>
        <p:spPr bwMode="auto">
          <a:xfrm>
            <a:off x="7659860" y="1991871"/>
            <a:ext cx="99878" cy="112707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Freeform 31"/>
          <p:cNvSpPr>
            <a:spLocks/>
          </p:cNvSpPr>
          <p:nvPr/>
        </p:nvSpPr>
        <p:spPr bwMode="auto">
          <a:xfrm>
            <a:off x="1383430" y="4696834"/>
            <a:ext cx="6325577" cy="431149"/>
          </a:xfrm>
          <a:custGeom>
            <a:avLst/>
            <a:gdLst>
              <a:gd name="T0" fmla="*/ 0 w 1143"/>
              <a:gd name="T1" fmla="*/ 69 h 69"/>
              <a:gd name="T2" fmla="*/ 285 w 1143"/>
              <a:gd name="T3" fmla="*/ 53 h 69"/>
              <a:gd name="T4" fmla="*/ 571 w 1143"/>
              <a:gd name="T5" fmla="*/ 29 h 69"/>
              <a:gd name="T6" fmla="*/ 857 w 1143"/>
              <a:gd name="T7" fmla="*/ 62 h 69"/>
              <a:gd name="T8" fmla="*/ 1143 w 1143"/>
              <a:gd name="T9" fmla="*/ 0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143" h="69">
                <a:moveTo>
                  <a:pt x="0" y="69"/>
                </a:moveTo>
                <a:lnTo>
                  <a:pt x="285" y="53"/>
                </a:lnTo>
                <a:lnTo>
                  <a:pt x="571" y="29"/>
                </a:lnTo>
                <a:lnTo>
                  <a:pt x="857" y="62"/>
                </a:lnTo>
                <a:lnTo>
                  <a:pt x="1143" y="0"/>
                </a:lnTo>
              </a:path>
            </a:pathLst>
          </a:custGeom>
          <a:noFill/>
          <a:ln w="22225">
            <a:solidFill>
              <a:srgbClr val="BF5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Oval 32"/>
          <p:cNvSpPr>
            <a:spLocks noChangeArrowheads="1"/>
          </p:cNvSpPr>
          <p:nvPr/>
        </p:nvSpPr>
        <p:spPr bwMode="auto">
          <a:xfrm>
            <a:off x="1334284" y="5072523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33"/>
          <p:cNvSpPr>
            <a:spLocks noChangeArrowheads="1"/>
          </p:cNvSpPr>
          <p:nvPr/>
        </p:nvSpPr>
        <p:spPr bwMode="auto">
          <a:xfrm>
            <a:off x="2911715" y="4972340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34"/>
          <p:cNvSpPr>
            <a:spLocks noChangeArrowheads="1"/>
          </p:cNvSpPr>
          <p:nvPr/>
        </p:nvSpPr>
        <p:spPr bwMode="auto">
          <a:xfrm>
            <a:off x="4493901" y="4822064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35"/>
          <p:cNvSpPr>
            <a:spLocks noChangeArrowheads="1"/>
          </p:cNvSpPr>
          <p:nvPr/>
        </p:nvSpPr>
        <p:spPr bwMode="auto">
          <a:xfrm>
            <a:off x="6077674" y="5027798"/>
            <a:ext cx="98292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6"/>
          <p:cNvSpPr>
            <a:spLocks noChangeArrowheads="1"/>
          </p:cNvSpPr>
          <p:nvPr/>
        </p:nvSpPr>
        <p:spPr bwMode="auto">
          <a:xfrm>
            <a:off x="7659860" y="4641375"/>
            <a:ext cx="99878" cy="112707"/>
          </a:xfrm>
          <a:prstGeom prst="ellipse">
            <a:avLst/>
          </a:prstGeom>
          <a:solidFill>
            <a:srgbClr val="BF5159"/>
          </a:solidFill>
          <a:ln w="22225">
            <a:solidFill>
              <a:srgbClr val="BF515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Line 37"/>
          <p:cNvSpPr>
            <a:spLocks noChangeShapeType="1"/>
          </p:cNvSpPr>
          <p:nvPr/>
        </p:nvSpPr>
        <p:spPr bwMode="auto">
          <a:xfrm flipV="1">
            <a:off x="8208394" y="743151"/>
            <a:ext cx="0" cy="490364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Line 38"/>
          <p:cNvSpPr>
            <a:spLocks noChangeShapeType="1"/>
          </p:cNvSpPr>
          <p:nvPr/>
        </p:nvSpPr>
        <p:spPr bwMode="auto">
          <a:xfrm>
            <a:off x="8208394" y="5483993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Rectangle 39"/>
          <p:cNvSpPr>
            <a:spLocks noChangeArrowheads="1"/>
          </p:cNvSpPr>
          <p:nvPr/>
        </p:nvSpPr>
        <p:spPr bwMode="auto">
          <a:xfrm rot="16200000">
            <a:off x="8256955" y="5247758"/>
            <a:ext cx="511653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5" name="Line 40"/>
          <p:cNvSpPr>
            <a:spLocks noChangeShapeType="1"/>
          </p:cNvSpPr>
          <p:nvPr/>
        </p:nvSpPr>
        <p:spPr bwMode="auto">
          <a:xfrm>
            <a:off x="8208394" y="4566237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Rectangle 41"/>
          <p:cNvSpPr>
            <a:spLocks noChangeArrowheads="1"/>
          </p:cNvSpPr>
          <p:nvPr/>
        </p:nvSpPr>
        <p:spPr bwMode="auto">
          <a:xfrm rot="16200000">
            <a:off x="8256955" y="4331792"/>
            <a:ext cx="511653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7" name="Line 42"/>
          <p:cNvSpPr>
            <a:spLocks noChangeShapeType="1"/>
          </p:cNvSpPr>
          <p:nvPr/>
        </p:nvSpPr>
        <p:spPr bwMode="auto">
          <a:xfrm>
            <a:off x="8208394" y="3653848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Rectangle 43"/>
          <p:cNvSpPr>
            <a:spLocks noChangeArrowheads="1"/>
          </p:cNvSpPr>
          <p:nvPr/>
        </p:nvSpPr>
        <p:spPr bwMode="auto">
          <a:xfrm rot="16200000">
            <a:off x="8181817" y="3412247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29" name="Line 44"/>
          <p:cNvSpPr>
            <a:spLocks noChangeShapeType="1"/>
          </p:cNvSpPr>
          <p:nvPr/>
        </p:nvSpPr>
        <p:spPr bwMode="auto">
          <a:xfrm>
            <a:off x="8208394" y="2736093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Rectangle 45"/>
          <p:cNvSpPr>
            <a:spLocks noChangeArrowheads="1"/>
          </p:cNvSpPr>
          <p:nvPr/>
        </p:nvSpPr>
        <p:spPr bwMode="auto">
          <a:xfrm rot="16200000">
            <a:off x="8181817" y="2494493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1" name="Line 46"/>
          <p:cNvSpPr>
            <a:spLocks noChangeShapeType="1"/>
          </p:cNvSpPr>
          <p:nvPr/>
        </p:nvSpPr>
        <p:spPr bwMode="auto">
          <a:xfrm>
            <a:off x="8208394" y="1823705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Rectangle 47"/>
          <p:cNvSpPr>
            <a:spLocks noChangeArrowheads="1"/>
          </p:cNvSpPr>
          <p:nvPr/>
        </p:nvSpPr>
        <p:spPr bwMode="auto">
          <a:xfrm rot="16200000">
            <a:off x="8181817" y="1582104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3" name="Line 48"/>
          <p:cNvSpPr>
            <a:spLocks noChangeShapeType="1"/>
          </p:cNvSpPr>
          <p:nvPr/>
        </p:nvSpPr>
        <p:spPr bwMode="auto">
          <a:xfrm>
            <a:off x="8208394" y="905949"/>
            <a:ext cx="87195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Rectangle 49"/>
          <p:cNvSpPr>
            <a:spLocks noChangeArrowheads="1"/>
          </p:cNvSpPr>
          <p:nvPr/>
        </p:nvSpPr>
        <p:spPr bwMode="auto">
          <a:xfrm rot="16200000">
            <a:off x="8181817" y="664348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5" name="Rectangle 50"/>
          <p:cNvSpPr>
            <a:spLocks noChangeArrowheads="1"/>
          </p:cNvSpPr>
          <p:nvPr/>
        </p:nvSpPr>
        <p:spPr bwMode="auto">
          <a:xfrm rot="16200000">
            <a:off x="6893272" y="2895228"/>
            <a:ext cx="3803407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Students in Top 1%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6" name="Line 51"/>
          <p:cNvSpPr>
            <a:spLocks noChangeShapeType="1"/>
          </p:cNvSpPr>
          <p:nvPr/>
        </p:nvSpPr>
        <p:spPr bwMode="auto">
          <a:xfrm flipV="1">
            <a:off x="885628" y="743151"/>
            <a:ext cx="0" cy="490364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Line 52"/>
          <p:cNvSpPr>
            <a:spLocks noChangeShapeType="1"/>
          </p:cNvSpPr>
          <p:nvPr/>
        </p:nvSpPr>
        <p:spPr bwMode="auto">
          <a:xfrm flipH="1">
            <a:off x="796848" y="5483993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Rectangle 53"/>
          <p:cNvSpPr>
            <a:spLocks noChangeArrowheads="1"/>
          </p:cNvSpPr>
          <p:nvPr/>
        </p:nvSpPr>
        <p:spPr bwMode="auto">
          <a:xfrm rot="16200000">
            <a:off x="387242" y="5249548"/>
            <a:ext cx="511653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39" name="Line 54"/>
          <p:cNvSpPr>
            <a:spLocks noChangeShapeType="1"/>
          </p:cNvSpPr>
          <p:nvPr/>
        </p:nvSpPr>
        <p:spPr bwMode="auto">
          <a:xfrm flipH="1">
            <a:off x="796848" y="4335457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Rectangle 55"/>
          <p:cNvSpPr>
            <a:spLocks noChangeArrowheads="1"/>
          </p:cNvSpPr>
          <p:nvPr/>
        </p:nvSpPr>
        <p:spPr bwMode="auto">
          <a:xfrm rot="16200000">
            <a:off x="312104" y="4093856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1" name="Line 56"/>
          <p:cNvSpPr>
            <a:spLocks noChangeShapeType="1"/>
          </p:cNvSpPr>
          <p:nvPr/>
        </p:nvSpPr>
        <p:spPr bwMode="auto">
          <a:xfrm flipH="1">
            <a:off x="796848" y="3192287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Rectangle 57"/>
          <p:cNvSpPr>
            <a:spLocks noChangeArrowheads="1"/>
          </p:cNvSpPr>
          <p:nvPr/>
        </p:nvSpPr>
        <p:spPr bwMode="auto">
          <a:xfrm rot="16200000">
            <a:off x="310518" y="2950686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3" name="Line 58"/>
          <p:cNvSpPr>
            <a:spLocks noChangeShapeType="1"/>
          </p:cNvSpPr>
          <p:nvPr/>
        </p:nvSpPr>
        <p:spPr bwMode="auto">
          <a:xfrm flipH="1">
            <a:off x="796848" y="2049119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Rectangle 59"/>
          <p:cNvSpPr>
            <a:spLocks noChangeArrowheads="1"/>
          </p:cNvSpPr>
          <p:nvPr/>
        </p:nvSpPr>
        <p:spPr bwMode="auto">
          <a:xfrm rot="16200000">
            <a:off x="310518" y="1807518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60%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5" name="Line 60"/>
          <p:cNvSpPr>
            <a:spLocks noChangeShapeType="1"/>
          </p:cNvSpPr>
          <p:nvPr/>
        </p:nvSpPr>
        <p:spPr bwMode="auto">
          <a:xfrm flipH="1">
            <a:off x="796848" y="905949"/>
            <a:ext cx="8878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Rectangle 61"/>
          <p:cNvSpPr>
            <a:spLocks noChangeArrowheads="1"/>
          </p:cNvSpPr>
          <p:nvPr/>
        </p:nvSpPr>
        <p:spPr bwMode="auto">
          <a:xfrm rot="16200000">
            <a:off x="312104" y="662560"/>
            <a:ext cx="661929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80%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7" name="Rectangle 62"/>
          <p:cNvSpPr>
            <a:spLocks noChangeArrowheads="1"/>
          </p:cNvSpPr>
          <p:nvPr/>
        </p:nvSpPr>
        <p:spPr bwMode="auto">
          <a:xfrm rot="16200000">
            <a:off x="-1664240" y="2897016"/>
            <a:ext cx="3966207" cy="332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Pct. Students by Parent Quintile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8" name="Line 63"/>
          <p:cNvSpPr>
            <a:spLocks noChangeShapeType="1"/>
          </p:cNvSpPr>
          <p:nvPr/>
        </p:nvSpPr>
        <p:spPr bwMode="auto">
          <a:xfrm>
            <a:off x="885628" y="5646791"/>
            <a:ext cx="732276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Line 64"/>
          <p:cNvSpPr>
            <a:spLocks noChangeShapeType="1"/>
          </p:cNvSpPr>
          <p:nvPr/>
        </p:nvSpPr>
        <p:spPr bwMode="auto">
          <a:xfrm>
            <a:off x="1383430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Rectangle 65"/>
          <p:cNvSpPr>
            <a:spLocks noChangeArrowheads="1"/>
          </p:cNvSpPr>
          <p:nvPr/>
        </p:nvSpPr>
        <p:spPr bwMode="auto">
          <a:xfrm>
            <a:off x="1323187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1" name="Line 66"/>
          <p:cNvSpPr>
            <a:spLocks noChangeShapeType="1"/>
          </p:cNvSpPr>
          <p:nvPr/>
        </p:nvSpPr>
        <p:spPr bwMode="auto">
          <a:xfrm>
            <a:off x="2967202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Rectangle 67"/>
          <p:cNvSpPr>
            <a:spLocks noChangeArrowheads="1"/>
          </p:cNvSpPr>
          <p:nvPr/>
        </p:nvSpPr>
        <p:spPr bwMode="auto">
          <a:xfrm>
            <a:off x="2905373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3" name="Line 68"/>
          <p:cNvSpPr>
            <a:spLocks noChangeShapeType="1"/>
          </p:cNvSpPr>
          <p:nvPr/>
        </p:nvSpPr>
        <p:spPr bwMode="auto">
          <a:xfrm>
            <a:off x="4544633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Rectangle 69"/>
          <p:cNvSpPr>
            <a:spLocks noChangeArrowheads="1"/>
          </p:cNvSpPr>
          <p:nvPr/>
        </p:nvSpPr>
        <p:spPr bwMode="auto">
          <a:xfrm>
            <a:off x="4482803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5" name="Line 70"/>
          <p:cNvSpPr>
            <a:spLocks noChangeShapeType="1"/>
          </p:cNvSpPr>
          <p:nvPr/>
        </p:nvSpPr>
        <p:spPr bwMode="auto">
          <a:xfrm>
            <a:off x="6126819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Rectangle 71"/>
          <p:cNvSpPr>
            <a:spLocks noChangeArrowheads="1"/>
          </p:cNvSpPr>
          <p:nvPr/>
        </p:nvSpPr>
        <p:spPr bwMode="auto">
          <a:xfrm>
            <a:off x="6066576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7" name="Line 72"/>
          <p:cNvSpPr>
            <a:spLocks noChangeShapeType="1"/>
          </p:cNvSpPr>
          <p:nvPr/>
        </p:nvSpPr>
        <p:spPr bwMode="auto">
          <a:xfrm>
            <a:off x="7709006" y="5646791"/>
            <a:ext cx="0" cy="105551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Rectangle 73"/>
          <p:cNvSpPr>
            <a:spLocks noChangeArrowheads="1"/>
          </p:cNvSpPr>
          <p:nvPr/>
        </p:nvSpPr>
        <p:spPr bwMode="auto">
          <a:xfrm>
            <a:off x="7648762" y="5802434"/>
            <a:ext cx="237804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9" name="Rectangle 74"/>
          <p:cNvSpPr>
            <a:spLocks noChangeArrowheads="1"/>
          </p:cNvSpPr>
          <p:nvPr/>
        </p:nvSpPr>
        <p:spPr bwMode="auto">
          <a:xfrm>
            <a:off x="3360370" y="6135188"/>
            <a:ext cx="2561937" cy="37568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Parent Income Quintile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5" name="Rectangle 164"/>
          <p:cNvSpPr>
            <a:spLocks noChangeArrowheads="1"/>
          </p:cNvSpPr>
          <p:nvPr/>
        </p:nvSpPr>
        <p:spPr bwMode="auto">
          <a:xfrm>
            <a:off x="5672850" y="1262317"/>
            <a:ext cx="913166" cy="309139"/>
          </a:xfrm>
          <a:prstGeom prst="rect">
            <a:avLst/>
          </a:prstGeom>
          <a:solidFill>
            <a:srgbClr val="FFC6BD"/>
          </a:solidFill>
          <a:ln w="11113">
            <a:solidFill>
              <a:srgbClr val="FFC6BD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sp>
        <p:nvSpPr>
          <p:cNvPr id="166" name="Rectangle 60"/>
          <p:cNvSpPr>
            <a:spLocks noChangeArrowheads="1"/>
          </p:cNvSpPr>
          <p:nvPr/>
        </p:nvSpPr>
        <p:spPr bwMode="auto">
          <a:xfrm>
            <a:off x="5214125" y="881347"/>
            <a:ext cx="1951103" cy="3121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1800" dirty="0">
                <a:solidFill>
                  <a:srgbClr val="000000"/>
                </a:solidFill>
              </a:rPr>
              <a:t>SUNY-Stony Brook</a:t>
            </a:r>
          </a:p>
        </p:txBody>
      </p:sp>
      <p:cxnSp>
        <p:nvCxnSpPr>
          <p:cNvPr id="167" name="Straight Connector 166"/>
          <p:cNvCxnSpPr/>
          <p:nvPr/>
        </p:nvCxnSpPr>
        <p:spPr>
          <a:xfrm>
            <a:off x="5681883" y="1430571"/>
            <a:ext cx="913166" cy="0"/>
          </a:xfrm>
          <a:prstGeom prst="line">
            <a:avLst/>
          </a:prstGeom>
          <a:ln w="28575">
            <a:solidFill>
              <a:srgbClr val="CF7B8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9" name="Oval 168"/>
          <p:cNvSpPr>
            <a:spLocks noChangeArrowheads="1"/>
          </p:cNvSpPr>
          <p:nvPr/>
        </p:nvSpPr>
        <p:spPr bwMode="auto">
          <a:xfrm>
            <a:off x="6089798" y="1373323"/>
            <a:ext cx="99878" cy="110918"/>
          </a:xfrm>
          <a:prstGeom prst="ellipse">
            <a:avLst/>
          </a:prstGeom>
          <a:solidFill>
            <a:srgbClr val="CF7B81"/>
          </a:solidFill>
          <a:ln w="22225">
            <a:solidFill>
              <a:srgbClr val="CF7B81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sp>
        <p:nvSpPr>
          <p:cNvPr id="170" name="Rectangle 61"/>
          <p:cNvSpPr>
            <a:spLocks noChangeArrowheads="1"/>
          </p:cNvSpPr>
          <p:nvPr/>
        </p:nvSpPr>
        <p:spPr bwMode="auto">
          <a:xfrm>
            <a:off x="2018044" y="892980"/>
            <a:ext cx="973311" cy="3121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r>
              <a:rPr lang="en-US" altLang="en-US" sz="1800" dirty="0">
                <a:solidFill>
                  <a:srgbClr val="000000"/>
                </a:solidFill>
              </a:rPr>
              <a:t>Columbia</a:t>
            </a:r>
          </a:p>
        </p:txBody>
      </p:sp>
      <p:sp>
        <p:nvSpPr>
          <p:cNvPr id="171" name="Rectangle 170"/>
          <p:cNvSpPr>
            <a:spLocks noChangeArrowheads="1"/>
          </p:cNvSpPr>
          <p:nvPr/>
        </p:nvSpPr>
        <p:spPr bwMode="auto">
          <a:xfrm>
            <a:off x="2018044" y="1262317"/>
            <a:ext cx="913166" cy="309139"/>
          </a:xfrm>
          <a:prstGeom prst="rect">
            <a:avLst/>
          </a:prstGeom>
          <a:solidFill>
            <a:srgbClr val="4F8AFF"/>
          </a:solidFill>
          <a:ln w="11113">
            <a:solidFill>
              <a:srgbClr val="4F8AFF"/>
            </a:solidFill>
            <a:prstDash val="solid"/>
            <a:miter lim="800000"/>
            <a:headEnd/>
            <a:tailEnd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cxnSp>
        <p:nvCxnSpPr>
          <p:cNvPr id="172" name="Straight Connector 171"/>
          <p:cNvCxnSpPr/>
          <p:nvPr/>
        </p:nvCxnSpPr>
        <p:spPr>
          <a:xfrm>
            <a:off x="2018044" y="1413042"/>
            <a:ext cx="913166" cy="0"/>
          </a:xfrm>
          <a:prstGeom prst="line">
            <a:avLst/>
          </a:prstGeom>
          <a:ln w="28575">
            <a:solidFill>
              <a:srgbClr val="1E2D5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3" name="Oval 172"/>
          <p:cNvSpPr>
            <a:spLocks noChangeArrowheads="1"/>
          </p:cNvSpPr>
          <p:nvPr/>
        </p:nvSpPr>
        <p:spPr bwMode="auto">
          <a:xfrm>
            <a:off x="2424375" y="1356688"/>
            <a:ext cx="99878" cy="112707"/>
          </a:xfrm>
          <a:prstGeom prst="ellipse">
            <a:avLst/>
          </a:prstGeom>
          <a:solidFill>
            <a:srgbClr val="1E2D53"/>
          </a:solidFill>
          <a:ln w="22225">
            <a:solidFill>
              <a:srgbClr val="1E2D53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1800" kern="0">
              <a:solidFill>
                <a:sysClr val="windowText" lastClr="000000"/>
              </a:solidFill>
            </a:endParaRPr>
          </a:p>
        </p:txBody>
      </p:sp>
      <p:pic>
        <p:nvPicPr>
          <p:cNvPr id="179" name="Picture 2" descr="https://twilightandreason.files.wordpress.com/2008/04/columathletics.jpg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3858" y="473564"/>
            <a:ext cx="718167" cy="118320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0" name="Picture 2" descr="http://content.sportslogos.net/logos/34/858/full/4629_stony_brook_seawolves-alternate-2008.pn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41601" y="728120"/>
            <a:ext cx="900778" cy="8037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6" name="Rectangle 23"/>
          <p:cNvSpPr>
            <a:spLocks noChangeArrowheads="1"/>
          </p:cNvSpPr>
          <p:nvPr/>
        </p:nvSpPr>
        <p:spPr bwMode="auto">
          <a:xfrm>
            <a:off x="2559930" y="2242637"/>
            <a:ext cx="27876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Upper Tail Success Rate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87" name="Straight Arrow Connector 136"/>
          <p:cNvCxnSpPr/>
          <p:nvPr/>
        </p:nvCxnSpPr>
        <p:spPr>
          <a:xfrm flipH="1">
            <a:off x="1770942" y="2447424"/>
            <a:ext cx="685800" cy="228600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8" name="Rectangle 24"/>
          <p:cNvSpPr>
            <a:spLocks noChangeArrowheads="1"/>
          </p:cNvSpPr>
          <p:nvPr/>
        </p:nvSpPr>
        <p:spPr bwMode="auto">
          <a:xfrm>
            <a:off x="2495524" y="3860429"/>
            <a:ext cx="8874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Access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108" name="Straight Arrow Connector 136"/>
          <p:cNvCxnSpPr/>
          <p:nvPr/>
        </p:nvCxnSpPr>
        <p:spPr>
          <a:xfrm flipH="1">
            <a:off x="1808136" y="4141414"/>
            <a:ext cx="609598" cy="235765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0307292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2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5" cy="6661150"/>
            <a:chOff x="-3" y="62"/>
            <a:chExt cx="5766" cy="4196"/>
          </a:xfrm>
        </p:grpSpPr>
        <p:sp>
          <p:nvSpPr>
            <p:cNvPr id="2273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274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369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" name="Line 9"/>
              <p:cNvSpPr>
                <a:spLocks noChangeShapeType="1"/>
              </p:cNvSpPr>
              <p:nvPr/>
            </p:nvSpPr>
            <p:spPr bwMode="auto">
              <a:xfrm>
                <a:off x="548" y="2813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" name="Line 10"/>
              <p:cNvSpPr>
                <a:spLocks noChangeShapeType="1"/>
              </p:cNvSpPr>
              <p:nvPr/>
            </p:nvSpPr>
            <p:spPr bwMode="auto">
              <a:xfrm>
                <a:off x="548" y="2055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" name="Line 11"/>
              <p:cNvSpPr>
                <a:spLocks noChangeShapeType="1"/>
              </p:cNvSpPr>
              <p:nvPr/>
            </p:nvSpPr>
            <p:spPr bwMode="auto">
              <a:xfrm>
                <a:off x="548" y="1298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" name="Line 12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" name="Oval 13"/>
              <p:cNvSpPr>
                <a:spLocks noChangeArrowheads="1"/>
              </p:cNvSpPr>
              <p:nvPr/>
            </p:nvSpPr>
            <p:spPr bwMode="auto">
              <a:xfrm>
                <a:off x="1512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" name="Oval 14"/>
              <p:cNvSpPr>
                <a:spLocks noChangeArrowheads="1"/>
              </p:cNvSpPr>
              <p:nvPr/>
            </p:nvSpPr>
            <p:spPr bwMode="auto">
              <a:xfrm>
                <a:off x="243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" name="Oval 15"/>
              <p:cNvSpPr>
                <a:spLocks noChangeArrowheads="1"/>
              </p:cNvSpPr>
              <p:nvPr/>
            </p:nvSpPr>
            <p:spPr bwMode="auto">
              <a:xfrm>
                <a:off x="195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" name="Oval 16"/>
              <p:cNvSpPr>
                <a:spLocks noChangeArrowheads="1"/>
              </p:cNvSpPr>
              <p:nvPr/>
            </p:nvSpPr>
            <p:spPr bwMode="auto">
              <a:xfrm>
                <a:off x="31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" name="Oval 17"/>
              <p:cNvSpPr>
                <a:spLocks noChangeArrowheads="1"/>
              </p:cNvSpPr>
              <p:nvPr/>
            </p:nvSpPr>
            <p:spPr bwMode="auto">
              <a:xfrm>
                <a:off x="193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" name="Oval 18"/>
              <p:cNvSpPr>
                <a:spLocks noChangeArrowheads="1"/>
              </p:cNvSpPr>
              <p:nvPr/>
            </p:nvSpPr>
            <p:spPr bwMode="auto">
              <a:xfrm>
                <a:off x="294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" name="Oval 19"/>
              <p:cNvSpPr>
                <a:spLocks noChangeArrowheads="1"/>
              </p:cNvSpPr>
              <p:nvPr/>
            </p:nvSpPr>
            <p:spPr bwMode="auto">
              <a:xfrm>
                <a:off x="2084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" name="Oval 20"/>
              <p:cNvSpPr>
                <a:spLocks noChangeArrowheads="1"/>
              </p:cNvSpPr>
              <p:nvPr/>
            </p:nvSpPr>
            <p:spPr bwMode="auto">
              <a:xfrm>
                <a:off x="1491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" name="Oval 21"/>
              <p:cNvSpPr>
                <a:spLocks noChangeArrowheads="1"/>
              </p:cNvSpPr>
              <p:nvPr/>
            </p:nvSpPr>
            <p:spPr bwMode="auto">
              <a:xfrm>
                <a:off x="2238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" name="Oval 22"/>
              <p:cNvSpPr>
                <a:spLocks noChangeArrowheads="1"/>
              </p:cNvSpPr>
              <p:nvPr/>
            </p:nvSpPr>
            <p:spPr bwMode="auto">
              <a:xfrm>
                <a:off x="2133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" name="Oval 23"/>
              <p:cNvSpPr>
                <a:spLocks noChangeArrowheads="1"/>
              </p:cNvSpPr>
              <p:nvPr/>
            </p:nvSpPr>
            <p:spPr bwMode="auto">
              <a:xfrm>
                <a:off x="1690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" name="Oval 24"/>
              <p:cNvSpPr>
                <a:spLocks noChangeArrowheads="1"/>
              </p:cNvSpPr>
              <p:nvPr/>
            </p:nvSpPr>
            <p:spPr bwMode="auto">
              <a:xfrm>
                <a:off x="265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" name="Oval 25"/>
              <p:cNvSpPr>
                <a:spLocks noChangeArrowheads="1"/>
              </p:cNvSpPr>
              <p:nvPr/>
            </p:nvSpPr>
            <p:spPr bwMode="auto">
              <a:xfrm>
                <a:off x="128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" name="Oval 26"/>
              <p:cNvSpPr>
                <a:spLocks noChangeArrowheads="1"/>
              </p:cNvSpPr>
              <p:nvPr/>
            </p:nvSpPr>
            <p:spPr bwMode="auto">
              <a:xfrm>
                <a:off x="17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" name="Oval 27"/>
              <p:cNvSpPr>
                <a:spLocks noChangeArrowheads="1"/>
              </p:cNvSpPr>
              <p:nvPr/>
            </p:nvSpPr>
            <p:spPr bwMode="auto">
              <a:xfrm>
                <a:off x="28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" name="Oval 28"/>
              <p:cNvSpPr>
                <a:spLocks noChangeArrowheads="1"/>
              </p:cNvSpPr>
              <p:nvPr/>
            </p:nvSpPr>
            <p:spPr bwMode="auto">
              <a:xfrm>
                <a:off x="93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" name="Oval 29"/>
              <p:cNvSpPr>
                <a:spLocks noChangeArrowheads="1"/>
              </p:cNvSpPr>
              <p:nvPr/>
            </p:nvSpPr>
            <p:spPr bwMode="auto">
              <a:xfrm>
                <a:off x="1334" y="34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" name="Oval 30"/>
              <p:cNvSpPr>
                <a:spLocks noChangeArrowheads="1"/>
              </p:cNvSpPr>
              <p:nvPr/>
            </p:nvSpPr>
            <p:spPr bwMode="auto">
              <a:xfrm>
                <a:off x="189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" name="Oval 31"/>
              <p:cNvSpPr>
                <a:spLocks noChangeArrowheads="1"/>
              </p:cNvSpPr>
              <p:nvPr/>
            </p:nvSpPr>
            <p:spPr bwMode="auto">
              <a:xfrm>
                <a:off x="189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" name="Oval 32"/>
              <p:cNvSpPr>
                <a:spLocks noChangeArrowheads="1"/>
              </p:cNvSpPr>
              <p:nvPr/>
            </p:nvSpPr>
            <p:spPr bwMode="auto">
              <a:xfrm>
                <a:off x="1913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" name="Oval 33"/>
              <p:cNvSpPr>
                <a:spLocks noChangeArrowheads="1"/>
              </p:cNvSpPr>
              <p:nvPr/>
            </p:nvSpPr>
            <p:spPr bwMode="auto">
              <a:xfrm>
                <a:off x="10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" name="Oval 34"/>
              <p:cNvSpPr>
                <a:spLocks noChangeArrowheads="1"/>
              </p:cNvSpPr>
              <p:nvPr/>
            </p:nvSpPr>
            <p:spPr bwMode="auto">
              <a:xfrm>
                <a:off x="240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" name="Oval 35"/>
              <p:cNvSpPr>
                <a:spLocks noChangeArrowheads="1"/>
              </p:cNvSpPr>
              <p:nvPr/>
            </p:nvSpPr>
            <p:spPr bwMode="auto">
              <a:xfrm>
                <a:off x="1337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" name="Oval 36"/>
              <p:cNvSpPr>
                <a:spLocks noChangeArrowheads="1"/>
              </p:cNvSpPr>
              <p:nvPr/>
            </p:nvSpPr>
            <p:spPr bwMode="auto">
              <a:xfrm>
                <a:off x="22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" name="Oval 37"/>
              <p:cNvSpPr>
                <a:spLocks noChangeArrowheads="1"/>
              </p:cNvSpPr>
              <p:nvPr/>
            </p:nvSpPr>
            <p:spPr bwMode="auto">
              <a:xfrm>
                <a:off x="170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" name="Oval 38"/>
              <p:cNvSpPr>
                <a:spLocks noChangeArrowheads="1"/>
              </p:cNvSpPr>
              <p:nvPr/>
            </p:nvSpPr>
            <p:spPr bwMode="auto">
              <a:xfrm>
                <a:off x="142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" name="Oval 39"/>
              <p:cNvSpPr>
                <a:spLocks noChangeArrowheads="1"/>
              </p:cNvSpPr>
              <p:nvPr/>
            </p:nvSpPr>
            <p:spPr bwMode="auto">
              <a:xfrm>
                <a:off x="1903" y="351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" name="Oval 40"/>
              <p:cNvSpPr>
                <a:spLocks noChangeArrowheads="1"/>
              </p:cNvSpPr>
              <p:nvPr/>
            </p:nvSpPr>
            <p:spPr bwMode="auto">
              <a:xfrm>
                <a:off x="111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" name="Oval 41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" name="Oval 42"/>
              <p:cNvSpPr>
                <a:spLocks noChangeArrowheads="1"/>
              </p:cNvSpPr>
              <p:nvPr/>
            </p:nvSpPr>
            <p:spPr bwMode="auto">
              <a:xfrm>
                <a:off x="183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" name="Oval 43"/>
              <p:cNvSpPr>
                <a:spLocks noChangeArrowheads="1"/>
              </p:cNvSpPr>
              <p:nvPr/>
            </p:nvSpPr>
            <p:spPr bwMode="auto">
              <a:xfrm>
                <a:off x="25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" name="Oval 44"/>
              <p:cNvSpPr>
                <a:spLocks noChangeArrowheads="1"/>
              </p:cNvSpPr>
              <p:nvPr/>
            </p:nvSpPr>
            <p:spPr bwMode="auto">
              <a:xfrm>
                <a:off x="35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" name="Oval 45"/>
              <p:cNvSpPr>
                <a:spLocks noChangeArrowheads="1"/>
              </p:cNvSpPr>
              <p:nvPr/>
            </p:nvSpPr>
            <p:spPr bwMode="auto">
              <a:xfrm>
                <a:off x="2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" name="Oval 46"/>
              <p:cNvSpPr>
                <a:spLocks noChangeArrowheads="1"/>
              </p:cNvSpPr>
              <p:nvPr/>
            </p:nvSpPr>
            <p:spPr bwMode="auto">
              <a:xfrm>
                <a:off x="320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" name="Oval 47"/>
              <p:cNvSpPr>
                <a:spLocks noChangeArrowheads="1"/>
              </p:cNvSpPr>
              <p:nvPr/>
            </p:nvSpPr>
            <p:spPr bwMode="auto">
              <a:xfrm>
                <a:off x="1396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" name="Oval 48"/>
              <p:cNvSpPr>
                <a:spLocks noChangeArrowheads="1"/>
              </p:cNvSpPr>
              <p:nvPr/>
            </p:nvSpPr>
            <p:spPr bwMode="auto">
              <a:xfrm>
                <a:off x="1253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" name="Oval 49"/>
              <p:cNvSpPr>
                <a:spLocks noChangeArrowheads="1"/>
              </p:cNvSpPr>
              <p:nvPr/>
            </p:nvSpPr>
            <p:spPr bwMode="auto">
              <a:xfrm>
                <a:off x="17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" name="Oval 50"/>
              <p:cNvSpPr>
                <a:spLocks noChangeArrowheads="1"/>
              </p:cNvSpPr>
              <p:nvPr/>
            </p:nvSpPr>
            <p:spPr bwMode="auto">
              <a:xfrm>
                <a:off x="219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" name="Oval 51"/>
              <p:cNvSpPr>
                <a:spLocks noChangeArrowheads="1"/>
              </p:cNvSpPr>
              <p:nvPr/>
            </p:nvSpPr>
            <p:spPr bwMode="auto">
              <a:xfrm>
                <a:off x="99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" name="Oval 52"/>
              <p:cNvSpPr>
                <a:spLocks noChangeArrowheads="1"/>
              </p:cNvSpPr>
              <p:nvPr/>
            </p:nvSpPr>
            <p:spPr bwMode="auto">
              <a:xfrm>
                <a:off x="1236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" name="Oval 53"/>
              <p:cNvSpPr>
                <a:spLocks noChangeArrowheads="1"/>
              </p:cNvSpPr>
              <p:nvPr/>
            </p:nvSpPr>
            <p:spPr bwMode="auto">
              <a:xfrm>
                <a:off x="260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" name="Oval 54"/>
              <p:cNvSpPr>
                <a:spLocks noChangeArrowheads="1"/>
              </p:cNvSpPr>
              <p:nvPr/>
            </p:nvSpPr>
            <p:spPr bwMode="auto">
              <a:xfrm>
                <a:off x="950" y="332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" name="Oval 55"/>
              <p:cNvSpPr>
                <a:spLocks noChangeArrowheads="1"/>
              </p:cNvSpPr>
              <p:nvPr/>
            </p:nvSpPr>
            <p:spPr bwMode="auto">
              <a:xfrm>
                <a:off x="14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" name="Oval 56"/>
              <p:cNvSpPr>
                <a:spLocks noChangeArrowheads="1"/>
              </p:cNvSpPr>
              <p:nvPr/>
            </p:nvSpPr>
            <p:spPr bwMode="auto">
              <a:xfrm>
                <a:off x="943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" name="Oval 57"/>
              <p:cNvSpPr>
                <a:spLocks noChangeArrowheads="1"/>
              </p:cNvSpPr>
              <p:nvPr/>
            </p:nvSpPr>
            <p:spPr bwMode="auto">
              <a:xfrm>
                <a:off x="1271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" name="Oval 58"/>
              <p:cNvSpPr>
                <a:spLocks noChangeArrowheads="1"/>
              </p:cNvSpPr>
              <p:nvPr/>
            </p:nvSpPr>
            <p:spPr bwMode="auto">
              <a:xfrm>
                <a:off x="957" y="34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" name="Oval 59"/>
              <p:cNvSpPr>
                <a:spLocks noChangeArrowheads="1"/>
              </p:cNvSpPr>
              <p:nvPr/>
            </p:nvSpPr>
            <p:spPr bwMode="auto">
              <a:xfrm>
                <a:off x="1651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" name="Oval 60"/>
              <p:cNvSpPr>
                <a:spLocks noChangeArrowheads="1"/>
              </p:cNvSpPr>
              <p:nvPr/>
            </p:nvSpPr>
            <p:spPr bwMode="auto">
              <a:xfrm>
                <a:off x="104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" name="Oval 61"/>
              <p:cNvSpPr>
                <a:spLocks noChangeArrowheads="1"/>
              </p:cNvSpPr>
              <p:nvPr/>
            </p:nvSpPr>
            <p:spPr bwMode="auto">
              <a:xfrm>
                <a:off x="2070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" name="Oval 62"/>
              <p:cNvSpPr>
                <a:spLocks noChangeArrowheads="1"/>
              </p:cNvSpPr>
              <p:nvPr/>
            </p:nvSpPr>
            <p:spPr bwMode="auto">
              <a:xfrm>
                <a:off x="299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" name="Oval 63"/>
              <p:cNvSpPr>
                <a:spLocks noChangeArrowheads="1"/>
              </p:cNvSpPr>
              <p:nvPr/>
            </p:nvSpPr>
            <p:spPr bwMode="auto">
              <a:xfrm>
                <a:off x="221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" name="Oval 64"/>
              <p:cNvSpPr>
                <a:spLocks noChangeArrowheads="1"/>
              </p:cNvSpPr>
              <p:nvPr/>
            </p:nvSpPr>
            <p:spPr bwMode="auto">
              <a:xfrm>
                <a:off x="106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" name="Oval 65"/>
              <p:cNvSpPr>
                <a:spLocks noChangeArrowheads="1"/>
              </p:cNvSpPr>
              <p:nvPr/>
            </p:nvSpPr>
            <p:spPr bwMode="auto">
              <a:xfrm>
                <a:off x="17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" name="Oval 66"/>
              <p:cNvSpPr>
                <a:spLocks noChangeArrowheads="1"/>
              </p:cNvSpPr>
              <p:nvPr/>
            </p:nvSpPr>
            <p:spPr bwMode="auto">
              <a:xfrm>
                <a:off x="1986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" name="Oval 67"/>
              <p:cNvSpPr>
                <a:spLocks noChangeArrowheads="1"/>
              </p:cNvSpPr>
              <p:nvPr/>
            </p:nvSpPr>
            <p:spPr bwMode="auto">
              <a:xfrm>
                <a:off x="165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" name="Oval 68"/>
              <p:cNvSpPr>
                <a:spLocks noChangeArrowheads="1"/>
              </p:cNvSpPr>
              <p:nvPr/>
            </p:nvSpPr>
            <p:spPr bwMode="auto">
              <a:xfrm>
                <a:off x="2060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" name="Oval 69"/>
              <p:cNvSpPr>
                <a:spLocks noChangeArrowheads="1"/>
              </p:cNvSpPr>
              <p:nvPr/>
            </p:nvSpPr>
            <p:spPr bwMode="auto">
              <a:xfrm>
                <a:off x="109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" name="Oval 70"/>
              <p:cNvSpPr>
                <a:spLocks noChangeArrowheads="1"/>
              </p:cNvSpPr>
              <p:nvPr/>
            </p:nvSpPr>
            <p:spPr bwMode="auto">
              <a:xfrm>
                <a:off x="2171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" name="Oval 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" name="Oval 72"/>
              <p:cNvSpPr>
                <a:spLocks noChangeArrowheads="1"/>
              </p:cNvSpPr>
              <p:nvPr/>
            </p:nvSpPr>
            <p:spPr bwMode="auto">
              <a:xfrm>
                <a:off x="2493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" name="Oval 73"/>
              <p:cNvSpPr>
                <a:spLocks noChangeArrowheads="1"/>
              </p:cNvSpPr>
              <p:nvPr/>
            </p:nvSpPr>
            <p:spPr bwMode="auto">
              <a:xfrm>
                <a:off x="27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" name="Oval 74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" name="Oval 75"/>
              <p:cNvSpPr>
                <a:spLocks noChangeArrowheads="1"/>
              </p:cNvSpPr>
              <p:nvPr/>
            </p:nvSpPr>
            <p:spPr bwMode="auto">
              <a:xfrm>
                <a:off x="1327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" name="Oval 76"/>
              <p:cNvSpPr>
                <a:spLocks noChangeArrowheads="1"/>
              </p:cNvSpPr>
              <p:nvPr/>
            </p:nvSpPr>
            <p:spPr bwMode="auto">
              <a:xfrm>
                <a:off x="214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" name="Oval 77"/>
              <p:cNvSpPr>
                <a:spLocks noChangeArrowheads="1"/>
              </p:cNvSpPr>
              <p:nvPr/>
            </p:nvSpPr>
            <p:spPr bwMode="auto">
              <a:xfrm>
                <a:off x="1103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" name="Oval 78"/>
              <p:cNvSpPr>
                <a:spLocks noChangeArrowheads="1"/>
              </p:cNvSpPr>
              <p:nvPr/>
            </p:nvSpPr>
            <p:spPr bwMode="auto">
              <a:xfrm>
                <a:off x="880" y="15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" name="Oval 79"/>
              <p:cNvSpPr>
                <a:spLocks noChangeArrowheads="1"/>
              </p:cNvSpPr>
              <p:nvPr/>
            </p:nvSpPr>
            <p:spPr bwMode="auto">
              <a:xfrm>
                <a:off x="165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" name="Oval 80"/>
              <p:cNvSpPr>
                <a:spLocks noChangeArrowheads="1"/>
              </p:cNvSpPr>
              <p:nvPr/>
            </p:nvSpPr>
            <p:spPr bwMode="auto">
              <a:xfrm>
                <a:off x="1424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" name="Oval 81"/>
              <p:cNvSpPr>
                <a:spLocks noChangeArrowheads="1"/>
              </p:cNvSpPr>
              <p:nvPr/>
            </p:nvSpPr>
            <p:spPr bwMode="auto">
              <a:xfrm>
                <a:off x="138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" name="Oval 82"/>
              <p:cNvSpPr>
                <a:spLocks noChangeArrowheads="1"/>
              </p:cNvSpPr>
              <p:nvPr/>
            </p:nvSpPr>
            <p:spPr bwMode="auto">
              <a:xfrm>
                <a:off x="205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" name="Oval 83"/>
              <p:cNvSpPr>
                <a:spLocks noChangeArrowheads="1"/>
              </p:cNvSpPr>
              <p:nvPr/>
            </p:nvSpPr>
            <p:spPr bwMode="auto">
              <a:xfrm>
                <a:off x="156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" name="Oval 84"/>
              <p:cNvSpPr>
                <a:spLocks noChangeArrowheads="1"/>
              </p:cNvSpPr>
              <p:nvPr/>
            </p:nvSpPr>
            <p:spPr bwMode="auto">
              <a:xfrm>
                <a:off x="1700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" name="Oval 85"/>
              <p:cNvSpPr>
                <a:spLocks noChangeArrowheads="1"/>
              </p:cNvSpPr>
              <p:nvPr/>
            </p:nvSpPr>
            <p:spPr bwMode="auto">
              <a:xfrm>
                <a:off x="24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" name="Oval 86"/>
              <p:cNvSpPr>
                <a:spLocks noChangeArrowheads="1"/>
              </p:cNvSpPr>
              <p:nvPr/>
            </p:nvSpPr>
            <p:spPr bwMode="auto">
              <a:xfrm>
                <a:off x="1777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" name="Oval 87"/>
              <p:cNvSpPr>
                <a:spLocks noChangeArrowheads="1"/>
              </p:cNvSpPr>
              <p:nvPr/>
            </p:nvSpPr>
            <p:spPr bwMode="auto">
              <a:xfrm>
                <a:off x="149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" name="Oval 88"/>
              <p:cNvSpPr>
                <a:spLocks noChangeArrowheads="1"/>
              </p:cNvSpPr>
              <p:nvPr/>
            </p:nvSpPr>
            <p:spPr bwMode="auto">
              <a:xfrm>
                <a:off x="168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" name="Oval 89"/>
              <p:cNvSpPr>
                <a:spLocks noChangeArrowheads="1"/>
              </p:cNvSpPr>
              <p:nvPr/>
            </p:nvSpPr>
            <p:spPr bwMode="auto">
              <a:xfrm>
                <a:off x="125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" name="Oval 90"/>
              <p:cNvSpPr>
                <a:spLocks noChangeArrowheads="1"/>
              </p:cNvSpPr>
              <p:nvPr/>
            </p:nvSpPr>
            <p:spPr bwMode="auto">
              <a:xfrm>
                <a:off x="138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" name="Oval 91"/>
              <p:cNvSpPr>
                <a:spLocks noChangeArrowheads="1"/>
              </p:cNvSpPr>
              <p:nvPr/>
            </p:nvSpPr>
            <p:spPr bwMode="auto">
              <a:xfrm>
                <a:off x="10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" name="Oval 92"/>
              <p:cNvSpPr>
                <a:spLocks noChangeArrowheads="1"/>
              </p:cNvSpPr>
              <p:nvPr/>
            </p:nvSpPr>
            <p:spPr bwMode="auto">
              <a:xfrm>
                <a:off x="22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" name="Oval 93"/>
              <p:cNvSpPr>
                <a:spLocks noChangeArrowheads="1"/>
              </p:cNvSpPr>
              <p:nvPr/>
            </p:nvSpPr>
            <p:spPr bwMode="auto">
              <a:xfrm>
                <a:off x="117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" name="Oval 94"/>
              <p:cNvSpPr>
                <a:spLocks noChangeArrowheads="1"/>
              </p:cNvSpPr>
              <p:nvPr/>
            </p:nvSpPr>
            <p:spPr bwMode="auto">
              <a:xfrm>
                <a:off x="17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" name="Oval 95"/>
              <p:cNvSpPr>
                <a:spLocks noChangeArrowheads="1"/>
              </p:cNvSpPr>
              <p:nvPr/>
            </p:nvSpPr>
            <p:spPr bwMode="auto">
              <a:xfrm>
                <a:off x="31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" name="Oval 96"/>
              <p:cNvSpPr>
                <a:spLocks noChangeArrowheads="1"/>
              </p:cNvSpPr>
              <p:nvPr/>
            </p:nvSpPr>
            <p:spPr bwMode="auto">
              <a:xfrm>
                <a:off x="18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" name="Oval 97"/>
              <p:cNvSpPr>
                <a:spLocks noChangeArrowheads="1"/>
              </p:cNvSpPr>
              <p:nvPr/>
            </p:nvSpPr>
            <p:spPr bwMode="auto">
              <a:xfrm>
                <a:off x="283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" name="Oval 98"/>
              <p:cNvSpPr>
                <a:spLocks noChangeArrowheads="1"/>
              </p:cNvSpPr>
              <p:nvPr/>
            </p:nvSpPr>
            <p:spPr bwMode="auto">
              <a:xfrm>
                <a:off x="141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" name="Oval 99"/>
              <p:cNvSpPr>
                <a:spLocks noChangeArrowheads="1"/>
              </p:cNvSpPr>
              <p:nvPr/>
            </p:nvSpPr>
            <p:spPr bwMode="auto">
              <a:xfrm>
                <a:off x="1864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" name="Oval 100"/>
              <p:cNvSpPr>
                <a:spLocks noChangeArrowheads="1"/>
              </p:cNvSpPr>
              <p:nvPr/>
            </p:nvSpPr>
            <p:spPr bwMode="auto">
              <a:xfrm>
                <a:off x="261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" name="Oval 101"/>
              <p:cNvSpPr>
                <a:spLocks noChangeArrowheads="1"/>
              </p:cNvSpPr>
              <p:nvPr/>
            </p:nvSpPr>
            <p:spPr bwMode="auto">
              <a:xfrm>
                <a:off x="195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" name="Oval 102"/>
              <p:cNvSpPr>
                <a:spLocks noChangeArrowheads="1"/>
              </p:cNvSpPr>
              <p:nvPr/>
            </p:nvSpPr>
            <p:spPr bwMode="auto">
              <a:xfrm>
                <a:off x="121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" name="Oval 103"/>
              <p:cNvSpPr>
                <a:spLocks noChangeArrowheads="1"/>
              </p:cNvSpPr>
              <p:nvPr/>
            </p:nvSpPr>
            <p:spPr bwMode="auto">
              <a:xfrm>
                <a:off x="90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" name="Oval 104"/>
              <p:cNvSpPr>
                <a:spLocks noChangeArrowheads="1"/>
              </p:cNvSpPr>
              <p:nvPr/>
            </p:nvSpPr>
            <p:spPr bwMode="auto">
              <a:xfrm>
                <a:off x="93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" name="Oval 105"/>
              <p:cNvSpPr>
                <a:spLocks noChangeArrowheads="1"/>
              </p:cNvSpPr>
              <p:nvPr/>
            </p:nvSpPr>
            <p:spPr bwMode="auto">
              <a:xfrm>
                <a:off x="16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" name="Oval 106"/>
              <p:cNvSpPr>
                <a:spLocks noChangeArrowheads="1"/>
              </p:cNvSpPr>
              <p:nvPr/>
            </p:nvSpPr>
            <p:spPr bwMode="auto">
              <a:xfrm>
                <a:off x="22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" name="Oval 107"/>
              <p:cNvSpPr>
                <a:spLocks noChangeArrowheads="1"/>
              </p:cNvSpPr>
              <p:nvPr/>
            </p:nvSpPr>
            <p:spPr bwMode="auto">
              <a:xfrm>
                <a:off x="1341" y="34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" name="Oval 10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" name="Oval 109"/>
              <p:cNvSpPr>
                <a:spLocks noChangeArrowheads="1"/>
              </p:cNvSpPr>
              <p:nvPr/>
            </p:nvSpPr>
            <p:spPr bwMode="auto">
              <a:xfrm>
                <a:off x="2493" y="35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" name="Oval 110"/>
              <p:cNvSpPr>
                <a:spLocks noChangeArrowheads="1"/>
              </p:cNvSpPr>
              <p:nvPr/>
            </p:nvSpPr>
            <p:spPr bwMode="auto">
              <a:xfrm>
                <a:off x="1121" y="15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" name="Oval 111"/>
              <p:cNvSpPr>
                <a:spLocks noChangeArrowheads="1"/>
              </p:cNvSpPr>
              <p:nvPr/>
            </p:nvSpPr>
            <p:spPr bwMode="auto">
              <a:xfrm>
                <a:off x="1665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" name="Oval 112"/>
              <p:cNvSpPr>
                <a:spLocks noChangeArrowheads="1"/>
              </p:cNvSpPr>
              <p:nvPr/>
            </p:nvSpPr>
            <p:spPr bwMode="auto">
              <a:xfrm>
                <a:off x="33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" name="Oval 113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" name="Oval 114"/>
              <p:cNvSpPr>
                <a:spLocks noChangeArrowheads="1"/>
              </p:cNvSpPr>
              <p:nvPr/>
            </p:nvSpPr>
            <p:spPr bwMode="auto">
              <a:xfrm>
                <a:off x="21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" name="Oval 115"/>
              <p:cNvSpPr>
                <a:spLocks noChangeArrowheads="1"/>
              </p:cNvSpPr>
              <p:nvPr/>
            </p:nvSpPr>
            <p:spPr bwMode="auto">
              <a:xfrm>
                <a:off x="129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" name="Oval 116"/>
              <p:cNvSpPr>
                <a:spLocks noChangeArrowheads="1"/>
              </p:cNvSpPr>
              <p:nvPr/>
            </p:nvSpPr>
            <p:spPr bwMode="auto">
              <a:xfrm>
                <a:off x="39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" name="Oval 117"/>
              <p:cNvSpPr>
                <a:spLocks noChangeArrowheads="1"/>
              </p:cNvSpPr>
              <p:nvPr/>
            </p:nvSpPr>
            <p:spPr bwMode="auto">
              <a:xfrm>
                <a:off x="207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" name="Oval 118"/>
              <p:cNvSpPr>
                <a:spLocks noChangeArrowheads="1"/>
              </p:cNvSpPr>
              <p:nvPr/>
            </p:nvSpPr>
            <p:spPr bwMode="auto">
              <a:xfrm>
                <a:off x="3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" name="Oval 119"/>
              <p:cNvSpPr>
                <a:spLocks noChangeArrowheads="1"/>
              </p:cNvSpPr>
              <p:nvPr/>
            </p:nvSpPr>
            <p:spPr bwMode="auto">
              <a:xfrm>
                <a:off x="8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" name="Oval 120"/>
              <p:cNvSpPr>
                <a:spLocks noChangeArrowheads="1"/>
              </p:cNvSpPr>
              <p:nvPr/>
            </p:nvSpPr>
            <p:spPr bwMode="auto">
              <a:xfrm>
                <a:off x="237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" name="Oval 121"/>
              <p:cNvSpPr>
                <a:spLocks noChangeArrowheads="1"/>
              </p:cNvSpPr>
              <p:nvPr/>
            </p:nvSpPr>
            <p:spPr bwMode="auto">
              <a:xfrm>
                <a:off x="197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" name="Oval 122"/>
              <p:cNvSpPr>
                <a:spLocks noChangeArrowheads="1"/>
              </p:cNvSpPr>
              <p:nvPr/>
            </p:nvSpPr>
            <p:spPr bwMode="auto">
              <a:xfrm>
                <a:off x="1166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" name="Oval 123"/>
              <p:cNvSpPr>
                <a:spLocks noChangeArrowheads="1"/>
              </p:cNvSpPr>
              <p:nvPr/>
            </p:nvSpPr>
            <p:spPr bwMode="auto">
              <a:xfrm>
                <a:off x="30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" name="Oval 124"/>
              <p:cNvSpPr>
                <a:spLocks noChangeArrowheads="1"/>
              </p:cNvSpPr>
              <p:nvPr/>
            </p:nvSpPr>
            <p:spPr bwMode="auto">
              <a:xfrm>
                <a:off x="21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" name="Oval 125"/>
              <p:cNvSpPr>
                <a:spLocks noChangeArrowheads="1"/>
              </p:cNvSpPr>
              <p:nvPr/>
            </p:nvSpPr>
            <p:spPr bwMode="auto">
              <a:xfrm>
                <a:off x="1159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Oval 126"/>
              <p:cNvSpPr>
                <a:spLocks noChangeArrowheads="1"/>
              </p:cNvSpPr>
              <p:nvPr/>
            </p:nvSpPr>
            <p:spPr bwMode="auto">
              <a:xfrm>
                <a:off x="1616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" name="Oval 127"/>
              <p:cNvSpPr>
                <a:spLocks noChangeArrowheads="1"/>
              </p:cNvSpPr>
              <p:nvPr/>
            </p:nvSpPr>
            <p:spPr bwMode="auto">
              <a:xfrm>
                <a:off x="12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" name="Oval 128"/>
              <p:cNvSpPr>
                <a:spLocks noChangeArrowheads="1"/>
              </p:cNvSpPr>
              <p:nvPr/>
            </p:nvSpPr>
            <p:spPr bwMode="auto">
              <a:xfrm>
                <a:off x="154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" name="Oval 129"/>
              <p:cNvSpPr>
                <a:spLocks noChangeArrowheads="1"/>
              </p:cNvSpPr>
              <p:nvPr/>
            </p:nvSpPr>
            <p:spPr bwMode="auto">
              <a:xfrm>
                <a:off x="194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" name="Oval 130"/>
              <p:cNvSpPr>
                <a:spLocks noChangeArrowheads="1"/>
              </p:cNvSpPr>
              <p:nvPr/>
            </p:nvSpPr>
            <p:spPr bwMode="auto">
              <a:xfrm>
                <a:off x="28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" name="Oval 131"/>
              <p:cNvSpPr>
                <a:spLocks noChangeArrowheads="1"/>
              </p:cNvSpPr>
              <p:nvPr/>
            </p:nvSpPr>
            <p:spPr bwMode="auto">
              <a:xfrm>
                <a:off x="245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" name="Oval 132"/>
              <p:cNvSpPr>
                <a:spLocks noChangeArrowheads="1"/>
              </p:cNvSpPr>
              <p:nvPr/>
            </p:nvSpPr>
            <p:spPr bwMode="auto">
              <a:xfrm>
                <a:off x="180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" name="Oval 133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" name="Oval 134"/>
              <p:cNvSpPr>
                <a:spLocks noChangeArrowheads="1"/>
              </p:cNvSpPr>
              <p:nvPr/>
            </p:nvSpPr>
            <p:spPr bwMode="auto">
              <a:xfrm>
                <a:off x="20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" name="Oval 135"/>
              <p:cNvSpPr>
                <a:spLocks noChangeArrowheads="1"/>
              </p:cNvSpPr>
              <p:nvPr/>
            </p:nvSpPr>
            <p:spPr bwMode="auto">
              <a:xfrm>
                <a:off x="23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" name="Oval 136"/>
              <p:cNvSpPr>
                <a:spLocks noChangeArrowheads="1"/>
              </p:cNvSpPr>
              <p:nvPr/>
            </p:nvSpPr>
            <p:spPr bwMode="auto">
              <a:xfrm>
                <a:off x="326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" name="Oval 137"/>
              <p:cNvSpPr>
                <a:spLocks noChangeArrowheads="1"/>
              </p:cNvSpPr>
              <p:nvPr/>
            </p:nvSpPr>
            <p:spPr bwMode="auto">
              <a:xfrm>
                <a:off x="173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" name="Oval 138"/>
              <p:cNvSpPr>
                <a:spLocks noChangeArrowheads="1"/>
              </p:cNvSpPr>
              <p:nvPr/>
            </p:nvSpPr>
            <p:spPr bwMode="auto">
              <a:xfrm>
                <a:off x="19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" name="Oval 139"/>
              <p:cNvSpPr>
                <a:spLocks noChangeArrowheads="1"/>
              </p:cNvSpPr>
              <p:nvPr/>
            </p:nvSpPr>
            <p:spPr bwMode="auto">
              <a:xfrm>
                <a:off x="1752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" name="Oval 140"/>
              <p:cNvSpPr>
                <a:spLocks noChangeArrowheads="1"/>
              </p:cNvSpPr>
              <p:nvPr/>
            </p:nvSpPr>
            <p:spPr bwMode="auto">
              <a:xfrm>
                <a:off x="1519" y="34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" name="Oval 141"/>
              <p:cNvSpPr>
                <a:spLocks noChangeArrowheads="1"/>
              </p:cNvSpPr>
              <p:nvPr/>
            </p:nvSpPr>
            <p:spPr bwMode="auto">
              <a:xfrm>
                <a:off x="13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" name="Oval 142"/>
              <p:cNvSpPr>
                <a:spLocks noChangeArrowheads="1"/>
              </p:cNvSpPr>
              <p:nvPr/>
            </p:nvSpPr>
            <p:spPr bwMode="auto">
              <a:xfrm>
                <a:off x="957" y="35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" name="Oval 143"/>
              <p:cNvSpPr>
                <a:spLocks noChangeArrowheads="1"/>
              </p:cNvSpPr>
              <p:nvPr/>
            </p:nvSpPr>
            <p:spPr bwMode="auto">
              <a:xfrm>
                <a:off x="17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" name="Oval 144"/>
              <p:cNvSpPr>
                <a:spLocks noChangeArrowheads="1"/>
              </p:cNvSpPr>
              <p:nvPr/>
            </p:nvSpPr>
            <p:spPr bwMode="auto">
              <a:xfrm>
                <a:off x="112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" name="Oval 145"/>
              <p:cNvSpPr>
                <a:spLocks noChangeArrowheads="1"/>
              </p:cNvSpPr>
              <p:nvPr/>
            </p:nvSpPr>
            <p:spPr bwMode="auto">
              <a:xfrm>
                <a:off x="130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" name="Oval 146"/>
              <p:cNvSpPr>
                <a:spLocks noChangeArrowheads="1"/>
              </p:cNvSpPr>
              <p:nvPr/>
            </p:nvSpPr>
            <p:spPr bwMode="auto">
              <a:xfrm>
                <a:off x="18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" name="Oval 147"/>
              <p:cNvSpPr>
                <a:spLocks noChangeArrowheads="1"/>
              </p:cNvSpPr>
              <p:nvPr/>
            </p:nvSpPr>
            <p:spPr bwMode="auto">
              <a:xfrm>
                <a:off x="1382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" name="Oval 148"/>
              <p:cNvSpPr>
                <a:spLocks noChangeArrowheads="1"/>
              </p:cNvSpPr>
              <p:nvPr/>
            </p:nvSpPr>
            <p:spPr bwMode="auto">
              <a:xfrm>
                <a:off x="35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" name="Oval 149"/>
              <p:cNvSpPr>
                <a:spLocks noChangeArrowheads="1"/>
              </p:cNvSpPr>
              <p:nvPr/>
            </p:nvSpPr>
            <p:spPr bwMode="auto">
              <a:xfrm>
                <a:off x="38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" name="Oval 150"/>
              <p:cNvSpPr>
                <a:spLocks noChangeArrowheads="1"/>
              </p:cNvSpPr>
              <p:nvPr/>
            </p:nvSpPr>
            <p:spPr bwMode="auto">
              <a:xfrm>
                <a:off x="17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" name="Oval 151"/>
              <p:cNvSpPr>
                <a:spLocks noChangeArrowheads="1"/>
              </p:cNvSpPr>
              <p:nvPr/>
            </p:nvSpPr>
            <p:spPr bwMode="auto">
              <a:xfrm>
                <a:off x="2070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" name="Oval 152"/>
              <p:cNvSpPr>
                <a:spLocks noChangeArrowheads="1"/>
              </p:cNvSpPr>
              <p:nvPr/>
            </p:nvSpPr>
            <p:spPr bwMode="auto">
              <a:xfrm>
                <a:off x="121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" name="Oval 153"/>
              <p:cNvSpPr>
                <a:spLocks noChangeArrowheads="1"/>
              </p:cNvSpPr>
              <p:nvPr/>
            </p:nvSpPr>
            <p:spPr bwMode="auto">
              <a:xfrm>
                <a:off x="1836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" name="Oval 154"/>
              <p:cNvSpPr>
                <a:spLocks noChangeArrowheads="1"/>
              </p:cNvSpPr>
              <p:nvPr/>
            </p:nvSpPr>
            <p:spPr bwMode="auto">
              <a:xfrm>
                <a:off x="178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" name="Oval 155"/>
              <p:cNvSpPr>
                <a:spLocks noChangeArrowheads="1"/>
              </p:cNvSpPr>
              <p:nvPr/>
            </p:nvSpPr>
            <p:spPr bwMode="auto">
              <a:xfrm>
                <a:off x="196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" name="Oval 156"/>
              <p:cNvSpPr>
                <a:spLocks noChangeArrowheads="1"/>
              </p:cNvSpPr>
              <p:nvPr/>
            </p:nvSpPr>
            <p:spPr bwMode="auto">
              <a:xfrm>
                <a:off x="184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" name="Oval 157"/>
              <p:cNvSpPr>
                <a:spLocks noChangeArrowheads="1"/>
              </p:cNvSpPr>
              <p:nvPr/>
            </p:nvSpPr>
            <p:spPr bwMode="auto">
              <a:xfrm>
                <a:off x="103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" name="Oval 158"/>
              <p:cNvSpPr>
                <a:spLocks noChangeArrowheads="1"/>
              </p:cNvSpPr>
              <p:nvPr/>
            </p:nvSpPr>
            <p:spPr bwMode="auto">
              <a:xfrm>
                <a:off x="21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" name="Oval 159"/>
              <p:cNvSpPr>
                <a:spLocks noChangeArrowheads="1"/>
              </p:cNvSpPr>
              <p:nvPr/>
            </p:nvSpPr>
            <p:spPr bwMode="auto">
              <a:xfrm>
                <a:off x="11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" name="Oval 160"/>
              <p:cNvSpPr>
                <a:spLocks noChangeArrowheads="1"/>
              </p:cNvSpPr>
              <p:nvPr/>
            </p:nvSpPr>
            <p:spPr bwMode="auto">
              <a:xfrm>
                <a:off x="11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" name="Oval 161"/>
              <p:cNvSpPr>
                <a:spLocks noChangeArrowheads="1"/>
              </p:cNvSpPr>
              <p:nvPr/>
            </p:nvSpPr>
            <p:spPr bwMode="auto">
              <a:xfrm>
                <a:off x="179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" name="Oval 162"/>
              <p:cNvSpPr>
                <a:spLocks noChangeArrowheads="1"/>
              </p:cNvSpPr>
              <p:nvPr/>
            </p:nvSpPr>
            <p:spPr bwMode="auto">
              <a:xfrm>
                <a:off x="12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" name="Oval 163"/>
              <p:cNvSpPr>
                <a:spLocks noChangeArrowheads="1"/>
              </p:cNvSpPr>
              <p:nvPr/>
            </p:nvSpPr>
            <p:spPr bwMode="auto">
              <a:xfrm>
                <a:off x="126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" name="Oval 164"/>
              <p:cNvSpPr>
                <a:spLocks noChangeArrowheads="1"/>
              </p:cNvSpPr>
              <p:nvPr/>
            </p:nvSpPr>
            <p:spPr bwMode="auto">
              <a:xfrm>
                <a:off x="1023" y="1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" name="Oval 165"/>
              <p:cNvSpPr>
                <a:spLocks noChangeArrowheads="1"/>
              </p:cNvSpPr>
              <p:nvPr/>
            </p:nvSpPr>
            <p:spPr bwMode="auto">
              <a:xfrm>
                <a:off x="128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" name="Oval 166"/>
              <p:cNvSpPr>
                <a:spLocks noChangeArrowheads="1"/>
              </p:cNvSpPr>
              <p:nvPr/>
            </p:nvSpPr>
            <p:spPr bwMode="auto">
              <a:xfrm>
                <a:off x="89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" name="Oval 167"/>
              <p:cNvSpPr>
                <a:spLocks noChangeArrowheads="1"/>
              </p:cNvSpPr>
              <p:nvPr/>
            </p:nvSpPr>
            <p:spPr bwMode="auto">
              <a:xfrm>
                <a:off x="111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" name="Oval 168"/>
              <p:cNvSpPr>
                <a:spLocks noChangeArrowheads="1"/>
              </p:cNvSpPr>
              <p:nvPr/>
            </p:nvSpPr>
            <p:spPr bwMode="auto">
              <a:xfrm>
                <a:off x="1620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" name="Oval 169"/>
              <p:cNvSpPr>
                <a:spLocks noChangeArrowheads="1"/>
              </p:cNvSpPr>
              <p:nvPr/>
            </p:nvSpPr>
            <p:spPr bwMode="auto">
              <a:xfrm>
                <a:off x="1438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" name="Oval 170"/>
              <p:cNvSpPr>
                <a:spLocks noChangeArrowheads="1"/>
              </p:cNvSpPr>
              <p:nvPr/>
            </p:nvSpPr>
            <p:spPr bwMode="auto">
              <a:xfrm>
                <a:off x="157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" name="Oval 171"/>
              <p:cNvSpPr>
                <a:spLocks noChangeArrowheads="1"/>
              </p:cNvSpPr>
              <p:nvPr/>
            </p:nvSpPr>
            <p:spPr bwMode="auto">
              <a:xfrm>
                <a:off x="3334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" name="Oval 172"/>
              <p:cNvSpPr>
                <a:spLocks noChangeArrowheads="1"/>
              </p:cNvSpPr>
              <p:nvPr/>
            </p:nvSpPr>
            <p:spPr bwMode="auto">
              <a:xfrm>
                <a:off x="2779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" name="Oval 173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" name="Oval 174"/>
              <p:cNvSpPr>
                <a:spLocks noChangeArrowheads="1"/>
              </p:cNvSpPr>
              <p:nvPr/>
            </p:nvSpPr>
            <p:spPr bwMode="auto">
              <a:xfrm>
                <a:off x="97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" name="Oval 175"/>
              <p:cNvSpPr>
                <a:spLocks noChangeArrowheads="1"/>
              </p:cNvSpPr>
              <p:nvPr/>
            </p:nvSpPr>
            <p:spPr bwMode="auto">
              <a:xfrm>
                <a:off x="1850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" name="Oval 176"/>
              <p:cNvSpPr>
                <a:spLocks noChangeArrowheads="1"/>
              </p:cNvSpPr>
              <p:nvPr/>
            </p:nvSpPr>
            <p:spPr bwMode="auto">
              <a:xfrm>
                <a:off x="112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" name="Oval 177"/>
              <p:cNvSpPr>
                <a:spLocks noChangeArrowheads="1"/>
              </p:cNvSpPr>
              <p:nvPr/>
            </p:nvSpPr>
            <p:spPr bwMode="auto">
              <a:xfrm>
                <a:off x="1934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" name="Oval 178"/>
              <p:cNvSpPr>
                <a:spLocks noChangeArrowheads="1"/>
              </p:cNvSpPr>
              <p:nvPr/>
            </p:nvSpPr>
            <p:spPr bwMode="auto">
              <a:xfrm>
                <a:off x="135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" name="Oval 179"/>
              <p:cNvSpPr>
                <a:spLocks noChangeArrowheads="1"/>
              </p:cNvSpPr>
              <p:nvPr/>
            </p:nvSpPr>
            <p:spPr bwMode="auto">
              <a:xfrm>
                <a:off x="14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" name="Oval 180"/>
              <p:cNvSpPr>
                <a:spLocks noChangeArrowheads="1"/>
              </p:cNvSpPr>
              <p:nvPr/>
            </p:nvSpPr>
            <p:spPr bwMode="auto">
              <a:xfrm>
                <a:off x="136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" name="Oval 181"/>
              <p:cNvSpPr>
                <a:spLocks noChangeArrowheads="1"/>
              </p:cNvSpPr>
              <p:nvPr/>
            </p:nvSpPr>
            <p:spPr bwMode="auto">
              <a:xfrm>
                <a:off x="224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" name="Oval 182"/>
              <p:cNvSpPr>
                <a:spLocks noChangeArrowheads="1"/>
              </p:cNvSpPr>
              <p:nvPr/>
            </p:nvSpPr>
            <p:spPr bwMode="auto">
              <a:xfrm>
                <a:off x="1452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" name="Oval 183"/>
              <p:cNvSpPr>
                <a:spLocks noChangeArrowheads="1"/>
              </p:cNvSpPr>
              <p:nvPr/>
            </p:nvSpPr>
            <p:spPr bwMode="auto">
              <a:xfrm>
                <a:off x="158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" name="Oval 184"/>
              <p:cNvSpPr>
                <a:spLocks noChangeArrowheads="1"/>
              </p:cNvSpPr>
              <p:nvPr/>
            </p:nvSpPr>
            <p:spPr bwMode="auto">
              <a:xfrm>
                <a:off x="10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" name="Oval 185"/>
              <p:cNvSpPr>
                <a:spLocks noChangeArrowheads="1"/>
              </p:cNvSpPr>
              <p:nvPr/>
            </p:nvSpPr>
            <p:spPr bwMode="auto">
              <a:xfrm>
                <a:off x="17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" name="Oval 186"/>
              <p:cNvSpPr>
                <a:spLocks noChangeArrowheads="1"/>
              </p:cNvSpPr>
              <p:nvPr/>
            </p:nvSpPr>
            <p:spPr bwMode="auto">
              <a:xfrm>
                <a:off x="2541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" name="Oval 187"/>
              <p:cNvSpPr>
                <a:spLocks noChangeArrowheads="1"/>
              </p:cNvSpPr>
              <p:nvPr/>
            </p:nvSpPr>
            <p:spPr bwMode="auto">
              <a:xfrm>
                <a:off x="182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" name="Oval 188"/>
              <p:cNvSpPr>
                <a:spLocks noChangeArrowheads="1"/>
              </p:cNvSpPr>
              <p:nvPr/>
            </p:nvSpPr>
            <p:spPr bwMode="auto">
              <a:xfrm>
                <a:off x="106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" name="Oval 189"/>
              <p:cNvSpPr>
                <a:spLocks noChangeArrowheads="1"/>
              </p:cNvSpPr>
              <p:nvPr/>
            </p:nvSpPr>
            <p:spPr bwMode="auto">
              <a:xfrm>
                <a:off x="1777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" name="Oval 190"/>
              <p:cNvSpPr>
                <a:spLocks noChangeArrowheads="1"/>
              </p:cNvSpPr>
              <p:nvPr/>
            </p:nvSpPr>
            <p:spPr bwMode="auto">
              <a:xfrm>
                <a:off x="953" y="1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" name="Oval 191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" name="Oval 192"/>
              <p:cNvSpPr>
                <a:spLocks noChangeArrowheads="1"/>
              </p:cNvSpPr>
              <p:nvPr/>
            </p:nvSpPr>
            <p:spPr bwMode="auto">
              <a:xfrm>
                <a:off x="93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" name="Oval 193"/>
              <p:cNvSpPr>
                <a:spLocks noChangeArrowheads="1"/>
              </p:cNvSpPr>
              <p:nvPr/>
            </p:nvSpPr>
            <p:spPr bwMode="auto">
              <a:xfrm>
                <a:off x="1047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" name="Oval 194"/>
              <p:cNvSpPr>
                <a:spLocks noChangeArrowheads="1"/>
              </p:cNvSpPr>
              <p:nvPr/>
            </p:nvSpPr>
            <p:spPr bwMode="auto">
              <a:xfrm>
                <a:off x="1581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" name="Oval 195"/>
              <p:cNvSpPr>
                <a:spLocks noChangeArrowheads="1"/>
              </p:cNvSpPr>
              <p:nvPr/>
            </p:nvSpPr>
            <p:spPr bwMode="auto">
              <a:xfrm>
                <a:off x="26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" name="Oval 196"/>
              <p:cNvSpPr>
                <a:spLocks noChangeArrowheads="1"/>
              </p:cNvSpPr>
              <p:nvPr/>
            </p:nvSpPr>
            <p:spPr bwMode="auto">
              <a:xfrm>
                <a:off x="2161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" name="Oval 197"/>
              <p:cNvSpPr>
                <a:spLocks noChangeArrowheads="1"/>
              </p:cNvSpPr>
              <p:nvPr/>
            </p:nvSpPr>
            <p:spPr bwMode="auto">
              <a:xfrm>
                <a:off x="24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" name="Oval 198"/>
              <p:cNvSpPr>
                <a:spLocks noChangeArrowheads="1"/>
              </p:cNvSpPr>
              <p:nvPr/>
            </p:nvSpPr>
            <p:spPr bwMode="auto">
              <a:xfrm>
                <a:off x="217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" name="Oval 199"/>
              <p:cNvSpPr>
                <a:spLocks noChangeArrowheads="1"/>
              </p:cNvSpPr>
              <p:nvPr/>
            </p:nvSpPr>
            <p:spPr bwMode="auto">
              <a:xfrm>
                <a:off x="149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" name="Oval 200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" name="Oval 201"/>
              <p:cNvSpPr>
                <a:spLocks noChangeArrowheads="1"/>
              </p:cNvSpPr>
              <p:nvPr/>
            </p:nvSpPr>
            <p:spPr bwMode="auto">
              <a:xfrm>
                <a:off x="2423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" name="Oval 202"/>
              <p:cNvSpPr>
                <a:spLocks noChangeArrowheads="1"/>
              </p:cNvSpPr>
              <p:nvPr/>
            </p:nvSpPr>
            <p:spPr bwMode="auto">
              <a:xfrm>
                <a:off x="15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" name="Oval 203"/>
              <p:cNvSpPr>
                <a:spLocks noChangeArrowheads="1"/>
              </p:cNvSpPr>
              <p:nvPr/>
            </p:nvSpPr>
            <p:spPr bwMode="auto">
              <a:xfrm>
                <a:off x="327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" name="Oval 204"/>
              <p:cNvSpPr>
                <a:spLocks noChangeArrowheads="1"/>
              </p:cNvSpPr>
              <p:nvPr/>
            </p:nvSpPr>
            <p:spPr bwMode="auto">
              <a:xfrm>
                <a:off x="224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5" name="Group 406"/>
            <p:cNvGrpSpPr>
              <a:grpSpLocks/>
            </p:cNvGrpSpPr>
            <p:nvPr/>
          </p:nvGrpSpPr>
          <p:grpSpPr bwMode="auto">
            <a:xfrm>
              <a:off x="782" y="756"/>
              <a:ext cx="2800" cy="2825"/>
              <a:chOff x="782" y="756"/>
              <a:chExt cx="2800" cy="2825"/>
            </a:xfrm>
          </p:grpSpPr>
          <p:sp>
            <p:nvSpPr>
              <p:cNvPr id="4169" name="Oval 206"/>
              <p:cNvSpPr>
                <a:spLocks noChangeArrowheads="1"/>
              </p:cNvSpPr>
              <p:nvPr/>
            </p:nvSpPr>
            <p:spPr bwMode="auto">
              <a:xfrm>
                <a:off x="35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" name="Oval 207"/>
              <p:cNvSpPr>
                <a:spLocks noChangeArrowheads="1"/>
              </p:cNvSpPr>
              <p:nvPr/>
            </p:nvSpPr>
            <p:spPr bwMode="auto">
              <a:xfrm>
                <a:off x="1543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" name="Oval 208"/>
              <p:cNvSpPr>
                <a:spLocks noChangeArrowheads="1"/>
              </p:cNvSpPr>
              <p:nvPr/>
            </p:nvSpPr>
            <p:spPr bwMode="auto">
              <a:xfrm>
                <a:off x="161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" name="Oval 209"/>
              <p:cNvSpPr>
                <a:spLocks noChangeArrowheads="1"/>
              </p:cNvSpPr>
              <p:nvPr/>
            </p:nvSpPr>
            <p:spPr bwMode="auto">
              <a:xfrm>
                <a:off x="20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" name="Oval 210"/>
              <p:cNvSpPr>
                <a:spLocks noChangeArrowheads="1"/>
              </p:cNvSpPr>
              <p:nvPr/>
            </p:nvSpPr>
            <p:spPr bwMode="auto">
              <a:xfrm>
                <a:off x="260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" name="Oval 211"/>
              <p:cNvSpPr>
                <a:spLocks noChangeArrowheads="1"/>
              </p:cNvSpPr>
              <p:nvPr/>
            </p:nvSpPr>
            <p:spPr bwMode="auto">
              <a:xfrm>
                <a:off x="101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" name="Oval 212"/>
              <p:cNvSpPr>
                <a:spLocks noChangeArrowheads="1"/>
              </p:cNvSpPr>
              <p:nvPr/>
            </p:nvSpPr>
            <p:spPr bwMode="auto">
              <a:xfrm>
                <a:off x="259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" name="Oval 213"/>
              <p:cNvSpPr>
                <a:spLocks noChangeArrowheads="1"/>
              </p:cNvSpPr>
              <p:nvPr/>
            </p:nvSpPr>
            <p:spPr bwMode="auto">
              <a:xfrm>
                <a:off x="1498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" name="Oval 214"/>
              <p:cNvSpPr>
                <a:spLocks noChangeArrowheads="1"/>
              </p:cNvSpPr>
              <p:nvPr/>
            </p:nvSpPr>
            <p:spPr bwMode="auto">
              <a:xfrm>
                <a:off x="1725" y="34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" name="Oval 215"/>
              <p:cNvSpPr>
                <a:spLocks noChangeArrowheads="1"/>
              </p:cNvSpPr>
              <p:nvPr/>
            </p:nvSpPr>
            <p:spPr bwMode="auto">
              <a:xfrm>
                <a:off x="1794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" name="Oval 216"/>
              <p:cNvSpPr>
                <a:spLocks noChangeArrowheads="1"/>
              </p:cNvSpPr>
              <p:nvPr/>
            </p:nvSpPr>
            <p:spPr bwMode="auto">
              <a:xfrm>
                <a:off x="2363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" name="Oval 217"/>
              <p:cNvSpPr>
                <a:spLocks noChangeArrowheads="1"/>
              </p:cNvSpPr>
              <p:nvPr/>
            </p:nvSpPr>
            <p:spPr bwMode="auto">
              <a:xfrm>
                <a:off x="1993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" name="Oval 218"/>
              <p:cNvSpPr>
                <a:spLocks noChangeArrowheads="1"/>
              </p:cNvSpPr>
              <p:nvPr/>
            </p:nvSpPr>
            <p:spPr bwMode="auto">
              <a:xfrm>
                <a:off x="166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" name="Oval 219"/>
              <p:cNvSpPr>
                <a:spLocks noChangeArrowheads="1"/>
              </p:cNvSpPr>
              <p:nvPr/>
            </p:nvSpPr>
            <p:spPr bwMode="auto">
              <a:xfrm>
                <a:off x="144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" name="Oval 220"/>
              <p:cNvSpPr>
                <a:spLocks noChangeArrowheads="1"/>
              </p:cNvSpPr>
              <p:nvPr/>
            </p:nvSpPr>
            <p:spPr bwMode="auto">
              <a:xfrm>
                <a:off x="1327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" name="Oval 221"/>
              <p:cNvSpPr>
                <a:spLocks noChangeArrowheads="1"/>
              </p:cNvSpPr>
              <p:nvPr/>
            </p:nvSpPr>
            <p:spPr bwMode="auto">
              <a:xfrm>
                <a:off x="150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" name="Oval 222"/>
              <p:cNvSpPr>
                <a:spLocks noChangeArrowheads="1"/>
              </p:cNvSpPr>
              <p:nvPr/>
            </p:nvSpPr>
            <p:spPr bwMode="auto">
              <a:xfrm>
                <a:off x="145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" name="Oval 223"/>
              <p:cNvSpPr>
                <a:spLocks noChangeArrowheads="1"/>
              </p:cNvSpPr>
              <p:nvPr/>
            </p:nvSpPr>
            <p:spPr bwMode="auto">
              <a:xfrm>
                <a:off x="1131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" name="Oval 224"/>
              <p:cNvSpPr>
                <a:spLocks noChangeArrowheads="1"/>
              </p:cNvSpPr>
              <p:nvPr/>
            </p:nvSpPr>
            <p:spPr bwMode="auto">
              <a:xfrm>
                <a:off x="159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" name="Oval 225"/>
              <p:cNvSpPr>
                <a:spLocks noChangeArrowheads="1"/>
              </p:cNvSpPr>
              <p:nvPr/>
            </p:nvSpPr>
            <p:spPr bwMode="auto">
              <a:xfrm>
                <a:off x="2911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" name="Oval 226"/>
              <p:cNvSpPr>
                <a:spLocks noChangeArrowheads="1"/>
              </p:cNvSpPr>
              <p:nvPr/>
            </p:nvSpPr>
            <p:spPr bwMode="auto">
              <a:xfrm>
                <a:off x="90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" name="Oval 227"/>
              <p:cNvSpPr>
                <a:spLocks noChangeArrowheads="1"/>
              </p:cNvSpPr>
              <p:nvPr/>
            </p:nvSpPr>
            <p:spPr bwMode="auto">
              <a:xfrm>
                <a:off x="2482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" name="Oval 228"/>
              <p:cNvSpPr>
                <a:spLocks noChangeArrowheads="1"/>
              </p:cNvSpPr>
              <p:nvPr/>
            </p:nvSpPr>
            <p:spPr bwMode="auto">
              <a:xfrm>
                <a:off x="193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" name="Oval 229"/>
              <p:cNvSpPr>
                <a:spLocks noChangeArrowheads="1"/>
              </p:cNvSpPr>
              <p:nvPr/>
            </p:nvSpPr>
            <p:spPr bwMode="auto">
              <a:xfrm>
                <a:off x="1417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" name="Oval 230"/>
              <p:cNvSpPr>
                <a:spLocks noChangeArrowheads="1"/>
              </p:cNvSpPr>
              <p:nvPr/>
            </p:nvSpPr>
            <p:spPr bwMode="auto">
              <a:xfrm>
                <a:off x="248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" name="Oval 231"/>
              <p:cNvSpPr>
                <a:spLocks noChangeArrowheads="1"/>
              </p:cNvSpPr>
              <p:nvPr/>
            </p:nvSpPr>
            <p:spPr bwMode="auto">
              <a:xfrm>
                <a:off x="1368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" name="Oval 232"/>
              <p:cNvSpPr>
                <a:spLocks noChangeArrowheads="1"/>
              </p:cNvSpPr>
              <p:nvPr/>
            </p:nvSpPr>
            <p:spPr bwMode="auto">
              <a:xfrm>
                <a:off x="1267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" name="Oval 233"/>
              <p:cNvSpPr>
                <a:spLocks noChangeArrowheads="1"/>
              </p:cNvSpPr>
              <p:nvPr/>
            </p:nvSpPr>
            <p:spPr bwMode="auto">
              <a:xfrm>
                <a:off x="11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" name="Oval 234"/>
              <p:cNvSpPr>
                <a:spLocks noChangeArrowheads="1"/>
              </p:cNvSpPr>
              <p:nvPr/>
            </p:nvSpPr>
            <p:spPr bwMode="auto">
              <a:xfrm>
                <a:off x="12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" name="Oval 235"/>
              <p:cNvSpPr>
                <a:spLocks noChangeArrowheads="1"/>
              </p:cNvSpPr>
              <p:nvPr/>
            </p:nvSpPr>
            <p:spPr bwMode="auto">
              <a:xfrm>
                <a:off x="113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" name="Oval 236"/>
              <p:cNvSpPr>
                <a:spLocks noChangeArrowheads="1"/>
              </p:cNvSpPr>
              <p:nvPr/>
            </p:nvSpPr>
            <p:spPr bwMode="auto">
              <a:xfrm>
                <a:off x="228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" name="Oval 237"/>
              <p:cNvSpPr>
                <a:spLocks noChangeArrowheads="1"/>
              </p:cNvSpPr>
              <p:nvPr/>
            </p:nvSpPr>
            <p:spPr bwMode="auto">
              <a:xfrm>
                <a:off x="1180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" name="Oval 238"/>
              <p:cNvSpPr>
                <a:spLocks noChangeArrowheads="1"/>
              </p:cNvSpPr>
              <p:nvPr/>
            </p:nvSpPr>
            <p:spPr bwMode="auto">
              <a:xfrm>
                <a:off x="922" y="7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" name="Oval 239"/>
              <p:cNvSpPr>
                <a:spLocks noChangeArrowheads="1"/>
              </p:cNvSpPr>
              <p:nvPr/>
            </p:nvSpPr>
            <p:spPr bwMode="auto">
              <a:xfrm>
                <a:off x="196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" name="Oval 240"/>
              <p:cNvSpPr>
                <a:spLocks noChangeArrowheads="1"/>
              </p:cNvSpPr>
              <p:nvPr/>
            </p:nvSpPr>
            <p:spPr bwMode="auto">
              <a:xfrm>
                <a:off x="135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" name="Oval 241"/>
              <p:cNvSpPr>
                <a:spLocks noChangeArrowheads="1"/>
              </p:cNvSpPr>
              <p:nvPr/>
            </p:nvSpPr>
            <p:spPr bwMode="auto">
              <a:xfrm>
                <a:off x="133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" name="Oval 242"/>
              <p:cNvSpPr>
                <a:spLocks noChangeArrowheads="1"/>
              </p:cNvSpPr>
              <p:nvPr/>
            </p:nvSpPr>
            <p:spPr bwMode="auto">
              <a:xfrm>
                <a:off x="163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" name="Oval 243"/>
              <p:cNvSpPr>
                <a:spLocks noChangeArrowheads="1"/>
              </p:cNvSpPr>
              <p:nvPr/>
            </p:nvSpPr>
            <p:spPr bwMode="auto">
              <a:xfrm>
                <a:off x="14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" name="Oval 244"/>
              <p:cNvSpPr>
                <a:spLocks noChangeArrowheads="1"/>
              </p:cNvSpPr>
              <p:nvPr/>
            </p:nvSpPr>
            <p:spPr bwMode="auto">
              <a:xfrm>
                <a:off x="1829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" name="Oval 245"/>
              <p:cNvSpPr>
                <a:spLocks noChangeArrowheads="1"/>
              </p:cNvSpPr>
              <p:nvPr/>
            </p:nvSpPr>
            <p:spPr bwMode="auto">
              <a:xfrm>
                <a:off x="1347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" name="Oval 246"/>
              <p:cNvSpPr>
                <a:spLocks noChangeArrowheads="1"/>
              </p:cNvSpPr>
              <p:nvPr/>
            </p:nvSpPr>
            <p:spPr bwMode="auto">
              <a:xfrm>
                <a:off x="1138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" name="Oval 247"/>
              <p:cNvSpPr>
                <a:spLocks noChangeArrowheads="1"/>
              </p:cNvSpPr>
              <p:nvPr/>
            </p:nvSpPr>
            <p:spPr bwMode="auto">
              <a:xfrm>
                <a:off x="1232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" name="Oval 248"/>
              <p:cNvSpPr>
                <a:spLocks noChangeArrowheads="1"/>
              </p:cNvSpPr>
              <p:nvPr/>
            </p:nvSpPr>
            <p:spPr bwMode="auto">
              <a:xfrm>
                <a:off x="10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" name="Oval 249"/>
              <p:cNvSpPr>
                <a:spLocks noChangeArrowheads="1"/>
              </p:cNvSpPr>
              <p:nvPr/>
            </p:nvSpPr>
            <p:spPr bwMode="auto">
              <a:xfrm>
                <a:off x="1110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" name="Oval 250"/>
              <p:cNvSpPr>
                <a:spLocks noChangeArrowheads="1"/>
              </p:cNvSpPr>
              <p:nvPr/>
            </p:nvSpPr>
            <p:spPr bwMode="auto">
              <a:xfrm>
                <a:off x="925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" name="Oval 251"/>
              <p:cNvSpPr>
                <a:spLocks noChangeArrowheads="1"/>
              </p:cNvSpPr>
              <p:nvPr/>
            </p:nvSpPr>
            <p:spPr bwMode="auto">
              <a:xfrm>
                <a:off x="1218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" name="Oval 252"/>
              <p:cNvSpPr>
                <a:spLocks noChangeArrowheads="1"/>
              </p:cNvSpPr>
              <p:nvPr/>
            </p:nvSpPr>
            <p:spPr bwMode="auto">
              <a:xfrm>
                <a:off x="1330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" name="Oval 253"/>
              <p:cNvSpPr>
                <a:spLocks noChangeArrowheads="1"/>
              </p:cNvSpPr>
              <p:nvPr/>
            </p:nvSpPr>
            <p:spPr bwMode="auto">
              <a:xfrm>
                <a:off x="207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" name="Oval 254"/>
              <p:cNvSpPr>
                <a:spLocks noChangeArrowheads="1"/>
              </p:cNvSpPr>
              <p:nvPr/>
            </p:nvSpPr>
            <p:spPr bwMode="auto">
              <a:xfrm>
                <a:off x="10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" name="Oval 255"/>
              <p:cNvSpPr>
                <a:spLocks noChangeArrowheads="1"/>
              </p:cNvSpPr>
              <p:nvPr/>
            </p:nvSpPr>
            <p:spPr bwMode="auto">
              <a:xfrm>
                <a:off x="9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" name="Oval 256"/>
              <p:cNvSpPr>
                <a:spLocks noChangeArrowheads="1"/>
              </p:cNvSpPr>
              <p:nvPr/>
            </p:nvSpPr>
            <p:spPr bwMode="auto">
              <a:xfrm>
                <a:off x="127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" name="Oval 257"/>
              <p:cNvSpPr>
                <a:spLocks noChangeArrowheads="1"/>
              </p:cNvSpPr>
              <p:nvPr/>
            </p:nvSpPr>
            <p:spPr bwMode="auto">
              <a:xfrm>
                <a:off x="21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" name="Oval 258"/>
              <p:cNvSpPr>
                <a:spLocks noChangeArrowheads="1"/>
              </p:cNvSpPr>
              <p:nvPr/>
            </p:nvSpPr>
            <p:spPr bwMode="auto">
              <a:xfrm>
                <a:off x="168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" name="Oval 259"/>
              <p:cNvSpPr>
                <a:spLocks noChangeArrowheads="1"/>
              </p:cNvSpPr>
              <p:nvPr/>
            </p:nvSpPr>
            <p:spPr bwMode="auto">
              <a:xfrm>
                <a:off x="110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" name="Oval 260"/>
              <p:cNvSpPr>
                <a:spLocks noChangeArrowheads="1"/>
              </p:cNvSpPr>
              <p:nvPr/>
            </p:nvSpPr>
            <p:spPr bwMode="auto">
              <a:xfrm>
                <a:off x="102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" name="Oval 261"/>
              <p:cNvSpPr>
                <a:spLocks noChangeArrowheads="1"/>
              </p:cNvSpPr>
              <p:nvPr/>
            </p:nvSpPr>
            <p:spPr bwMode="auto">
              <a:xfrm>
                <a:off x="950" y="256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" name="Oval 262"/>
              <p:cNvSpPr>
                <a:spLocks noChangeArrowheads="1"/>
              </p:cNvSpPr>
              <p:nvPr/>
            </p:nvSpPr>
            <p:spPr bwMode="auto">
              <a:xfrm>
                <a:off x="99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" name="Oval 263"/>
              <p:cNvSpPr>
                <a:spLocks noChangeArrowheads="1"/>
              </p:cNvSpPr>
              <p:nvPr/>
            </p:nvSpPr>
            <p:spPr bwMode="auto">
              <a:xfrm>
                <a:off x="890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" name="Oval 264"/>
              <p:cNvSpPr>
                <a:spLocks noChangeArrowheads="1"/>
              </p:cNvSpPr>
              <p:nvPr/>
            </p:nvSpPr>
            <p:spPr bwMode="auto">
              <a:xfrm>
                <a:off x="123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" name="Oval 265"/>
              <p:cNvSpPr>
                <a:spLocks noChangeArrowheads="1"/>
              </p:cNvSpPr>
              <p:nvPr/>
            </p:nvSpPr>
            <p:spPr bwMode="auto">
              <a:xfrm>
                <a:off x="23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" name="Oval 266"/>
              <p:cNvSpPr>
                <a:spLocks noChangeArrowheads="1"/>
              </p:cNvSpPr>
              <p:nvPr/>
            </p:nvSpPr>
            <p:spPr bwMode="auto">
              <a:xfrm>
                <a:off x="1351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" name="Oval 267"/>
              <p:cNvSpPr>
                <a:spLocks noChangeArrowheads="1"/>
              </p:cNvSpPr>
              <p:nvPr/>
            </p:nvSpPr>
            <p:spPr bwMode="auto">
              <a:xfrm>
                <a:off x="141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" name="Oval 268"/>
              <p:cNvSpPr>
                <a:spLocks noChangeArrowheads="1"/>
              </p:cNvSpPr>
              <p:nvPr/>
            </p:nvSpPr>
            <p:spPr bwMode="auto">
              <a:xfrm>
                <a:off x="11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" name="Oval 269"/>
              <p:cNvSpPr>
                <a:spLocks noChangeArrowheads="1"/>
              </p:cNvSpPr>
              <p:nvPr/>
            </p:nvSpPr>
            <p:spPr bwMode="auto">
              <a:xfrm>
                <a:off x="1735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" name="Oval 270"/>
              <p:cNvSpPr>
                <a:spLocks noChangeArrowheads="1"/>
              </p:cNvSpPr>
              <p:nvPr/>
            </p:nvSpPr>
            <p:spPr bwMode="auto">
              <a:xfrm>
                <a:off x="236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" name="Oval 271"/>
              <p:cNvSpPr>
                <a:spLocks noChangeArrowheads="1"/>
              </p:cNvSpPr>
              <p:nvPr/>
            </p:nvSpPr>
            <p:spPr bwMode="auto">
              <a:xfrm>
                <a:off x="94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" name="Oval 272"/>
              <p:cNvSpPr>
                <a:spLocks noChangeArrowheads="1"/>
              </p:cNvSpPr>
              <p:nvPr/>
            </p:nvSpPr>
            <p:spPr bwMode="auto">
              <a:xfrm>
                <a:off x="146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" name="Oval 273"/>
              <p:cNvSpPr>
                <a:spLocks noChangeArrowheads="1"/>
              </p:cNvSpPr>
              <p:nvPr/>
            </p:nvSpPr>
            <p:spPr bwMode="auto">
              <a:xfrm>
                <a:off x="87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" name="Oval 274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" name="Oval 275"/>
              <p:cNvSpPr>
                <a:spLocks noChangeArrowheads="1"/>
              </p:cNvSpPr>
              <p:nvPr/>
            </p:nvSpPr>
            <p:spPr bwMode="auto">
              <a:xfrm>
                <a:off x="169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" name="Oval 276"/>
              <p:cNvSpPr>
                <a:spLocks noChangeArrowheads="1"/>
              </p:cNvSpPr>
              <p:nvPr/>
            </p:nvSpPr>
            <p:spPr bwMode="auto">
              <a:xfrm>
                <a:off x="104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" name="Oval 277"/>
              <p:cNvSpPr>
                <a:spLocks noChangeArrowheads="1"/>
              </p:cNvSpPr>
              <p:nvPr/>
            </p:nvSpPr>
            <p:spPr bwMode="auto">
              <a:xfrm>
                <a:off x="883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" name="Oval 278"/>
              <p:cNvSpPr>
                <a:spLocks noChangeArrowheads="1"/>
              </p:cNvSpPr>
              <p:nvPr/>
            </p:nvSpPr>
            <p:spPr bwMode="auto">
              <a:xfrm>
                <a:off x="100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" name="Oval 279"/>
              <p:cNvSpPr>
                <a:spLocks noChangeArrowheads="1"/>
              </p:cNvSpPr>
              <p:nvPr/>
            </p:nvSpPr>
            <p:spPr bwMode="auto">
              <a:xfrm>
                <a:off x="834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" name="Oval 280"/>
              <p:cNvSpPr>
                <a:spLocks noChangeArrowheads="1"/>
              </p:cNvSpPr>
              <p:nvPr/>
            </p:nvSpPr>
            <p:spPr bwMode="auto">
              <a:xfrm>
                <a:off x="1389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" name="Oval 281"/>
              <p:cNvSpPr>
                <a:spLocks noChangeArrowheads="1"/>
              </p:cNvSpPr>
              <p:nvPr/>
            </p:nvSpPr>
            <p:spPr bwMode="auto">
              <a:xfrm>
                <a:off x="1334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" name="Oval 282"/>
              <p:cNvSpPr>
                <a:spLocks noChangeArrowheads="1"/>
              </p:cNvSpPr>
              <p:nvPr/>
            </p:nvSpPr>
            <p:spPr bwMode="auto">
              <a:xfrm>
                <a:off x="125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" name="Oval 283"/>
              <p:cNvSpPr>
                <a:spLocks noChangeArrowheads="1"/>
              </p:cNvSpPr>
              <p:nvPr/>
            </p:nvSpPr>
            <p:spPr bwMode="auto">
              <a:xfrm>
                <a:off x="14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" name="Oval 284"/>
              <p:cNvSpPr>
                <a:spLocks noChangeArrowheads="1"/>
              </p:cNvSpPr>
              <p:nvPr/>
            </p:nvSpPr>
            <p:spPr bwMode="auto">
              <a:xfrm>
                <a:off x="1718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" name="Oval 285"/>
              <p:cNvSpPr>
                <a:spLocks noChangeArrowheads="1"/>
              </p:cNvSpPr>
              <p:nvPr/>
            </p:nvSpPr>
            <p:spPr bwMode="auto">
              <a:xfrm>
                <a:off x="184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" name="Oval 286"/>
              <p:cNvSpPr>
                <a:spLocks noChangeArrowheads="1"/>
              </p:cNvSpPr>
              <p:nvPr/>
            </p:nvSpPr>
            <p:spPr bwMode="auto">
              <a:xfrm>
                <a:off x="78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" name="Oval 287"/>
              <p:cNvSpPr>
                <a:spLocks noChangeArrowheads="1"/>
              </p:cNvSpPr>
              <p:nvPr/>
            </p:nvSpPr>
            <p:spPr bwMode="auto">
              <a:xfrm>
                <a:off x="1009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" name="Oval 288"/>
              <p:cNvSpPr>
                <a:spLocks noChangeArrowheads="1"/>
              </p:cNvSpPr>
              <p:nvPr/>
            </p:nvSpPr>
            <p:spPr bwMode="auto">
              <a:xfrm>
                <a:off x="108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" name="Oval 289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" name="Oval 290"/>
              <p:cNvSpPr>
                <a:spLocks noChangeArrowheads="1"/>
              </p:cNvSpPr>
              <p:nvPr/>
            </p:nvSpPr>
            <p:spPr bwMode="auto">
              <a:xfrm>
                <a:off x="92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" name="Oval 291"/>
              <p:cNvSpPr>
                <a:spLocks noChangeArrowheads="1"/>
              </p:cNvSpPr>
              <p:nvPr/>
            </p:nvSpPr>
            <p:spPr bwMode="auto">
              <a:xfrm>
                <a:off x="198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" name="Oval 292"/>
              <p:cNvSpPr>
                <a:spLocks noChangeArrowheads="1"/>
              </p:cNvSpPr>
              <p:nvPr/>
            </p:nvSpPr>
            <p:spPr bwMode="auto">
              <a:xfrm>
                <a:off x="92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" name="Oval 293"/>
              <p:cNvSpPr>
                <a:spLocks noChangeArrowheads="1"/>
              </p:cNvSpPr>
              <p:nvPr/>
            </p:nvSpPr>
            <p:spPr bwMode="auto">
              <a:xfrm>
                <a:off x="984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" name="Oval 294"/>
              <p:cNvSpPr>
                <a:spLocks noChangeArrowheads="1"/>
              </p:cNvSpPr>
              <p:nvPr/>
            </p:nvSpPr>
            <p:spPr bwMode="auto">
              <a:xfrm>
                <a:off x="974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" name="Oval 295"/>
              <p:cNvSpPr>
                <a:spLocks noChangeArrowheads="1"/>
              </p:cNvSpPr>
              <p:nvPr/>
            </p:nvSpPr>
            <p:spPr bwMode="auto">
              <a:xfrm>
                <a:off x="98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" name="Oval 296"/>
              <p:cNvSpPr>
                <a:spLocks noChangeArrowheads="1"/>
              </p:cNvSpPr>
              <p:nvPr/>
            </p:nvSpPr>
            <p:spPr bwMode="auto">
              <a:xfrm>
                <a:off x="92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" name="Oval 297"/>
              <p:cNvSpPr>
                <a:spLocks noChangeArrowheads="1"/>
              </p:cNvSpPr>
              <p:nvPr/>
            </p:nvSpPr>
            <p:spPr bwMode="auto">
              <a:xfrm>
                <a:off x="13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" name="Oval 298"/>
              <p:cNvSpPr>
                <a:spLocks noChangeArrowheads="1"/>
              </p:cNvSpPr>
              <p:nvPr/>
            </p:nvSpPr>
            <p:spPr bwMode="auto">
              <a:xfrm>
                <a:off x="813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" name="Oval 299"/>
              <p:cNvSpPr>
                <a:spLocks noChangeArrowheads="1"/>
              </p:cNvSpPr>
              <p:nvPr/>
            </p:nvSpPr>
            <p:spPr bwMode="auto">
              <a:xfrm>
                <a:off x="143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" name="Oval 300"/>
              <p:cNvSpPr>
                <a:spLocks noChangeArrowheads="1"/>
              </p:cNvSpPr>
              <p:nvPr/>
            </p:nvSpPr>
            <p:spPr bwMode="auto">
              <a:xfrm>
                <a:off x="91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" name="Oval 301"/>
              <p:cNvSpPr>
                <a:spLocks noChangeArrowheads="1"/>
              </p:cNvSpPr>
              <p:nvPr/>
            </p:nvSpPr>
            <p:spPr bwMode="auto">
              <a:xfrm>
                <a:off x="8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" name="Oval 302"/>
              <p:cNvSpPr>
                <a:spLocks noChangeArrowheads="1"/>
              </p:cNvSpPr>
              <p:nvPr/>
            </p:nvSpPr>
            <p:spPr bwMode="auto">
              <a:xfrm>
                <a:off x="26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" name="Oval 303"/>
              <p:cNvSpPr>
                <a:spLocks noChangeArrowheads="1"/>
              </p:cNvSpPr>
              <p:nvPr/>
            </p:nvSpPr>
            <p:spPr bwMode="auto">
              <a:xfrm>
                <a:off x="17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" name="Oval 304"/>
              <p:cNvSpPr>
                <a:spLocks noChangeArrowheads="1"/>
              </p:cNvSpPr>
              <p:nvPr/>
            </p:nvSpPr>
            <p:spPr bwMode="auto">
              <a:xfrm>
                <a:off x="104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" name="Oval 305"/>
              <p:cNvSpPr>
                <a:spLocks noChangeArrowheads="1"/>
              </p:cNvSpPr>
              <p:nvPr/>
            </p:nvSpPr>
            <p:spPr bwMode="auto">
              <a:xfrm>
                <a:off x="890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" name="Oval 306"/>
              <p:cNvSpPr>
                <a:spLocks noChangeArrowheads="1"/>
              </p:cNvSpPr>
              <p:nvPr/>
            </p:nvSpPr>
            <p:spPr bwMode="auto">
              <a:xfrm>
                <a:off x="151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" name="Oval 307"/>
              <p:cNvSpPr>
                <a:spLocks noChangeArrowheads="1"/>
              </p:cNvSpPr>
              <p:nvPr/>
            </p:nvSpPr>
            <p:spPr bwMode="auto">
              <a:xfrm>
                <a:off x="20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" name="Oval 308"/>
              <p:cNvSpPr>
                <a:spLocks noChangeArrowheads="1"/>
              </p:cNvSpPr>
              <p:nvPr/>
            </p:nvSpPr>
            <p:spPr bwMode="auto">
              <a:xfrm>
                <a:off x="1899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" name="Oval 309"/>
              <p:cNvSpPr>
                <a:spLocks noChangeArrowheads="1"/>
              </p:cNvSpPr>
              <p:nvPr/>
            </p:nvSpPr>
            <p:spPr bwMode="auto">
              <a:xfrm>
                <a:off x="254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" name="Oval 310"/>
              <p:cNvSpPr>
                <a:spLocks noChangeArrowheads="1"/>
              </p:cNvSpPr>
              <p:nvPr/>
            </p:nvSpPr>
            <p:spPr bwMode="auto">
              <a:xfrm>
                <a:off x="29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" name="Oval 311"/>
              <p:cNvSpPr>
                <a:spLocks noChangeArrowheads="1"/>
              </p:cNvSpPr>
              <p:nvPr/>
            </p:nvSpPr>
            <p:spPr bwMode="auto">
              <a:xfrm>
                <a:off x="122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" name="Oval 312"/>
              <p:cNvSpPr>
                <a:spLocks noChangeArrowheads="1"/>
              </p:cNvSpPr>
              <p:nvPr/>
            </p:nvSpPr>
            <p:spPr bwMode="auto">
              <a:xfrm>
                <a:off x="1826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" name="Oval 313"/>
              <p:cNvSpPr>
                <a:spLocks noChangeArrowheads="1"/>
              </p:cNvSpPr>
              <p:nvPr/>
            </p:nvSpPr>
            <p:spPr bwMode="auto">
              <a:xfrm>
                <a:off x="23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" name="Oval 314"/>
              <p:cNvSpPr>
                <a:spLocks noChangeArrowheads="1"/>
              </p:cNvSpPr>
              <p:nvPr/>
            </p:nvSpPr>
            <p:spPr bwMode="auto">
              <a:xfrm>
                <a:off x="237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" name="Oval 315"/>
              <p:cNvSpPr>
                <a:spLocks noChangeArrowheads="1"/>
              </p:cNvSpPr>
              <p:nvPr/>
            </p:nvSpPr>
            <p:spPr bwMode="auto">
              <a:xfrm>
                <a:off x="126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" name="Oval 316"/>
              <p:cNvSpPr>
                <a:spLocks noChangeArrowheads="1"/>
              </p:cNvSpPr>
              <p:nvPr/>
            </p:nvSpPr>
            <p:spPr bwMode="auto">
              <a:xfrm>
                <a:off x="229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" name="Oval 317"/>
              <p:cNvSpPr>
                <a:spLocks noChangeArrowheads="1"/>
              </p:cNvSpPr>
              <p:nvPr/>
            </p:nvSpPr>
            <p:spPr bwMode="auto">
              <a:xfrm>
                <a:off x="182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" name="Oval 318"/>
              <p:cNvSpPr>
                <a:spLocks noChangeArrowheads="1"/>
              </p:cNvSpPr>
              <p:nvPr/>
            </p:nvSpPr>
            <p:spPr bwMode="auto">
              <a:xfrm>
                <a:off x="1222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" name="Oval 319"/>
              <p:cNvSpPr>
                <a:spLocks noChangeArrowheads="1"/>
              </p:cNvSpPr>
              <p:nvPr/>
            </p:nvSpPr>
            <p:spPr bwMode="auto">
              <a:xfrm>
                <a:off x="188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" name="Oval 320"/>
              <p:cNvSpPr>
                <a:spLocks noChangeArrowheads="1"/>
              </p:cNvSpPr>
              <p:nvPr/>
            </p:nvSpPr>
            <p:spPr bwMode="auto">
              <a:xfrm>
                <a:off x="1578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" name="Oval 321"/>
              <p:cNvSpPr>
                <a:spLocks noChangeArrowheads="1"/>
              </p:cNvSpPr>
              <p:nvPr/>
            </p:nvSpPr>
            <p:spPr bwMode="auto">
              <a:xfrm>
                <a:off x="10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" name="Oval 322"/>
              <p:cNvSpPr>
                <a:spLocks noChangeArrowheads="1"/>
              </p:cNvSpPr>
              <p:nvPr/>
            </p:nvSpPr>
            <p:spPr bwMode="auto">
              <a:xfrm>
                <a:off x="176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" name="Oval 323"/>
              <p:cNvSpPr>
                <a:spLocks noChangeArrowheads="1"/>
              </p:cNvSpPr>
              <p:nvPr/>
            </p:nvSpPr>
            <p:spPr bwMode="auto">
              <a:xfrm>
                <a:off x="32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" name="Oval 324"/>
              <p:cNvSpPr>
                <a:spLocks noChangeArrowheads="1"/>
              </p:cNvSpPr>
              <p:nvPr/>
            </p:nvSpPr>
            <p:spPr bwMode="auto">
              <a:xfrm>
                <a:off x="101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" name="Oval 325"/>
              <p:cNvSpPr>
                <a:spLocks noChangeArrowheads="1"/>
              </p:cNvSpPr>
              <p:nvPr/>
            </p:nvSpPr>
            <p:spPr bwMode="auto">
              <a:xfrm>
                <a:off x="126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" name="Oval 326"/>
              <p:cNvSpPr>
                <a:spLocks noChangeArrowheads="1"/>
              </p:cNvSpPr>
              <p:nvPr/>
            </p:nvSpPr>
            <p:spPr bwMode="auto">
              <a:xfrm>
                <a:off x="1149" y="34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" name="Oval 327"/>
              <p:cNvSpPr>
                <a:spLocks noChangeArrowheads="1"/>
              </p:cNvSpPr>
              <p:nvPr/>
            </p:nvSpPr>
            <p:spPr bwMode="auto">
              <a:xfrm>
                <a:off x="21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" name="Oval 328"/>
              <p:cNvSpPr>
                <a:spLocks noChangeArrowheads="1"/>
              </p:cNvSpPr>
              <p:nvPr/>
            </p:nvSpPr>
            <p:spPr bwMode="auto">
              <a:xfrm>
                <a:off x="217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" name="Oval 329"/>
              <p:cNvSpPr>
                <a:spLocks noChangeArrowheads="1"/>
              </p:cNvSpPr>
              <p:nvPr/>
            </p:nvSpPr>
            <p:spPr bwMode="auto">
              <a:xfrm>
                <a:off x="125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" name="Oval 330"/>
              <p:cNvSpPr>
                <a:spLocks noChangeArrowheads="1"/>
              </p:cNvSpPr>
              <p:nvPr/>
            </p:nvSpPr>
            <p:spPr bwMode="auto">
              <a:xfrm>
                <a:off x="222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" name="Oval 331"/>
              <p:cNvSpPr>
                <a:spLocks noChangeArrowheads="1"/>
              </p:cNvSpPr>
              <p:nvPr/>
            </p:nvSpPr>
            <p:spPr bwMode="auto">
              <a:xfrm>
                <a:off x="22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" name="Oval 332"/>
              <p:cNvSpPr>
                <a:spLocks noChangeArrowheads="1"/>
              </p:cNvSpPr>
              <p:nvPr/>
            </p:nvSpPr>
            <p:spPr bwMode="auto">
              <a:xfrm>
                <a:off x="19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" name="Oval 333"/>
              <p:cNvSpPr>
                <a:spLocks noChangeArrowheads="1"/>
              </p:cNvSpPr>
              <p:nvPr/>
            </p:nvSpPr>
            <p:spPr bwMode="auto">
              <a:xfrm>
                <a:off x="1704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" name="Oval 334"/>
              <p:cNvSpPr>
                <a:spLocks noChangeArrowheads="1"/>
              </p:cNvSpPr>
              <p:nvPr/>
            </p:nvSpPr>
            <p:spPr bwMode="auto">
              <a:xfrm>
                <a:off x="123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" name="Oval 335"/>
              <p:cNvSpPr>
                <a:spLocks noChangeArrowheads="1"/>
              </p:cNvSpPr>
              <p:nvPr/>
            </p:nvSpPr>
            <p:spPr bwMode="auto">
              <a:xfrm>
                <a:off x="2660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" name="Oval 336"/>
              <p:cNvSpPr>
                <a:spLocks noChangeArrowheads="1"/>
              </p:cNvSpPr>
              <p:nvPr/>
            </p:nvSpPr>
            <p:spPr bwMode="auto">
              <a:xfrm>
                <a:off x="17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" name="Oval 337"/>
              <p:cNvSpPr>
                <a:spLocks noChangeArrowheads="1"/>
              </p:cNvSpPr>
              <p:nvPr/>
            </p:nvSpPr>
            <p:spPr bwMode="auto">
              <a:xfrm>
                <a:off x="1665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" name="Oval 338"/>
              <p:cNvSpPr>
                <a:spLocks noChangeArrowheads="1"/>
              </p:cNvSpPr>
              <p:nvPr/>
            </p:nvSpPr>
            <p:spPr bwMode="auto">
              <a:xfrm>
                <a:off x="195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" name="Oval 339"/>
              <p:cNvSpPr>
                <a:spLocks noChangeArrowheads="1"/>
              </p:cNvSpPr>
              <p:nvPr/>
            </p:nvSpPr>
            <p:spPr bwMode="auto">
              <a:xfrm>
                <a:off x="212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" name="Oval 340"/>
              <p:cNvSpPr>
                <a:spLocks noChangeArrowheads="1"/>
              </p:cNvSpPr>
              <p:nvPr/>
            </p:nvSpPr>
            <p:spPr bwMode="auto">
              <a:xfrm>
                <a:off x="199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" name="Oval 341"/>
              <p:cNvSpPr>
                <a:spLocks noChangeArrowheads="1"/>
              </p:cNvSpPr>
              <p:nvPr/>
            </p:nvSpPr>
            <p:spPr bwMode="auto">
              <a:xfrm>
                <a:off x="108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" name="Oval 342"/>
              <p:cNvSpPr>
                <a:spLocks noChangeArrowheads="1"/>
              </p:cNvSpPr>
              <p:nvPr/>
            </p:nvSpPr>
            <p:spPr bwMode="auto">
              <a:xfrm>
                <a:off x="1840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" name="Oval 343"/>
              <p:cNvSpPr>
                <a:spLocks noChangeArrowheads="1"/>
              </p:cNvSpPr>
              <p:nvPr/>
            </p:nvSpPr>
            <p:spPr bwMode="auto">
              <a:xfrm>
                <a:off x="1882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" name="Oval 344"/>
              <p:cNvSpPr>
                <a:spLocks noChangeArrowheads="1"/>
              </p:cNvSpPr>
              <p:nvPr/>
            </p:nvSpPr>
            <p:spPr bwMode="auto">
              <a:xfrm>
                <a:off x="15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" name="Oval 345"/>
              <p:cNvSpPr>
                <a:spLocks noChangeArrowheads="1"/>
              </p:cNvSpPr>
              <p:nvPr/>
            </p:nvSpPr>
            <p:spPr bwMode="auto">
              <a:xfrm>
                <a:off x="2650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" name="Oval 346"/>
              <p:cNvSpPr>
                <a:spLocks noChangeArrowheads="1"/>
              </p:cNvSpPr>
              <p:nvPr/>
            </p:nvSpPr>
            <p:spPr bwMode="auto">
              <a:xfrm>
                <a:off x="174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" name="Oval 347"/>
              <p:cNvSpPr>
                <a:spLocks noChangeArrowheads="1"/>
              </p:cNvSpPr>
              <p:nvPr/>
            </p:nvSpPr>
            <p:spPr bwMode="auto">
              <a:xfrm>
                <a:off x="217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" name="Oval 348"/>
              <p:cNvSpPr>
                <a:spLocks noChangeArrowheads="1"/>
              </p:cNvSpPr>
              <p:nvPr/>
            </p:nvSpPr>
            <p:spPr bwMode="auto">
              <a:xfrm>
                <a:off x="18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" name="Oval 349"/>
              <p:cNvSpPr>
                <a:spLocks noChangeArrowheads="1"/>
              </p:cNvSpPr>
              <p:nvPr/>
            </p:nvSpPr>
            <p:spPr bwMode="auto">
              <a:xfrm>
                <a:off x="122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" name="Oval 350"/>
              <p:cNvSpPr>
                <a:spLocks noChangeArrowheads="1"/>
              </p:cNvSpPr>
              <p:nvPr/>
            </p:nvSpPr>
            <p:spPr bwMode="auto">
              <a:xfrm>
                <a:off x="202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" name="Oval 351"/>
              <p:cNvSpPr>
                <a:spLocks noChangeArrowheads="1"/>
              </p:cNvSpPr>
              <p:nvPr/>
            </p:nvSpPr>
            <p:spPr bwMode="auto">
              <a:xfrm>
                <a:off x="112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" name="Oval 352"/>
              <p:cNvSpPr>
                <a:spLocks noChangeArrowheads="1"/>
              </p:cNvSpPr>
              <p:nvPr/>
            </p:nvSpPr>
            <p:spPr bwMode="auto">
              <a:xfrm>
                <a:off x="1239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" name="Oval 353"/>
              <p:cNvSpPr>
                <a:spLocks noChangeArrowheads="1"/>
              </p:cNvSpPr>
              <p:nvPr/>
            </p:nvSpPr>
            <p:spPr bwMode="auto">
              <a:xfrm>
                <a:off x="141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" name="Oval 354"/>
              <p:cNvSpPr>
                <a:spLocks noChangeArrowheads="1"/>
              </p:cNvSpPr>
              <p:nvPr/>
            </p:nvSpPr>
            <p:spPr bwMode="auto">
              <a:xfrm>
                <a:off x="12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" name="Oval 355"/>
              <p:cNvSpPr>
                <a:spLocks noChangeArrowheads="1"/>
              </p:cNvSpPr>
              <p:nvPr/>
            </p:nvSpPr>
            <p:spPr bwMode="auto">
              <a:xfrm>
                <a:off x="174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" name="Oval 356"/>
              <p:cNvSpPr>
                <a:spLocks noChangeArrowheads="1"/>
              </p:cNvSpPr>
              <p:nvPr/>
            </p:nvSpPr>
            <p:spPr bwMode="auto">
              <a:xfrm>
                <a:off x="1892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" name="Oval 357"/>
              <p:cNvSpPr>
                <a:spLocks noChangeArrowheads="1"/>
              </p:cNvSpPr>
              <p:nvPr/>
            </p:nvSpPr>
            <p:spPr bwMode="auto">
              <a:xfrm>
                <a:off x="121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" name="Oval 358"/>
              <p:cNvSpPr>
                <a:spLocks noChangeArrowheads="1"/>
              </p:cNvSpPr>
              <p:nvPr/>
            </p:nvSpPr>
            <p:spPr bwMode="auto">
              <a:xfrm>
                <a:off x="20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" name="Oval 359"/>
              <p:cNvSpPr>
                <a:spLocks noChangeArrowheads="1"/>
              </p:cNvSpPr>
              <p:nvPr/>
            </p:nvSpPr>
            <p:spPr bwMode="auto">
              <a:xfrm>
                <a:off x="25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" name="Oval 360"/>
              <p:cNvSpPr>
                <a:spLocks noChangeArrowheads="1"/>
              </p:cNvSpPr>
              <p:nvPr/>
            </p:nvSpPr>
            <p:spPr bwMode="auto">
              <a:xfrm>
                <a:off x="14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" name="Oval 361"/>
              <p:cNvSpPr>
                <a:spLocks noChangeArrowheads="1"/>
              </p:cNvSpPr>
              <p:nvPr/>
            </p:nvSpPr>
            <p:spPr bwMode="auto">
              <a:xfrm>
                <a:off x="95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" name="Oval 362"/>
              <p:cNvSpPr>
                <a:spLocks noChangeArrowheads="1"/>
              </p:cNvSpPr>
              <p:nvPr/>
            </p:nvSpPr>
            <p:spPr bwMode="auto">
              <a:xfrm>
                <a:off x="118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" name="Oval 363"/>
              <p:cNvSpPr>
                <a:spLocks noChangeArrowheads="1"/>
              </p:cNvSpPr>
              <p:nvPr/>
            </p:nvSpPr>
            <p:spPr bwMode="auto">
              <a:xfrm>
                <a:off x="15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" name="Oval 364"/>
              <p:cNvSpPr>
                <a:spLocks noChangeArrowheads="1"/>
              </p:cNvSpPr>
              <p:nvPr/>
            </p:nvSpPr>
            <p:spPr bwMode="auto">
              <a:xfrm>
                <a:off x="20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" name="Oval 365"/>
              <p:cNvSpPr>
                <a:spLocks noChangeArrowheads="1"/>
              </p:cNvSpPr>
              <p:nvPr/>
            </p:nvSpPr>
            <p:spPr bwMode="auto">
              <a:xfrm>
                <a:off x="2088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" name="Oval 366"/>
              <p:cNvSpPr>
                <a:spLocks noChangeArrowheads="1"/>
              </p:cNvSpPr>
              <p:nvPr/>
            </p:nvSpPr>
            <p:spPr bwMode="auto">
              <a:xfrm>
                <a:off x="15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" name="Oval 367"/>
              <p:cNvSpPr>
                <a:spLocks noChangeArrowheads="1"/>
              </p:cNvSpPr>
              <p:nvPr/>
            </p:nvSpPr>
            <p:spPr bwMode="auto">
              <a:xfrm>
                <a:off x="1721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" name="Oval 368"/>
              <p:cNvSpPr>
                <a:spLocks noChangeArrowheads="1"/>
              </p:cNvSpPr>
              <p:nvPr/>
            </p:nvSpPr>
            <p:spPr bwMode="auto">
              <a:xfrm>
                <a:off x="165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" name="Oval 369"/>
              <p:cNvSpPr>
                <a:spLocks noChangeArrowheads="1"/>
              </p:cNvSpPr>
              <p:nvPr/>
            </p:nvSpPr>
            <p:spPr bwMode="auto">
              <a:xfrm>
                <a:off x="925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" name="Oval 370"/>
              <p:cNvSpPr>
                <a:spLocks noChangeArrowheads="1"/>
              </p:cNvSpPr>
              <p:nvPr/>
            </p:nvSpPr>
            <p:spPr bwMode="auto">
              <a:xfrm>
                <a:off x="25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" name="Oval 371"/>
              <p:cNvSpPr>
                <a:spLocks noChangeArrowheads="1"/>
              </p:cNvSpPr>
              <p:nvPr/>
            </p:nvSpPr>
            <p:spPr bwMode="auto">
              <a:xfrm>
                <a:off x="894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" name="Oval 372"/>
              <p:cNvSpPr>
                <a:spLocks noChangeArrowheads="1"/>
              </p:cNvSpPr>
              <p:nvPr/>
            </p:nvSpPr>
            <p:spPr bwMode="auto">
              <a:xfrm>
                <a:off x="11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" name="Oval 373"/>
              <p:cNvSpPr>
                <a:spLocks noChangeArrowheads="1"/>
              </p:cNvSpPr>
              <p:nvPr/>
            </p:nvSpPr>
            <p:spPr bwMode="auto">
              <a:xfrm>
                <a:off x="199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" name="Oval 374"/>
              <p:cNvSpPr>
                <a:spLocks noChangeArrowheads="1"/>
              </p:cNvSpPr>
              <p:nvPr/>
            </p:nvSpPr>
            <p:spPr bwMode="auto">
              <a:xfrm>
                <a:off x="133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" name="Oval 375"/>
              <p:cNvSpPr>
                <a:spLocks noChangeArrowheads="1"/>
              </p:cNvSpPr>
              <p:nvPr/>
            </p:nvSpPr>
            <p:spPr bwMode="auto">
              <a:xfrm>
                <a:off x="164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" name="Oval 376"/>
              <p:cNvSpPr>
                <a:spLocks noChangeArrowheads="1"/>
              </p:cNvSpPr>
              <p:nvPr/>
            </p:nvSpPr>
            <p:spPr bwMode="auto">
              <a:xfrm>
                <a:off x="1389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" name="Oval 377"/>
              <p:cNvSpPr>
                <a:spLocks noChangeArrowheads="1"/>
              </p:cNvSpPr>
              <p:nvPr/>
            </p:nvSpPr>
            <p:spPr bwMode="auto">
              <a:xfrm>
                <a:off x="13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" name="Oval 378"/>
              <p:cNvSpPr>
                <a:spLocks noChangeArrowheads="1"/>
              </p:cNvSpPr>
              <p:nvPr/>
            </p:nvSpPr>
            <p:spPr bwMode="auto">
              <a:xfrm>
                <a:off x="1033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" name="Oval 379"/>
              <p:cNvSpPr>
                <a:spLocks noChangeArrowheads="1"/>
              </p:cNvSpPr>
              <p:nvPr/>
            </p:nvSpPr>
            <p:spPr bwMode="auto">
              <a:xfrm>
                <a:off x="10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" name="Oval 380"/>
              <p:cNvSpPr>
                <a:spLocks noChangeArrowheads="1"/>
              </p:cNvSpPr>
              <p:nvPr/>
            </p:nvSpPr>
            <p:spPr bwMode="auto">
              <a:xfrm>
                <a:off x="1267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" name="Oval 381"/>
              <p:cNvSpPr>
                <a:spLocks noChangeArrowheads="1"/>
              </p:cNvSpPr>
              <p:nvPr/>
            </p:nvSpPr>
            <p:spPr bwMode="auto">
              <a:xfrm>
                <a:off x="19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" name="Oval 382"/>
              <p:cNvSpPr>
                <a:spLocks noChangeArrowheads="1"/>
              </p:cNvSpPr>
              <p:nvPr/>
            </p:nvSpPr>
            <p:spPr bwMode="auto">
              <a:xfrm>
                <a:off x="1327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" name="Oval 383"/>
              <p:cNvSpPr>
                <a:spLocks noChangeArrowheads="1"/>
              </p:cNvSpPr>
              <p:nvPr/>
            </p:nvSpPr>
            <p:spPr bwMode="auto">
              <a:xfrm>
                <a:off x="1002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" name="Oval 384"/>
              <p:cNvSpPr>
                <a:spLocks noChangeArrowheads="1"/>
              </p:cNvSpPr>
              <p:nvPr/>
            </p:nvSpPr>
            <p:spPr bwMode="auto">
              <a:xfrm>
                <a:off x="1211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" name="Oval 385"/>
              <p:cNvSpPr>
                <a:spLocks noChangeArrowheads="1"/>
              </p:cNvSpPr>
              <p:nvPr/>
            </p:nvSpPr>
            <p:spPr bwMode="auto">
              <a:xfrm>
                <a:off x="30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" name="Oval 386"/>
              <p:cNvSpPr>
                <a:spLocks noChangeArrowheads="1"/>
              </p:cNvSpPr>
              <p:nvPr/>
            </p:nvSpPr>
            <p:spPr bwMode="auto">
              <a:xfrm>
                <a:off x="12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" name="Oval 387"/>
              <p:cNvSpPr>
                <a:spLocks noChangeArrowheads="1"/>
              </p:cNvSpPr>
              <p:nvPr/>
            </p:nvSpPr>
            <p:spPr bwMode="auto">
              <a:xfrm>
                <a:off x="10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" name="Oval 388"/>
              <p:cNvSpPr>
                <a:spLocks noChangeArrowheads="1"/>
              </p:cNvSpPr>
              <p:nvPr/>
            </p:nvSpPr>
            <p:spPr bwMode="auto">
              <a:xfrm>
                <a:off x="26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" name="Oval 389"/>
              <p:cNvSpPr>
                <a:spLocks noChangeArrowheads="1"/>
              </p:cNvSpPr>
              <p:nvPr/>
            </p:nvSpPr>
            <p:spPr bwMode="auto">
              <a:xfrm>
                <a:off x="1197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" name="Oval 390"/>
              <p:cNvSpPr>
                <a:spLocks noChangeArrowheads="1"/>
              </p:cNvSpPr>
              <p:nvPr/>
            </p:nvSpPr>
            <p:spPr bwMode="auto">
              <a:xfrm>
                <a:off x="21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" name="Oval 391"/>
              <p:cNvSpPr>
                <a:spLocks noChangeArrowheads="1"/>
              </p:cNvSpPr>
              <p:nvPr/>
            </p:nvSpPr>
            <p:spPr bwMode="auto">
              <a:xfrm>
                <a:off x="140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" name="Oval 392"/>
              <p:cNvSpPr>
                <a:spLocks noChangeArrowheads="1"/>
              </p:cNvSpPr>
              <p:nvPr/>
            </p:nvSpPr>
            <p:spPr bwMode="auto">
              <a:xfrm>
                <a:off x="106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" name="Oval 393"/>
              <p:cNvSpPr>
                <a:spLocks noChangeArrowheads="1"/>
              </p:cNvSpPr>
              <p:nvPr/>
            </p:nvSpPr>
            <p:spPr bwMode="auto">
              <a:xfrm>
                <a:off x="87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" name="Oval 394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" name="Oval 395"/>
              <p:cNvSpPr>
                <a:spLocks noChangeArrowheads="1"/>
              </p:cNvSpPr>
              <p:nvPr/>
            </p:nvSpPr>
            <p:spPr bwMode="auto">
              <a:xfrm>
                <a:off x="12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" name="Oval 396"/>
              <p:cNvSpPr>
                <a:spLocks noChangeArrowheads="1"/>
              </p:cNvSpPr>
              <p:nvPr/>
            </p:nvSpPr>
            <p:spPr bwMode="auto">
              <a:xfrm>
                <a:off x="11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" name="Oval 397"/>
              <p:cNvSpPr>
                <a:spLocks noChangeArrowheads="1"/>
              </p:cNvSpPr>
              <p:nvPr/>
            </p:nvSpPr>
            <p:spPr bwMode="auto">
              <a:xfrm>
                <a:off x="10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" name="Oval 398"/>
              <p:cNvSpPr>
                <a:spLocks noChangeArrowheads="1"/>
              </p:cNvSpPr>
              <p:nvPr/>
            </p:nvSpPr>
            <p:spPr bwMode="auto">
              <a:xfrm>
                <a:off x="191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" name="Oval 399"/>
              <p:cNvSpPr>
                <a:spLocks noChangeArrowheads="1"/>
              </p:cNvSpPr>
              <p:nvPr/>
            </p:nvSpPr>
            <p:spPr bwMode="auto">
              <a:xfrm>
                <a:off x="104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" name="Oval 400"/>
              <p:cNvSpPr>
                <a:spLocks noChangeArrowheads="1"/>
              </p:cNvSpPr>
              <p:nvPr/>
            </p:nvSpPr>
            <p:spPr bwMode="auto">
              <a:xfrm>
                <a:off x="1239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" name="Oval 401"/>
              <p:cNvSpPr>
                <a:spLocks noChangeArrowheads="1"/>
              </p:cNvSpPr>
              <p:nvPr/>
            </p:nvSpPr>
            <p:spPr bwMode="auto">
              <a:xfrm>
                <a:off x="108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" name="Oval 402"/>
              <p:cNvSpPr>
                <a:spLocks noChangeArrowheads="1"/>
              </p:cNvSpPr>
              <p:nvPr/>
            </p:nvSpPr>
            <p:spPr bwMode="auto">
              <a:xfrm>
                <a:off x="16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" name="Oval 403"/>
              <p:cNvSpPr>
                <a:spLocks noChangeArrowheads="1"/>
              </p:cNvSpPr>
              <p:nvPr/>
            </p:nvSpPr>
            <p:spPr bwMode="auto">
              <a:xfrm>
                <a:off x="13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" name="Oval 404"/>
              <p:cNvSpPr>
                <a:spLocks noChangeArrowheads="1"/>
              </p:cNvSpPr>
              <p:nvPr/>
            </p:nvSpPr>
            <p:spPr bwMode="auto">
              <a:xfrm>
                <a:off x="16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" name="Oval 405"/>
              <p:cNvSpPr>
                <a:spLocks noChangeArrowheads="1"/>
              </p:cNvSpPr>
              <p:nvPr/>
            </p:nvSpPr>
            <p:spPr bwMode="auto">
              <a:xfrm>
                <a:off x="1780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6" name="Group 607"/>
            <p:cNvGrpSpPr>
              <a:grpSpLocks/>
            </p:cNvGrpSpPr>
            <p:nvPr/>
          </p:nvGrpSpPr>
          <p:grpSpPr bwMode="auto">
            <a:xfrm>
              <a:off x="747" y="1724"/>
              <a:ext cx="2709" cy="1857"/>
              <a:chOff x="747" y="1724"/>
              <a:chExt cx="2709" cy="1857"/>
            </a:xfrm>
          </p:grpSpPr>
          <p:sp>
            <p:nvSpPr>
              <p:cNvPr id="3969" name="Oval 407"/>
              <p:cNvSpPr>
                <a:spLocks noChangeArrowheads="1"/>
              </p:cNvSpPr>
              <p:nvPr/>
            </p:nvSpPr>
            <p:spPr bwMode="auto">
              <a:xfrm>
                <a:off x="105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" name="Oval 408"/>
              <p:cNvSpPr>
                <a:spLocks noChangeArrowheads="1"/>
              </p:cNvSpPr>
              <p:nvPr/>
            </p:nvSpPr>
            <p:spPr bwMode="auto">
              <a:xfrm>
                <a:off x="967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" name="Oval 409"/>
              <p:cNvSpPr>
                <a:spLocks noChangeArrowheads="1"/>
              </p:cNvSpPr>
              <p:nvPr/>
            </p:nvSpPr>
            <p:spPr bwMode="auto">
              <a:xfrm>
                <a:off x="11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" name="Oval 410"/>
              <p:cNvSpPr>
                <a:spLocks noChangeArrowheads="1"/>
              </p:cNvSpPr>
              <p:nvPr/>
            </p:nvSpPr>
            <p:spPr bwMode="auto">
              <a:xfrm>
                <a:off x="80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" name="Oval 411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" name="Oval 412"/>
              <p:cNvSpPr>
                <a:spLocks noChangeArrowheads="1"/>
              </p:cNvSpPr>
              <p:nvPr/>
            </p:nvSpPr>
            <p:spPr bwMode="auto">
              <a:xfrm>
                <a:off x="160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" name="Oval 413"/>
              <p:cNvSpPr>
                <a:spLocks noChangeArrowheads="1"/>
              </p:cNvSpPr>
              <p:nvPr/>
            </p:nvSpPr>
            <p:spPr bwMode="auto">
              <a:xfrm>
                <a:off x="14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" name="Oval 414"/>
              <p:cNvSpPr>
                <a:spLocks noChangeArrowheads="1"/>
              </p:cNvSpPr>
              <p:nvPr/>
            </p:nvSpPr>
            <p:spPr bwMode="auto">
              <a:xfrm>
                <a:off x="152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" name="Oval 415"/>
              <p:cNvSpPr>
                <a:spLocks noChangeArrowheads="1"/>
              </p:cNvSpPr>
              <p:nvPr/>
            </p:nvSpPr>
            <p:spPr bwMode="auto">
              <a:xfrm>
                <a:off x="20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" name="Oval 416"/>
              <p:cNvSpPr>
                <a:spLocks noChangeArrowheads="1"/>
              </p:cNvSpPr>
              <p:nvPr/>
            </p:nvSpPr>
            <p:spPr bwMode="auto">
              <a:xfrm>
                <a:off x="86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" name="Oval 417"/>
              <p:cNvSpPr>
                <a:spLocks noChangeArrowheads="1"/>
              </p:cNvSpPr>
              <p:nvPr/>
            </p:nvSpPr>
            <p:spPr bwMode="auto">
              <a:xfrm>
                <a:off x="20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" name="Oval 418"/>
              <p:cNvSpPr>
                <a:spLocks noChangeArrowheads="1"/>
              </p:cNvSpPr>
              <p:nvPr/>
            </p:nvSpPr>
            <p:spPr bwMode="auto">
              <a:xfrm>
                <a:off x="9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" name="Oval 419"/>
              <p:cNvSpPr>
                <a:spLocks noChangeArrowheads="1"/>
              </p:cNvSpPr>
              <p:nvPr/>
            </p:nvSpPr>
            <p:spPr bwMode="auto">
              <a:xfrm>
                <a:off x="147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" name="Oval 420"/>
              <p:cNvSpPr>
                <a:spLocks noChangeArrowheads="1"/>
              </p:cNvSpPr>
              <p:nvPr/>
            </p:nvSpPr>
            <p:spPr bwMode="auto">
              <a:xfrm>
                <a:off x="10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" name="Oval 421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" name="Oval 422"/>
              <p:cNvSpPr>
                <a:spLocks noChangeArrowheads="1"/>
              </p:cNvSpPr>
              <p:nvPr/>
            </p:nvSpPr>
            <p:spPr bwMode="auto">
              <a:xfrm>
                <a:off x="117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" name="Oval 423"/>
              <p:cNvSpPr>
                <a:spLocks noChangeArrowheads="1"/>
              </p:cNvSpPr>
              <p:nvPr/>
            </p:nvSpPr>
            <p:spPr bwMode="auto">
              <a:xfrm>
                <a:off x="9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" name="Oval 424"/>
              <p:cNvSpPr>
                <a:spLocks noChangeArrowheads="1"/>
              </p:cNvSpPr>
              <p:nvPr/>
            </p:nvSpPr>
            <p:spPr bwMode="auto">
              <a:xfrm>
                <a:off x="111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" name="Oval 425"/>
              <p:cNvSpPr>
                <a:spLocks noChangeArrowheads="1"/>
              </p:cNvSpPr>
              <p:nvPr/>
            </p:nvSpPr>
            <p:spPr bwMode="auto">
              <a:xfrm>
                <a:off x="101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" name="Oval 426"/>
              <p:cNvSpPr>
                <a:spLocks noChangeArrowheads="1"/>
              </p:cNvSpPr>
              <p:nvPr/>
            </p:nvSpPr>
            <p:spPr bwMode="auto">
              <a:xfrm>
                <a:off x="1403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" name="Oval 427"/>
              <p:cNvSpPr>
                <a:spLocks noChangeArrowheads="1"/>
              </p:cNvSpPr>
              <p:nvPr/>
            </p:nvSpPr>
            <p:spPr bwMode="auto">
              <a:xfrm>
                <a:off x="16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" name="Oval 428"/>
              <p:cNvSpPr>
                <a:spLocks noChangeArrowheads="1"/>
              </p:cNvSpPr>
              <p:nvPr/>
            </p:nvSpPr>
            <p:spPr bwMode="auto">
              <a:xfrm>
                <a:off x="111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" name="Oval 429"/>
              <p:cNvSpPr>
                <a:spLocks noChangeArrowheads="1"/>
              </p:cNvSpPr>
              <p:nvPr/>
            </p:nvSpPr>
            <p:spPr bwMode="auto">
              <a:xfrm>
                <a:off x="111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" name="Oval 430"/>
              <p:cNvSpPr>
                <a:spLocks noChangeArrowheads="1"/>
              </p:cNvSpPr>
              <p:nvPr/>
            </p:nvSpPr>
            <p:spPr bwMode="auto">
              <a:xfrm>
                <a:off x="11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" name="Oval 431"/>
              <p:cNvSpPr>
                <a:spLocks noChangeArrowheads="1"/>
              </p:cNvSpPr>
              <p:nvPr/>
            </p:nvSpPr>
            <p:spPr bwMode="auto">
              <a:xfrm>
                <a:off x="894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" name="Oval 432"/>
              <p:cNvSpPr>
                <a:spLocks noChangeArrowheads="1"/>
              </p:cNvSpPr>
              <p:nvPr/>
            </p:nvSpPr>
            <p:spPr bwMode="auto">
              <a:xfrm>
                <a:off x="212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" name="Oval 433"/>
              <p:cNvSpPr>
                <a:spLocks noChangeArrowheads="1"/>
              </p:cNvSpPr>
              <p:nvPr/>
            </p:nvSpPr>
            <p:spPr bwMode="auto">
              <a:xfrm>
                <a:off x="27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" name="Oval 434"/>
              <p:cNvSpPr>
                <a:spLocks noChangeArrowheads="1"/>
              </p:cNvSpPr>
              <p:nvPr/>
            </p:nvSpPr>
            <p:spPr bwMode="auto">
              <a:xfrm>
                <a:off x="79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" name="Oval 435"/>
              <p:cNvSpPr>
                <a:spLocks noChangeArrowheads="1"/>
              </p:cNvSpPr>
              <p:nvPr/>
            </p:nvSpPr>
            <p:spPr bwMode="auto">
              <a:xfrm>
                <a:off x="1100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" name="Oval 436"/>
              <p:cNvSpPr>
                <a:spLocks noChangeArrowheads="1"/>
              </p:cNvSpPr>
              <p:nvPr/>
            </p:nvSpPr>
            <p:spPr bwMode="auto">
              <a:xfrm>
                <a:off x="113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" name="Oval 437"/>
              <p:cNvSpPr>
                <a:spLocks noChangeArrowheads="1"/>
              </p:cNvSpPr>
              <p:nvPr/>
            </p:nvSpPr>
            <p:spPr bwMode="auto">
              <a:xfrm>
                <a:off x="20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" name="Oval 438"/>
              <p:cNvSpPr>
                <a:spLocks noChangeArrowheads="1"/>
              </p:cNvSpPr>
              <p:nvPr/>
            </p:nvSpPr>
            <p:spPr bwMode="auto">
              <a:xfrm>
                <a:off x="97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" name="Oval 439"/>
              <p:cNvSpPr>
                <a:spLocks noChangeArrowheads="1"/>
              </p:cNvSpPr>
              <p:nvPr/>
            </p:nvSpPr>
            <p:spPr bwMode="auto">
              <a:xfrm>
                <a:off x="143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" name="Oval 440"/>
              <p:cNvSpPr>
                <a:spLocks noChangeArrowheads="1"/>
              </p:cNvSpPr>
              <p:nvPr/>
            </p:nvSpPr>
            <p:spPr bwMode="auto">
              <a:xfrm>
                <a:off x="939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" name="Oval 441"/>
              <p:cNvSpPr>
                <a:spLocks noChangeArrowheads="1"/>
              </p:cNvSpPr>
              <p:nvPr/>
            </p:nvSpPr>
            <p:spPr bwMode="auto">
              <a:xfrm>
                <a:off x="11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" name="Oval 442"/>
              <p:cNvSpPr>
                <a:spLocks noChangeArrowheads="1"/>
              </p:cNvSpPr>
              <p:nvPr/>
            </p:nvSpPr>
            <p:spPr bwMode="auto">
              <a:xfrm>
                <a:off x="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" name="Oval 443"/>
              <p:cNvSpPr>
                <a:spLocks noChangeArrowheads="1"/>
              </p:cNvSpPr>
              <p:nvPr/>
            </p:nvSpPr>
            <p:spPr bwMode="auto">
              <a:xfrm>
                <a:off x="135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" name="Oval 444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" name="Oval 445"/>
              <p:cNvSpPr>
                <a:spLocks noChangeArrowheads="1"/>
              </p:cNvSpPr>
              <p:nvPr/>
            </p:nvSpPr>
            <p:spPr bwMode="auto">
              <a:xfrm>
                <a:off x="1473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" name="Oval 446"/>
              <p:cNvSpPr>
                <a:spLocks noChangeArrowheads="1"/>
              </p:cNvSpPr>
              <p:nvPr/>
            </p:nvSpPr>
            <p:spPr bwMode="auto">
              <a:xfrm>
                <a:off x="10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" name="Oval 447"/>
              <p:cNvSpPr>
                <a:spLocks noChangeArrowheads="1"/>
              </p:cNvSpPr>
              <p:nvPr/>
            </p:nvSpPr>
            <p:spPr bwMode="auto">
              <a:xfrm>
                <a:off x="98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" name="Oval 448"/>
              <p:cNvSpPr>
                <a:spLocks noChangeArrowheads="1"/>
              </p:cNvSpPr>
              <p:nvPr/>
            </p:nvSpPr>
            <p:spPr bwMode="auto">
              <a:xfrm>
                <a:off x="10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" name="Oval 449"/>
              <p:cNvSpPr>
                <a:spLocks noChangeArrowheads="1"/>
              </p:cNvSpPr>
              <p:nvPr/>
            </p:nvSpPr>
            <p:spPr bwMode="auto">
              <a:xfrm>
                <a:off x="12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" name="Oval 450"/>
              <p:cNvSpPr>
                <a:spLocks noChangeArrowheads="1"/>
              </p:cNvSpPr>
              <p:nvPr/>
            </p:nvSpPr>
            <p:spPr bwMode="auto">
              <a:xfrm>
                <a:off x="222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" name="Oval 451"/>
              <p:cNvSpPr>
                <a:spLocks noChangeArrowheads="1"/>
              </p:cNvSpPr>
              <p:nvPr/>
            </p:nvSpPr>
            <p:spPr bwMode="auto">
              <a:xfrm>
                <a:off x="9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" name="Oval 452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5" name="Oval 453"/>
              <p:cNvSpPr>
                <a:spLocks noChangeArrowheads="1"/>
              </p:cNvSpPr>
              <p:nvPr/>
            </p:nvSpPr>
            <p:spPr bwMode="auto">
              <a:xfrm>
                <a:off x="107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6" name="Oval 454"/>
              <p:cNvSpPr>
                <a:spLocks noChangeArrowheads="1"/>
              </p:cNvSpPr>
              <p:nvPr/>
            </p:nvSpPr>
            <p:spPr bwMode="auto">
              <a:xfrm>
                <a:off x="88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7" name="Oval 455"/>
              <p:cNvSpPr>
                <a:spLocks noChangeArrowheads="1"/>
              </p:cNvSpPr>
              <p:nvPr/>
            </p:nvSpPr>
            <p:spPr bwMode="auto">
              <a:xfrm>
                <a:off x="11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8" name="Oval 456"/>
              <p:cNvSpPr>
                <a:spLocks noChangeArrowheads="1"/>
              </p:cNvSpPr>
              <p:nvPr/>
            </p:nvSpPr>
            <p:spPr bwMode="auto">
              <a:xfrm>
                <a:off x="2007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9" name="Oval 457"/>
              <p:cNvSpPr>
                <a:spLocks noChangeArrowheads="1"/>
              </p:cNvSpPr>
              <p:nvPr/>
            </p:nvSpPr>
            <p:spPr bwMode="auto">
              <a:xfrm>
                <a:off x="10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0" name="Oval 458"/>
              <p:cNvSpPr>
                <a:spLocks noChangeArrowheads="1"/>
              </p:cNvSpPr>
              <p:nvPr/>
            </p:nvSpPr>
            <p:spPr bwMode="auto">
              <a:xfrm>
                <a:off x="26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1" name="Oval 459"/>
              <p:cNvSpPr>
                <a:spLocks noChangeArrowheads="1"/>
              </p:cNvSpPr>
              <p:nvPr/>
            </p:nvSpPr>
            <p:spPr bwMode="auto">
              <a:xfrm>
                <a:off x="132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2" name="Oval 460"/>
              <p:cNvSpPr>
                <a:spLocks noChangeArrowheads="1"/>
              </p:cNvSpPr>
              <p:nvPr/>
            </p:nvSpPr>
            <p:spPr bwMode="auto">
              <a:xfrm>
                <a:off x="11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3" name="Oval 461"/>
              <p:cNvSpPr>
                <a:spLocks noChangeArrowheads="1"/>
              </p:cNvSpPr>
              <p:nvPr/>
            </p:nvSpPr>
            <p:spPr bwMode="auto">
              <a:xfrm>
                <a:off x="17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4" name="Oval 462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5" name="Oval 463"/>
              <p:cNvSpPr>
                <a:spLocks noChangeArrowheads="1"/>
              </p:cNvSpPr>
              <p:nvPr/>
            </p:nvSpPr>
            <p:spPr bwMode="auto">
              <a:xfrm>
                <a:off x="175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6" name="Oval 464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7" name="Oval 465"/>
              <p:cNvSpPr>
                <a:spLocks noChangeArrowheads="1"/>
              </p:cNvSpPr>
              <p:nvPr/>
            </p:nvSpPr>
            <p:spPr bwMode="auto">
              <a:xfrm>
                <a:off x="197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8" name="Oval 466"/>
              <p:cNvSpPr>
                <a:spLocks noChangeArrowheads="1"/>
              </p:cNvSpPr>
              <p:nvPr/>
            </p:nvSpPr>
            <p:spPr bwMode="auto">
              <a:xfrm>
                <a:off x="1194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9" name="Oval 467"/>
              <p:cNvSpPr>
                <a:spLocks noChangeArrowheads="1"/>
              </p:cNvSpPr>
              <p:nvPr/>
            </p:nvSpPr>
            <p:spPr bwMode="auto">
              <a:xfrm>
                <a:off x="1190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0" name="Oval 468"/>
              <p:cNvSpPr>
                <a:spLocks noChangeArrowheads="1"/>
              </p:cNvSpPr>
              <p:nvPr/>
            </p:nvSpPr>
            <p:spPr bwMode="auto">
              <a:xfrm>
                <a:off x="869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1" name="Oval 469"/>
              <p:cNvSpPr>
                <a:spLocks noChangeArrowheads="1"/>
              </p:cNvSpPr>
              <p:nvPr/>
            </p:nvSpPr>
            <p:spPr bwMode="auto">
              <a:xfrm>
                <a:off x="1358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2" name="Oval 470"/>
              <p:cNvSpPr>
                <a:spLocks noChangeArrowheads="1"/>
              </p:cNvSpPr>
              <p:nvPr/>
            </p:nvSpPr>
            <p:spPr bwMode="auto">
              <a:xfrm>
                <a:off x="20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3" name="Oval 471"/>
              <p:cNvSpPr>
                <a:spLocks noChangeArrowheads="1"/>
              </p:cNvSpPr>
              <p:nvPr/>
            </p:nvSpPr>
            <p:spPr bwMode="auto">
              <a:xfrm>
                <a:off x="101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4" name="Oval 472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5" name="Oval 473"/>
              <p:cNvSpPr>
                <a:spLocks noChangeArrowheads="1"/>
              </p:cNvSpPr>
              <p:nvPr/>
            </p:nvSpPr>
            <p:spPr bwMode="auto">
              <a:xfrm>
                <a:off x="166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6" name="Oval 474"/>
              <p:cNvSpPr>
                <a:spLocks noChangeArrowheads="1"/>
              </p:cNvSpPr>
              <p:nvPr/>
            </p:nvSpPr>
            <p:spPr bwMode="auto">
              <a:xfrm>
                <a:off x="981" y="18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7" name="Oval 475"/>
              <p:cNvSpPr>
                <a:spLocks noChangeArrowheads="1"/>
              </p:cNvSpPr>
              <p:nvPr/>
            </p:nvSpPr>
            <p:spPr bwMode="auto">
              <a:xfrm>
                <a:off x="101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8" name="Oval 476"/>
              <p:cNvSpPr>
                <a:spLocks noChangeArrowheads="1"/>
              </p:cNvSpPr>
              <p:nvPr/>
            </p:nvSpPr>
            <p:spPr bwMode="auto">
              <a:xfrm>
                <a:off x="108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9" name="Oval 477"/>
              <p:cNvSpPr>
                <a:spLocks noChangeArrowheads="1"/>
              </p:cNvSpPr>
              <p:nvPr/>
            </p:nvSpPr>
            <p:spPr bwMode="auto">
              <a:xfrm>
                <a:off x="14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0" name="Oval 478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1" name="Oval 479"/>
              <p:cNvSpPr>
                <a:spLocks noChangeArrowheads="1"/>
              </p:cNvSpPr>
              <p:nvPr/>
            </p:nvSpPr>
            <p:spPr bwMode="auto">
              <a:xfrm>
                <a:off x="100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2" name="Oval 480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3" name="Oval 481"/>
              <p:cNvSpPr>
                <a:spLocks noChangeArrowheads="1"/>
              </p:cNvSpPr>
              <p:nvPr/>
            </p:nvSpPr>
            <p:spPr bwMode="auto">
              <a:xfrm>
                <a:off x="803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4" name="Oval 482"/>
              <p:cNvSpPr>
                <a:spLocks noChangeArrowheads="1"/>
              </p:cNvSpPr>
              <p:nvPr/>
            </p:nvSpPr>
            <p:spPr bwMode="auto">
              <a:xfrm>
                <a:off x="827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5" name="Oval 483"/>
              <p:cNvSpPr>
                <a:spLocks noChangeArrowheads="1"/>
              </p:cNvSpPr>
              <p:nvPr/>
            </p:nvSpPr>
            <p:spPr bwMode="auto">
              <a:xfrm>
                <a:off x="10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6" name="Oval 484"/>
              <p:cNvSpPr>
                <a:spLocks noChangeArrowheads="1"/>
              </p:cNvSpPr>
              <p:nvPr/>
            </p:nvSpPr>
            <p:spPr bwMode="auto">
              <a:xfrm>
                <a:off x="104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7" name="Oval 485"/>
              <p:cNvSpPr>
                <a:spLocks noChangeArrowheads="1"/>
              </p:cNvSpPr>
              <p:nvPr/>
            </p:nvSpPr>
            <p:spPr bwMode="auto">
              <a:xfrm>
                <a:off x="1030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8" name="Oval 486"/>
              <p:cNvSpPr>
                <a:spLocks noChangeArrowheads="1"/>
              </p:cNvSpPr>
              <p:nvPr/>
            </p:nvSpPr>
            <p:spPr bwMode="auto">
              <a:xfrm>
                <a:off x="100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9" name="Oval 487"/>
              <p:cNvSpPr>
                <a:spLocks noChangeArrowheads="1"/>
              </p:cNvSpPr>
              <p:nvPr/>
            </p:nvSpPr>
            <p:spPr bwMode="auto">
              <a:xfrm>
                <a:off x="118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0" name="Oval 488"/>
              <p:cNvSpPr>
                <a:spLocks noChangeArrowheads="1"/>
              </p:cNvSpPr>
              <p:nvPr/>
            </p:nvSpPr>
            <p:spPr bwMode="auto">
              <a:xfrm>
                <a:off x="83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1" name="Oval 489"/>
              <p:cNvSpPr>
                <a:spLocks noChangeArrowheads="1"/>
              </p:cNvSpPr>
              <p:nvPr/>
            </p:nvSpPr>
            <p:spPr bwMode="auto">
              <a:xfrm>
                <a:off x="890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2" name="Oval 490"/>
              <p:cNvSpPr>
                <a:spLocks noChangeArrowheads="1"/>
              </p:cNvSpPr>
              <p:nvPr/>
            </p:nvSpPr>
            <p:spPr bwMode="auto">
              <a:xfrm>
                <a:off x="1068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3" name="Oval 491"/>
              <p:cNvSpPr>
                <a:spLocks noChangeArrowheads="1"/>
              </p:cNvSpPr>
              <p:nvPr/>
            </p:nvSpPr>
            <p:spPr bwMode="auto">
              <a:xfrm>
                <a:off x="148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4" name="Oval 492"/>
              <p:cNvSpPr>
                <a:spLocks noChangeArrowheads="1"/>
              </p:cNvSpPr>
              <p:nvPr/>
            </p:nvSpPr>
            <p:spPr bwMode="auto">
              <a:xfrm>
                <a:off x="11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5" name="Oval 493"/>
              <p:cNvSpPr>
                <a:spLocks noChangeArrowheads="1"/>
              </p:cNvSpPr>
              <p:nvPr/>
            </p:nvSpPr>
            <p:spPr bwMode="auto">
              <a:xfrm>
                <a:off x="1142" y="351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6" name="Oval 494"/>
              <p:cNvSpPr>
                <a:spLocks noChangeArrowheads="1"/>
              </p:cNvSpPr>
              <p:nvPr/>
            </p:nvSpPr>
            <p:spPr bwMode="auto">
              <a:xfrm>
                <a:off x="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7" name="Oval 495"/>
              <p:cNvSpPr>
                <a:spLocks noChangeArrowheads="1"/>
              </p:cNvSpPr>
              <p:nvPr/>
            </p:nvSpPr>
            <p:spPr bwMode="auto">
              <a:xfrm>
                <a:off x="164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8" name="Oval 496"/>
              <p:cNvSpPr>
                <a:spLocks noChangeArrowheads="1"/>
              </p:cNvSpPr>
              <p:nvPr/>
            </p:nvSpPr>
            <p:spPr bwMode="auto">
              <a:xfrm>
                <a:off x="890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9" name="Oval 497"/>
              <p:cNvSpPr>
                <a:spLocks noChangeArrowheads="1"/>
              </p:cNvSpPr>
              <p:nvPr/>
            </p:nvSpPr>
            <p:spPr bwMode="auto">
              <a:xfrm>
                <a:off x="862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0" name="Oval 498"/>
              <p:cNvSpPr>
                <a:spLocks noChangeArrowheads="1"/>
              </p:cNvSpPr>
              <p:nvPr/>
            </p:nvSpPr>
            <p:spPr bwMode="auto">
              <a:xfrm>
                <a:off x="107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1" name="Oval 499"/>
              <p:cNvSpPr>
                <a:spLocks noChangeArrowheads="1"/>
              </p:cNvSpPr>
              <p:nvPr/>
            </p:nvSpPr>
            <p:spPr bwMode="auto">
              <a:xfrm>
                <a:off x="901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2" name="Oval 500"/>
              <p:cNvSpPr>
                <a:spLocks noChangeArrowheads="1"/>
              </p:cNvSpPr>
              <p:nvPr/>
            </p:nvSpPr>
            <p:spPr bwMode="auto">
              <a:xfrm>
                <a:off x="78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3" name="Oval 501"/>
              <p:cNvSpPr>
                <a:spLocks noChangeArrowheads="1"/>
              </p:cNvSpPr>
              <p:nvPr/>
            </p:nvSpPr>
            <p:spPr bwMode="auto">
              <a:xfrm>
                <a:off x="103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4" name="Oval 502"/>
              <p:cNvSpPr>
                <a:spLocks noChangeArrowheads="1"/>
              </p:cNvSpPr>
              <p:nvPr/>
            </p:nvSpPr>
            <p:spPr bwMode="auto">
              <a:xfrm>
                <a:off x="97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5" name="Oval 503"/>
              <p:cNvSpPr>
                <a:spLocks noChangeArrowheads="1"/>
              </p:cNvSpPr>
              <p:nvPr/>
            </p:nvSpPr>
            <p:spPr bwMode="auto">
              <a:xfrm>
                <a:off x="747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6" name="Oval 504"/>
              <p:cNvSpPr>
                <a:spLocks noChangeArrowheads="1"/>
              </p:cNvSpPr>
              <p:nvPr/>
            </p:nvSpPr>
            <p:spPr bwMode="auto">
              <a:xfrm>
                <a:off x="86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7" name="Oval 505"/>
              <p:cNvSpPr>
                <a:spLocks noChangeArrowheads="1"/>
              </p:cNvSpPr>
              <p:nvPr/>
            </p:nvSpPr>
            <p:spPr bwMode="auto">
              <a:xfrm>
                <a:off x="15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8" name="Oval 506"/>
              <p:cNvSpPr>
                <a:spLocks noChangeArrowheads="1"/>
              </p:cNvSpPr>
              <p:nvPr/>
            </p:nvSpPr>
            <p:spPr bwMode="auto">
              <a:xfrm>
                <a:off x="98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9" name="Oval 507"/>
              <p:cNvSpPr>
                <a:spLocks noChangeArrowheads="1"/>
              </p:cNvSpPr>
              <p:nvPr/>
            </p:nvSpPr>
            <p:spPr bwMode="auto">
              <a:xfrm>
                <a:off x="14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0" name="Oval 508"/>
              <p:cNvSpPr>
                <a:spLocks noChangeArrowheads="1"/>
              </p:cNvSpPr>
              <p:nvPr/>
            </p:nvSpPr>
            <p:spPr bwMode="auto">
              <a:xfrm>
                <a:off x="110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1" name="Oval 509"/>
              <p:cNvSpPr>
                <a:spLocks noChangeArrowheads="1"/>
              </p:cNvSpPr>
              <p:nvPr/>
            </p:nvSpPr>
            <p:spPr bwMode="auto">
              <a:xfrm>
                <a:off x="1588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2" name="Oval 510"/>
              <p:cNvSpPr>
                <a:spLocks noChangeArrowheads="1"/>
              </p:cNvSpPr>
              <p:nvPr/>
            </p:nvSpPr>
            <p:spPr bwMode="auto">
              <a:xfrm>
                <a:off x="915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3" name="Oval 511"/>
              <p:cNvSpPr>
                <a:spLocks noChangeArrowheads="1"/>
              </p:cNvSpPr>
              <p:nvPr/>
            </p:nvSpPr>
            <p:spPr bwMode="auto">
              <a:xfrm>
                <a:off x="120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4" name="Oval 512"/>
              <p:cNvSpPr>
                <a:spLocks noChangeArrowheads="1"/>
              </p:cNvSpPr>
              <p:nvPr/>
            </p:nvSpPr>
            <p:spPr bwMode="auto">
              <a:xfrm>
                <a:off x="963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5" name="Oval 513"/>
              <p:cNvSpPr>
                <a:spLocks noChangeArrowheads="1"/>
              </p:cNvSpPr>
              <p:nvPr/>
            </p:nvSpPr>
            <p:spPr bwMode="auto">
              <a:xfrm>
                <a:off x="918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6" name="Oval 514"/>
              <p:cNvSpPr>
                <a:spLocks noChangeArrowheads="1"/>
              </p:cNvSpPr>
              <p:nvPr/>
            </p:nvSpPr>
            <p:spPr bwMode="auto">
              <a:xfrm>
                <a:off x="181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7" name="Oval 515"/>
              <p:cNvSpPr>
                <a:spLocks noChangeArrowheads="1"/>
              </p:cNvSpPr>
              <p:nvPr/>
            </p:nvSpPr>
            <p:spPr bwMode="auto">
              <a:xfrm>
                <a:off x="9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8" name="Oval 516"/>
              <p:cNvSpPr>
                <a:spLocks noChangeArrowheads="1"/>
              </p:cNvSpPr>
              <p:nvPr/>
            </p:nvSpPr>
            <p:spPr bwMode="auto">
              <a:xfrm>
                <a:off x="929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9" name="Oval 517"/>
              <p:cNvSpPr>
                <a:spLocks noChangeArrowheads="1"/>
              </p:cNvSpPr>
              <p:nvPr/>
            </p:nvSpPr>
            <p:spPr bwMode="auto">
              <a:xfrm>
                <a:off x="1588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0" name="Oval 518"/>
              <p:cNvSpPr>
                <a:spLocks noChangeArrowheads="1"/>
              </p:cNvSpPr>
              <p:nvPr/>
            </p:nvSpPr>
            <p:spPr bwMode="auto">
              <a:xfrm>
                <a:off x="15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1" name="Oval 519"/>
              <p:cNvSpPr>
                <a:spLocks noChangeArrowheads="1"/>
              </p:cNvSpPr>
              <p:nvPr/>
            </p:nvSpPr>
            <p:spPr bwMode="auto">
              <a:xfrm>
                <a:off x="151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2" name="Oval 520"/>
              <p:cNvSpPr>
                <a:spLocks noChangeArrowheads="1"/>
              </p:cNvSpPr>
              <p:nvPr/>
            </p:nvSpPr>
            <p:spPr bwMode="auto">
              <a:xfrm>
                <a:off x="12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3" name="Oval 521"/>
              <p:cNvSpPr>
                <a:spLocks noChangeArrowheads="1"/>
              </p:cNvSpPr>
              <p:nvPr/>
            </p:nvSpPr>
            <p:spPr bwMode="auto">
              <a:xfrm>
                <a:off x="918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4" name="Oval 522"/>
              <p:cNvSpPr>
                <a:spLocks noChangeArrowheads="1"/>
              </p:cNvSpPr>
              <p:nvPr/>
            </p:nvSpPr>
            <p:spPr bwMode="auto">
              <a:xfrm>
                <a:off x="932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5" name="Oval 523"/>
              <p:cNvSpPr>
                <a:spLocks noChangeArrowheads="1"/>
              </p:cNvSpPr>
              <p:nvPr/>
            </p:nvSpPr>
            <p:spPr bwMode="auto">
              <a:xfrm>
                <a:off x="86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6" name="Oval 524"/>
              <p:cNvSpPr>
                <a:spLocks noChangeArrowheads="1"/>
              </p:cNvSpPr>
              <p:nvPr/>
            </p:nvSpPr>
            <p:spPr bwMode="auto">
              <a:xfrm>
                <a:off x="8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7" name="Oval 525"/>
              <p:cNvSpPr>
                <a:spLocks noChangeArrowheads="1"/>
              </p:cNvSpPr>
              <p:nvPr/>
            </p:nvSpPr>
            <p:spPr bwMode="auto">
              <a:xfrm>
                <a:off x="160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8" name="Oval 526"/>
              <p:cNvSpPr>
                <a:spLocks noChangeArrowheads="1"/>
              </p:cNvSpPr>
              <p:nvPr/>
            </p:nvSpPr>
            <p:spPr bwMode="auto">
              <a:xfrm>
                <a:off x="14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9" name="Oval 527"/>
              <p:cNvSpPr>
                <a:spLocks noChangeArrowheads="1"/>
              </p:cNvSpPr>
              <p:nvPr/>
            </p:nvSpPr>
            <p:spPr bwMode="auto">
              <a:xfrm>
                <a:off x="116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0" name="Oval 528"/>
              <p:cNvSpPr>
                <a:spLocks noChangeArrowheads="1"/>
              </p:cNvSpPr>
              <p:nvPr/>
            </p:nvSpPr>
            <p:spPr bwMode="auto">
              <a:xfrm>
                <a:off x="1065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1" name="Oval 529"/>
              <p:cNvSpPr>
                <a:spLocks noChangeArrowheads="1"/>
              </p:cNvSpPr>
              <p:nvPr/>
            </p:nvSpPr>
            <p:spPr bwMode="auto">
              <a:xfrm>
                <a:off x="991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2" name="Oval 530"/>
              <p:cNvSpPr>
                <a:spLocks noChangeArrowheads="1"/>
              </p:cNvSpPr>
              <p:nvPr/>
            </p:nvSpPr>
            <p:spPr bwMode="auto">
              <a:xfrm>
                <a:off x="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3" name="Oval 531"/>
              <p:cNvSpPr>
                <a:spLocks noChangeArrowheads="1"/>
              </p:cNvSpPr>
              <p:nvPr/>
            </p:nvSpPr>
            <p:spPr bwMode="auto">
              <a:xfrm>
                <a:off x="87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4" name="Oval 532"/>
              <p:cNvSpPr>
                <a:spLocks noChangeArrowheads="1"/>
              </p:cNvSpPr>
              <p:nvPr/>
            </p:nvSpPr>
            <p:spPr bwMode="auto">
              <a:xfrm>
                <a:off x="91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5" name="Oval 533"/>
              <p:cNvSpPr>
                <a:spLocks noChangeArrowheads="1"/>
              </p:cNvSpPr>
              <p:nvPr/>
            </p:nvSpPr>
            <p:spPr bwMode="auto">
              <a:xfrm>
                <a:off x="88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6" name="Oval 534"/>
              <p:cNvSpPr>
                <a:spLocks noChangeArrowheads="1"/>
              </p:cNvSpPr>
              <p:nvPr/>
            </p:nvSpPr>
            <p:spPr bwMode="auto">
              <a:xfrm>
                <a:off x="18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7" name="Oval 535"/>
              <p:cNvSpPr>
                <a:spLocks noChangeArrowheads="1"/>
              </p:cNvSpPr>
              <p:nvPr/>
            </p:nvSpPr>
            <p:spPr bwMode="auto">
              <a:xfrm>
                <a:off x="147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8" name="Oval 536"/>
              <p:cNvSpPr>
                <a:spLocks noChangeArrowheads="1"/>
              </p:cNvSpPr>
              <p:nvPr/>
            </p:nvSpPr>
            <p:spPr bwMode="auto">
              <a:xfrm>
                <a:off x="901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9" name="Oval 537"/>
              <p:cNvSpPr>
                <a:spLocks noChangeArrowheads="1"/>
              </p:cNvSpPr>
              <p:nvPr/>
            </p:nvSpPr>
            <p:spPr bwMode="auto">
              <a:xfrm>
                <a:off x="14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0" name="Oval 538"/>
              <p:cNvSpPr>
                <a:spLocks noChangeArrowheads="1"/>
              </p:cNvSpPr>
              <p:nvPr/>
            </p:nvSpPr>
            <p:spPr bwMode="auto">
              <a:xfrm>
                <a:off x="1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1" name="Oval 539"/>
              <p:cNvSpPr>
                <a:spLocks noChangeArrowheads="1"/>
              </p:cNvSpPr>
              <p:nvPr/>
            </p:nvSpPr>
            <p:spPr bwMode="auto">
              <a:xfrm>
                <a:off x="1361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2" name="Oval 540"/>
              <p:cNvSpPr>
                <a:spLocks noChangeArrowheads="1"/>
              </p:cNvSpPr>
              <p:nvPr/>
            </p:nvSpPr>
            <p:spPr bwMode="auto">
              <a:xfrm>
                <a:off x="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3" name="Oval 541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4" name="Oval 542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5" name="Oval 543"/>
              <p:cNvSpPr>
                <a:spLocks noChangeArrowheads="1"/>
              </p:cNvSpPr>
              <p:nvPr/>
            </p:nvSpPr>
            <p:spPr bwMode="auto">
              <a:xfrm>
                <a:off x="19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6" name="Oval 544"/>
              <p:cNvSpPr>
                <a:spLocks noChangeArrowheads="1"/>
              </p:cNvSpPr>
              <p:nvPr/>
            </p:nvSpPr>
            <p:spPr bwMode="auto">
              <a:xfrm>
                <a:off x="295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7" name="Oval 545"/>
              <p:cNvSpPr>
                <a:spLocks noChangeArrowheads="1"/>
              </p:cNvSpPr>
              <p:nvPr/>
            </p:nvSpPr>
            <p:spPr bwMode="auto">
              <a:xfrm>
                <a:off x="1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8" name="Oval 546"/>
              <p:cNvSpPr>
                <a:spLocks noChangeArrowheads="1"/>
              </p:cNvSpPr>
              <p:nvPr/>
            </p:nvSpPr>
            <p:spPr bwMode="auto">
              <a:xfrm>
                <a:off x="19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9" name="Oval 547"/>
              <p:cNvSpPr>
                <a:spLocks noChangeArrowheads="1"/>
              </p:cNvSpPr>
              <p:nvPr/>
            </p:nvSpPr>
            <p:spPr bwMode="auto">
              <a:xfrm>
                <a:off x="12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0" name="Oval 548"/>
              <p:cNvSpPr>
                <a:spLocks noChangeArrowheads="1"/>
              </p:cNvSpPr>
              <p:nvPr/>
            </p:nvSpPr>
            <p:spPr bwMode="auto">
              <a:xfrm>
                <a:off x="20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1" name="Oval 549"/>
              <p:cNvSpPr>
                <a:spLocks noChangeArrowheads="1"/>
              </p:cNvSpPr>
              <p:nvPr/>
            </p:nvSpPr>
            <p:spPr bwMode="auto">
              <a:xfrm>
                <a:off x="116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" name="Oval 550"/>
              <p:cNvSpPr>
                <a:spLocks noChangeArrowheads="1"/>
              </p:cNvSpPr>
              <p:nvPr/>
            </p:nvSpPr>
            <p:spPr bwMode="auto">
              <a:xfrm>
                <a:off x="18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" name="Oval 551"/>
              <p:cNvSpPr>
                <a:spLocks noChangeArrowheads="1"/>
              </p:cNvSpPr>
              <p:nvPr/>
            </p:nvSpPr>
            <p:spPr bwMode="auto">
              <a:xfrm>
                <a:off x="9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" name="Oval 552"/>
              <p:cNvSpPr>
                <a:spLocks noChangeArrowheads="1"/>
              </p:cNvSpPr>
              <p:nvPr/>
            </p:nvSpPr>
            <p:spPr bwMode="auto">
              <a:xfrm>
                <a:off x="153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5" name="Oval 553"/>
              <p:cNvSpPr>
                <a:spLocks noChangeArrowheads="1"/>
              </p:cNvSpPr>
              <p:nvPr/>
            </p:nvSpPr>
            <p:spPr bwMode="auto">
              <a:xfrm>
                <a:off x="14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6" name="Oval 554"/>
              <p:cNvSpPr>
                <a:spLocks noChangeArrowheads="1"/>
              </p:cNvSpPr>
              <p:nvPr/>
            </p:nvSpPr>
            <p:spPr bwMode="auto">
              <a:xfrm>
                <a:off x="2287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7" name="Oval 555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8" name="Oval 556"/>
              <p:cNvSpPr>
                <a:spLocks noChangeArrowheads="1"/>
              </p:cNvSpPr>
              <p:nvPr/>
            </p:nvSpPr>
            <p:spPr bwMode="auto">
              <a:xfrm>
                <a:off x="117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9" name="Oval 557"/>
              <p:cNvSpPr>
                <a:spLocks noChangeArrowheads="1"/>
              </p:cNvSpPr>
              <p:nvPr/>
            </p:nvSpPr>
            <p:spPr bwMode="auto">
              <a:xfrm>
                <a:off x="1100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0" name="Oval 558"/>
              <p:cNvSpPr>
                <a:spLocks noChangeArrowheads="1"/>
              </p:cNvSpPr>
              <p:nvPr/>
            </p:nvSpPr>
            <p:spPr bwMode="auto">
              <a:xfrm>
                <a:off x="981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1" name="Oval 559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2" name="Oval 560"/>
              <p:cNvSpPr>
                <a:spLocks noChangeArrowheads="1"/>
              </p:cNvSpPr>
              <p:nvPr/>
            </p:nvSpPr>
            <p:spPr bwMode="auto">
              <a:xfrm>
                <a:off x="15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3" name="Oval 561"/>
              <p:cNvSpPr>
                <a:spLocks noChangeArrowheads="1"/>
              </p:cNvSpPr>
              <p:nvPr/>
            </p:nvSpPr>
            <p:spPr bwMode="auto">
              <a:xfrm>
                <a:off x="15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4" name="Oval 562"/>
              <p:cNvSpPr>
                <a:spLocks noChangeArrowheads="1"/>
              </p:cNvSpPr>
              <p:nvPr/>
            </p:nvSpPr>
            <p:spPr bwMode="auto">
              <a:xfrm>
                <a:off x="157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5" name="Oval 563"/>
              <p:cNvSpPr>
                <a:spLocks noChangeArrowheads="1"/>
              </p:cNvSpPr>
              <p:nvPr/>
            </p:nvSpPr>
            <p:spPr bwMode="auto">
              <a:xfrm>
                <a:off x="20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6" name="Oval 564"/>
              <p:cNvSpPr>
                <a:spLocks noChangeArrowheads="1"/>
              </p:cNvSpPr>
              <p:nvPr/>
            </p:nvSpPr>
            <p:spPr bwMode="auto">
              <a:xfrm>
                <a:off x="96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7" name="Oval 565"/>
              <p:cNvSpPr>
                <a:spLocks noChangeArrowheads="1"/>
              </p:cNvSpPr>
              <p:nvPr/>
            </p:nvSpPr>
            <p:spPr bwMode="auto">
              <a:xfrm>
                <a:off x="1560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8" name="Oval 566"/>
              <p:cNvSpPr>
                <a:spLocks noChangeArrowheads="1"/>
              </p:cNvSpPr>
              <p:nvPr/>
            </p:nvSpPr>
            <p:spPr bwMode="auto">
              <a:xfrm>
                <a:off x="11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" name="Oval 567"/>
              <p:cNvSpPr>
                <a:spLocks noChangeArrowheads="1"/>
              </p:cNvSpPr>
              <p:nvPr/>
            </p:nvSpPr>
            <p:spPr bwMode="auto">
              <a:xfrm>
                <a:off x="108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" name="Oval 568"/>
              <p:cNvSpPr>
                <a:spLocks noChangeArrowheads="1"/>
              </p:cNvSpPr>
              <p:nvPr/>
            </p:nvSpPr>
            <p:spPr bwMode="auto">
              <a:xfrm>
                <a:off x="897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1" name="Oval 569"/>
              <p:cNvSpPr>
                <a:spLocks noChangeArrowheads="1"/>
              </p:cNvSpPr>
              <p:nvPr/>
            </p:nvSpPr>
            <p:spPr bwMode="auto">
              <a:xfrm>
                <a:off x="1187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2" name="Oval 570"/>
              <p:cNvSpPr>
                <a:spLocks noChangeArrowheads="1"/>
              </p:cNvSpPr>
              <p:nvPr/>
            </p:nvSpPr>
            <p:spPr bwMode="auto">
              <a:xfrm>
                <a:off x="1211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3" name="Oval 571"/>
              <p:cNvSpPr>
                <a:spLocks noChangeArrowheads="1"/>
              </p:cNvSpPr>
              <p:nvPr/>
            </p:nvSpPr>
            <p:spPr bwMode="auto">
              <a:xfrm>
                <a:off x="9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4" name="Oval 572"/>
              <p:cNvSpPr>
                <a:spLocks noChangeArrowheads="1"/>
              </p:cNvSpPr>
              <p:nvPr/>
            </p:nvSpPr>
            <p:spPr bwMode="auto">
              <a:xfrm>
                <a:off x="87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5" name="Oval 573"/>
              <p:cNvSpPr>
                <a:spLocks noChangeArrowheads="1"/>
              </p:cNvSpPr>
              <p:nvPr/>
            </p:nvSpPr>
            <p:spPr bwMode="auto">
              <a:xfrm>
                <a:off x="16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6" name="Oval 574"/>
              <p:cNvSpPr>
                <a:spLocks noChangeArrowheads="1"/>
              </p:cNvSpPr>
              <p:nvPr/>
            </p:nvSpPr>
            <p:spPr bwMode="auto">
              <a:xfrm>
                <a:off x="834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7" name="Oval 575"/>
              <p:cNvSpPr>
                <a:spLocks noChangeArrowheads="1"/>
              </p:cNvSpPr>
              <p:nvPr/>
            </p:nvSpPr>
            <p:spPr bwMode="auto">
              <a:xfrm>
                <a:off x="165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8" name="Oval 576"/>
              <p:cNvSpPr>
                <a:spLocks noChangeArrowheads="1"/>
              </p:cNvSpPr>
              <p:nvPr/>
            </p:nvSpPr>
            <p:spPr bwMode="auto">
              <a:xfrm>
                <a:off x="178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9" name="Oval 577"/>
              <p:cNvSpPr>
                <a:spLocks noChangeArrowheads="1"/>
              </p:cNvSpPr>
              <p:nvPr/>
            </p:nvSpPr>
            <p:spPr bwMode="auto">
              <a:xfrm>
                <a:off x="105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0" name="Oval 578"/>
              <p:cNvSpPr>
                <a:spLocks noChangeArrowheads="1"/>
              </p:cNvSpPr>
              <p:nvPr/>
            </p:nvSpPr>
            <p:spPr bwMode="auto">
              <a:xfrm>
                <a:off x="998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1" name="Oval 579"/>
              <p:cNvSpPr>
                <a:spLocks noChangeArrowheads="1"/>
              </p:cNvSpPr>
              <p:nvPr/>
            </p:nvSpPr>
            <p:spPr bwMode="auto">
              <a:xfrm>
                <a:off x="21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2" name="Oval 580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3" name="Oval 581"/>
              <p:cNvSpPr>
                <a:spLocks noChangeArrowheads="1"/>
              </p:cNvSpPr>
              <p:nvPr/>
            </p:nvSpPr>
            <p:spPr bwMode="auto">
              <a:xfrm>
                <a:off x="235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4" name="Oval 582"/>
              <p:cNvSpPr>
                <a:spLocks noChangeArrowheads="1"/>
              </p:cNvSpPr>
              <p:nvPr/>
            </p:nvSpPr>
            <p:spPr bwMode="auto">
              <a:xfrm>
                <a:off x="192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5" name="Oval 583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6" name="Oval 584"/>
              <p:cNvSpPr>
                <a:spLocks noChangeArrowheads="1"/>
              </p:cNvSpPr>
              <p:nvPr/>
            </p:nvSpPr>
            <p:spPr bwMode="auto">
              <a:xfrm>
                <a:off x="230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7" name="Oval 585"/>
              <p:cNvSpPr>
                <a:spLocks noChangeArrowheads="1"/>
              </p:cNvSpPr>
              <p:nvPr/>
            </p:nvSpPr>
            <p:spPr bwMode="auto">
              <a:xfrm>
                <a:off x="274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8" name="Oval 586"/>
              <p:cNvSpPr>
                <a:spLocks noChangeArrowheads="1"/>
              </p:cNvSpPr>
              <p:nvPr/>
            </p:nvSpPr>
            <p:spPr bwMode="auto">
              <a:xfrm>
                <a:off x="103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9" name="Oval 587"/>
              <p:cNvSpPr>
                <a:spLocks noChangeArrowheads="1"/>
              </p:cNvSpPr>
              <p:nvPr/>
            </p:nvSpPr>
            <p:spPr bwMode="auto">
              <a:xfrm>
                <a:off x="263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0" name="Oval 588"/>
              <p:cNvSpPr>
                <a:spLocks noChangeArrowheads="1"/>
              </p:cNvSpPr>
              <p:nvPr/>
            </p:nvSpPr>
            <p:spPr bwMode="auto">
              <a:xfrm>
                <a:off x="108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1" name="Oval 589"/>
              <p:cNvSpPr>
                <a:spLocks noChangeArrowheads="1"/>
              </p:cNvSpPr>
              <p:nvPr/>
            </p:nvSpPr>
            <p:spPr bwMode="auto">
              <a:xfrm>
                <a:off x="1239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2" name="Oval 590"/>
              <p:cNvSpPr>
                <a:spLocks noChangeArrowheads="1"/>
              </p:cNvSpPr>
              <p:nvPr/>
            </p:nvSpPr>
            <p:spPr bwMode="auto">
              <a:xfrm>
                <a:off x="1100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3" name="Oval 591"/>
              <p:cNvSpPr>
                <a:spLocks noChangeArrowheads="1"/>
              </p:cNvSpPr>
              <p:nvPr/>
            </p:nvSpPr>
            <p:spPr bwMode="auto">
              <a:xfrm>
                <a:off x="1473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4" name="Oval 592"/>
              <p:cNvSpPr>
                <a:spLocks noChangeArrowheads="1"/>
              </p:cNvSpPr>
              <p:nvPr/>
            </p:nvSpPr>
            <p:spPr bwMode="auto">
              <a:xfrm>
                <a:off x="10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5" name="Oval 593"/>
              <p:cNvSpPr>
                <a:spLocks noChangeArrowheads="1"/>
              </p:cNvSpPr>
              <p:nvPr/>
            </p:nvSpPr>
            <p:spPr bwMode="auto">
              <a:xfrm>
                <a:off x="265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6" name="Oval 594"/>
              <p:cNvSpPr>
                <a:spLocks noChangeArrowheads="1"/>
              </p:cNvSpPr>
              <p:nvPr/>
            </p:nvSpPr>
            <p:spPr bwMode="auto">
              <a:xfrm>
                <a:off x="1875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7" name="Oval 595"/>
              <p:cNvSpPr>
                <a:spLocks noChangeArrowheads="1"/>
              </p:cNvSpPr>
              <p:nvPr/>
            </p:nvSpPr>
            <p:spPr bwMode="auto">
              <a:xfrm>
                <a:off x="343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8" name="Oval 596"/>
              <p:cNvSpPr>
                <a:spLocks noChangeArrowheads="1"/>
              </p:cNvSpPr>
              <p:nvPr/>
            </p:nvSpPr>
            <p:spPr bwMode="auto">
              <a:xfrm>
                <a:off x="135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9" name="Oval 597"/>
              <p:cNvSpPr>
                <a:spLocks noChangeArrowheads="1"/>
              </p:cNvSpPr>
              <p:nvPr/>
            </p:nvSpPr>
            <p:spPr bwMode="auto">
              <a:xfrm>
                <a:off x="1505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0" name="Oval 598"/>
              <p:cNvSpPr>
                <a:spLocks noChangeArrowheads="1"/>
              </p:cNvSpPr>
              <p:nvPr/>
            </p:nvSpPr>
            <p:spPr bwMode="auto">
              <a:xfrm>
                <a:off x="1913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1" name="Oval 599"/>
              <p:cNvSpPr>
                <a:spLocks noChangeArrowheads="1"/>
              </p:cNvSpPr>
              <p:nvPr/>
            </p:nvSpPr>
            <p:spPr bwMode="auto">
              <a:xfrm>
                <a:off x="198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" name="Oval 600"/>
              <p:cNvSpPr>
                <a:spLocks noChangeArrowheads="1"/>
              </p:cNvSpPr>
              <p:nvPr/>
            </p:nvSpPr>
            <p:spPr bwMode="auto">
              <a:xfrm>
                <a:off x="107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" name="Oval 601"/>
              <p:cNvSpPr>
                <a:spLocks noChangeArrowheads="1"/>
              </p:cNvSpPr>
              <p:nvPr/>
            </p:nvSpPr>
            <p:spPr bwMode="auto">
              <a:xfrm>
                <a:off x="1676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" name="Oval 602"/>
              <p:cNvSpPr>
                <a:spLocks noChangeArrowheads="1"/>
              </p:cNvSpPr>
              <p:nvPr/>
            </p:nvSpPr>
            <p:spPr bwMode="auto">
              <a:xfrm>
                <a:off x="2290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" name="Oval 603"/>
              <p:cNvSpPr>
                <a:spLocks noChangeArrowheads="1"/>
              </p:cNvSpPr>
              <p:nvPr/>
            </p:nvSpPr>
            <p:spPr bwMode="auto">
              <a:xfrm>
                <a:off x="233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" name="Oval 604"/>
              <p:cNvSpPr>
                <a:spLocks noChangeArrowheads="1"/>
              </p:cNvSpPr>
              <p:nvPr/>
            </p:nvSpPr>
            <p:spPr bwMode="auto">
              <a:xfrm>
                <a:off x="134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" name="Oval 605"/>
              <p:cNvSpPr>
                <a:spLocks noChangeArrowheads="1"/>
              </p:cNvSpPr>
              <p:nvPr/>
            </p:nvSpPr>
            <p:spPr bwMode="auto">
              <a:xfrm>
                <a:off x="1812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" name="Oval 606"/>
              <p:cNvSpPr>
                <a:spLocks noChangeArrowheads="1"/>
              </p:cNvSpPr>
              <p:nvPr/>
            </p:nvSpPr>
            <p:spPr bwMode="auto">
              <a:xfrm>
                <a:off x="3180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7" name="Group 808"/>
            <p:cNvGrpSpPr>
              <a:grpSpLocks/>
            </p:cNvGrpSpPr>
            <p:nvPr/>
          </p:nvGrpSpPr>
          <p:grpSpPr bwMode="auto">
            <a:xfrm>
              <a:off x="751" y="1332"/>
              <a:ext cx="3613" cy="2249"/>
              <a:chOff x="751" y="1332"/>
              <a:chExt cx="3613" cy="2249"/>
            </a:xfrm>
          </p:grpSpPr>
          <p:sp>
            <p:nvSpPr>
              <p:cNvPr id="3769" name="Oval 608"/>
              <p:cNvSpPr>
                <a:spLocks noChangeArrowheads="1"/>
              </p:cNvSpPr>
              <p:nvPr/>
            </p:nvSpPr>
            <p:spPr bwMode="auto">
              <a:xfrm>
                <a:off x="3721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" name="Oval 609"/>
              <p:cNvSpPr>
                <a:spLocks noChangeArrowheads="1"/>
              </p:cNvSpPr>
              <p:nvPr/>
            </p:nvSpPr>
            <p:spPr bwMode="auto">
              <a:xfrm>
                <a:off x="172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" name="Oval 610"/>
              <p:cNvSpPr>
                <a:spLocks noChangeArrowheads="1"/>
              </p:cNvSpPr>
              <p:nvPr/>
            </p:nvSpPr>
            <p:spPr bwMode="auto">
              <a:xfrm>
                <a:off x="19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" name="Oval 611"/>
              <p:cNvSpPr>
                <a:spLocks noChangeArrowheads="1"/>
              </p:cNvSpPr>
              <p:nvPr/>
            </p:nvSpPr>
            <p:spPr bwMode="auto">
              <a:xfrm>
                <a:off x="782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" name="Oval 612"/>
              <p:cNvSpPr>
                <a:spLocks noChangeArrowheads="1"/>
              </p:cNvSpPr>
              <p:nvPr/>
            </p:nvSpPr>
            <p:spPr bwMode="auto">
              <a:xfrm>
                <a:off x="845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" name="Oval 613"/>
              <p:cNvSpPr>
                <a:spLocks noChangeArrowheads="1"/>
              </p:cNvSpPr>
              <p:nvPr/>
            </p:nvSpPr>
            <p:spPr bwMode="auto">
              <a:xfrm>
                <a:off x="751" y="1532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" name="Oval 614"/>
              <p:cNvSpPr>
                <a:spLocks noChangeArrowheads="1"/>
              </p:cNvSpPr>
              <p:nvPr/>
            </p:nvSpPr>
            <p:spPr bwMode="auto">
              <a:xfrm>
                <a:off x="172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" name="Oval 615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" name="Oval 616"/>
              <p:cNvSpPr>
                <a:spLocks noChangeArrowheads="1"/>
              </p:cNvSpPr>
              <p:nvPr/>
            </p:nvSpPr>
            <p:spPr bwMode="auto">
              <a:xfrm>
                <a:off x="105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" name="Oval 617"/>
              <p:cNvSpPr>
                <a:spLocks noChangeArrowheads="1"/>
              </p:cNvSpPr>
              <p:nvPr/>
            </p:nvSpPr>
            <p:spPr bwMode="auto">
              <a:xfrm>
                <a:off x="13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" name="Oval 618"/>
              <p:cNvSpPr>
                <a:spLocks noChangeArrowheads="1"/>
              </p:cNvSpPr>
              <p:nvPr/>
            </p:nvSpPr>
            <p:spPr bwMode="auto">
              <a:xfrm>
                <a:off x="17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" name="Oval 619"/>
              <p:cNvSpPr>
                <a:spLocks noChangeArrowheads="1"/>
              </p:cNvSpPr>
              <p:nvPr/>
            </p:nvSpPr>
            <p:spPr bwMode="auto">
              <a:xfrm>
                <a:off x="1910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" name="Oval 620"/>
              <p:cNvSpPr>
                <a:spLocks noChangeArrowheads="1"/>
              </p:cNvSpPr>
              <p:nvPr/>
            </p:nvSpPr>
            <p:spPr bwMode="auto">
              <a:xfrm>
                <a:off x="114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" name="Oval 621"/>
              <p:cNvSpPr>
                <a:spLocks noChangeArrowheads="1"/>
              </p:cNvSpPr>
              <p:nvPr/>
            </p:nvSpPr>
            <p:spPr bwMode="auto">
              <a:xfrm>
                <a:off x="159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" name="Oval 622"/>
              <p:cNvSpPr>
                <a:spLocks noChangeArrowheads="1"/>
              </p:cNvSpPr>
              <p:nvPr/>
            </p:nvSpPr>
            <p:spPr bwMode="auto">
              <a:xfrm>
                <a:off x="12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" name="Oval 623"/>
              <p:cNvSpPr>
                <a:spLocks noChangeArrowheads="1"/>
              </p:cNvSpPr>
              <p:nvPr/>
            </p:nvSpPr>
            <p:spPr bwMode="auto">
              <a:xfrm>
                <a:off x="13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" name="Oval 624"/>
              <p:cNvSpPr>
                <a:spLocks noChangeArrowheads="1"/>
              </p:cNvSpPr>
              <p:nvPr/>
            </p:nvSpPr>
            <p:spPr bwMode="auto">
              <a:xfrm>
                <a:off x="132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" name="Oval 625"/>
              <p:cNvSpPr>
                <a:spLocks noChangeArrowheads="1"/>
              </p:cNvSpPr>
              <p:nvPr/>
            </p:nvSpPr>
            <p:spPr bwMode="auto">
              <a:xfrm>
                <a:off x="1040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" name="Oval 626"/>
              <p:cNvSpPr>
                <a:spLocks noChangeArrowheads="1"/>
              </p:cNvSpPr>
              <p:nvPr/>
            </p:nvSpPr>
            <p:spPr bwMode="auto">
              <a:xfrm>
                <a:off x="1135" y="32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" name="Oval 627"/>
              <p:cNvSpPr>
                <a:spLocks noChangeArrowheads="1"/>
              </p:cNvSpPr>
              <p:nvPr/>
            </p:nvSpPr>
            <p:spPr bwMode="auto">
              <a:xfrm>
                <a:off x="13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" name="Oval 628"/>
              <p:cNvSpPr>
                <a:spLocks noChangeArrowheads="1"/>
              </p:cNvSpPr>
              <p:nvPr/>
            </p:nvSpPr>
            <p:spPr bwMode="auto">
              <a:xfrm>
                <a:off x="108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" name="Oval 629"/>
              <p:cNvSpPr>
                <a:spLocks noChangeArrowheads="1"/>
              </p:cNvSpPr>
              <p:nvPr/>
            </p:nvSpPr>
            <p:spPr bwMode="auto">
              <a:xfrm>
                <a:off x="11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" name="Oval 630"/>
              <p:cNvSpPr>
                <a:spLocks noChangeArrowheads="1"/>
              </p:cNvSpPr>
              <p:nvPr/>
            </p:nvSpPr>
            <p:spPr bwMode="auto">
              <a:xfrm>
                <a:off x="929" y="13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" name="Oval 631"/>
              <p:cNvSpPr>
                <a:spLocks noChangeArrowheads="1"/>
              </p:cNvSpPr>
              <p:nvPr/>
            </p:nvSpPr>
            <p:spPr bwMode="auto">
              <a:xfrm>
                <a:off x="768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" name="Oval 632"/>
              <p:cNvSpPr>
                <a:spLocks noChangeArrowheads="1"/>
              </p:cNvSpPr>
              <p:nvPr/>
            </p:nvSpPr>
            <p:spPr bwMode="auto">
              <a:xfrm>
                <a:off x="1075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" name="Oval 633"/>
              <p:cNvSpPr>
                <a:spLocks noChangeArrowheads="1"/>
              </p:cNvSpPr>
              <p:nvPr/>
            </p:nvSpPr>
            <p:spPr bwMode="auto">
              <a:xfrm>
                <a:off x="8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" name="Oval 634"/>
              <p:cNvSpPr>
                <a:spLocks noChangeArrowheads="1"/>
              </p:cNvSpPr>
              <p:nvPr/>
            </p:nvSpPr>
            <p:spPr bwMode="auto">
              <a:xfrm>
                <a:off x="16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" name="Oval 635"/>
              <p:cNvSpPr>
                <a:spLocks noChangeArrowheads="1"/>
              </p:cNvSpPr>
              <p:nvPr/>
            </p:nvSpPr>
            <p:spPr bwMode="auto">
              <a:xfrm>
                <a:off x="105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" name="Oval 636"/>
              <p:cNvSpPr>
                <a:spLocks noChangeArrowheads="1"/>
              </p:cNvSpPr>
              <p:nvPr/>
            </p:nvSpPr>
            <p:spPr bwMode="auto">
              <a:xfrm>
                <a:off x="97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" name="Oval 637"/>
              <p:cNvSpPr>
                <a:spLocks noChangeArrowheads="1"/>
              </p:cNvSpPr>
              <p:nvPr/>
            </p:nvSpPr>
            <p:spPr bwMode="auto">
              <a:xfrm>
                <a:off x="904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" name="Oval 638"/>
              <p:cNvSpPr>
                <a:spLocks noChangeArrowheads="1"/>
              </p:cNvSpPr>
              <p:nvPr/>
            </p:nvSpPr>
            <p:spPr bwMode="auto">
              <a:xfrm>
                <a:off x="946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" name="Oval 639"/>
              <p:cNvSpPr>
                <a:spLocks noChangeArrowheads="1"/>
              </p:cNvSpPr>
              <p:nvPr/>
            </p:nvSpPr>
            <p:spPr bwMode="auto">
              <a:xfrm>
                <a:off x="181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" name="Oval 640"/>
              <p:cNvSpPr>
                <a:spLocks noChangeArrowheads="1"/>
              </p:cNvSpPr>
              <p:nvPr/>
            </p:nvSpPr>
            <p:spPr bwMode="auto">
              <a:xfrm>
                <a:off x="97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" name="Oval 641"/>
              <p:cNvSpPr>
                <a:spLocks noChangeArrowheads="1"/>
              </p:cNvSpPr>
              <p:nvPr/>
            </p:nvSpPr>
            <p:spPr bwMode="auto">
              <a:xfrm>
                <a:off x="10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" name="Oval 642"/>
              <p:cNvSpPr>
                <a:spLocks noChangeArrowheads="1"/>
              </p:cNvSpPr>
              <p:nvPr/>
            </p:nvSpPr>
            <p:spPr bwMode="auto">
              <a:xfrm>
                <a:off x="799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" name="Oval 643"/>
              <p:cNvSpPr>
                <a:spLocks noChangeArrowheads="1"/>
              </p:cNvSpPr>
              <p:nvPr/>
            </p:nvSpPr>
            <p:spPr bwMode="auto">
              <a:xfrm>
                <a:off x="8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" name="Oval 644"/>
              <p:cNvSpPr>
                <a:spLocks noChangeArrowheads="1"/>
              </p:cNvSpPr>
              <p:nvPr/>
            </p:nvSpPr>
            <p:spPr bwMode="auto">
              <a:xfrm>
                <a:off x="967" y="19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" name="Oval 645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" name="Oval 646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" name="Oval 647"/>
              <p:cNvSpPr>
                <a:spLocks noChangeArrowheads="1"/>
              </p:cNvSpPr>
              <p:nvPr/>
            </p:nvSpPr>
            <p:spPr bwMode="auto">
              <a:xfrm>
                <a:off x="102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" name="Oval 648"/>
              <p:cNvSpPr>
                <a:spLocks noChangeArrowheads="1"/>
              </p:cNvSpPr>
              <p:nvPr/>
            </p:nvSpPr>
            <p:spPr bwMode="auto">
              <a:xfrm>
                <a:off x="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" name="Oval 649"/>
              <p:cNvSpPr>
                <a:spLocks noChangeArrowheads="1"/>
              </p:cNvSpPr>
              <p:nvPr/>
            </p:nvSpPr>
            <p:spPr bwMode="auto">
              <a:xfrm>
                <a:off x="862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" name="Oval 650"/>
              <p:cNvSpPr>
                <a:spLocks noChangeArrowheads="1"/>
              </p:cNvSpPr>
              <p:nvPr/>
            </p:nvSpPr>
            <p:spPr bwMode="auto">
              <a:xfrm>
                <a:off x="957" y="29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" name="Oval 651"/>
              <p:cNvSpPr>
                <a:spLocks noChangeArrowheads="1"/>
              </p:cNvSpPr>
              <p:nvPr/>
            </p:nvSpPr>
            <p:spPr bwMode="auto">
              <a:xfrm>
                <a:off x="957" y="21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" name="Oval 652"/>
              <p:cNvSpPr>
                <a:spLocks noChangeArrowheads="1"/>
              </p:cNvSpPr>
              <p:nvPr/>
            </p:nvSpPr>
            <p:spPr bwMode="auto">
              <a:xfrm>
                <a:off x="1061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" name="Oval 653"/>
              <p:cNvSpPr>
                <a:spLocks noChangeArrowheads="1"/>
              </p:cNvSpPr>
              <p:nvPr/>
            </p:nvSpPr>
            <p:spPr bwMode="auto">
              <a:xfrm>
                <a:off x="13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" name="Oval 654"/>
              <p:cNvSpPr>
                <a:spLocks noChangeArrowheads="1"/>
              </p:cNvSpPr>
              <p:nvPr/>
            </p:nvSpPr>
            <p:spPr bwMode="auto">
              <a:xfrm>
                <a:off x="79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" name="Oval 655"/>
              <p:cNvSpPr>
                <a:spLocks noChangeArrowheads="1"/>
              </p:cNvSpPr>
              <p:nvPr/>
            </p:nvSpPr>
            <p:spPr bwMode="auto">
              <a:xfrm>
                <a:off x="115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" name="Oval 656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" name="Oval 657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" name="Oval 658"/>
              <p:cNvSpPr>
                <a:spLocks noChangeArrowheads="1"/>
              </p:cNvSpPr>
              <p:nvPr/>
            </p:nvSpPr>
            <p:spPr bwMode="auto">
              <a:xfrm>
                <a:off x="950" y="33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" name="Oval 659"/>
              <p:cNvSpPr>
                <a:spLocks noChangeArrowheads="1"/>
              </p:cNvSpPr>
              <p:nvPr/>
            </p:nvSpPr>
            <p:spPr bwMode="auto">
              <a:xfrm>
                <a:off x="108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" name="Oval 660"/>
              <p:cNvSpPr>
                <a:spLocks noChangeArrowheads="1"/>
              </p:cNvSpPr>
              <p:nvPr/>
            </p:nvSpPr>
            <p:spPr bwMode="auto">
              <a:xfrm>
                <a:off x="9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" name="Oval 661"/>
              <p:cNvSpPr>
                <a:spLocks noChangeArrowheads="1"/>
              </p:cNvSpPr>
              <p:nvPr/>
            </p:nvSpPr>
            <p:spPr bwMode="auto">
              <a:xfrm>
                <a:off x="21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" name="Oval 662"/>
              <p:cNvSpPr>
                <a:spLocks noChangeArrowheads="1"/>
              </p:cNvSpPr>
              <p:nvPr/>
            </p:nvSpPr>
            <p:spPr bwMode="auto">
              <a:xfrm>
                <a:off x="9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" name="Oval 663"/>
              <p:cNvSpPr>
                <a:spLocks noChangeArrowheads="1"/>
              </p:cNvSpPr>
              <p:nvPr/>
            </p:nvSpPr>
            <p:spPr bwMode="auto">
              <a:xfrm>
                <a:off x="1519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" name="Oval 664"/>
              <p:cNvSpPr>
                <a:spLocks noChangeArrowheads="1"/>
              </p:cNvSpPr>
              <p:nvPr/>
            </p:nvSpPr>
            <p:spPr bwMode="auto">
              <a:xfrm>
                <a:off x="12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" name="Oval 665"/>
              <p:cNvSpPr>
                <a:spLocks noChangeArrowheads="1"/>
              </p:cNvSpPr>
              <p:nvPr/>
            </p:nvSpPr>
            <p:spPr bwMode="auto">
              <a:xfrm>
                <a:off x="1466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" name="Oval 666"/>
              <p:cNvSpPr>
                <a:spLocks noChangeArrowheads="1"/>
              </p:cNvSpPr>
              <p:nvPr/>
            </p:nvSpPr>
            <p:spPr bwMode="auto">
              <a:xfrm>
                <a:off x="15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" name="Oval 667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" name="Oval 668"/>
              <p:cNvSpPr>
                <a:spLocks noChangeArrowheads="1"/>
              </p:cNvSpPr>
              <p:nvPr/>
            </p:nvSpPr>
            <p:spPr bwMode="auto">
              <a:xfrm>
                <a:off x="16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" name="Oval 669"/>
              <p:cNvSpPr>
                <a:spLocks noChangeArrowheads="1"/>
              </p:cNvSpPr>
              <p:nvPr/>
            </p:nvSpPr>
            <p:spPr bwMode="auto">
              <a:xfrm>
                <a:off x="170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" name="Oval 670"/>
              <p:cNvSpPr>
                <a:spLocks noChangeArrowheads="1"/>
              </p:cNvSpPr>
              <p:nvPr/>
            </p:nvSpPr>
            <p:spPr bwMode="auto">
              <a:xfrm>
                <a:off x="161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" name="Oval 671"/>
              <p:cNvSpPr>
                <a:spLocks noChangeArrowheads="1"/>
              </p:cNvSpPr>
              <p:nvPr/>
            </p:nvSpPr>
            <p:spPr bwMode="auto">
              <a:xfrm>
                <a:off x="150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" name="Oval 672"/>
              <p:cNvSpPr>
                <a:spLocks noChangeArrowheads="1"/>
              </p:cNvSpPr>
              <p:nvPr/>
            </p:nvSpPr>
            <p:spPr bwMode="auto">
              <a:xfrm>
                <a:off x="1763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" name="Oval 673"/>
              <p:cNvSpPr>
                <a:spLocks noChangeArrowheads="1"/>
              </p:cNvSpPr>
              <p:nvPr/>
            </p:nvSpPr>
            <p:spPr bwMode="auto">
              <a:xfrm>
                <a:off x="17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" name="Oval 674"/>
              <p:cNvSpPr>
                <a:spLocks noChangeArrowheads="1"/>
              </p:cNvSpPr>
              <p:nvPr/>
            </p:nvSpPr>
            <p:spPr bwMode="auto">
              <a:xfrm>
                <a:off x="17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" name="Oval 675"/>
              <p:cNvSpPr>
                <a:spLocks noChangeArrowheads="1"/>
              </p:cNvSpPr>
              <p:nvPr/>
            </p:nvSpPr>
            <p:spPr bwMode="auto">
              <a:xfrm>
                <a:off x="15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" name="Oval 676"/>
              <p:cNvSpPr>
                <a:spLocks noChangeArrowheads="1"/>
              </p:cNvSpPr>
              <p:nvPr/>
            </p:nvSpPr>
            <p:spPr bwMode="auto">
              <a:xfrm>
                <a:off x="14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" name="Oval 677"/>
              <p:cNvSpPr>
                <a:spLocks noChangeArrowheads="1"/>
              </p:cNvSpPr>
              <p:nvPr/>
            </p:nvSpPr>
            <p:spPr bwMode="auto">
              <a:xfrm>
                <a:off x="1047" y="15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" name="Oval 678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" name="Oval 679"/>
              <p:cNvSpPr>
                <a:spLocks noChangeArrowheads="1"/>
              </p:cNvSpPr>
              <p:nvPr/>
            </p:nvSpPr>
            <p:spPr bwMode="auto">
              <a:xfrm>
                <a:off x="897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" name="Oval 680"/>
              <p:cNvSpPr>
                <a:spLocks noChangeArrowheads="1"/>
              </p:cNvSpPr>
              <p:nvPr/>
            </p:nvSpPr>
            <p:spPr bwMode="auto">
              <a:xfrm>
                <a:off x="1019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" name="Oval 681"/>
              <p:cNvSpPr>
                <a:spLocks noChangeArrowheads="1"/>
              </p:cNvSpPr>
              <p:nvPr/>
            </p:nvSpPr>
            <p:spPr bwMode="auto">
              <a:xfrm>
                <a:off x="10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" name="Oval 682"/>
              <p:cNvSpPr>
                <a:spLocks noChangeArrowheads="1"/>
              </p:cNvSpPr>
              <p:nvPr/>
            </p:nvSpPr>
            <p:spPr bwMode="auto">
              <a:xfrm>
                <a:off x="124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" name="Oval 683"/>
              <p:cNvSpPr>
                <a:spLocks noChangeArrowheads="1"/>
              </p:cNvSpPr>
              <p:nvPr/>
            </p:nvSpPr>
            <p:spPr bwMode="auto">
              <a:xfrm>
                <a:off x="12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" name="Oval 684"/>
              <p:cNvSpPr>
                <a:spLocks noChangeArrowheads="1"/>
              </p:cNvSpPr>
              <p:nvPr/>
            </p:nvSpPr>
            <p:spPr bwMode="auto">
              <a:xfrm>
                <a:off x="9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" name="Oval 685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" name="Oval 686"/>
              <p:cNvSpPr>
                <a:spLocks noChangeArrowheads="1"/>
              </p:cNvSpPr>
              <p:nvPr/>
            </p:nvSpPr>
            <p:spPr bwMode="auto">
              <a:xfrm>
                <a:off x="112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" name="Oval 687"/>
              <p:cNvSpPr>
                <a:spLocks noChangeArrowheads="1"/>
              </p:cNvSpPr>
              <p:nvPr/>
            </p:nvSpPr>
            <p:spPr bwMode="auto">
              <a:xfrm>
                <a:off x="16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" name="Oval 688"/>
              <p:cNvSpPr>
                <a:spLocks noChangeArrowheads="1"/>
              </p:cNvSpPr>
              <p:nvPr/>
            </p:nvSpPr>
            <p:spPr bwMode="auto">
              <a:xfrm>
                <a:off x="99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" name="Oval 689"/>
              <p:cNvSpPr>
                <a:spLocks noChangeArrowheads="1"/>
              </p:cNvSpPr>
              <p:nvPr/>
            </p:nvSpPr>
            <p:spPr bwMode="auto">
              <a:xfrm>
                <a:off x="1051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" name="Oval 690"/>
              <p:cNvSpPr>
                <a:spLocks noChangeArrowheads="1"/>
              </p:cNvSpPr>
              <p:nvPr/>
            </p:nvSpPr>
            <p:spPr bwMode="auto">
              <a:xfrm>
                <a:off x="1707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" name="Oval 691"/>
              <p:cNvSpPr>
                <a:spLocks noChangeArrowheads="1"/>
              </p:cNvSpPr>
              <p:nvPr/>
            </p:nvSpPr>
            <p:spPr bwMode="auto">
              <a:xfrm>
                <a:off x="13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" name="Oval 692"/>
              <p:cNvSpPr>
                <a:spLocks noChangeArrowheads="1"/>
              </p:cNvSpPr>
              <p:nvPr/>
            </p:nvSpPr>
            <p:spPr bwMode="auto">
              <a:xfrm>
                <a:off x="10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" name="Oval 693"/>
              <p:cNvSpPr>
                <a:spLocks noChangeArrowheads="1"/>
              </p:cNvSpPr>
              <p:nvPr/>
            </p:nvSpPr>
            <p:spPr bwMode="auto">
              <a:xfrm>
                <a:off x="10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" name="Oval 694"/>
              <p:cNvSpPr>
                <a:spLocks noChangeArrowheads="1"/>
              </p:cNvSpPr>
              <p:nvPr/>
            </p:nvSpPr>
            <p:spPr bwMode="auto">
              <a:xfrm>
                <a:off x="8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" name="Oval 695"/>
              <p:cNvSpPr>
                <a:spLocks noChangeArrowheads="1"/>
              </p:cNvSpPr>
              <p:nvPr/>
            </p:nvSpPr>
            <p:spPr bwMode="auto">
              <a:xfrm>
                <a:off x="771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" name="Oval 696"/>
              <p:cNvSpPr>
                <a:spLocks noChangeArrowheads="1"/>
              </p:cNvSpPr>
              <p:nvPr/>
            </p:nvSpPr>
            <p:spPr bwMode="auto">
              <a:xfrm>
                <a:off x="12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" name="Oval 697"/>
              <p:cNvSpPr>
                <a:spLocks noChangeArrowheads="1"/>
              </p:cNvSpPr>
              <p:nvPr/>
            </p:nvSpPr>
            <p:spPr bwMode="auto">
              <a:xfrm>
                <a:off x="911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" name="Oval 698"/>
              <p:cNvSpPr>
                <a:spLocks noChangeArrowheads="1"/>
              </p:cNvSpPr>
              <p:nvPr/>
            </p:nvSpPr>
            <p:spPr bwMode="auto">
              <a:xfrm>
                <a:off x="1082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" name="Oval 699"/>
              <p:cNvSpPr>
                <a:spLocks noChangeArrowheads="1"/>
              </p:cNvSpPr>
              <p:nvPr/>
            </p:nvSpPr>
            <p:spPr bwMode="auto">
              <a:xfrm>
                <a:off x="11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" name="Oval 700"/>
              <p:cNvSpPr>
                <a:spLocks noChangeArrowheads="1"/>
              </p:cNvSpPr>
              <p:nvPr/>
            </p:nvSpPr>
            <p:spPr bwMode="auto">
              <a:xfrm>
                <a:off x="94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" name="Oval 701"/>
              <p:cNvSpPr>
                <a:spLocks noChangeArrowheads="1"/>
              </p:cNvSpPr>
              <p:nvPr/>
            </p:nvSpPr>
            <p:spPr bwMode="auto">
              <a:xfrm>
                <a:off x="929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" name="Oval 702"/>
              <p:cNvSpPr>
                <a:spLocks noChangeArrowheads="1"/>
              </p:cNvSpPr>
              <p:nvPr/>
            </p:nvSpPr>
            <p:spPr bwMode="auto">
              <a:xfrm>
                <a:off x="119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" name="Oval 703"/>
              <p:cNvSpPr>
                <a:spLocks noChangeArrowheads="1"/>
              </p:cNvSpPr>
              <p:nvPr/>
            </p:nvSpPr>
            <p:spPr bwMode="auto">
              <a:xfrm>
                <a:off x="890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" name="Oval 704"/>
              <p:cNvSpPr>
                <a:spLocks noChangeArrowheads="1"/>
              </p:cNvSpPr>
              <p:nvPr/>
            </p:nvSpPr>
            <p:spPr bwMode="auto">
              <a:xfrm>
                <a:off x="89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" name="Oval 705"/>
              <p:cNvSpPr>
                <a:spLocks noChangeArrowheads="1"/>
              </p:cNvSpPr>
              <p:nvPr/>
            </p:nvSpPr>
            <p:spPr bwMode="auto">
              <a:xfrm>
                <a:off x="112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" name="Oval 706"/>
              <p:cNvSpPr>
                <a:spLocks noChangeArrowheads="1"/>
              </p:cNvSpPr>
              <p:nvPr/>
            </p:nvSpPr>
            <p:spPr bwMode="auto">
              <a:xfrm>
                <a:off x="817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" name="Oval 707"/>
              <p:cNvSpPr>
                <a:spLocks noChangeArrowheads="1"/>
              </p:cNvSpPr>
              <p:nvPr/>
            </p:nvSpPr>
            <p:spPr bwMode="auto">
              <a:xfrm>
                <a:off x="104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" name="Oval 708"/>
              <p:cNvSpPr>
                <a:spLocks noChangeArrowheads="1"/>
              </p:cNvSpPr>
              <p:nvPr/>
            </p:nvSpPr>
            <p:spPr bwMode="auto">
              <a:xfrm>
                <a:off x="192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" name="Oval 709"/>
              <p:cNvSpPr>
                <a:spLocks noChangeArrowheads="1"/>
              </p:cNvSpPr>
              <p:nvPr/>
            </p:nvSpPr>
            <p:spPr bwMode="auto">
              <a:xfrm>
                <a:off x="139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" name="Oval 710"/>
              <p:cNvSpPr>
                <a:spLocks noChangeArrowheads="1"/>
              </p:cNvSpPr>
              <p:nvPr/>
            </p:nvSpPr>
            <p:spPr bwMode="auto">
              <a:xfrm>
                <a:off x="9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" name="Oval 711"/>
              <p:cNvSpPr>
                <a:spLocks noChangeArrowheads="1"/>
              </p:cNvSpPr>
              <p:nvPr/>
            </p:nvSpPr>
            <p:spPr bwMode="auto">
              <a:xfrm>
                <a:off x="180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" name="Oval 712"/>
              <p:cNvSpPr>
                <a:spLocks noChangeArrowheads="1"/>
              </p:cNvSpPr>
              <p:nvPr/>
            </p:nvSpPr>
            <p:spPr bwMode="auto">
              <a:xfrm>
                <a:off x="883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" name="Oval 713"/>
              <p:cNvSpPr>
                <a:spLocks noChangeArrowheads="1"/>
              </p:cNvSpPr>
              <p:nvPr/>
            </p:nvSpPr>
            <p:spPr bwMode="auto">
              <a:xfrm>
                <a:off x="988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" name="Oval 714"/>
              <p:cNvSpPr>
                <a:spLocks noChangeArrowheads="1"/>
              </p:cNvSpPr>
              <p:nvPr/>
            </p:nvSpPr>
            <p:spPr bwMode="auto">
              <a:xfrm>
                <a:off x="229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" name="Oval 715"/>
              <p:cNvSpPr>
                <a:spLocks noChangeArrowheads="1"/>
              </p:cNvSpPr>
              <p:nvPr/>
            </p:nvSpPr>
            <p:spPr bwMode="auto">
              <a:xfrm>
                <a:off x="15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" name="Oval 716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" name="Oval 717"/>
              <p:cNvSpPr>
                <a:spLocks noChangeArrowheads="1"/>
              </p:cNvSpPr>
              <p:nvPr/>
            </p:nvSpPr>
            <p:spPr bwMode="auto">
              <a:xfrm>
                <a:off x="137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" name="Oval 718"/>
              <p:cNvSpPr>
                <a:spLocks noChangeArrowheads="1"/>
              </p:cNvSpPr>
              <p:nvPr/>
            </p:nvSpPr>
            <p:spPr bwMode="auto">
              <a:xfrm>
                <a:off x="166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" name="Oval 719"/>
              <p:cNvSpPr>
                <a:spLocks noChangeArrowheads="1"/>
              </p:cNvSpPr>
              <p:nvPr/>
            </p:nvSpPr>
            <p:spPr bwMode="auto">
              <a:xfrm>
                <a:off x="9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" name="Oval 720"/>
              <p:cNvSpPr>
                <a:spLocks noChangeArrowheads="1"/>
              </p:cNvSpPr>
              <p:nvPr/>
            </p:nvSpPr>
            <p:spPr bwMode="auto">
              <a:xfrm>
                <a:off x="169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" name="Oval 721"/>
              <p:cNvSpPr>
                <a:spLocks noChangeArrowheads="1"/>
              </p:cNvSpPr>
              <p:nvPr/>
            </p:nvSpPr>
            <p:spPr bwMode="auto">
              <a:xfrm>
                <a:off x="95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" name="Oval 722"/>
              <p:cNvSpPr>
                <a:spLocks noChangeArrowheads="1"/>
              </p:cNvSpPr>
              <p:nvPr/>
            </p:nvSpPr>
            <p:spPr bwMode="auto">
              <a:xfrm>
                <a:off x="1211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" name="Oval 723"/>
              <p:cNvSpPr>
                <a:spLocks noChangeArrowheads="1"/>
              </p:cNvSpPr>
              <p:nvPr/>
            </p:nvSpPr>
            <p:spPr bwMode="auto">
              <a:xfrm>
                <a:off x="908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" name="Oval 724"/>
              <p:cNvSpPr>
                <a:spLocks noChangeArrowheads="1"/>
              </p:cNvSpPr>
              <p:nvPr/>
            </p:nvSpPr>
            <p:spPr bwMode="auto">
              <a:xfrm>
                <a:off x="192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" name="Oval 725"/>
              <p:cNvSpPr>
                <a:spLocks noChangeArrowheads="1"/>
              </p:cNvSpPr>
              <p:nvPr/>
            </p:nvSpPr>
            <p:spPr bwMode="auto">
              <a:xfrm>
                <a:off x="83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" name="Oval 726"/>
              <p:cNvSpPr>
                <a:spLocks noChangeArrowheads="1"/>
              </p:cNvSpPr>
              <p:nvPr/>
            </p:nvSpPr>
            <p:spPr bwMode="auto">
              <a:xfrm>
                <a:off x="14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" name="Oval 727"/>
              <p:cNvSpPr>
                <a:spLocks noChangeArrowheads="1"/>
              </p:cNvSpPr>
              <p:nvPr/>
            </p:nvSpPr>
            <p:spPr bwMode="auto">
              <a:xfrm>
                <a:off x="852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" name="Oval 728"/>
              <p:cNvSpPr>
                <a:spLocks noChangeArrowheads="1"/>
              </p:cNvSpPr>
              <p:nvPr/>
            </p:nvSpPr>
            <p:spPr bwMode="auto">
              <a:xfrm>
                <a:off x="14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" name="Oval 729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" name="Oval 730"/>
              <p:cNvSpPr>
                <a:spLocks noChangeArrowheads="1"/>
              </p:cNvSpPr>
              <p:nvPr/>
            </p:nvSpPr>
            <p:spPr bwMode="auto">
              <a:xfrm>
                <a:off x="132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" name="Oval 731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" name="Oval 732"/>
              <p:cNvSpPr>
                <a:spLocks noChangeArrowheads="1"/>
              </p:cNvSpPr>
              <p:nvPr/>
            </p:nvSpPr>
            <p:spPr bwMode="auto">
              <a:xfrm>
                <a:off x="11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" name="Oval 733"/>
              <p:cNvSpPr>
                <a:spLocks noChangeArrowheads="1"/>
              </p:cNvSpPr>
              <p:nvPr/>
            </p:nvSpPr>
            <p:spPr bwMode="auto">
              <a:xfrm>
                <a:off x="96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" name="Oval 734"/>
              <p:cNvSpPr>
                <a:spLocks noChangeArrowheads="1"/>
              </p:cNvSpPr>
              <p:nvPr/>
            </p:nvSpPr>
            <p:spPr bwMode="auto">
              <a:xfrm>
                <a:off x="936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" name="Oval 735"/>
              <p:cNvSpPr>
                <a:spLocks noChangeArrowheads="1"/>
              </p:cNvSpPr>
              <p:nvPr/>
            </p:nvSpPr>
            <p:spPr bwMode="auto">
              <a:xfrm>
                <a:off x="132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" name="Oval 736"/>
              <p:cNvSpPr>
                <a:spLocks noChangeArrowheads="1"/>
              </p:cNvSpPr>
              <p:nvPr/>
            </p:nvSpPr>
            <p:spPr bwMode="auto">
              <a:xfrm>
                <a:off x="118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" name="Oval 737"/>
              <p:cNvSpPr>
                <a:spLocks noChangeArrowheads="1"/>
              </p:cNvSpPr>
              <p:nvPr/>
            </p:nvSpPr>
            <p:spPr bwMode="auto">
              <a:xfrm>
                <a:off x="184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" name="Oval 738"/>
              <p:cNvSpPr>
                <a:spLocks noChangeArrowheads="1"/>
              </p:cNvSpPr>
              <p:nvPr/>
            </p:nvSpPr>
            <p:spPr bwMode="auto">
              <a:xfrm>
                <a:off x="13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" name="Oval 739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" name="Oval 740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" name="Oval 741"/>
              <p:cNvSpPr>
                <a:spLocks noChangeArrowheads="1"/>
              </p:cNvSpPr>
              <p:nvPr/>
            </p:nvSpPr>
            <p:spPr bwMode="auto">
              <a:xfrm>
                <a:off x="14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" name="Oval 742"/>
              <p:cNvSpPr>
                <a:spLocks noChangeArrowheads="1"/>
              </p:cNvSpPr>
              <p:nvPr/>
            </p:nvSpPr>
            <p:spPr bwMode="auto">
              <a:xfrm>
                <a:off x="126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" name="Oval 743"/>
              <p:cNvSpPr>
                <a:spLocks noChangeArrowheads="1"/>
              </p:cNvSpPr>
              <p:nvPr/>
            </p:nvSpPr>
            <p:spPr bwMode="auto">
              <a:xfrm>
                <a:off x="10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" name="Oval 744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" name="Oval 745"/>
              <p:cNvSpPr>
                <a:spLocks noChangeArrowheads="1"/>
              </p:cNvSpPr>
              <p:nvPr/>
            </p:nvSpPr>
            <p:spPr bwMode="auto">
              <a:xfrm>
                <a:off x="13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" name="Oval 746"/>
              <p:cNvSpPr>
                <a:spLocks noChangeArrowheads="1"/>
              </p:cNvSpPr>
              <p:nvPr/>
            </p:nvSpPr>
            <p:spPr bwMode="auto">
              <a:xfrm>
                <a:off x="1149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" name="Oval 747"/>
              <p:cNvSpPr>
                <a:spLocks noChangeArrowheads="1"/>
              </p:cNvSpPr>
              <p:nvPr/>
            </p:nvSpPr>
            <p:spPr bwMode="auto">
              <a:xfrm>
                <a:off x="106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" name="Oval 748"/>
              <p:cNvSpPr>
                <a:spLocks noChangeArrowheads="1"/>
              </p:cNvSpPr>
              <p:nvPr/>
            </p:nvSpPr>
            <p:spPr bwMode="auto">
              <a:xfrm>
                <a:off x="11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" name="Oval 749"/>
              <p:cNvSpPr>
                <a:spLocks noChangeArrowheads="1"/>
              </p:cNvSpPr>
              <p:nvPr/>
            </p:nvSpPr>
            <p:spPr bwMode="auto">
              <a:xfrm>
                <a:off x="16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" name="Oval 750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" name="Oval 751"/>
              <p:cNvSpPr>
                <a:spLocks noChangeArrowheads="1"/>
              </p:cNvSpPr>
              <p:nvPr/>
            </p:nvSpPr>
            <p:spPr bwMode="auto">
              <a:xfrm>
                <a:off x="1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" name="Oval 752"/>
              <p:cNvSpPr>
                <a:spLocks noChangeArrowheads="1"/>
              </p:cNvSpPr>
              <p:nvPr/>
            </p:nvSpPr>
            <p:spPr bwMode="auto">
              <a:xfrm>
                <a:off x="876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" name="Oval 753"/>
              <p:cNvSpPr>
                <a:spLocks noChangeArrowheads="1"/>
              </p:cNvSpPr>
              <p:nvPr/>
            </p:nvSpPr>
            <p:spPr bwMode="auto">
              <a:xfrm>
                <a:off x="1169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" name="Oval 754"/>
              <p:cNvSpPr>
                <a:spLocks noChangeArrowheads="1"/>
              </p:cNvSpPr>
              <p:nvPr/>
            </p:nvSpPr>
            <p:spPr bwMode="auto">
              <a:xfrm>
                <a:off x="1142" y="342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" name="Oval 755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" name="Oval 756"/>
              <p:cNvSpPr>
                <a:spLocks noChangeArrowheads="1"/>
              </p:cNvSpPr>
              <p:nvPr/>
            </p:nvSpPr>
            <p:spPr bwMode="auto">
              <a:xfrm>
                <a:off x="165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" name="Oval 757"/>
              <p:cNvSpPr>
                <a:spLocks noChangeArrowheads="1"/>
              </p:cNvSpPr>
              <p:nvPr/>
            </p:nvSpPr>
            <p:spPr bwMode="auto">
              <a:xfrm>
                <a:off x="91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" name="Oval 758"/>
              <p:cNvSpPr>
                <a:spLocks noChangeArrowheads="1"/>
              </p:cNvSpPr>
              <p:nvPr/>
            </p:nvSpPr>
            <p:spPr bwMode="auto">
              <a:xfrm>
                <a:off x="96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" name="Oval 759"/>
              <p:cNvSpPr>
                <a:spLocks noChangeArrowheads="1"/>
              </p:cNvSpPr>
              <p:nvPr/>
            </p:nvSpPr>
            <p:spPr bwMode="auto">
              <a:xfrm>
                <a:off x="11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" name="Oval 760"/>
              <p:cNvSpPr>
                <a:spLocks noChangeArrowheads="1"/>
              </p:cNvSpPr>
              <p:nvPr/>
            </p:nvSpPr>
            <p:spPr bwMode="auto">
              <a:xfrm>
                <a:off x="841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" name="Oval 761"/>
              <p:cNvSpPr>
                <a:spLocks noChangeArrowheads="1"/>
              </p:cNvSpPr>
              <p:nvPr/>
            </p:nvSpPr>
            <p:spPr bwMode="auto">
              <a:xfrm>
                <a:off x="8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" name="Oval 762"/>
              <p:cNvSpPr>
                <a:spLocks noChangeArrowheads="1"/>
              </p:cNvSpPr>
              <p:nvPr/>
            </p:nvSpPr>
            <p:spPr bwMode="auto">
              <a:xfrm>
                <a:off x="122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" name="Oval 763"/>
              <p:cNvSpPr>
                <a:spLocks noChangeArrowheads="1"/>
              </p:cNvSpPr>
              <p:nvPr/>
            </p:nvSpPr>
            <p:spPr bwMode="auto">
              <a:xfrm>
                <a:off x="10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" name="Oval 764"/>
              <p:cNvSpPr>
                <a:spLocks noChangeArrowheads="1"/>
              </p:cNvSpPr>
              <p:nvPr/>
            </p:nvSpPr>
            <p:spPr bwMode="auto">
              <a:xfrm>
                <a:off x="806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" name="Oval 765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" name="Oval 766"/>
              <p:cNvSpPr>
                <a:spLocks noChangeArrowheads="1"/>
              </p:cNvSpPr>
              <p:nvPr/>
            </p:nvSpPr>
            <p:spPr bwMode="auto">
              <a:xfrm>
                <a:off x="12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" name="Oval 767"/>
              <p:cNvSpPr>
                <a:spLocks noChangeArrowheads="1"/>
              </p:cNvSpPr>
              <p:nvPr/>
            </p:nvSpPr>
            <p:spPr bwMode="auto">
              <a:xfrm>
                <a:off x="80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" name="Oval 768"/>
              <p:cNvSpPr>
                <a:spLocks noChangeArrowheads="1"/>
              </p:cNvSpPr>
              <p:nvPr/>
            </p:nvSpPr>
            <p:spPr bwMode="auto">
              <a:xfrm>
                <a:off x="101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" name="Oval 769"/>
              <p:cNvSpPr>
                <a:spLocks noChangeArrowheads="1"/>
              </p:cNvSpPr>
              <p:nvPr/>
            </p:nvSpPr>
            <p:spPr bwMode="auto">
              <a:xfrm>
                <a:off x="101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" name="Oval 770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" name="Oval 771"/>
              <p:cNvSpPr>
                <a:spLocks noChangeArrowheads="1"/>
              </p:cNvSpPr>
              <p:nvPr/>
            </p:nvSpPr>
            <p:spPr bwMode="auto">
              <a:xfrm>
                <a:off x="111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" name="Oval 772"/>
              <p:cNvSpPr>
                <a:spLocks noChangeArrowheads="1"/>
              </p:cNvSpPr>
              <p:nvPr/>
            </p:nvSpPr>
            <p:spPr bwMode="auto">
              <a:xfrm>
                <a:off x="11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" name="Oval 773"/>
              <p:cNvSpPr>
                <a:spLocks noChangeArrowheads="1"/>
              </p:cNvSpPr>
              <p:nvPr/>
            </p:nvSpPr>
            <p:spPr bwMode="auto">
              <a:xfrm>
                <a:off x="77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" name="Oval 774"/>
              <p:cNvSpPr>
                <a:spLocks noChangeArrowheads="1"/>
              </p:cNvSpPr>
              <p:nvPr/>
            </p:nvSpPr>
            <p:spPr bwMode="auto">
              <a:xfrm>
                <a:off x="93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" name="Oval 775"/>
              <p:cNvSpPr>
                <a:spLocks noChangeArrowheads="1"/>
              </p:cNvSpPr>
              <p:nvPr/>
            </p:nvSpPr>
            <p:spPr bwMode="auto">
              <a:xfrm>
                <a:off x="7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" name="Oval 776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" name="Oval 777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" name="Oval 778"/>
              <p:cNvSpPr>
                <a:spLocks noChangeArrowheads="1"/>
              </p:cNvSpPr>
              <p:nvPr/>
            </p:nvSpPr>
            <p:spPr bwMode="auto">
              <a:xfrm>
                <a:off x="32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" name="Oval 779"/>
              <p:cNvSpPr>
                <a:spLocks noChangeArrowheads="1"/>
              </p:cNvSpPr>
              <p:nvPr/>
            </p:nvSpPr>
            <p:spPr bwMode="auto">
              <a:xfrm>
                <a:off x="1958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" name="Oval 780"/>
              <p:cNvSpPr>
                <a:spLocks noChangeArrowheads="1"/>
              </p:cNvSpPr>
              <p:nvPr/>
            </p:nvSpPr>
            <p:spPr bwMode="auto">
              <a:xfrm>
                <a:off x="3124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" name="Oval 781"/>
              <p:cNvSpPr>
                <a:spLocks noChangeArrowheads="1"/>
              </p:cNvSpPr>
              <p:nvPr/>
            </p:nvSpPr>
            <p:spPr bwMode="auto">
              <a:xfrm>
                <a:off x="296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" name="Oval 782"/>
              <p:cNvSpPr>
                <a:spLocks noChangeArrowheads="1"/>
              </p:cNvSpPr>
              <p:nvPr/>
            </p:nvSpPr>
            <p:spPr bwMode="auto">
              <a:xfrm>
                <a:off x="289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" name="Oval 783"/>
              <p:cNvSpPr>
                <a:spLocks noChangeArrowheads="1"/>
              </p:cNvSpPr>
              <p:nvPr/>
            </p:nvSpPr>
            <p:spPr bwMode="auto">
              <a:xfrm>
                <a:off x="315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" name="Oval 784"/>
              <p:cNvSpPr>
                <a:spLocks noChangeArrowheads="1"/>
              </p:cNvSpPr>
              <p:nvPr/>
            </p:nvSpPr>
            <p:spPr bwMode="auto">
              <a:xfrm>
                <a:off x="258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" name="Oval 785"/>
              <p:cNvSpPr>
                <a:spLocks noChangeArrowheads="1"/>
              </p:cNvSpPr>
              <p:nvPr/>
            </p:nvSpPr>
            <p:spPr bwMode="auto">
              <a:xfrm>
                <a:off x="3121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" name="Oval 786"/>
              <p:cNvSpPr>
                <a:spLocks noChangeArrowheads="1"/>
              </p:cNvSpPr>
              <p:nvPr/>
            </p:nvSpPr>
            <p:spPr bwMode="auto">
              <a:xfrm>
                <a:off x="264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" name="Oval 787"/>
              <p:cNvSpPr>
                <a:spLocks noChangeArrowheads="1"/>
              </p:cNvSpPr>
              <p:nvPr/>
            </p:nvSpPr>
            <p:spPr bwMode="auto">
              <a:xfrm>
                <a:off x="2992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" name="Oval 788"/>
              <p:cNvSpPr>
                <a:spLocks noChangeArrowheads="1"/>
              </p:cNvSpPr>
              <p:nvPr/>
            </p:nvSpPr>
            <p:spPr bwMode="auto">
              <a:xfrm>
                <a:off x="111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" name="Oval 789"/>
              <p:cNvSpPr>
                <a:spLocks noChangeArrowheads="1"/>
              </p:cNvSpPr>
              <p:nvPr/>
            </p:nvSpPr>
            <p:spPr bwMode="auto">
              <a:xfrm>
                <a:off x="113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" name="Oval 790"/>
              <p:cNvSpPr>
                <a:spLocks noChangeArrowheads="1"/>
              </p:cNvSpPr>
              <p:nvPr/>
            </p:nvSpPr>
            <p:spPr bwMode="auto">
              <a:xfrm>
                <a:off x="386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" name="Oval 791"/>
              <p:cNvSpPr>
                <a:spLocks noChangeArrowheads="1"/>
              </p:cNvSpPr>
              <p:nvPr/>
            </p:nvSpPr>
            <p:spPr bwMode="auto">
              <a:xfrm>
                <a:off x="2213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" name="Oval 792"/>
              <p:cNvSpPr>
                <a:spLocks noChangeArrowheads="1"/>
              </p:cNvSpPr>
              <p:nvPr/>
            </p:nvSpPr>
            <p:spPr bwMode="auto">
              <a:xfrm>
                <a:off x="187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" name="Oval 793"/>
              <p:cNvSpPr>
                <a:spLocks noChangeArrowheads="1"/>
              </p:cNvSpPr>
              <p:nvPr/>
            </p:nvSpPr>
            <p:spPr bwMode="auto">
              <a:xfrm>
                <a:off x="1341" y="34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" name="Oval 794"/>
              <p:cNvSpPr>
                <a:spLocks noChangeArrowheads="1"/>
              </p:cNvSpPr>
              <p:nvPr/>
            </p:nvSpPr>
            <p:spPr bwMode="auto">
              <a:xfrm>
                <a:off x="43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" name="Oval 795"/>
              <p:cNvSpPr>
                <a:spLocks noChangeArrowheads="1"/>
              </p:cNvSpPr>
              <p:nvPr/>
            </p:nvSpPr>
            <p:spPr bwMode="auto">
              <a:xfrm>
                <a:off x="192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" name="Oval 796"/>
              <p:cNvSpPr>
                <a:spLocks noChangeArrowheads="1"/>
              </p:cNvSpPr>
              <p:nvPr/>
            </p:nvSpPr>
            <p:spPr bwMode="auto">
              <a:xfrm>
                <a:off x="233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" name="Oval 797"/>
              <p:cNvSpPr>
                <a:spLocks noChangeArrowheads="1"/>
              </p:cNvSpPr>
              <p:nvPr/>
            </p:nvSpPr>
            <p:spPr bwMode="auto">
              <a:xfrm>
                <a:off x="289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" name="Oval 798"/>
              <p:cNvSpPr>
                <a:spLocks noChangeArrowheads="1"/>
              </p:cNvSpPr>
              <p:nvPr/>
            </p:nvSpPr>
            <p:spPr bwMode="auto">
              <a:xfrm>
                <a:off x="35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" name="Oval 799"/>
              <p:cNvSpPr>
                <a:spLocks noChangeArrowheads="1"/>
              </p:cNvSpPr>
              <p:nvPr/>
            </p:nvSpPr>
            <p:spPr bwMode="auto">
              <a:xfrm>
                <a:off x="3110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" name="Oval 800"/>
              <p:cNvSpPr>
                <a:spLocks noChangeArrowheads="1"/>
              </p:cNvSpPr>
              <p:nvPr/>
            </p:nvSpPr>
            <p:spPr bwMode="auto">
              <a:xfrm>
                <a:off x="1201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" name="Oval 801"/>
              <p:cNvSpPr>
                <a:spLocks noChangeArrowheads="1"/>
              </p:cNvSpPr>
              <p:nvPr/>
            </p:nvSpPr>
            <p:spPr bwMode="auto">
              <a:xfrm>
                <a:off x="1665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" name="Oval 802"/>
              <p:cNvSpPr>
                <a:spLocks noChangeArrowheads="1"/>
              </p:cNvSpPr>
              <p:nvPr/>
            </p:nvSpPr>
            <p:spPr bwMode="auto">
              <a:xfrm>
                <a:off x="18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" name="Oval 803"/>
              <p:cNvSpPr>
                <a:spLocks noChangeArrowheads="1"/>
              </p:cNvSpPr>
              <p:nvPr/>
            </p:nvSpPr>
            <p:spPr bwMode="auto">
              <a:xfrm>
                <a:off x="1162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" name="Oval 804"/>
              <p:cNvSpPr>
                <a:spLocks noChangeArrowheads="1"/>
              </p:cNvSpPr>
              <p:nvPr/>
            </p:nvSpPr>
            <p:spPr bwMode="auto">
              <a:xfrm>
                <a:off x="1323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" name="Oval 805"/>
              <p:cNvSpPr>
                <a:spLocks noChangeArrowheads="1"/>
              </p:cNvSpPr>
              <p:nvPr/>
            </p:nvSpPr>
            <p:spPr bwMode="auto">
              <a:xfrm>
                <a:off x="10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" name="Oval 806"/>
              <p:cNvSpPr>
                <a:spLocks noChangeArrowheads="1"/>
              </p:cNvSpPr>
              <p:nvPr/>
            </p:nvSpPr>
            <p:spPr bwMode="auto">
              <a:xfrm>
                <a:off x="18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" name="Oval 807"/>
              <p:cNvSpPr>
                <a:spLocks noChangeArrowheads="1"/>
              </p:cNvSpPr>
              <p:nvPr/>
            </p:nvSpPr>
            <p:spPr bwMode="auto">
              <a:xfrm>
                <a:off x="2126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8" name="Group 1009"/>
            <p:cNvGrpSpPr>
              <a:grpSpLocks/>
            </p:cNvGrpSpPr>
            <p:nvPr/>
          </p:nvGrpSpPr>
          <p:grpSpPr bwMode="auto">
            <a:xfrm>
              <a:off x="789" y="1298"/>
              <a:ext cx="3208" cy="2283"/>
              <a:chOff x="789" y="1298"/>
              <a:chExt cx="3208" cy="2283"/>
            </a:xfrm>
          </p:grpSpPr>
          <p:sp>
            <p:nvSpPr>
              <p:cNvPr id="3569" name="Oval 809"/>
              <p:cNvSpPr>
                <a:spLocks noChangeArrowheads="1"/>
              </p:cNvSpPr>
              <p:nvPr/>
            </p:nvSpPr>
            <p:spPr bwMode="auto">
              <a:xfrm>
                <a:off x="1236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0" name="Oval 810"/>
              <p:cNvSpPr>
                <a:spLocks noChangeArrowheads="1"/>
              </p:cNvSpPr>
              <p:nvPr/>
            </p:nvSpPr>
            <p:spPr bwMode="auto">
              <a:xfrm>
                <a:off x="15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1" name="Oval 811"/>
              <p:cNvSpPr>
                <a:spLocks noChangeArrowheads="1"/>
              </p:cNvSpPr>
              <p:nvPr/>
            </p:nvSpPr>
            <p:spPr bwMode="auto">
              <a:xfrm>
                <a:off x="117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2" name="Oval 812"/>
              <p:cNvSpPr>
                <a:spLocks noChangeArrowheads="1"/>
              </p:cNvSpPr>
              <p:nvPr/>
            </p:nvSpPr>
            <p:spPr bwMode="auto">
              <a:xfrm>
                <a:off x="1058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3" name="Oval 813"/>
              <p:cNvSpPr>
                <a:spLocks noChangeArrowheads="1"/>
              </p:cNvSpPr>
              <p:nvPr/>
            </p:nvSpPr>
            <p:spPr bwMode="auto">
              <a:xfrm>
                <a:off x="26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4" name="Oval 814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5" name="Oval 815"/>
              <p:cNvSpPr>
                <a:spLocks noChangeArrowheads="1"/>
              </p:cNvSpPr>
              <p:nvPr/>
            </p:nvSpPr>
            <p:spPr bwMode="auto">
              <a:xfrm>
                <a:off x="111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6" name="Oval 816"/>
              <p:cNvSpPr>
                <a:spLocks noChangeArrowheads="1"/>
              </p:cNvSpPr>
              <p:nvPr/>
            </p:nvSpPr>
            <p:spPr bwMode="auto">
              <a:xfrm>
                <a:off x="20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7" name="Oval 817"/>
              <p:cNvSpPr>
                <a:spLocks noChangeArrowheads="1"/>
              </p:cNvSpPr>
              <p:nvPr/>
            </p:nvSpPr>
            <p:spPr bwMode="auto">
              <a:xfrm>
                <a:off x="99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8" name="Oval 818"/>
              <p:cNvSpPr>
                <a:spLocks noChangeArrowheads="1"/>
              </p:cNvSpPr>
              <p:nvPr/>
            </p:nvSpPr>
            <p:spPr bwMode="auto">
              <a:xfrm>
                <a:off x="10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9" name="Oval 819"/>
              <p:cNvSpPr>
                <a:spLocks noChangeArrowheads="1"/>
              </p:cNvSpPr>
              <p:nvPr/>
            </p:nvSpPr>
            <p:spPr bwMode="auto">
              <a:xfrm>
                <a:off x="144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0" name="Oval 820"/>
              <p:cNvSpPr>
                <a:spLocks noChangeArrowheads="1"/>
              </p:cNvSpPr>
              <p:nvPr/>
            </p:nvSpPr>
            <p:spPr bwMode="auto">
              <a:xfrm>
                <a:off x="20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1" name="Oval 821"/>
              <p:cNvSpPr>
                <a:spLocks noChangeArrowheads="1"/>
              </p:cNvSpPr>
              <p:nvPr/>
            </p:nvSpPr>
            <p:spPr bwMode="auto">
              <a:xfrm>
                <a:off x="159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2" name="Oval 822"/>
              <p:cNvSpPr>
                <a:spLocks noChangeArrowheads="1"/>
              </p:cNvSpPr>
              <p:nvPr/>
            </p:nvSpPr>
            <p:spPr bwMode="auto">
              <a:xfrm>
                <a:off x="158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3" name="Oval 823"/>
              <p:cNvSpPr>
                <a:spLocks noChangeArrowheads="1"/>
              </p:cNvSpPr>
              <p:nvPr/>
            </p:nvSpPr>
            <p:spPr bwMode="auto">
              <a:xfrm>
                <a:off x="1470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4" name="Oval 824"/>
              <p:cNvSpPr>
                <a:spLocks noChangeArrowheads="1"/>
              </p:cNvSpPr>
              <p:nvPr/>
            </p:nvSpPr>
            <p:spPr bwMode="auto">
              <a:xfrm>
                <a:off x="17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5" name="Oval 825"/>
              <p:cNvSpPr>
                <a:spLocks noChangeArrowheads="1"/>
              </p:cNvSpPr>
              <p:nvPr/>
            </p:nvSpPr>
            <p:spPr bwMode="auto">
              <a:xfrm>
                <a:off x="84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6" name="Oval 826"/>
              <p:cNvSpPr>
                <a:spLocks noChangeArrowheads="1"/>
              </p:cNvSpPr>
              <p:nvPr/>
            </p:nvSpPr>
            <p:spPr bwMode="auto">
              <a:xfrm>
                <a:off x="108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7" name="Oval 827"/>
              <p:cNvSpPr>
                <a:spLocks noChangeArrowheads="1"/>
              </p:cNvSpPr>
              <p:nvPr/>
            </p:nvSpPr>
            <p:spPr bwMode="auto">
              <a:xfrm>
                <a:off x="17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8" name="Oval 828"/>
              <p:cNvSpPr>
                <a:spLocks noChangeArrowheads="1"/>
              </p:cNvSpPr>
              <p:nvPr/>
            </p:nvSpPr>
            <p:spPr bwMode="auto">
              <a:xfrm>
                <a:off x="977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9" name="Oval 829"/>
              <p:cNvSpPr>
                <a:spLocks noChangeArrowheads="1"/>
              </p:cNvSpPr>
              <p:nvPr/>
            </p:nvSpPr>
            <p:spPr bwMode="auto">
              <a:xfrm>
                <a:off x="209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0" name="Oval 830"/>
              <p:cNvSpPr>
                <a:spLocks noChangeArrowheads="1"/>
              </p:cNvSpPr>
              <p:nvPr/>
            </p:nvSpPr>
            <p:spPr bwMode="auto">
              <a:xfrm>
                <a:off x="1211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1" name="Oval 831"/>
              <p:cNvSpPr>
                <a:spLocks noChangeArrowheads="1"/>
              </p:cNvSpPr>
              <p:nvPr/>
            </p:nvSpPr>
            <p:spPr bwMode="auto">
              <a:xfrm>
                <a:off x="15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2" name="Oval 832"/>
              <p:cNvSpPr>
                <a:spLocks noChangeArrowheads="1"/>
              </p:cNvSpPr>
              <p:nvPr/>
            </p:nvSpPr>
            <p:spPr bwMode="auto">
              <a:xfrm>
                <a:off x="1093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3" name="Oval 833"/>
              <p:cNvSpPr>
                <a:spLocks noChangeArrowheads="1"/>
              </p:cNvSpPr>
              <p:nvPr/>
            </p:nvSpPr>
            <p:spPr bwMode="auto">
              <a:xfrm>
                <a:off x="897" y="13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4" name="Oval 834"/>
              <p:cNvSpPr>
                <a:spLocks noChangeArrowheads="1"/>
              </p:cNvSpPr>
              <p:nvPr/>
            </p:nvSpPr>
            <p:spPr bwMode="auto">
              <a:xfrm>
                <a:off x="89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5" name="Oval 835"/>
              <p:cNvSpPr>
                <a:spLocks noChangeArrowheads="1"/>
              </p:cNvSpPr>
              <p:nvPr/>
            </p:nvSpPr>
            <p:spPr bwMode="auto">
              <a:xfrm>
                <a:off x="1302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6" name="Oval 836"/>
              <p:cNvSpPr>
                <a:spLocks noChangeArrowheads="1"/>
              </p:cNvSpPr>
              <p:nvPr/>
            </p:nvSpPr>
            <p:spPr bwMode="auto">
              <a:xfrm>
                <a:off x="183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7" name="Oval 837"/>
              <p:cNvSpPr>
                <a:spLocks noChangeArrowheads="1"/>
              </p:cNvSpPr>
              <p:nvPr/>
            </p:nvSpPr>
            <p:spPr bwMode="auto">
              <a:xfrm>
                <a:off x="78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8" name="Oval 838"/>
              <p:cNvSpPr>
                <a:spLocks noChangeArrowheads="1"/>
              </p:cNvSpPr>
              <p:nvPr/>
            </p:nvSpPr>
            <p:spPr bwMode="auto">
              <a:xfrm>
                <a:off x="101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9" name="Oval 839"/>
              <p:cNvSpPr>
                <a:spLocks noChangeArrowheads="1"/>
              </p:cNvSpPr>
              <p:nvPr/>
            </p:nvSpPr>
            <p:spPr bwMode="auto">
              <a:xfrm>
                <a:off x="901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0" name="Oval 840"/>
              <p:cNvSpPr>
                <a:spLocks noChangeArrowheads="1"/>
              </p:cNvSpPr>
              <p:nvPr/>
            </p:nvSpPr>
            <p:spPr bwMode="auto">
              <a:xfrm>
                <a:off x="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1" name="Oval 841"/>
              <p:cNvSpPr>
                <a:spLocks noChangeArrowheads="1"/>
              </p:cNvSpPr>
              <p:nvPr/>
            </p:nvSpPr>
            <p:spPr bwMode="auto">
              <a:xfrm>
                <a:off x="100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2" name="Oval 842"/>
              <p:cNvSpPr>
                <a:spLocks noChangeArrowheads="1"/>
              </p:cNvSpPr>
              <p:nvPr/>
            </p:nvSpPr>
            <p:spPr bwMode="auto">
              <a:xfrm>
                <a:off x="105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3" name="Oval 843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4" name="Oval 844"/>
              <p:cNvSpPr>
                <a:spLocks noChangeArrowheads="1"/>
              </p:cNvSpPr>
              <p:nvPr/>
            </p:nvSpPr>
            <p:spPr bwMode="auto">
              <a:xfrm>
                <a:off x="198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5" name="Oval 845"/>
              <p:cNvSpPr>
                <a:spLocks noChangeArrowheads="1"/>
              </p:cNvSpPr>
              <p:nvPr/>
            </p:nvSpPr>
            <p:spPr bwMode="auto">
              <a:xfrm>
                <a:off x="1553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6" name="Oval 846"/>
              <p:cNvSpPr>
                <a:spLocks noChangeArrowheads="1"/>
              </p:cNvSpPr>
              <p:nvPr/>
            </p:nvSpPr>
            <p:spPr bwMode="auto">
              <a:xfrm>
                <a:off x="156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7" name="Oval 847"/>
              <p:cNvSpPr>
                <a:spLocks noChangeArrowheads="1"/>
              </p:cNvSpPr>
              <p:nvPr/>
            </p:nvSpPr>
            <p:spPr bwMode="auto">
              <a:xfrm>
                <a:off x="1180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8" name="Oval 848"/>
              <p:cNvSpPr>
                <a:spLocks noChangeArrowheads="1"/>
              </p:cNvSpPr>
              <p:nvPr/>
            </p:nvSpPr>
            <p:spPr bwMode="auto">
              <a:xfrm>
                <a:off x="18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9" name="Oval 849"/>
              <p:cNvSpPr>
                <a:spLocks noChangeArrowheads="1"/>
              </p:cNvSpPr>
              <p:nvPr/>
            </p:nvSpPr>
            <p:spPr bwMode="auto">
              <a:xfrm>
                <a:off x="144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0" name="Oval 850"/>
              <p:cNvSpPr>
                <a:spLocks noChangeArrowheads="1"/>
              </p:cNvSpPr>
              <p:nvPr/>
            </p:nvSpPr>
            <p:spPr bwMode="auto">
              <a:xfrm>
                <a:off x="13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1" name="Oval 851"/>
              <p:cNvSpPr>
                <a:spLocks noChangeArrowheads="1"/>
              </p:cNvSpPr>
              <p:nvPr/>
            </p:nvSpPr>
            <p:spPr bwMode="auto">
              <a:xfrm>
                <a:off x="1889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2" name="Oval 852"/>
              <p:cNvSpPr>
                <a:spLocks noChangeArrowheads="1"/>
              </p:cNvSpPr>
              <p:nvPr/>
            </p:nvSpPr>
            <p:spPr bwMode="auto">
              <a:xfrm>
                <a:off x="1515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3" name="Oval 853"/>
              <p:cNvSpPr>
                <a:spLocks noChangeArrowheads="1"/>
              </p:cNvSpPr>
              <p:nvPr/>
            </p:nvSpPr>
            <p:spPr bwMode="auto">
              <a:xfrm>
                <a:off x="9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4" name="Oval 854"/>
              <p:cNvSpPr>
                <a:spLocks noChangeArrowheads="1"/>
              </p:cNvSpPr>
              <p:nvPr/>
            </p:nvSpPr>
            <p:spPr bwMode="auto">
              <a:xfrm>
                <a:off x="87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5" name="Oval 855"/>
              <p:cNvSpPr>
                <a:spLocks noChangeArrowheads="1"/>
              </p:cNvSpPr>
              <p:nvPr/>
            </p:nvSpPr>
            <p:spPr bwMode="auto">
              <a:xfrm>
                <a:off x="1110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" name="Oval 856"/>
              <p:cNvSpPr>
                <a:spLocks noChangeArrowheads="1"/>
              </p:cNvSpPr>
              <p:nvPr/>
            </p:nvSpPr>
            <p:spPr bwMode="auto">
              <a:xfrm>
                <a:off x="104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" name="Oval 857"/>
              <p:cNvSpPr>
                <a:spLocks noChangeArrowheads="1"/>
              </p:cNvSpPr>
              <p:nvPr/>
            </p:nvSpPr>
            <p:spPr bwMode="auto">
              <a:xfrm>
                <a:off x="109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8" name="Oval 858"/>
              <p:cNvSpPr>
                <a:spLocks noChangeArrowheads="1"/>
              </p:cNvSpPr>
              <p:nvPr/>
            </p:nvSpPr>
            <p:spPr bwMode="auto">
              <a:xfrm>
                <a:off x="939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9" name="Oval 859"/>
              <p:cNvSpPr>
                <a:spLocks noChangeArrowheads="1"/>
              </p:cNvSpPr>
              <p:nvPr/>
            </p:nvSpPr>
            <p:spPr bwMode="auto">
              <a:xfrm>
                <a:off x="14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0" name="Oval 860"/>
              <p:cNvSpPr>
                <a:spLocks noChangeArrowheads="1"/>
              </p:cNvSpPr>
              <p:nvPr/>
            </p:nvSpPr>
            <p:spPr bwMode="auto">
              <a:xfrm>
                <a:off x="191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1" name="Oval 861"/>
              <p:cNvSpPr>
                <a:spLocks noChangeArrowheads="1"/>
              </p:cNvSpPr>
              <p:nvPr/>
            </p:nvSpPr>
            <p:spPr bwMode="auto">
              <a:xfrm>
                <a:off x="1313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2" name="Oval 862"/>
              <p:cNvSpPr>
                <a:spLocks noChangeArrowheads="1"/>
              </p:cNvSpPr>
              <p:nvPr/>
            </p:nvSpPr>
            <p:spPr bwMode="auto">
              <a:xfrm>
                <a:off x="963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3" name="Oval 863"/>
              <p:cNvSpPr>
                <a:spLocks noChangeArrowheads="1"/>
              </p:cNvSpPr>
              <p:nvPr/>
            </p:nvSpPr>
            <p:spPr bwMode="auto">
              <a:xfrm>
                <a:off x="1162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4" name="Oval 864"/>
              <p:cNvSpPr>
                <a:spLocks noChangeArrowheads="1"/>
              </p:cNvSpPr>
              <p:nvPr/>
            </p:nvSpPr>
            <p:spPr bwMode="auto">
              <a:xfrm>
                <a:off x="95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5" name="Oval 865"/>
              <p:cNvSpPr>
                <a:spLocks noChangeArrowheads="1"/>
              </p:cNvSpPr>
              <p:nvPr/>
            </p:nvSpPr>
            <p:spPr bwMode="auto">
              <a:xfrm>
                <a:off x="855" y="15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6" name="Oval 866"/>
              <p:cNvSpPr>
                <a:spLocks noChangeArrowheads="1"/>
              </p:cNvSpPr>
              <p:nvPr/>
            </p:nvSpPr>
            <p:spPr bwMode="auto">
              <a:xfrm>
                <a:off x="12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7" name="Oval 867"/>
              <p:cNvSpPr>
                <a:spLocks noChangeArrowheads="1"/>
              </p:cNvSpPr>
              <p:nvPr/>
            </p:nvSpPr>
            <p:spPr bwMode="auto">
              <a:xfrm>
                <a:off x="109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8" name="Oval 868"/>
              <p:cNvSpPr>
                <a:spLocks noChangeArrowheads="1"/>
              </p:cNvSpPr>
              <p:nvPr/>
            </p:nvSpPr>
            <p:spPr bwMode="auto">
              <a:xfrm>
                <a:off x="10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9" name="Oval 869"/>
              <p:cNvSpPr>
                <a:spLocks noChangeArrowheads="1"/>
              </p:cNvSpPr>
              <p:nvPr/>
            </p:nvSpPr>
            <p:spPr bwMode="auto">
              <a:xfrm>
                <a:off x="1135" y="34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0" name="Oval 870"/>
              <p:cNvSpPr>
                <a:spLocks noChangeArrowheads="1"/>
              </p:cNvSpPr>
              <p:nvPr/>
            </p:nvSpPr>
            <p:spPr bwMode="auto">
              <a:xfrm>
                <a:off x="11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1" name="Oval 871"/>
              <p:cNvSpPr>
                <a:spLocks noChangeArrowheads="1"/>
              </p:cNvSpPr>
              <p:nvPr/>
            </p:nvSpPr>
            <p:spPr bwMode="auto">
              <a:xfrm>
                <a:off x="820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2" name="Oval 872"/>
              <p:cNvSpPr>
                <a:spLocks noChangeArrowheads="1"/>
              </p:cNvSpPr>
              <p:nvPr/>
            </p:nvSpPr>
            <p:spPr bwMode="auto">
              <a:xfrm>
                <a:off x="92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3" name="Oval 873"/>
              <p:cNvSpPr>
                <a:spLocks noChangeArrowheads="1"/>
              </p:cNvSpPr>
              <p:nvPr/>
            </p:nvSpPr>
            <p:spPr bwMode="auto">
              <a:xfrm>
                <a:off x="101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4" name="Oval 874"/>
              <p:cNvSpPr>
                <a:spLocks noChangeArrowheads="1"/>
              </p:cNvSpPr>
              <p:nvPr/>
            </p:nvSpPr>
            <p:spPr bwMode="auto">
              <a:xfrm>
                <a:off x="99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5" name="Oval 875"/>
              <p:cNvSpPr>
                <a:spLocks noChangeArrowheads="1"/>
              </p:cNvSpPr>
              <p:nvPr/>
            </p:nvSpPr>
            <p:spPr bwMode="auto">
              <a:xfrm>
                <a:off x="18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6" name="Oval 876"/>
              <p:cNvSpPr>
                <a:spLocks noChangeArrowheads="1"/>
              </p:cNvSpPr>
              <p:nvPr/>
            </p:nvSpPr>
            <p:spPr bwMode="auto">
              <a:xfrm>
                <a:off x="282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7" name="Oval 877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8" name="Oval 878"/>
              <p:cNvSpPr>
                <a:spLocks noChangeArrowheads="1"/>
              </p:cNvSpPr>
              <p:nvPr/>
            </p:nvSpPr>
            <p:spPr bwMode="auto">
              <a:xfrm>
                <a:off x="14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9" name="Oval 879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0" name="Oval 880"/>
              <p:cNvSpPr>
                <a:spLocks noChangeArrowheads="1"/>
              </p:cNvSpPr>
              <p:nvPr/>
            </p:nvSpPr>
            <p:spPr bwMode="auto">
              <a:xfrm>
                <a:off x="18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1" name="Oval 881"/>
              <p:cNvSpPr>
                <a:spLocks noChangeArrowheads="1"/>
              </p:cNvSpPr>
              <p:nvPr/>
            </p:nvSpPr>
            <p:spPr bwMode="auto">
              <a:xfrm>
                <a:off x="9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2" name="Oval 882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3" name="Oval 883"/>
              <p:cNvSpPr>
                <a:spLocks noChangeArrowheads="1"/>
              </p:cNvSpPr>
              <p:nvPr/>
            </p:nvSpPr>
            <p:spPr bwMode="auto">
              <a:xfrm>
                <a:off x="11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4" name="Oval 884"/>
              <p:cNvSpPr>
                <a:spLocks noChangeArrowheads="1"/>
              </p:cNvSpPr>
              <p:nvPr/>
            </p:nvSpPr>
            <p:spPr bwMode="auto">
              <a:xfrm>
                <a:off x="16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5" name="Oval 885"/>
              <p:cNvSpPr>
                <a:spLocks noChangeArrowheads="1"/>
              </p:cNvSpPr>
              <p:nvPr/>
            </p:nvSpPr>
            <p:spPr bwMode="auto">
              <a:xfrm>
                <a:off x="22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6" name="Oval 886"/>
              <p:cNvSpPr>
                <a:spLocks noChangeArrowheads="1"/>
              </p:cNvSpPr>
              <p:nvPr/>
            </p:nvSpPr>
            <p:spPr bwMode="auto">
              <a:xfrm>
                <a:off x="1536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7" name="Oval 887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8" name="Oval 888"/>
              <p:cNvSpPr>
                <a:spLocks noChangeArrowheads="1"/>
              </p:cNvSpPr>
              <p:nvPr/>
            </p:nvSpPr>
            <p:spPr bwMode="auto">
              <a:xfrm>
                <a:off x="1403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9" name="Oval 889"/>
              <p:cNvSpPr>
                <a:spLocks noChangeArrowheads="1"/>
              </p:cNvSpPr>
              <p:nvPr/>
            </p:nvSpPr>
            <p:spPr bwMode="auto">
              <a:xfrm>
                <a:off x="145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0" name="Oval 890"/>
              <p:cNvSpPr>
                <a:spLocks noChangeArrowheads="1"/>
              </p:cNvSpPr>
              <p:nvPr/>
            </p:nvSpPr>
            <p:spPr bwMode="auto">
              <a:xfrm>
                <a:off x="153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1" name="Oval 891"/>
              <p:cNvSpPr>
                <a:spLocks noChangeArrowheads="1"/>
              </p:cNvSpPr>
              <p:nvPr/>
            </p:nvSpPr>
            <p:spPr bwMode="auto">
              <a:xfrm>
                <a:off x="134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2" name="Oval 892"/>
              <p:cNvSpPr>
                <a:spLocks noChangeArrowheads="1"/>
              </p:cNvSpPr>
              <p:nvPr/>
            </p:nvSpPr>
            <p:spPr bwMode="auto">
              <a:xfrm>
                <a:off x="13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3" name="Oval 893"/>
              <p:cNvSpPr>
                <a:spLocks noChangeArrowheads="1"/>
              </p:cNvSpPr>
              <p:nvPr/>
            </p:nvSpPr>
            <p:spPr bwMode="auto">
              <a:xfrm>
                <a:off x="796" y="13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4" name="Oval 894"/>
              <p:cNvSpPr>
                <a:spLocks noChangeArrowheads="1"/>
              </p:cNvSpPr>
              <p:nvPr/>
            </p:nvSpPr>
            <p:spPr bwMode="auto">
              <a:xfrm>
                <a:off x="1107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5" name="Oval 895"/>
              <p:cNvSpPr>
                <a:spLocks noChangeArrowheads="1"/>
              </p:cNvSpPr>
              <p:nvPr/>
            </p:nvSpPr>
            <p:spPr bwMode="auto">
              <a:xfrm>
                <a:off x="127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6" name="Oval 896"/>
              <p:cNvSpPr>
                <a:spLocks noChangeArrowheads="1"/>
              </p:cNvSpPr>
              <p:nvPr/>
            </p:nvSpPr>
            <p:spPr bwMode="auto">
              <a:xfrm>
                <a:off x="124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7" name="Oval 897"/>
              <p:cNvSpPr>
                <a:spLocks noChangeArrowheads="1"/>
              </p:cNvSpPr>
              <p:nvPr/>
            </p:nvSpPr>
            <p:spPr bwMode="auto">
              <a:xfrm>
                <a:off x="2301" y="34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8" name="Oval 898"/>
              <p:cNvSpPr>
                <a:spLocks noChangeArrowheads="1"/>
              </p:cNvSpPr>
              <p:nvPr/>
            </p:nvSpPr>
            <p:spPr bwMode="auto">
              <a:xfrm>
                <a:off x="119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9" name="Oval 899"/>
              <p:cNvSpPr>
                <a:spLocks noChangeArrowheads="1"/>
              </p:cNvSpPr>
              <p:nvPr/>
            </p:nvSpPr>
            <p:spPr bwMode="auto">
              <a:xfrm>
                <a:off x="92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0" name="Oval 900"/>
              <p:cNvSpPr>
                <a:spLocks noChangeArrowheads="1"/>
              </p:cNvSpPr>
              <p:nvPr/>
            </p:nvSpPr>
            <p:spPr bwMode="auto">
              <a:xfrm>
                <a:off x="192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1" name="Oval 901"/>
              <p:cNvSpPr>
                <a:spLocks noChangeArrowheads="1"/>
              </p:cNvSpPr>
              <p:nvPr/>
            </p:nvSpPr>
            <p:spPr bwMode="auto">
              <a:xfrm>
                <a:off x="13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2" name="Oval 902"/>
              <p:cNvSpPr>
                <a:spLocks noChangeArrowheads="1"/>
              </p:cNvSpPr>
              <p:nvPr/>
            </p:nvSpPr>
            <p:spPr bwMode="auto">
              <a:xfrm>
                <a:off x="245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3" name="Oval 903"/>
              <p:cNvSpPr>
                <a:spLocks noChangeArrowheads="1"/>
              </p:cNvSpPr>
              <p:nvPr/>
            </p:nvSpPr>
            <p:spPr bwMode="auto">
              <a:xfrm>
                <a:off x="236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4" name="Oval 904"/>
              <p:cNvSpPr>
                <a:spLocks noChangeArrowheads="1"/>
              </p:cNvSpPr>
              <p:nvPr/>
            </p:nvSpPr>
            <p:spPr bwMode="auto">
              <a:xfrm>
                <a:off x="131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5" name="Oval 905"/>
              <p:cNvSpPr>
                <a:spLocks noChangeArrowheads="1"/>
              </p:cNvSpPr>
              <p:nvPr/>
            </p:nvSpPr>
            <p:spPr bwMode="auto">
              <a:xfrm>
                <a:off x="24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6" name="Oval 906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7" name="Oval 907"/>
              <p:cNvSpPr>
                <a:spLocks noChangeArrowheads="1"/>
              </p:cNvSpPr>
              <p:nvPr/>
            </p:nvSpPr>
            <p:spPr bwMode="auto">
              <a:xfrm>
                <a:off x="2091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8" name="Oval 908"/>
              <p:cNvSpPr>
                <a:spLocks noChangeArrowheads="1"/>
              </p:cNvSpPr>
              <p:nvPr/>
            </p:nvSpPr>
            <p:spPr bwMode="auto">
              <a:xfrm>
                <a:off x="2102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" name="Oval 909"/>
              <p:cNvSpPr>
                <a:spLocks noChangeArrowheads="1"/>
              </p:cNvSpPr>
              <p:nvPr/>
            </p:nvSpPr>
            <p:spPr bwMode="auto">
              <a:xfrm>
                <a:off x="1735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" name="Oval 910"/>
              <p:cNvSpPr>
                <a:spLocks noChangeArrowheads="1"/>
              </p:cNvSpPr>
              <p:nvPr/>
            </p:nvSpPr>
            <p:spPr bwMode="auto">
              <a:xfrm>
                <a:off x="25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" name="Oval 911"/>
              <p:cNvSpPr>
                <a:spLocks noChangeArrowheads="1"/>
              </p:cNvSpPr>
              <p:nvPr/>
            </p:nvSpPr>
            <p:spPr bwMode="auto">
              <a:xfrm>
                <a:off x="3610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" name="Oval 912"/>
              <p:cNvSpPr>
                <a:spLocks noChangeArrowheads="1"/>
              </p:cNvSpPr>
              <p:nvPr/>
            </p:nvSpPr>
            <p:spPr bwMode="auto">
              <a:xfrm>
                <a:off x="1341" y="310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" name="Oval 913"/>
              <p:cNvSpPr>
                <a:spLocks noChangeArrowheads="1"/>
              </p:cNvSpPr>
              <p:nvPr/>
            </p:nvSpPr>
            <p:spPr bwMode="auto">
              <a:xfrm>
                <a:off x="1965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" name="Oval 914"/>
              <p:cNvSpPr>
                <a:spLocks noChangeArrowheads="1"/>
              </p:cNvSpPr>
              <p:nvPr/>
            </p:nvSpPr>
            <p:spPr bwMode="auto">
              <a:xfrm>
                <a:off x="116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" name="Oval 915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" name="Oval 916"/>
              <p:cNvSpPr>
                <a:spLocks noChangeArrowheads="1"/>
              </p:cNvSpPr>
              <p:nvPr/>
            </p:nvSpPr>
            <p:spPr bwMode="auto">
              <a:xfrm>
                <a:off x="11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7" name="Oval 917"/>
              <p:cNvSpPr>
                <a:spLocks noChangeArrowheads="1"/>
              </p:cNvSpPr>
              <p:nvPr/>
            </p:nvSpPr>
            <p:spPr bwMode="auto">
              <a:xfrm>
                <a:off x="121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8" name="Oval 918"/>
              <p:cNvSpPr>
                <a:spLocks noChangeArrowheads="1"/>
              </p:cNvSpPr>
              <p:nvPr/>
            </p:nvSpPr>
            <p:spPr bwMode="auto">
              <a:xfrm>
                <a:off x="161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9" name="Oval 919"/>
              <p:cNvSpPr>
                <a:spLocks noChangeArrowheads="1"/>
              </p:cNvSpPr>
              <p:nvPr/>
            </p:nvSpPr>
            <p:spPr bwMode="auto">
              <a:xfrm>
                <a:off x="2527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0" name="Oval 920"/>
              <p:cNvSpPr>
                <a:spLocks noChangeArrowheads="1"/>
              </p:cNvSpPr>
              <p:nvPr/>
            </p:nvSpPr>
            <p:spPr bwMode="auto">
              <a:xfrm>
                <a:off x="3288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1" name="Oval 921"/>
              <p:cNvSpPr>
                <a:spLocks noChangeArrowheads="1"/>
              </p:cNvSpPr>
              <p:nvPr/>
            </p:nvSpPr>
            <p:spPr bwMode="auto">
              <a:xfrm>
                <a:off x="235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2" name="Oval 922"/>
              <p:cNvSpPr>
                <a:spLocks noChangeArrowheads="1"/>
              </p:cNvSpPr>
              <p:nvPr/>
            </p:nvSpPr>
            <p:spPr bwMode="auto">
              <a:xfrm>
                <a:off x="2276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3" name="Oval 923"/>
              <p:cNvSpPr>
                <a:spLocks noChangeArrowheads="1"/>
              </p:cNvSpPr>
              <p:nvPr/>
            </p:nvSpPr>
            <p:spPr bwMode="auto">
              <a:xfrm>
                <a:off x="3494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4" name="Oval 924"/>
              <p:cNvSpPr>
                <a:spLocks noChangeArrowheads="1"/>
              </p:cNvSpPr>
              <p:nvPr/>
            </p:nvSpPr>
            <p:spPr bwMode="auto">
              <a:xfrm>
                <a:off x="39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5" name="Oval 925"/>
              <p:cNvSpPr>
                <a:spLocks noChangeArrowheads="1"/>
              </p:cNvSpPr>
              <p:nvPr/>
            </p:nvSpPr>
            <p:spPr bwMode="auto">
              <a:xfrm>
                <a:off x="284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6" name="Oval 926"/>
              <p:cNvSpPr>
                <a:spLocks noChangeArrowheads="1"/>
              </p:cNvSpPr>
              <p:nvPr/>
            </p:nvSpPr>
            <p:spPr bwMode="auto">
              <a:xfrm>
                <a:off x="284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7" name="Oval 927"/>
              <p:cNvSpPr>
                <a:spLocks noChangeArrowheads="1"/>
              </p:cNvSpPr>
              <p:nvPr/>
            </p:nvSpPr>
            <p:spPr bwMode="auto">
              <a:xfrm>
                <a:off x="3508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8" name="Oval 928"/>
              <p:cNvSpPr>
                <a:spLocks noChangeArrowheads="1"/>
              </p:cNvSpPr>
              <p:nvPr/>
            </p:nvSpPr>
            <p:spPr bwMode="auto">
              <a:xfrm>
                <a:off x="2880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9" name="Oval 929"/>
              <p:cNvSpPr>
                <a:spLocks noChangeArrowheads="1"/>
              </p:cNvSpPr>
              <p:nvPr/>
            </p:nvSpPr>
            <p:spPr bwMode="auto">
              <a:xfrm>
                <a:off x="1801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0" name="Oval 930"/>
              <p:cNvSpPr>
                <a:spLocks noChangeArrowheads="1"/>
              </p:cNvSpPr>
              <p:nvPr/>
            </p:nvSpPr>
            <p:spPr bwMode="auto">
              <a:xfrm>
                <a:off x="108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1" name="Oval 931"/>
              <p:cNvSpPr>
                <a:spLocks noChangeArrowheads="1"/>
              </p:cNvSpPr>
              <p:nvPr/>
            </p:nvSpPr>
            <p:spPr bwMode="auto">
              <a:xfrm>
                <a:off x="82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2" name="Oval 932"/>
              <p:cNvSpPr>
                <a:spLocks noChangeArrowheads="1"/>
              </p:cNvSpPr>
              <p:nvPr/>
            </p:nvSpPr>
            <p:spPr bwMode="auto">
              <a:xfrm>
                <a:off x="25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3" name="Oval 933"/>
              <p:cNvSpPr>
                <a:spLocks noChangeArrowheads="1"/>
              </p:cNvSpPr>
              <p:nvPr/>
            </p:nvSpPr>
            <p:spPr bwMode="auto">
              <a:xfrm>
                <a:off x="111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4" name="Oval 934"/>
              <p:cNvSpPr>
                <a:spLocks noChangeArrowheads="1"/>
              </p:cNvSpPr>
              <p:nvPr/>
            </p:nvSpPr>
            <p:spPr bwMode="auto">
              <a:xfrm>
                <a:off x="104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5" name="Oval 935"/>
              <p:cNvSpPr>
                <a:spLocks noChangeArrowheads="1"/>
              </p:cNvSpPr>
              <p:nvPr/>
            </p:nvSpPr>
            <p:spPr bwMode="auto">
              <a:xfrm>
                <a:off x="1162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6" name="Oval 936"/>
              <p:cNvSpPr>
                <a:spLocks noChangeArrowheads="1"/>
              </p:cNvSpPr>
              <p:nvPr/>
            </p:nvSpPr>
            <p:spPr bwMode="auto">
              <a:xfrm>
                <a:off x="1306" y="24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7" name="Oval 937"/>
              <p:cNvSpPr>
                <a:spLocks noChangeArrowheads="1"/>
              </p:cNvSpPr>
              <p:nvPr/>
            </p:nvSpPr>
            <p:spPr bwMode="auto">
              <a:xfrm>
                <a:off x="10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8" name="Oval 938"/>
              <p:cNvSpPr>
                <a:spLocks noChangeArrowheads="1"/>
              </p:cNvSpPr>
              <p:nvPr/>
            </p:nvSpPr>
            <p:spPr bwMode="auto">
              <a:xfrm>
                <a:off x="178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" name="Oval 939"/>
              <p:cNvSpPr>
                <a:spLocks noChangeArrowheads="1"/>
              </p:cNvSpPr>
              <p:nvPr/>
            </p:nvSpPr>
            <p:spPr bwMode="auto">
              <a:xfrm>
                <a:off x="125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" name="Oval 940"/>
              <p:cNvSpPr>
                <a:spLocks noChangeArrowheads="1"/>
              </p:cNvSpPr>
              <p:nvPr/>
            </p:nvSpPr>
            <p:spPr bwMode="auto">
              <a:xfrm>
                <a:off x="1040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" name="Oval 941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" name="Oval 942"/>
              <p:cNvSpPr>
                <a:spLocks noChangeArrowheads="1"/>
              </p:cNvSpPr>
              <p:nvPr/>
            </p:nvSpPr>
            <p:spPr bwMode="auto">
              <a:xfrm>
                <a:off x="946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" name="Oval 943"/>
              <p:cNvSpPr>
                <a:spLocks noChangeArrowheads="1"/>
              </p:cNvSpPr>
              <p:nvPr/>
            </p:nvSpPr>
            <p:spPr bwMode="auto">
              <a:xfrm>
                <a:off x="10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" name="Oval 944"/>
              <p:cNvSpPr>
                <a:spLocks noChangeArrowheads="1"/>
              </p:cNvSpPr>
              <p:nvPr/>
            </p:nvSpPr>
            <p:spPr bwMode="auto">
              <a:xfrm>
                <a:off x="113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" name="Oval 945"/>
              <p:cNvSpPr>
                <a:spLocks noChangeArrowheads="1"/>
              </p:cNvSpPr>
              <p:nvPr/>
            </p:nvSpPr>
            <p:spPr bwMode="auto">
              <a:xfrm>
                <a:off x="120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" name="Oval 946"/>
              <p:cNvSpPr>
                <a:spLocks noChangeArrowheads="1"/>
              </p:cNvSpPr>
              <p:nvPr/>
            </p:nvSpPr>
            <p:spPr bwMode="auto">
              <a:xfrm>
                <a:off x="118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" name="Oval 947"/>
              <p:cNvSpPr>
                <a:spLocks noChangeArrowheads="1"/>
              </p:cNvSpPr>
              <p:nvPr/>
            </p:nvSpPr>
            <p:spPr bwMode="auto">
              <a:xfrm>
                <a:off x="16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" name="Oval 948"/>
              <p:cNvSpPr>
                <a:spLocks noChangeArrowheads="1"/>
              </p:cNvSpPr>
              <p:nvPr/>
            </p:nvSpPr>
            <p:spPr bwMode="auto">
              <a:xfrm>
                <a:off x="126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" name="Oval 949"/>
              <p:cNvSpPr>
                <a:spLocks noChangeArrowheads="1"/>
              </p:cNvSpPr>
              <p:nvPr/>
            </p:nvSpPr>
            <p:spPr bwMode="auto">
              <a:xfrm>
                <a:off x="943" y="335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" name="Oval 950"/>
              <p:cNvSpPr>
                <a:spLocks noChangeArrowheads="1"/>
              </p:cNvSpPr>
              <p:nvPr/>
            </p:nvSpPr>
            <p:spPr bwMode="auto">
              <a:xfrm>
                <a:off x="16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" name="Oval 951"/>
              <p:cNvSpPr>
                <a:spLocks noChangeArrowheads="1"/>
              </p:cNvSpPr>
              <p:nvPr/>
            </p:nvSpPr>
            <p:spPr bwMode="auto">
              <a:xfrm>
                <a:off x="1082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" name="Oval 952"/>
              <p:cNvSpPr>
                <a:spLocks noChangeArrowheads="1"/>
              </p:cNvSpPr>
              <p:nvPr/>
            </p:nvSpPr>
            <p:spPr bwMode="auto">
              <a:xfrm>
                <a:off x="131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" name="Oval 953"/>
              <p:cNvSpPr>
                <a:spLocks noChangeArrowheads="1"/>
              </p:cNvSpPr>
              <p:nvPr/>
            </p:nvSpPr>
            <p:spPr bwMode="auto">
              <a:xfrm>
                <a:off x="102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" name="Oval 954"/>
              <p:cNvSpPr>
                <a:spLocks noChangeArrowheads="1"/>
              </p:cNvSpPr>
              <p:nvPr/>
            </p:nvSpPr>
            <p:spPr bwMode="auto">
              <a:xfrm>
                <a:off x="160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" name="Oval 955"/>
              <p:cNvSpPr>
                <a:spLocks noChangeArrowheads="1"/>
              </p:cNvSpPr>
              <p:nvPr/>
            </p:nvSpPr>
            <p:spPr bwMode="auto">
              <a:xfrm>
                <a:off x="24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" name="Oval 956"/>
              <p:cNvSpPr>
                <a:spLocks noChangeArrowheads="1"/>
              </p:cNvSpPr>
              <p:nvPr/>
            </p:nvSpPr>
            <p:spPr bwMode="auto">
              <a:xfrm>
                <a:off x="15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" name="Oval 957"/>
              <p:cNvSpPr>
                <a:spLocks noChangeArrowheads="1"/>
              </p:cNvSpPr>
              <p:nvPr/>
            </p:nvSpPr>
            <p:spPr bwMode="auto">
              <a:xfrm>
                <a:off x="128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" name="Oval 958"/>
              <p:cNvSpPr>
                <a:spLocks noChangeArrowheads="1"/>
              </p:cNvSpPr>
              <p:nvPr/>
            </p:nvSpPr>
            <p:spPr bwMode="auto">
              <a:xfrm>
                <a:off x="998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" name="Oval 959"/>
              <p:cNvSpPr>
                <a:spLocks noChangeArrowheads="1"/>
              </p:cNvSpPr>
              <p:nvPr/>
            </p:nvSpPr>
            <p:spPr bwMode="auto">
              <a:xfrm>
                <a:off x="18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" name="Oval 960"/>
              <p:cNvSpPr>
                <a:spLocks noChangeArrowheads="1"/>
              </p:cNvSpPr>
              <p:nvPr/>
            </p:nvSpPr>
            <p:spPr bwMode="auto">
              <a:xfrm>
                <a:off x="1197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" name="Oval 961"/>
              <p:cNvSpPr>
                <a:spLocks noChangeArrowheads="1"/>
              </p:cNvSpPr>
              <p:nvPr/>
            </p:nvSpPr>
            <p:spPr bwMode="auto">
              <a:xfrm>
                <a:off x="110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" name="Oval 962"/>
              <p:cNvSpPr>
                <a:spLocks noChangeArrowheads="1"/>
              </p:cNvSpPr>
              <p:nvPr/>
            </p:nvSpPr>
            <p:spPr bwMode="auto">
              <a:xfrm>
                <a:off x="21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" name="Oval 963"/>
              <p:cNvSpPr>
                <a:spLocks noChangeArrowheads="1"/>
              </p:cNvSpPr>
              <p:nvPr/>
            </p:nvSpPr>
            <p:spPr bwMode="auto">
              <a:xfrm>
                <a:off x="186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" name="Oval 964"/>
              <p:cNvSpPr>
                <a:spLocks noChangeArrowheads="1"/>
              </p:cNvSpPr>
              <p:nvPr/>
            </p:nvSpPr>
            <p:spPr bwMode="auto">
              <a:xfrm>
                <a:off x="15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" name="Oval 965"/>
              <p:cNvSpPr>
                <a:spLocks noChangeArrowheads="1"/>
              </p:cNvSpPr>
              <p:nvPr/>
            </p:nvSpPr>
            <p:spPr bwMode="auto">
              <a:xfrm>
                <a:off x="1424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" name="Oval 966"/>
              <p:cNvSpPr>
                <a:spLocks noChangeArrowheads="1"/>
              </p:cNvSpPr>
              <p:nvPr/>
            </p:nvSpPr>
            <p:spPr bwMode="auto">
              <a:xfrm>
                <a:off x="1016" y="24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" name="Oval 967"/>
              <p:cNvSpPr>
                <a:spLocks noChangeArrowheads="1"/>
              </p:cNvSpPr>
              <p:nvPr/>
            </p:nvSpPr>
            <p:spPr bwMode="auto">
              <a:xfrm>
                <a:off x="116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" name="Oval 968"/>
              <p:cNvSpPr>
                <a:spLocks noChangeArrowheads="1"/>
              </p:cNvSpPr>
              <p:nvPr/>
            </p:nvSpPr>
            <p:spPr bwMode="auto">
              <a:xfrm>
                <a:off x="114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" name="Oval 969"/>
              <p:cNvSpPr>
                <a:spLocks noChangeArrowheads="1"/>
              </p:cNvSpPr>
              <p:nvPr/>
            </p:nvSpPr>
            <p:spPr bwMode="auto">
              <a:xfrm>
                <a:off x="1515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" name="Oval 970"/>
              <p:cNvSpPr>
                <a:spLocks noChangeArrowheads="1"/>
              </p:cNvSpPr>
              <p:nvPr/>
            </p:nvSpPr>
            <p:spPr bwMode="auto">
              <a:xfrm>
                <a:off x="158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" name="Oval 971"/>
              <p:cNvSpPr>
                <a:spLocks noChangeArrowheads="1"/>
              </p:cNvSpPr>
              <p:nvPr/>
            </p:nvSpPr>
            <p:spPr bwMode="auto">
              <a:xfrm>
                <a:off x="256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" name="Oval 972"/>
              <p:cNvSpPr>
                <a:spLocks noChangeArrowheads="1"/>
              </p:cNvSpPr>
              <p:nvPr/>
            </p:nvSpPr>
            <p:spPr bwMode="auto">
              <a:xfrm>
                <a:off x="91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" name="Oval 973"/>
              <p:cNvSpPr>
                <a:spLocks noChangeArrowheads="1"/>
              </p:cNvSpPr>
              <p:nvPr/>
            </p:nvSpPr>
            <p:spPr bwMode="auto">
              <a:xfrm>
                <a:off x="99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" name="Oval 974"/>
              <p:cNvSpPr>
                <a:spLocks noChangeArrowheads="1"/>
              </p:cNvSpPr>
              <p:nvPr/>
            </p:nvSpPr>
            <p:spPr bwMode="auto">
              <a:xfrm>
                <a:off x="936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" name="Oval 975"/>
              <p:cNvSpPr>
                <a:spLocks noChangeArrowheads="1"/>
              </p:cNvSpPr>
              <p:nvPr/>
            </p:nvSpPr>
            <p:spPr bwMode="auto">
              <a:xfrm>
                <a:off x="922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" name="Oval 976"/>
              <p:cNvSpPr>
                <a:spLocks noChangeArrowheads="1"/>
              </p:cNvSpPr>
              <p:nvPr/>
            </p:nvSpPr>
            <p:spPr bwMode="auto">
              <a:xfrm>
                <a:off x="172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" name="Oval 977"/>
              <p:cNvSpPr>
                <a:spLocks noChangeArrowheads="1"/>
              </p:cNvSpPr>
              <p:nvPr/>
            </p:nvSpPr>
            <p:spPr bwMode="auto">
              <a:xfrm>
                <a:off x="114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" name="Oval 978"/>
              <p:cNvSpPr>
                <a:spLocks noChangeArrowheads="1"/>
              </p:cNvSpPr>
              <p:nvPr/>
            </p:nvSpPr>
            <p:spPr bwMode="auto">
              <a:xfrm>
                <a:off x="180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" name="Oval 979"/>
              <p:cNvSpPr>
                <a:spLocks noChangeArrowheads="1"/>
              </p:cNvSpPr>
              <p:nvPr/>
            </p:nvSpPr>
            <p:spPr bwMode="auto">
              <a:xfrm>
                <a:off x="109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" name="Oval 980"/>
              <p:cNvSpPr>
                <a:spLocks noChangeArrowheads="1"/>
              </p:cNvSpPr>
              <p:nvPr/>
            </p:nvSpPr>
            <p:spPr bwMode="auto">
              <a:xfrm>
                <a:off x="1124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" name="Oval 981"/>
              <p:cNvSpPr>
                <a:spLocks noChangeArrowheads="1"/>
              </p:cNvSpPr>
              <p:nvPr/>
            </p:nvSpPr>
            <p:spPr bwMode="auto">
              <a:xfrm>
                <a:off x="1309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" name="Oval 982"/>
              <p:cNvSpPr>
                <a:spLocks noChangeArrowheads="1"/>
              </p:cNvSpPr>
              <p:nvPr/>
            </p:nvSpPr>
            <p:spPr bwMode="auto">
              <a:xfrm>
                <a:off x="140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" name="Oval 983"/>
              <p:cNvSpPr>
                <a:spLocks noChangeArrowheads="1"/>
              </p:cNvSpPr>
              <p:nvPr/>
            </p:nvSpPr>
            <p:spPr bwMode="auto">
              <a:xfrm>
                <a:off x="1299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" name="Oval 984"/>
              <p:cNvSpPr>
                <a:spLocks noChangeArrowheads="1"/>
              </p:cNvSpPr>
              <p:nvPr/>
            </p:nvSpPr>
            <p:spPr bwMode="auto">
              <a:xfrm>
                <a:off x="196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" name="Oval 985"/>
              <p:cNvSpPr>
                <a:spLocks noChangeArrowheads="1"/>
              </p:cNvSpPr>
              <p:nvPr/>
            </p:nvSpPr>
            <p:spPr bwMode="auto">
              <a:xfrm>
                <a:off x="11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" name="Oval 986"/>
              <p:cNvSpPr>
                <a:spLocks noChangeArrowheads="1"/>
              </p:cNvSpPr>
              <p:nvPr/>
            </p:nvSpPr>
            <p:spPr bwMode="auto">
              <a:xfrm>
                <a:off x="14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" name="Oval 987"/>
              <p:cNvSpPr>
                <a:spLocks noChangeArrowheads="1"/>
              </p:cNvSpPr>
              <p:nvPr/>
            </p:nvSpPr>
            <p:spPr bwMode="auto">
              <a:xfrm>
                <a:off x="1093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" name="Oval 988"/>
              <p:cNvSpPr>
                <a:spLocks noChangeArrowheads="1"/>
              </p:cNvSpPr>
              <p:nvPr/>
            </p:nvSpPr>
            <p:spPr bwMode="auto">
              <a:xfrm>
                <a:off x="10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" name="Oval 989"/>
              <p:cNvSpPr>
                <a:spLocks noChangeArrowheads="1"/>
              </p:cNvSpPr>
              <p:nvPr/>
            </p:nvSpPr>
            <p:spPr bwMode="auto">
              <a:xfrm>
                <a:off x="95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" name="Oval 990"/>
              <p:cNvSpPr>
                <a:spLocks noChangeArrowheads="1"/>
              </p:cNvSpPr>
              <p:nvPr/>
            </p:nvSpPr>
            <p:spPr bwMode="auto">
              <a:xfrm>
                <a:off x="1438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" name="Oval 991"/>
              <p:cNvSpPr>
                <a:spLocks noChangeArrowheads="1"/>
              </p:cNvSpPr>
              <p:nvPr/>
            </p:nvSpPr>
            <p:spPr bwMode="auto">
              <a:xfrm>
                <a:off x="120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" name="Oval 992"/>
              <p:cNvSpPr>
                <a:spLocks noChangeArrowheads="1"/>
              </p:cNvSpPr>
              <p:nvPr/>
            </p:nvSpPr>
            <p:spPr bwMode="auto">
              <a:xfrm>
                <a:off x="129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" name="Oval 993"/>
              <p:cNvSpPr>
                <a:spLocks noChangeArrowheads="1"/>
              </p:cNvSpPr>
              <p:nvPr/>
            </p:nvSpPr>
            <p:spPr bwMode="auto">
              <a:xfrm>
                <a:off x="1306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" name="Oval 994"/>
              <p:cNvSpPr>
                <a:spLocks noChangeArrowheads="1"/>
              </p:cNvSpPr>
              <p:nvPr/>
            </p:nvSpPr>
            <p:spPr bwMode="auto">
              <a:xfrm>
                <a:off x="125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" name="Oval 995"/>
              <p:cNvSpPr>
                <a:spLocks noChangeArrowheads="1"/>
              </p:cNvSpPr>
              <p:nvPr/>
            </p:nvSpPr>
            <p:spPr bwMode="auto">
              <a:xfrm>
                <a:off x="988" y="15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" name="Oval 996"/>
              <p:cNvSpPr>
                <a:spLocks noChangeArrowheads="1"/>
              </p:cNvSpPr>
              <p:nvPr/>
            </p:nvSpPr>
            <p:spPr bwMode="auto">
              <a:xfrm>
                <a:off x="162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" name="Oval 997"/>
              <p:cNvSpPr>
                <a:spLocks noChangeArrowheads="1"/>
              </p:cNvSpPr>
              <p:nvPr/>
            </p:nvSpPr>
            <p:spPr bwMode="auto">
              <a:xfrm>
                <a:off x="23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" name="Oval 998"/>
              <p:cNvSpPr>
                <a:spLocks noChangeArrowheads="1"/>
              </p:cNvSpPr>
              <p:nvPr/>
            </p:nvSpPr>
            <p:spPr bwMode="auto">
              <a:xfrm>
                <a:off x="15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" name="Oval 999"/>
              <p:cNvSpPr>
                <a:spLocks noChangeArrowheads="1"/>
              </p:cNvSpPr>
              <p:nvPr/>
            </p:nvSpPr>
            <p:spPr bwMode="auto">
              <a:xfrm>
                <a:off x="18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" name="Oval 1000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" name="Oval 1001"/>
              <p:cNvSpPr>
                <a:spLocks noChangeArrowheads="1"/>
              </p:cNvSpPr>
              <p:nvPr/>
            </p:nvSpPr>
            <p:spPr bwMode="auto">
              <a:xfrm>
                <a:off x="211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" name="Oval 1002"/>
              <p:cNvSpPr>
                <a:spLocks noChangeArrowheads="1"/>
              </p:cNvSpPr>
              <p:nvPr/>
            </p:nvSpPr>
            <p:spPr bwMode="auto">
              <a:xfrm>
                <a:off x="156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" name="Oval 1003"/>
              <p:cNvSpPr>
                <a:spLocks noChangeArrowheads="1"/>
              </p:cNvSpPr>
              <p:nvPr/>
            </p:nvSpPr>
            <p:spPr bwMode="auto">
              <a:xfrm>
                <a:off x="16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" name="Oval 1004"/>
              <p:cNvSpPr>
                <a:spLocks noChangeArrowheads="1"/>
              </p:cNvSpPr>
              <p:nvPr/>
            </p:nvSpPr>
            <p:spPr bwMode="auto">
              <a:xfrm>
                <a:off x="164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" name="Oval 1005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" name="Oval 1006"/>
              <p:cNvSpPr>
                <a:spLocks noChangeArrowheads="1"/>
              </p:cNvSpPr>
              <p:nvPr/>
            </p:nvSpPr>
            <p:spPr bwMode="auto">
              <a:xfrm>
                <a:off x="13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" name="Oval 1007"/>
              <p:cNvSpPr>
                <a:spLocks noChangeArrowheads="1"/>
              </p:cNvSpPr>
              <p:nvPr/>
            </p:nvSpPr>
            <p:spPr bwMode="auto">
              <a:xfrm>
                <a:off x="1679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" name="Oval 1008"/>
              <p:cNvSpPr>
                <a:spLocks noChangeArrowheads="1"/>
              </p:cNvSpPr>
              <p:nvPr/>
            </p:nvSpPr>
            <p:spPr bwMode="auto">
              <a:xfrm>
                <a:off x="186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9" name="Group 1210"/>
            <p:cNvGrpSpPr>
              <a:grpSpLocks/>
            </p:cNvGrpSpPr>
            <p:nvPr/>
          </p:nvGrpSpPr>
          <p:grpSpPr bwMode="auto">
            <a:xfrm>
              <a:off x="744" y="1535"/>
              <a:ext cx="2527" cy="2046"/>
              <a:chOff x="744" y="1535"/>
              <a:chExt cx="2527" cy="2046"/>
            </a:xfrm>
          </p:grpSpPr>
          <p:sp>
            <p:nvSpPr>
              <p:cNvPr id="3369" name="Oval 1010"/>
              <p:cNvSpPr>
                <a:spLocks noChangeArrowheads="1"/>
              </p:cNvSpPr>
              <p:nvPr/>
            </p:nvSpPr>
            <p:spPr bwMode="auto">
              <a:xfrm>
                <a:off x="151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0" name="Oval 1011"/>
              <p:cNvSpPr>
                <a:spLocks noChangeArrowheads="1"/>
              </p:cNvSpPr>
              <p:nvPr/>
            </p:nvSpPr>
            <p:spPr bwMode="auto">
              <a:xfrm>
                <a:off x="189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1" name="Oval 1012"/>
              <p:cNvSpPr>
                <a:spLocks noChangeArrowheads="1"/>
              </p:cNvSpPr>
              <p:nvPr/>
            </p:nvSpPr>
            <p:spPr bwMode="auto">
              <a:xfrm>
                <a:off x="1972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2" name="Oval 1013"/>
              <p:cNvSpPr>
                <a:spLocks noChangeArrowheads="1"/>
              </p:cNvSpPr>
              <p:nvPr/>
            </p:nvSpPr>
            <p:spPr bwMode="auto">
              <a:xfrm>
                <a:off x="19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3" name="Oval 1014"/>
              <p:cNvSpPr>
                <a:spLocks noChangeArrowheads="1"/>
              </p:cNvSpPr>
              <p:nvPr/>
            </p:nvSpPr>
            <p:spPr bwMode="auto">
              <a:xfrm>
                <a:off x="15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4" name="Oval 1015"/>
              <p:cNvSpPr>
                <a:spLocks noChangeArrowheads="1"/>
              </p:cNvSpPr>
              <p:nvPr/>
            </p:nvSpPr>
            <p:spPr bwMode="auto">
              <a:xfrm>
                <a:off x="149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5" name="Oval 1016"/>
              <p:cNvSpPr>
                <a:spLocks noChangeArrowheads="1"/>
              </p:cNvSpPr>
              <p:nvPr/>
            </p:nvSpPr>
            <p:spPr bwMode="auto">
              <a:xfrm>
                <a:off x="15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6" name="Oval 1017"/>
              <p:cNvSpPr>
                <a:spLocks noChangeArrowheads="1"/>
              </p:cNvSpPr>
              <p:nvPr/>
            </p:nvSpPr>
            <p:spPr bwMode="auto">
              <a:xfrm>
                <a:off x="1536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7" name="Oval 1018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8" name="Oval 1019"/>
              <p:cNvSpPr>
                <a:spLocks noChangeArrowheads="1"/>
              </p:cNvSpPr>
              <p:nvPr/>
            </p:nvSpPr>
            <p:spPr bwMode="auto">
              <a:xfrm>
                <a:off x="138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9" name="Oval 1020"/>
              <p:cNvSpPr>
                <a:spLocks noChangeArrowheads="1"/>
              </p:cNvSpPr>
              <p:nvPr/>
            </p:nvSpPr>
            <p:spPr bwMode="auto">
              <a:xfrm>
                <a:off x="143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0" name="Oval 1021"/>
              <p:cNvSpPr>
                <a:spLocks noChangeArrowheads="1"/>
              </p:cNvSpPr>
              <p:nvPr/>
            </p:nvSpPr>
            <p:spPr bwMode="auto">
              <a:xfrm>
                <a:off x="28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1" name="Oval 1022"/>
              <p:cNvSpPr>
                <a:spLocks noChangeArrowheads="1"/>
              </p:cNvSpPr>
              <p:nvPr/>
            </p:nvSpPr>
            <p:spPr bwMode="auto">
              <a:xfrm>
                <a:off x="189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2" name="Oval 1023"/>
              <p:cNvSpPr>
                <a:spLocks noChangeArrowheads="1"/>
              </p:cNvSpPr>
              <p:nvPr/>
            </p:nvSpPr>
            <p:spPr bwMode="auto">
              <a:xfrm>
                <a:off x="1595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3" name="Oval 1024"/>
              <p:cNvSpPr>
                <a:spLocks noChangeArrowheads="1"/>
              </p:cNvSpPr>
              <p:nvPr/>
            </p:nvSpPr>
            <p:spPr bwMode="auto">
              <a:xfrm>
                <a:off x="1096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4" name="Oval 1025"/>
              <p:cNvSpPr>
                <a:spLocks noChangeArrowheads="1"/>
              </p:cNvSpPr>
              <p:nvPr/>
            </p:nvSpPr>
            <p:spPr bwMode="auto">
              <a:xfrm>
                <a:off x="170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5" name="Oval 1026"/>
              <p:cNvSpPr>
                <a:spLocks noChangeArrowheads="1"/>
              </p:cNvSpPr>
              <p:nvPr/>
            </p:nvSpPr>
            <p:spPr bwMode="auto">
              <a:xfrm>
                <a:off x="95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6" name="Oval 1027"/>
              <p:cNvSpPr>
                <a:spLocks noChangeArrowheads="1"/>
              </p:cNvSpPr>
              <p:nvPr/>
            </p:nvSpPr>
            <p:spPr bwMode="auto">
              <a:xfrm>
                <a:off x="98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7" name="Oval 1028"/>
              <p:cNvSpPr>
                <a:spLocks noChangeArrowheads="1"/>
              </p:cNvSpPr>
              <p:nvPr/>
            </p:nvSpPr>
            <p:spPr bwMode="auto">
              <a:xfrm>
                <a:off x="1100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8" name="Oval 1029"/>
              <p:cNvSpPr>
                <a:spLocks noChangeArrowheads="1"/>
              </p:cNvSpPr>
              <p:nvPr/>
            </p:nvSpPr>
            <p:spPr bwMode="auto">
              <a:xfrm>
                <a:off x="904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9" name="Oval 1030"/>
              <p:cNvSpPr>
                <a:spLocks noChangeArrowheads="1"/>
              </p:cNvSpPr>
              <p:nvPr/>
            </p:nvSpPr>
            <p:spPr bwMode="auto">
              <a:xfrm>
                <a:off x="10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0" name="Oval 1031"/>
              <p:cNvSpPr>
                <a:spLocks noChangeArrowheads="1"/>
              </p:cNvSpPr>
              <p:nvPr/>
            </p:nvSpPr>
            <p:spPr bwMode="auto">
              <a:xfrm>
                <a:off x="125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1" name="Oval 1032"/>
              <p:cNvSpPr>
                <a:spLocks noChangeArrowheads="1"/>
              </p:cNvSpPr>
              <p:nvPr/>
            </p:nvSpPr>
            <p:spPr bwMode="auto">
              <a:xfrm>
                <a:off x="887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2" name="Oval 1033"/>
              <p:cNvSpPr>
                <a:spLocks noChangeArrowheads="1"/>
              </p:cNvSpPr>
              <p:nvPr/>
            </p:nvSpPr>
            <p:spPr bwMode="auto">
              <a:xfrm>
                <a:off x="20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3" name="Oval 1034"/>
              <p:cNvSpPr>
                <a:spLocks noChangeArrowheads="1"/>
              </p:cNvSpPr>
              <p:nvPr/>
            </p:nvSpPr>
            <p:spPr bwMode="auto">
              <a:xfrm>
                <a:off x="91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4" name="Oval 1035"/>
              <p:cNvSpPr>
                <a:spLocks noChangeArrowheads="1"/>
              </p:cNvSpPr>
              <p:nvPr/>
            </p:nvSpPr>
            <p:spPr bwMode="auto">
              <a:xfrm>
                <a:off x="109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5" name="Oval 1036"/>
              <p:cNvSpPr>
                <a:spLocks noChangeArrowheads="1"/>
              </p:cNvSpPr>
              <p:nvPr/>
            </p:nvSpPr>
            <p:spPr bwMode="auto">
              <a:xfrm>
                <a:off x="124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6" name="Oval 1037"/>
              <p:cNvSpPr>
                <a:spLocks noChangeArrowheads="1"/>
              </p:cNvSpPr>
              <p:nvPr/>
            </p:nvSpPr>
            <p:spPr bwMode="auto">
              <a:xfrm>
                <a:off x="1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7" name="Oval 1038"/>
              <p:cNvSpPr>
                <a:spLocks noChangeArrowheads="1"/>
              </p:cNvSpPr>
              <p:nvPr/>
            </p:nvSpPr>
            <p:spPr bwMode="auto">
              <a:xfrm>
                <a:off x="21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8" name="Oval 1039"/>
              <p:cNvSpPr>
                <a:spLocks noChangeArrowheads="1"/>
              </p:cNvSpPr>
              <p:nvPr/>
            </p:nvSpPr>
            <p:spPr bwMode="auto">
              <a:xfrm>
                <a:off x="126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9" name="Oval 1040"/>
              <p:cNvSpPr>
                <a:spLocks noChangeArrowheads="1"/>
              </p:cNvSpPr>
              <p:nvPr/>
            </p:nvSpPr>
            <p:spPr bwMode="auto">
              <a:xfrm>
                <a:off x="157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" name="Oval 1041"/>
              <p:cNvSpPr>
                <a:spLocks noChangeArrowheads="1"/>
              </p:cNvSpPr>
              <p:nvPr/>
            </p:nvSpPr>
            <p:spPr bwMode="auto">
              <a:xfrm>
                <a:off x="110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" name="Oval 1042"/>
              <p:cNvSpPr>
                <a:spLocks noChangeArrowheads="1"/>
              </p:cNvSpPr>
              <p:nvPr/>
            </p:nvSpPr>
            <p:spPr bwMode="auto">
              <a:xfrm>
                <a:off x="16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2" name="Oval 1043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3" name="Oval 1044"/>
              <p:cNvSpPr>
                <a:spLocks noChangeArrowheads="1"/>
              </p:cNvSpPr>
              <p:nvPr/>
            </p:nvSpPr>
            <p:spPr bwMode="auto">
              <a:xfrm>
                <a:off x="744" y="16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4" name="Oval 1045"/>
              <p:cNvSpPr>
                <a:spLocks noChangeArrowheads="1"/>
              </p:cNvSpPr>
              <p:nvPr/>
            </p:nvSpPr>
            <p:spPr bwMode="auto">
              <a:xfrm>
                <a:off x="166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5" name="Oval 1046"/>
              <p:cNvSpPr>
                <a:spLocks noChangeArrowheads="1"/>
              </p:cNvSpPr>
              <p:nvPr/>
            </p:nvSpPr>
            <p:spPr bwMode="auto">
              <a:xfrm>
                <a:off x="890" y="15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6" name="Oval 1047"/>
              <p:cNvSpPr>
                <a:spLocks noChangeArrowheads="1"/>
              </p:cNvSpPr>
              <p:nvPr/>
            </p:nvSpPr>
            <p:spPr bwMode="auto">
              <a:xfrm>
                <a:off x="1131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7" name="Oval 1048"/>
              <p:cNvSpPr>
                <a:spLocks noChangeArrowheads="1"/>
              </p:cNvSpPr>
              <p:nvPr/>
            </p:nvSpPr>
            <p:spPr bwMode="auto">
              <a:xfrm>
                <a:off x="32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8" name="Oval 1049"/>
              <p:cNvSpPr>
                <a:spLocks noChangeArrowheads="1"/>
              </p:cNvSpPr>
              <p:nvPr/>
            </p:nvSpPr>
            <p:spPr bwMode="auto">
              <a:xfrm>
                <a:off x="799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9" name="Oval 1050"/>
              <p:cNvSpPr>
                <a:spLocks noChangeArrowheads="1"/>
              </p:cNvSpPr>
              <p:nvPr/>
            </p:nvSpPr>
            <p:spPr bwMode="auto">
              <a:xfrm>
                <a:off x="268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0" name="Oval 1051"/>
              <p:cNvSpPr>
                <a:spLocks noChangeArrowheads="1"/>
              </p:cNvSpPr>
              <p:nvPr/>
            </p:nvSpPr>
            <p:spPr bwMode="auto">
              <a:xfrm>
                <a:off x="12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1" name="Oval 1052"/>
              <p:cNvSpPr>
                <a:spLocks noChangeArrowheads="1"/>
              </p:cNvSpPr>
              <p:nvPr/>
            </p:nvSpPr>
            <p:spPr bwMode="auto">
              <a:xfrm>
                <a:off x="10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2" name="Oval 1053"/>
              <p:cNvSpPr>
                <a:spLocks noChangeArrowheads="1"/>
              </p:cNvSpPr>
              <p:nvPr/>
            </p:nvSpPr>
            <p:spPr bwMode="auto">
              <a:xfrm>
                <a:off x="97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3" name="Oval 1054"/>
              <p:cNvSpPr>
                <a:spLocks noChangeArrowheads="1"/>
              </p:cNvSpPr>
              <p:nvPr/>
            </p:nvSpPr>
            <p:spPr bwMode="auto">
              <a:xfrm>
                <a:off x="1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4" name="Oval 1055"/>
              <p:cNvSpPr>
                <a:spLocks noChangeArrowheads="1"/>
              </p:cNvSpPr>
              <p:nvPr/>
            </p:nvSpPr>
            <p:spPr bwMode="auto">
              <a:xfrm>
                <a:off x="182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5" name="Oval 1056"/>
              <p:cNvSpPr>
                <a:spLocks noChangeArrowheads="1"/>
              </p:cNvSpPr>
              <p:nvPr/>
            </p:nvSpPr>
            <p:spPr bwMode="auto">
              <a:xfrm>
                <a:off x="226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6" name="Oval 1057"/>
              <p:cNvSpPr>
                <a:spLocks noChangeArrowheads="1"/>
              </p:cNvSpPr>
              <p:nvPr/>
            </p:nvSpPr>
            <p:spPr bwMode="auto">
              <a:xfrm>
                <a:off x="128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7" name="Oval 1058"/>
              <p:cNvSpPr>
                <a:spLocks noChangeArrowheads="1"/>
              </p:cNvSpPr>
              <p:nvPr/>
            </p:nvSpPr>
            <p:spPr bwMode="auto">
              <a:xfrm>
                <a:off x="25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8" name="Oval 1059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9" name="Oval 1060"/>
              <p:cNvSpPr>
                <a:spLocks noChangeArrowheads="1"/>
              </p:cNvSpPr>
              <p:nvPr/>
            </p:nvSpPr>
            <p:spPr bwMode="auto">
              <a:xfrm>
                <a:off x="158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0" name="Oval 1061"/>
              <p:cNvSpPr>
                <a:spLocks noChangeArrowheads="1"/>
              </p:cNvSpPr>
              <p:nvPr/>
            </p:nvSpPr>
            <p:spPr bwMode="auto">
              <a:xfrm>
                <a:off x="95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1" name="Oval 1062"/>
              <p:cNvSpPr>
                <a:spLocks noChangeArrowheads="1"/>
              </p:cNvSpPr>
              <p:nvPr/>
            </p:nvSpPr>
            <p:spPr bwMode="auto">
              <a:xfrm>
                <a:off x="180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2" name="Oval 1063"/>
              <p:cNvSpPr>
                <a:spLocks noChangeArrowheads="1"/>
              </p:cNvSpPr>
              <p:nvPr/>
            </p:nvSpPr>
            <p:spPr bwMode="auto">
              <a:xfrm>
                <a:off x="1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3" name="Oval 1064"/>
              <p:cNvSpPr>
                <a:spLocks noChangeArrowheads="1"/>
              </p:cNvSpPr>
              <p:nvPr/>
            </p:nvSpPr>
            <p:spPr bwMode="auto">
              <a:xfrm>
                <a:off x="20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4" name="Oval 1065"/>
              <p:cNvSpPr>
                <a:spLocks noChangeArrowheads="1"/>
              </p:cNvSpPr>
              <p:nvPr/>
            </p:nvSpPr>
            <p:spPr bwMode="auto">
              <a:xfrm>
                <a:off x="2356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5" name="Oval 1066"/>
              <p:cNvSpPr>
                <a:spLocks noChangeArrowheads="1"/>
              </p:cNvSpPr>
              <p:nvPr/>
            </p:nvSpPr>
            <p:spPr bwMode="auto">
              <a:xfrm>
                <a:off x="18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6" name="Oval 1067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7" name="Oval 1068"/>
              <p:cNvSpPr>
                <a:spLocks noChangeArrowheads="1"/>
              </p:cNvSpPr>
              <p:nvPr/>
            </p:nvSpPr>
            <p:spPr bwMode="auto">
              <a:xfrm>
                <a:off x="18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8" name="Oval 1069"/>
              <p:cNvSpPr>
                <a:spLocks noChangeArrowheads="1"/>
              </p:cNvSpPr>
              <p:nvPr/>
            </p:nvSpPr>
            <p:spPr bwMode="auto">
              <a:xfrm>
                <a:off x="134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9" name="Oval 1070"/>
              <p:cNvSpPr>
                <a:spLocks noChangeArrowheads="1"/>
              </p:cNvSpPr>
              <p:nvPr/>
            </p:nvSpPr>
            <p:spPr bwMode="auto">
              <a:xfrm>
                <a:off x="12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0" name="Oval 1071"/>
              <p:cNvSpPr>
                <a:spLocks noChangeArrowheads="1"/>
              </p:cNvSpPr>
              <p:nvPr/>
            </p:nvSpPr>
            <p:spPr bwMode="auto">
              <a:xfrm>
                <a:off x="18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1" name="Oval 1072"/>
              <p:cNvSpPr>
                <a:spLocks noChangeArrowheads="1"/>
              </p:cNvSpPr>
              <p:nvPr/>
            </p:nvSpPr>
            <p:spPr bwMode="auto">
              <a:xfrm>
                <a:off x="112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2" name="Oval 1073"/>
              <p:cNvSpPr>
                <a:spLocks noChangeArrowheads="1"/>
              </p:cNvSpPr>
              <p:nvPr/>
            </p:nvSpPr>
            <p:spPr bwMode="auto">
              <a:xfrm>
                <a:off x="2269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3" name="Oval 1074"/>
              <p:cNvSpPr>
                <a:spLocks noChangeArrowheads="1"/>
              </p:cNvSpPr>
              <p:nvPr/>
            </p:nvSpPr>
            <p:spPr bwMode="auto">
              <a:xfrm>
                <a:off x="31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4" name="Oval 1075"/>
              <p:cNvSpPr>
                <a:spLocks noChangeArrowheads="1"/>
              </p:cNvSpPr>
              <p:nvPr/>
            </p:nvSpPr>
            <p:spPr bwMode="auto">
              <a:xfrm>
                <a:off x="30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5" name="Oval 1076"/>
              <p:cNvSpPr>
                <a:spLocks noChangeArrowheads="1"/>
              </p:cNvSpPr>
              <p:nvPr/>
            </p:nvSpPr>
            <p:spPr bwMode="auto">
              <a:xfrm>
                <a:off x="27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6" name="Oval 1077"/>
              <p:cNvSpPr>
                <a:spLocks noChangeArrowheads="1"/>
              </p:cNvSpPr>
              <p:nvPr/>
            </p:nvSpPr>
            <p:spPr bwMode="auto">
              <a:xfrm>
                <a:off x="18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7" name="Oval 1078"/>
              <p:cNvSpPr>
                <a:spLocks noChangeArrowheads="1"/>
              </p:cNvSpPr>
              <p:nvPr/>
            </p:nvSpPr>
            <p:spPr bwMode="auto">
              <a:xfrm>
                <a:off x="97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8" name="Oval 1079"/>
              <p:cNvSpPr>
                <a:spLocks noChangeArrowheads="1"/>
              </p:cNvSpPr>
              <p:nvPr/>
            </p:nvSpPr>
            <p:spPr bwMode="auto">
              <a:xfrm>
                <a:off x="18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9" name="Oval 1080"/>
              <p:cNvSpPr>
                <a:spLocks noChangeArrowheads="1"/>
              </p:cNvSpPr>
              <p:nvPr/>
            </p:nvSpPr>
            <p:spPr bwMode="auto">
              <a:xfrm>
                <a:off x="911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0" name="Oval 1081"/>
              <p:cNvSpPr>
                <a:spLocks noChangeArrowheads="1"/>
              </p:cNvSpPr>
              <p:nvPr/>
            </p:nvSpPr>
            <p:spPr bwMode="auto">
              <a:xfrm>
                <a:off x="1166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1" name="Oval 1082"/>
              <p:cNvSpPr>
                <a:spLocks noChangeArrowheads="1"/>
              </p:cNvSpPr>
              <p:nvPr/>
            </p:nvSpPr>
            <p:spPr bwMode="auto">
              <a:xfrm>
                <a:off x="1183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2" name="Oval 1083"/>
              <p:cNvSpPr>
                <a:spLocks noChangeArrowheads="1"/>
              </p:cNvSpPr>
              <p:nvPr/>
            </p:nvSpPr>
            <p:spPr bwMode="auto">
              <a:xfrm>
                <a:off x="7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3" name="Oval 1084"/>
              <p:cNvSpPr>
                <a:spLocks noChangeArrowheads="1"/>
              </p:cNvSpPr>
              <p:nvPr/>
            </p:nvSpPr>
            <p:spPr bwMode="auto">
              <a:xfrm>
                <a:off x="11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4" name="Oval 1085"/>
              <p:cNvSpPr>
                <a:spLocks noChangeArrowheads="1"/>
              </p:cNvSpPr>
              <p:nvPr/>
            </p:nvSpPr>
            <p:spPr bwMode="auto">
              <a:xfrm>
                <a:off x="21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5" name="Oval 1086"/>
              <p:cNvSpPr>
                <a:spLocks noChangeArrowheads="1"/>
              </p:cNvSpPr>
              <p:nvPr/>
            </p:nvSpPr>
            <p:spPr bwMode="auto">
              <a:xfrm>
                <a:off x="12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6" name="Oval 1087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7" name="Oval 1088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8" name="Oval 1089"/>
              <p:cNvSpPr>
                <a:spLocks noChangeArrowheads="1"/>
              </p:cNvSpPr>
              <p:nvPr/>
            </p:nvSpPr>
            <p:spPr bwMode="auto">
              <a:xfrm>
                <a:off x="9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9" name="Oval 1090"/>
              <p:cNvSpPr>
                <a:spLocks noChangeArrowheads="1"/>
              </p:cNvSpPr>
              <p:nvPr/>
            </p:nvSpPr>
            <p:spPr bwMode="auto">
              <a:xfrm>
                <a:off x="119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0" name="Oval 1091"/>
              <p:cNvSpPr>
                <a:spLocks noChangeArrowheads="1"/>
              </p:cNvSpPr>
              <p:nvPr/>
            </p:nvSpPr>
            <p:spPr bwMode="auto">
              <a:xfrm>
                <a:off x="23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1" name="Oval 1092"/>
              <p:cNvSpPr>
                <a:spLocks noChangeArrowheads="1"/>
              </p:cNvSpPr>
              <p:nvPr/>
            </p:nvSpPr>
            <p:spPr bwMode="auto">
              <a:xfrm>
                <a:off x="145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2" name="Oval 1093"/>
              <p:cNvSpPr>
                <a:spLocks noChangeArrowheads="1"/>
              </p:cNvSpPr>
              <p:nvPr/>
            </p:nvSpPr>
            <p:spPr bwMode="auto">
              <a:xfrm>
                <a:off x="17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3" name="Oval 1094"/>
              <p:cNvSpPr>
                <a:spLocks noChangeArrowheads="1"/>
              </p:cNvSpPr>
              <p:nvPr/>
            </p:nvSpPr>
            <p:spPr bwMode="auto">
              <a:xfrm>
                <a:off x="108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4" name="Oval 1095"/>
              <p:cNvSpPr>
                <a:spLocks noChangeArrowheads="1"/>
              </p:cNvSpPr>
              <p:nvPr/>
            </p:nvSpPr>
            <p:spPr bwMode="auto">
              <a:xfrm>
                <a:off x="18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5" name="Oval 1096"/>
              <p:cNvSpPr>
                <a:spLocks noChangeArrowheads="1"/>
              </p:cNvSpPr>
              <p:nvPr/>
            </p:nvSpPr>
            <p:spPr bwMode="auto">
              <a:xfrm>
                <a:off x="109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6" name="Oval 1097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7" name="Oval 1098"/>
              <p:cNvSpPr>
                <a:spLocks noChangeArrowheads="1"/>
              </p:cNvSpPr>
              <p:nvPr/>
            </p:nvSpPr>
            <p:spPr bwMode="auto">
              <a:xfrm>
                <a:off x="1396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8" name="Oval 1099"/>
              <p:cNvSpPr>
                <a:spLocks noChangeArrowheads="1"/>
              </p:cNvSpPr>
              <p:nvPr/>
            </p:nvSpPr>
            <p:spPr bwMode="auto">
              <a:xfrm>
                <a:off x="18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9" name="Oval 1100"/>
              <p:cNvSpPr>
                <a:spLocks noChangeArrowheads="1"/>
              </p:cNvSpPr>
              <p:nvPr/>
            </p:nvSpPr>
            <p:spPr bwMode="auto">
              <a:xfrm>
                <a:off x="1424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0" name="Oval 1101"/>
              <p:cNvSpPr>
                <a:spLocks noChangeArrowheads="1"/>
              </p:cNvSpPr>
              <p:nvPr/>
            </p:nvSpPr>
            <p:spPr bwMode="auto">
              <a:xfrm>
                <a:off x="105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1" name="Oval 1102"/>
              <p:cNvSpPr>
                <a:spLocks noChangeArrowheads="1"/>
              </p:cNvSpPr>
              <p:nvPr/>
            </p:nvSpPr>
            <p:spPr bwMode="auto">
              <a:xfrm>
                <a:off x="998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2" name="Oval 1103"/>
              <p:cNvSpPr>
                <a:spLocks noChangeArrowheads="1"/>
              </p:cNvSpPr>
              <p:nvPr/>
            </p:nvSpPr>
            <p:spPr bwMode="auto">
              <a:xfrm>
                <a:off x="183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3" name="Oval 1104"/>
              <p:cNvSpPr>
                <a:spLocks noChangeArrowheads="1"/>
              </p:cNvSpPr>
              <p:nvPr/>
            </p:nvSpPr>
            <p:spPr bwMode="auto">
              <a:xfrm>
                <a:off x="15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4" name="Oval 1105"/>
              <p:cNvSpPr>
                <a:spLocks noChangeArrowheads="1"/>
              </p:cNvSpPr>
              <p:nvPr/>
            </p:nvSpPr>
            <p:spPr bwMode="auto">
              <a:xfrm>
                <a:off x="103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5" name="Oval 1106"/>
              <p:cNvSpPr>
                <a:spLocks noChangeArrowheads="1"/>
              </p:cNvSpPr>
              <p:nvPr/>
            </p:nvSpPr>
            <p:spPr bwMode="auto">
              <a:xfrm>
                <a:off x="93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6" name="Oval 1107"/>
              <p:cNvSpPr>
                <a:spLocks noChangeArrowheads="1"/>
              </p:cNvSpPr>
              <p:nvPr/>
            </p:nvSpPr>
            <p:spPr bwMode="auto">
              <a:xfrm>
                <a:off x="86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7" name="Oval 1108"/>
              <p:cNvSpPr>
                <a:spLocks noChangeArrowheads="1"/>
              </p:cNvSpPr>
              <p:nvPr/>
            </p:nvSpPr>
            <p:spPr bwMode="auto">
              <a:xfrm>
                <a:off x="925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8" name="Oval 1109"/>
              <p:cNvSpPr>
                <a:spLocks noChangeArrowheads="1"/>
              </p:cNvSpPr>
              <p:nvPr/>
            </p:nvSpPr>
            <p:spPr bwMode="auto">
              <a:xfrm>
                <a:off x="112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9" name="Oval 1110"/>
              <p:cNvSpPr>
                <a:spLocks noChangeArrowheads="1"/>
              </p:cNvSpPr>
              <p:nvPr/>
            </p:nvSpPr>
            <p:spPr bwMode="auto">
              <a:xfrm>
                <a:off x="89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0" name="Oval 1111"/>
              <p:cNvSpPr>
                <a:spLocks noChangeArrowheads="1"/>
              </p:cNvSpPr>
              <p:nvPr/>
            </p:nvSpPr>
            <p:spPr bwMode="auto">
              <a:xfrm>
                <a:off x="8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1" name="Oval 1112"/>
              <p:cNvSpPr>
                <a:spLocks noChangeArrowheads="1"/>
              </p:cNvSpPr>
              <p:nvPr/>
            </p:nvSpPr>
            <p:spPr bwMode="auto">
              <a:xfrm>
                <a:off x="25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2" name="Oval 1113"/>
              <p:cNvSpPr>
                <a:spLocks noChangeArrowheads="1"/>
              </p:cNvSpPr>
              <p:nvPr/>
            </p:nvSpPr>
            <p:spPr bwMode="auto">
              <a:xfrm>
                <a:off x="116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3" name="Oval 1114"/>
              <p:cNvSpPr>
                <a:spLocks noChangeArrowheads="1"/>
              </p:cNvSpPr>
              <p:nvPr/>
            </p:nvSpPr>
            <p:spPr bwMode="auto">
              <a:xfrm>
                <a:off x="1519" y="34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4" name="Oval 1115"/>
              <p:cNvSpPr>
                <a:spLocks noChangeArrowheads="1"/>
              </p:cNvSpPr>
              <p:nvPr/>
            </p:nvSpPr>
            <p:spPr bwMode="auto">
              <a:xfrm>
                <a:off x="1075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5" name="Oval 1116"/>
              <p:cNvSpPr>
                <a:spLocks noChangeArrowheads="1"/>
              </p:cNvSpPr>
              <p:nvPr/>
            </p:nvSpPr>
            <p:spPr bwMode="auto">
              <a:xfrm>
                <a:off x="1327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6" name="Oval 1117"/>
              <p:cNvSpPr>
                <a:spLocks noChangeArrowheads="1"/>
              </p:cNvSpPr>
              <p:nvPr/>
            </p:nvSpPr>
            <p:spPr bwMode="auto">
              <a:xfrm>
                <a:off x="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7" name="Oval 1118"/>
              <p:cNvSpPr>
                <a:spLocks noChangeArrowheads="1"/>
              </p:cNvSpPr>
              <p:nvPr/>
            </p:nvSpPr>
            <p:spPr bwMode="auto">
              <a:xfrm>
                <a:off x="91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8" name="Oval 1119"/>
              <p:cNvSpPr>
                <a:spLocks noChangeArrowheads="1"/>
              </p:cNvSpPr>
              <p:nvPr/>
            </p:nvSpPr>
            <p:spPr bwMode="auto">
              <a:xfrm>
                <a:off x="1142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9" name="Oval 1120"/>
              <p:cNvSpPr>
                <a:spLocks noChangeArrowheads="1"/>
              </p:cNvSpPr>
              <p:nvPr/>
            </p:nvSpPr>
            <p:spPr bwMode="auto">
              <a:xfrm>
                <a:off x="2095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0" name="Oval 1121"/>
              <p:cNvSpPr>
                <a:spLocks noChangeArrowheads="1"/>
              </p:cNvSpPr>
              <p:nvPr/>
            </p:nvSpPr>
            <p:spPr bwMode="auto">
              <a:xfrm>
                <a:off x="10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1" name="Oval 1122"/>
              <p:cNvSpPr>
                <a:spLocks noChangeArrowheads="1"/>
              </p:cNvSpPr>
              <p:nvPr/>
            </p:nvSpPr>
            <p:spPr bwMode="auto">
              <a:xfrm>
                <a:off x="883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2" name="Oval 1123"/>
              <p:cNvSpPr>
                <a:spLocks noChangeArrowheads="1"/>
              </p:cNvSpPr>
              <p:nvPr/>
            </p:nvSpPr>
            <p:spPr bwMode="auto">
              <a:xfrm>
                <a:off x="115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3" name="Oval 1124"/>
              <p:cNvSpPr>
                <a:spLocks noChangeArrowheads="1"/>
              </p:cNvSpPr>
              <p:nvPr/>
            </p:nvSpPr>
            <p:spPr bwMode="auto">
              <a:xfrm>
                <a:off x="172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4" name="Oval 1125"/>
              <p:cNvSpPr>
                <a:spLocks noChangeArrowheads="1"/>
              </p:cNvSpPr>
              <p:nvPr/>
            </p:nvSpPr>
            <p:spPr bwMode="auto">
              <a:xfrm>
                <a:off x="11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5" name="Oval 1126"/>
              <p:cNvSpPr>
                <a:spLocks noChangeArrowheads="1"/>
              </p:cNvSpPr>
              <p:nvPr/>
            </p:nvSpPr>
            <p:spPr bwMode="auto">
              <a:xfrm>
                <a:off x="11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6" name="Oval 1127"/>
              <p:cNvSpPr>
                <a:spLocks noChangeArrowheads="1"/>
              </p:cNvSpPr>
              <p:nvPr/>
            </p:nvSpPr>
            <p:spPr bwMode="auto">
              <a:xfrm>
                <a:off x="908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7" name="Oval 1128"/>
              <p:cNvSpPr>
                <a:spLocks noChangeArrowheads="1"/>
              </p:cNvSpPr>
              <p:nvPr/>
            </p:nvSpPr>
            <p:spPr bwMode="auto">
              <a:xfrm>
                <a:off x="119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8" name="Oval 1129"/>
              <p:cNvSpPr>
                <a:spLocks noChangeArrowheads="1"/>
              </p:cNvSpPr>
              <p:nvPr/>
            </p:nvSpPr>
            <p:spPr bwMode="auto">
              <a:xfrm>
                <a:off x="803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9" name="Oval 1130"/>
              <p:cNvSpPr>
                <a:spLocks noChangeArrowheads="1"/>
              </p:cNvSpPr>
              <p:nvPr/>
            </p:nvSpPr>
            <p:spPr bwMode="auto">
              <a:xfrm>
                <a:off x="13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0" name="Oval 1131"/>
              <p:cNvSpPr>
                <a:spLocks noChangeArrowheads="1"/>
              </p:cNvSpPr>
              <p:nvPr/>
            </p:nvSpPr>
            <p:spPr bwMode="auto">
              <a:xfrm>
                <a:off x="10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1" name="Oval 1132"/>
              <p:cNvSpPr>
                <a:spLocks noChangeArrowheads="1"/>
              </p:cNvSpPr>
              <p:nvPr/>
            </p:nvSpPr>
            <p:spPr bwMode="auto">
              <a:xfrm>
                <a:off x="109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2" name="Oval 1133"/>
              <p:cNvSpPr>
                <a:spLocks noChangeArrowheads="1"/>
              </p:cNvSpPr>
              <p:nvPr/>
            </p:nvSpPr>
            <p:spPr bwMode="auto">
              <a:xfrm>
                <a:off x="1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3" name="Oval 1134"/>
              <p:cNvSpPr>
                <a:spLocks noChangeArrowheads="1"/>
              </p:cNvSpPr>
              <p:nvPr/>
            </p:nvSpPr>
            <p:spPr bwMode="auto">
              <a:xfrm>
                <a:off x="855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4" name="Oval 1135"/>
              <p:cNvSpPr>
                <a:spLocks noChangeArrowheads="1"/>
              </p:cNvSpPr>
              <p:nvPr/>
            </p:nvSpPr>
            <p:spPr bwMode="auto">
              <a:xfrm>
                <a:off x="10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5" name="Oval 1136"/>
              <p:cNvSpPr>
                <a:spLocks noChangeArrowheads="1"/>
              </p:cNvSpPr>
              <p:nvPr/>
            </p:nvSpPr>
            <p:spPr bwMode="auto">
              <a:xfrm>
                <a:off x="981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6" name="Oval 1137"/>
              <p:cNvSpPr>
                <a:spLocks noChangeArrowheads="1"/>
              </p:cNvSpPr>
              <p:nvPr/>
            </p:nvSpPr>
            <p:spPr bwMode="auto">
              <a:xfrm>
                <a:off x="100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7" name="Oval 1138"/>
              <p:cNvSpPr>
                <a:spLocks noChangeArrowheads="1"/>
              </p:cNvSpPr>
              <p:nvPr/>
            </p:nvSpPr>
            <p:spPr bwMode="auto">
              <a:xfrm>
                <a:off x="970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8" name="Oval 1139"/>
              <p:cNvSpPr>
                <a:spLocks noChangeArrowheads="1"/>
              </p:cNvSpPr>
              <p:nvPr/>
            </p:nvSpPr>
            <p:spPr bwMode="auto">
              <a:xfrm>
                <a:off x="87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9" name="Oval 1140"/>
              <p:cNvSpPr>
                <a:spLocks noChangeArrowheads="1"/>
              </p:cNvSpPr>
              <p:nvPr/>
            </p:nvSpPr>
            <p:spPr bwMode="auto">
              <a:xfrm>
                <a:off x="1047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0" name="Oval 1141"/>
              <p:cNvSpPr>
                <a:spLocks noChangeArrowheads="1"/>
              </p:cNvSpPr>
              <p:nvPr/>
            </p:nvSpPr>
            <p:spPr bwMode="auto">
              <a:xfrm>
                <a:off x="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1" name="Oval 1142"/>
              <p:cNvSpPr>
                <a:spLocks noChangeArrowheads="1"/>
              </p:cNvSpPr>
              <p:nvPr/>
            </p:nvSpPr>
            <p:spPr bwMode="auto">
              <a:xfrm>
                <a:off x="10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2" name="Oval 1143"/>
              <p:cNvSpPr>
                <a:spLocks noChangeArrowheads="1"/>
              </p:cNvSpPr>
              <p:nvPr/>
            </p:nvSpPr>
            <p:spPr bwMode="auto">
              <a:xfrm>
                <a:off x="186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3" name="Oval 1144"/>
              <p:cNvSpPr>
                <a:spLocks noChangeArrowheads="1"/>
              </p:cNvSpPr>
              <p:nvPr/>
            </p:nvSpPr>
            <p:spPr bwMode="auto">
              <a:xfrm>
                <a:off x="148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4" name="Oval 1145"/>
              <p:cNvSpPr>
                <a:spLocks noChangeArrowheads="1"/>
              </p:cNvSpPr>
              <p:nvPr/>
            </p:nvSpPr>
            <p:spPr bwMode="auto">
              <a:xfrm>
                <a:off x="12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5" name="Oval 1146"/>
              <p:cNvSpPr>
                <a:spLocks noChangeArrowheads="1"/>
              </p:cNvSpPr>
              <p:nvPr/>
            </p:nvSpPr>
            <p:spPr bwMode="auto">
              <a:xfrm>
                <a:off x="1320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6" name="Oval 1147"/>
              <p:cNvSpPr>
                <a:spLocks noChangeArrowheads="1"/>
              </p:cNvSpPr>
              <p:nvPr/>
            </p:nvSpPr>
            <p:spPr bwMode="auto">
              <a:xfrm>
                <a:off x="116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7" name="Oval 1148"/>
              <p:cNvSpPr>
                <a:spLocks noChangeArrowheads="1"/>
              </p:cNvSpPr>
              <p:nvPr/>
            </p:nvSpPr>
            <p:spPr bwMode="auto">
              <a:xfrm>
                <a:off x="77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8" name="Oval 1149"/>
              <p:cNvSpPr>
                <a:spLocks noChangeArrowheads="1"/>
              </p:cNvSpPr>
              <p:nvPr/>
            </p:nvSpPr>
            <p:spPr bwMode="auto">
              <a:xfrm>
                <a:off x="115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9" name="Oval 1150"/>
              <p:cNvSpPr>
                <a:spLocks noChangeArrowheads="1"/>
              </p:cNvSpPr>
              <p:nvPr/>
            </p:nvSpPr>
            <p:spPr bwMode="auto">
              <a:xfrm>
                <a:off x="1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0" name="Oval 1151"/>
              <p:cNvSpPr>
                <a:spLocks noChangeArrowheads="1"/>
              </p:cNvSpPr>
              <p:nvPr/>
            </p:nvSpPr>
            <p:spPr bwMode="auto">
              <a:xfrm>
                <a:off x="10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1" name="Oval 1152"/>
              <p:cNvSpPr>
                <a:spLocks noChangeArrowheads="1"/>
              </p:cNvSpPr>
              <p:nvPr/>
            </p:nvSpPr>
            <p:spPr bwMode="auto">
              <a:xfrm>
                <a:off x="10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2" name="Oval 1153"/>
              <p:cNvSpPr>
                <a:spLocks noChangeArrowheads="1"/>
              </p:cNvSpPr>
              <p:nvPr/>
            </p:nvSpPr>
            <p:spPr bwMode="auto">
              <a:xfrm>
                <a:off x="12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3" name="Oval 1154"/>
              <p:cNvSpPr>
                <a:spLocks noChangeArrowheads="1"/>
              </p:cNvSpPr>
              <p:nvPr/>
            </p:nvSpPr>
            <p:spPr bwMode="auto">
              <a:xfrm>
                <a:off x="887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4" name="Oval 1155"/>
              <p:cNvSpPr>
                <a:spLocks noChangeArrowheads="1"/>
              </p:cNvSpPr>
              <p:nvPr/>
            </p:nvSpPr>
            <p:spPr bwMode="auto">
              <a:xfrm>
                <a:off x="84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5" name="Oval 1156"/>
              <p:cNvSpPr>
                <a:spLocks noChangeArrowheads="1"/>
              </p:cNvSpPr>
              <p:nvPr/>
            </p:nvSpPr>
            <p:spPr bwMode="auto">
              <a:xfrm>
                <a:off x="1393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6" name="Oval 1157"/>
              <p:cNvSpPr>
                <a:spLocks noChangeArrowheads="1"/>
              </p:cNvSpPr>
              <p:nvPr/>
            </p:nvSpPr>
            <p:spPr bwMode="auto">
              <a:xfrm>
                <a:off x="2175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7" name="Oval 1158"/>
              <p:cNvSpPr>
                <a:spLocks noChangeArrowheads="1"/>
              </p:cNvSpPr>
              <p:nvPr/>
            </p:nvSpPr>
            <p:spPr bwMode="auto">
              <a:xfrm>
                <a:off x="11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8" name="Oval 1159"/>
              <p:cNvSpPr>
                <a:spLocks noChangeArrowheads="1"/>
              </p:cNvSpPr>
              <p:nvPr/>
            </p:nvSpPr>
            <p:spPr bwMode="auto">
              <a:xfrm>
                <a:off x="2039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9" name="Oval 1160"/>
              <p:cNvSpPr>
                <a:spLocks noChangeArrowheads="1"/>
              </p:cNvSpPr>
              <p:nvPr/>
            </p:nvSpPr>
            <p:spPr bwMode="auto">
              <a:xfrm>
                <a:off x="1347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0" name="Oval 1161"/>
              <p:cNvSpPr>
                <a:spLocks noChangeArrowheads="1"/>
              </p:cNvSpPr>
              <p:nvPr/>
            </p:nvSpPr>
            <p:spPr bwMode="auto">
              <a:xfrm>
                <a:off x="23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1" name="Oval 1162"/>
              <p:cNvSpPr>
                <a:spLocks noChangeArrowheads="1"/>
              </p:cNvSpPr>
              <p:nvPr/>
            </p:nvSpPr>
            <p:spPr bwMode="auto">
              <a:xfrm>
                <a:off x="25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2" name="Oval 1163"/>
              <p:cNvSpPr>
                <a:spLocks noChangeArrowheads="1"/>
              </p:cNvSpPr>
              <p:nvPr/>
            </p:nvSpPr>
            <p:spPr bwMode="auto">
              <a:xfrm>
                <a:off x="187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3" name="Oval 1164"/>
              <p:cNvSpPr>
                <a:spLocks noChangeArrowheads="1"/>
              </p:cNvSpPr>
              <p:nvPr/>
            </p:nvSpPr>
            <p:spPr bwMode="auto">
              <a:xfrm>
                <a:off x="3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4" name="Oval 1165"/>
              <p:cNvSpPr>
                <a:spLocks noChangeArrowheads="1"/>
              </p:cNvSpPr>
              <p:nvPr/>
            </p:nvSpPr>
            <p:spPr bwMode="auto">
              <a:xfrm>
                <a:off x="21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5" name="Oval 1166"/>
              <p:cNvSpPr>
                <a:spLocks noChangeArrowheads="1"/>
              </p:cNvSpPr>
              <p:nvPr/>
            </p:nvSpPr>
            <p:spPr bwMode="auto">
              <a:xfrm>
                <a:off x="1930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6" name="Oval 1167"/>
              <p:cNvSpPr>
                <a:spLocks noChangeArrowheads="1"/>
              </p:cNvSpPr>
              <p:nvPr/>
            </p:nvSpPr>
            <p:spPr bwMode="auto">
              <a:xfrm>
                <a:off x="17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7" name="Oval 1168"/>
              <p:cNvSpPr>
                <a:spLocks noChangeArrowheads="1"/>
              </p:cNvSpPr>
              <p:nvPr/>
            </p:nvSpPr>
            <p:spPr bwMode="auto">
              <a:xfrm>
                <a:off x="15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8" name="Oval 1169"/>
              <p:cNvSpPr>
                <a:spLocks noChangeArrowheads="1"/>
              </p:cNvSpPr>
              <p:nvPr/>
            </p:nvSpPr>
            <p:spPr bwMode="auto">
              <a:xfrm>
                <a:off x="108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9" name="Oval 1170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0" name="Oval 1171"/>
              <p:cNvSpPr>
                <a:spLocks noChangeArrowheads="1"/>
              </p:cNvSpPr>
              <p:nvPr/>
            </p:nvSpPr>
            <p:spPr bwMode="auto">
              <a:xfrm>
                <a:off x="1208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1" name="Oval 1172"/>
              <p:cNvSpPr>
                <a:spLocks noChangeArrowheads="1"/>
              </p:cNvSpPr>
              <p:nvPr/>
            </p:nvSpPr>
            <p:spPr bwMode="auto">
              <a:xfrm>
                <a:off x="182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2" name="Oval 1173"/>
              <p:cNvSpPr>
                <a:spLocks noChangeArrowheads="1"/>
              </p:cNvSpPr>
              <p:nvPr/>
            </p:nvSpPr>
            <p:spPr bwMode="auto">
              <a:xfrm>
                <a:off x="17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3" name="Oval 1174"/>
              <p:cNvSpPr>
                <a:spLocks noChangeArrowheads="1"/>
              </p:cNvSpPr>
              <p:nvPr/>
            </p:nvSpPr>
            <p:spPr bwMode="auto">
              <a:xfrm>
                <a:off x="11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4" name="Oval 1175"/>
              <p:cNvSpPr>
                <a:spLocks noChangeArrowheads="1"/>
              </p:cNvSpPr>
              <p:nvPr/>
            </p:nvSpPr>
            <p:spPr bwMode="auto">
              <a:xfrm>
                <a:off x="204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5" name="Oval 1176"/>
              <p:cNvSpPr>
                <a:spLocks noChangeArrowheads="1"/>
              </p:cNvSpPr>
              <p:nvPr/>
            </p:nvSpPr>
            <p:spPr bwMode="auto">
              <a:xfrm>
                <a:off x="162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6" name="Oval 1177"/>
              <p:cNvSpPr>
                <a:spLocks noChangeArrowheads="1"/>
              </p:cNvSpPr>
              <p:nvPr/>
            </p:nvSpPr>
            <p:spPr bwMode="auto">
              <a:xfrm>
                <a:off x="262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7" name="Oval 1178"/>
              <p:cNvSpPr>
                <a:spLocks noChangeArrowheads="1"/>
              </p:cNvSpPr>
              <p:nvPr/>
            </p:nvSpPr>
            <p:spPr bwMode="auto">
              <a:xfrm>
                <a:off x="2416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8" name="Oval 1179"/>
              <p:cNvSpPr>
                <a:spLocks noChangeArrowheads="1"/>
              </p:cNvSpPr>
              <p:nvPr/>
            </p:nvSpPr>
            <p:spPr bwMode="auto">
              <a:xfrm>
                <a:off x="20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9" name="Oval 1180"/>
              <p:cNvSpPr>
                <a:spLocks noChangeArrowheads="1"/>
              </p:cNvSpPr>
              <p:nvPr/>
            </p:nvSpPr>
            <p:spPr bwMode="auto">
              <a:xfrm>
                <a:off x="1791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0" name="Oval 1181"/>
              <p:cNvSpPr>
                <a:spLocks noChangeArrowheads="1"/>
              </p:cNvSpPr>
              <p:nvPr/>
            </p:nvSpPr>
            <p:spPr bwMode="auto">
              <a:xfrm>
                <a:off x="114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1" name="Oval 1182"/>
              <p:cNvSpPr>
                <a:spLocks noChangeArrowheads="1"/>
              </p:cNvSpPr>
              <p:nvPr/>
            </p:nvSpPr>
            <p:spPr bwMode="auto">
              <a:xfrm>
                <a:off x="1044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2" name="Oval 1183"/>
              <p:cNvSpPr>
                <a:spLocks noChangeArrowheads="1"/>
              </p:cNvSpPr>
              <p:nvPr/>
            </p:nvSpPr>
            <p:spPr bwMode="auto">
              <a:xfrm>
                <a:off x="16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3" name="Oval 1184"/>
              <p:cNvSpPr>
                <a:spLocks noChangeArrowheads="1"/>
              </p:cNvSpPr>
              <p:nvPr/>
            </p:nvSpPr>
            <p:spPr bwMode="auto">
              <a:xfrm>
                <a:off x="1533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4" name="Oval 1185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5" name="Oval 1186"/>
              <p:cNvSpPr>
                <a:spLocks noChangeArrowheads="1"/>
              </p:cNvSpPr>
              <p:nvPr/>
            </p:nvSpPr>
            <p:spPr bwMode="auto">
              <a:xfrm>
                <a:off x="7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6" name="Oval 1187"/>
              <p:cNvSpPr>
                <a:spLocks noChangeArrowheads="1"/>
              </p:cNvSpPr>
              <p:nvPr/>
            </p:nvSpPr>
            <p:spPr bwMode="auto">
              <a:xfrm>
                <a:off x="14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7" name="Oval 1188"/>
              <p:cNvSpPr>
                <a:spLocks noChangeArrowheads="1"/>
              </p:cNvSpPr>
              <p:nvPr/>
            </p:nvSpPr>
            <p:spPr bwMode="auto">
              <a:xfrm>
                <a:off x="99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8" name="Oval 1189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9" name="Oval 1190"/>
              <p:cNvSpPr>
                <a:spLocks noChangeArrowheads="1"/>
              </p:cNvSpPr>
              <p:nvPr/>
            </p:nvSpPr>
            <p:spPr bwMode="auto">
              <a:xfrm>
                <a:off x="10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0" name="Oval 1191"/>
              <p:cNvSpPr>
                <a:spLocks noChangeArrowheads="1"/>
              </p:cNvSpPr>
              <p:nvPr/>
            </p:nvSpPr>
            <p:spPr bwMode="auto">
              <a:xfrm>
                <a:off x="96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1" name="Oval 1192"/>
              <p:cNvSpPr>
                <a:spLocks noChangeArrowheads="1"/>
              </p:cNvSpPr>
              <p:nvPr/>
            </p:nvSpPr>
            <p:spPr bwMode="auto">
              <a:xfrm>
                <a:off x="14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2" name="Oval 1193"/>
              <p:cNvSpPr>
                <a:spLocks noChangeArrowheads="1"/>
              </p:cNvSpPr>
              <p:nvPr/>
            </p:nvSpPr>
            <p:spPr bwMode="auto">
              <a:xfrm>
                <a:off x="11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3" name="Oval 1194"/>
              <p:cNvSpPr>
                <a:spLocks noChangeArrowheads="1"/>
              </p:cNvSpPr>
              <p:nvPr/>
            </p:nvSpPr>
            <p:spPr bwMode="auto">
              <a:xfrm>
                <a:off x="11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4" name="Oval 1195"/>
              <p:cNvSpPr>
                <a:spLocks noChangeArrowheads="1"/>
              </p:cNvSpPr>
              <p:nvPr/>
            </p:nvSpPr>
            <p:spPr bwMode="auto">
              <a:xfrm>
                <a:off x="1040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5" name="Oval 1196"/>
              <p:cNvSpPr>
                <a:spLocks noChangeArrowheads="1"/>
              </p:cNvSpPr>
              <p:nvPr/>
            </p:nvSpPr>
            <p:spPr bwMode="auto">
              <a:xfrm>
                <a:off x="142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6" name="Oval 1197"/>
              <p:cNvSpPr>
                <a:spLocks noChangeArrowheads="1"/>
              </p:cNvSpPr>
              <p:nvPr/>
            </p:nvSpPr>
            <p:spPr bwMode="auto">
              <a:xfrm>
                <a:off x="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7" name="Oval 1198"/>
              <p:cNvSpPr>
                <a:spLocks noChangeArrowheads="1"/>
              </p:cNvSpPr>
              <p:nvPr/>
            </p:nvSpPr>
            <p:spPr bwMode="auto">
              <a:xfrm>
                <a:off x="1543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8" name="Oval 1199"/>
              <p:cNvSpPr>
                <a:spLocks noChangeArrowheads="1"/>
              </p:cNvSpPr>
              <p:nvPr/>
            </p:nvSpPr>
            <p:spPr bwMode="auto">
              <a:xfrm>
                <a:off x="131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9" name="Oval 1200"/>
              <p:cNvSpPr>
                <a:spLocks noChangeArrowheads="1"/>
              </p:cNvSpPr>
              <p:nvPr/>
            </p:nvSpPr>
            <p:spPr bwMode="auto">
              <a:xfrm>
                <a:off x="9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0" name="Oval 1201"/>
              <p:cNvSpPr>
                <a:spLocks noChangeArrowheads="1"/>
              </p:cNvSpPr>
              <p:nvPr/>
            </p:nvSpPr>
            <p:spPr bwMode="auto">
              <a:xfrm>
                <a:off x="170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1" name="Oval 1202"/>
              <p:cNvSpPr>
                <a:spLocks noChangeArrowheads="1"/>
              </p:cNvSpPr>
              <p:nvPr/>
            </p:nvSpPr>
            <p:spPr bwMode="auto">
              <a:xfrm>
                <a:off x="1267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2" name="Oval 1203"/>
              <p:cNvSpPr>
                <a:spLocks noChangeArrowheads="1"/>
              </p:cNvSpPr>
              <p:nvPr/>
            </p:nvSpPr>
            <p:spPr bwMode="auto">
              <a:xfrm>
                <a:off x="190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3" name="Oval 1204"/>
              <p:cNvSpPr>
                <a:spLocks noChangeArrowheads="1"/>
              </p:cNvSpPr>
              <p:nvPr/>
            </p:nvSpPr>
            <p:spPr bwMode="auto">
              <a:xfrm>
                <a:off x="2102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4" name="Oval 1205"/>
              <p:cNvSpPr>
                <a:spLocks noChangeArrowheads="1"/>
              </p:cNvSpPr>
              <p:nvPr/>
            </p:nvSpPr>
            <p:spPr bwMode="auto">
              <a:xfrm>
                <a:off x="196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5" name="Oval 1206"/>
              <p:cNvSpPr>
                <a:spLocks noChangeArrowheads="1"/>
              </p:cNvSpPr>
              <p:nvPr/>
            </p:nvSpPr>
            <p:spPr bwMode="auto">
              <a:xfrm>
                <a:off x="103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6" name="Oval 1207"/>
              <p:cNvSpPr>
                <a:spLocks noChangeArrowheads="1"/>
              </p:cNvSpPr>
              <p:nvPr/>
            </p:nvSpPr>
            <p:spPr bwMode="auto">
              <a:xfrm>
                <a:off x="8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7" name="Oval 1208"/>
              <p:cNvSpPr>
                <a:spLocks noChangeArrowheads="1"/>
              </p:cNvSpPr>
              <p:nvPr/>
            </p:nvSpPr>
            <p:spPr bwMode="auto">
              <a:xfrm>
                <a:off x="91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8" name="Oval 1209"/>
              <p:cNvSpPr>
                <a:spLocks noChangeArrowheads="1"/>
              </p:cNvSpPr>
              <p:nvPr/>
            </p:nvSpPr>
            <p:spPr bwMode="auto">
              <a:xfrm>
                <a:off x="1051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0" name="Group 1411"/>
            <p:cNvGrpSpPr>
              <a:grpSpLocks/>
            </p:cNvGrpSpPr>
            <p:nvPr/>
          </p:nvGrpSpPr>
          <p:grpSpPr bwMode="auto">
            <a:xfrm>
              <a:off x="782" y="1371"/>
              <a:ext cx="3386" cy="2210"/>
              <a:chOff x="782" y="1371"/>
              <a:chExt cx="3386" cy="2210"/>
            </a:xfrm>
          </p:grpSpPr>
          <p:sp>
            <p:nvSpPr>
              <p:cNvPr id="3169" name="Oval 1211"/>
              <p:cNvSpPr>
                <a:spLocks noChangeArrowheads="1"/>
              </p:cNvSpPr>
              <p:nvPr/>
            </p:nvSpPr>
            <p:spPr bwMode="auto">
              <a:xfrm>
                <a:off x="93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0" name="Oval 1212"/>
              <p:cNvSpPr>
                <a:spLocks noChangeArrowheads="1"/>
              </p:cNvSpPr>
              <p:nvPr/>
            </p:nvSpPr>
            <p:spPr bwMode="auto">
              <a:xfrm>
                <a:off x="172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1" name="Oval 1213"/>
              <p:cNvSpPr>
                <a:spLocks noChangeArrowheads="1"/>
              </p:cNvSpPr>
              <p:nvPr/>
            </p:nvSpPr>
            <p:spPr bwMode="auto">
              <a:xfrm>
                <a:off x="117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2" name="Oval 1214"/>
              <p:cNvSpPr>
                <a:spLocks noChangeArrowheads="1"/>
              </p:cNvSpPr>
              <p:nvPr/>
            </p:nvSpPr>
            <p:spPr bwMode="auto">
              <a:xfrm>
                <a:off x="1103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3" name="Oval 1215"/>
              <p:cNvSpPr>
                <a:spLocks noChangeArrowheads="1"/>
              </p:cNvSpPr>
              <p:nvPr/>
            </p:nvSpPr>
            <p:spPr bwMode="auto">
              <a:xfrm>
                <a:off x="1051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4" name="Oval 1216"/>
              <p:cNvSpPr>
                <a:spLocks noChangeArrowheads="1"/>
              </p:cNvSpPr>
              <p:nvPr/>
            </p:nvSpPr>
            <p:spPr bwMode="auto">
              <a:xfrm>
                <a:off x="845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5" name="Oval 1217"/>
              <p:cNvSpPr>
                <a:spLocks noChangeArrowheads="1"/>
              </p:cNvSpPr>
              <p:nvPr/>
            </p:nvSpPr>
            <p:spPr bwMode="auto">
              <a:xfrm>
                <a:off x="11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6" name="Oval 1218"/>
              <p:cNvSpPr>
                <a:spLocks noChangeArrowheads="1"/>
              </p:cNvSpPr>
              <p:nvPr/>
            </p:nvSpPr>
            <p:spPr bwMode="auto">
              <a:xfrm>
                <a:off x="161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7" name="Oval 1219"/>
              <p:cNvSpPr>
                <a:spLocks noChangeArrowheads="1"/>
              </p:cNvSpPr>
              <p:nvPr/>
            </p:nvSpPr>
            <p:spPr bwMode="auto">
              <a:xfrm>
                <a:off x="108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8" name="Oval 1220"/>
              <p:cNvSpPr>
                <a:spLocks noChangeArrowheads="1"/>
              </p:cNvSpPr>
              <p:nvPr/>
            </p:nvSpPr>
            <p:spPr bwMode="auto">
              <a:xfrm>
                <a:off x="967" y="18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9" name="Oval 1221"/>
              <p:cNvSpPr>
                <a:spLocks noChangeArrowheads="1"/>
              </p:cNvSpPr>
              <p:nvPr/>
            </p:nvSpPr>
            <p:spPr bwMode="auto">
              <a:xfrm>
                <a:off x="14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0" name="Oval 1222"/>
              <p:cNvSpPr>
                <a:spLocks noChangeArrowheads="1"/>
              </p:cNvSpPr>
              <p:nvPr/>
            </p:nvSpPr>
            <p:spPr bwMode="auto">
              <a:xfrm>
                <a:off x="1285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1" name="Oval 1223"/>
              <p:cNvSpPr>
                <a:spLocks noChangeArrowheads="1"/>
              </p:cNvSpPr>
              <p:nvPr/>
            </p:nvSpPr>
            <p:spPr bwMode="auto">
              <a:xfrm>
                <a:off x="12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2" name="Oval 1224"/>
              <p:cNvSpPr>
                <a:spLocks noChangeArrowheads="1"/>
              </p:cNvSpPr>
              <p:nvPr/>
            </p:nvSpPr>
            <p:spPr bwMode="auto">
              <a:xfrm>
                <a:off x="259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3" name="Oval 1225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4" name="Oval 1226"/>
              <p:cNvSpPr>
                <a:spLocks noChangeArrowheads="1"/>
              </p:cNvSpPr>
              <p:nvPr/>
            </p:nvSpPr>
            <p:spPr bwMode="auto">
              <a:xfrm>
                <a:off x="813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5" name="Oval 1227"/>
              <p:cNvSpPr>
                <a:spLocks noChangeArrowheads="1"/>
              </p:cNvSpPr>
              <p:nvPr/>
            </p:nvSpPr>
            <p:spPr bwMode="auto">
              <a:xfrm>
                <a:off x="970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6" name="Oval 1228"/>
              <p:cNvSpPr>
                <a:spLocks noChangeArrowheads="1"/>
              </p:cNvSpPr>
              <p:nvPr/>
            </p:nvSpPr>
            <p:spPr bwMode="auto">
              <a:xfrm>
                <a:off x="9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7" name="Oval 1229"/>
              <p:cNvSpPr>
                <a:spLocks noChangeArrowheads="1"/>
              </p:cNvSpPr>
              <p:nvPr/>
            </p:nvSpPr>
            <p:spPr bwMode="auto">
              <a:xfrm>
                <a:off x="852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8" name="Oval 1230"/>
              <p:cNvSpPr>
                <a:spLocks noChangeArrowheads="1"/>
              </p:cNvSpPr>
              <p:nvPr/>
            </p:nvSpPr>
            <p:spPr bwMode="auto">
              <a:xfrm>
                <a:off x="813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9" name="Oval 1231"/>
              <p:cNvSpPr>
                <a:spLocks noChangeArrowheads="1"/>
              </p:cNvSpPr>
              <p:nvPr/>
            </p:nvSpPr>
            <p:spPr bwMode="auto">
              <a:xfrm>
                <a:off x="118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0" name="Oval 1232"/>
              <p:cNvSpPr>
                <a:spLocks noChangeArrowheads="1"/>
              </p:cNvSpPr>
              <p:nvPr/>
            </p:nvSpPr>
            <p:spPr bwMode="auto">
              <a:xfrm>
                <a:off x="11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1" name="Oval 1233"/>
              <p:cNvSpPr>
                <a:spLocks noChangeArrowheads="1"/>
              </p:cNvSpPr>
              <p:nvPr/>
            </p:nvSpPr>
            <p:spPr bwMode="auto">
              <a:xfrm>
                <a:off x="782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2" name="Oval 1234"/>
              <p:cNvSpPr>
                <a:spLocks noChangeArrowheads="1"/>
              </p:cNvSpPr>
              <p:nvPr/>
            </p:nvSpPr>
            <p:spPr bwMode="auto">
              <a:xfrm>
                <a:off x="10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3" name="Oval 1235"/>
              <p:cNvSpPr>
                <a:spLocks noChangeArrowheads="1"/>
              </p:cNvSpPr>
              <p:nvPr/>
            </p:nvSpPr>
            <p:spPr bwMode="auto">
              <a:xfrm>
                <a:off x="139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4" name="Oval 1236"/>
              <p:cNvSpPr>
                <a:spLocks noChangeArrowheads="1"/>
              </p:cNvSpPr>
              <p:nvPr/>
            </p:nvSpPr>
            <p:spPr bwMode="auto">
              <a:xfrm>
                <a:off x="14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5" name="Oval 1237"/>
              <p:cNvSpPr>
                <a:spLocks noChangeArrowheads="1"/>
              </p:cNvSpPr>
              <p:nvPr/>
            </p:nvSpPr>
            <p:spPr bwMode="auto">
              <a:xfrm>
                <a:off x="100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6" name="Oval 1238"/>
              <p:cNvSpPr>
                <a:spLocks noChangeArrowheads="1"/>
              </p:cNvSpPr>
              <p:nvPr/>
            </p:nvSpPr>
            <p:spPr bwMode="auto">
              <a:xfrm>
                <a:off x="113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7" name="Oval 1239"/>
              <p:cNvSpPr>
                <a:spLocks noChangeArrowheads="1"/>
              </p:cNvSpPr>
              <p:nvPr/>
            </p:nvSpPr>
            <p:spPr bwMode="auto">
              <a:xfrm>
                <a:off x="11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8" name="Oval 1240"/>
              <p:cNvSpPr>
                <a:spLocks noChangeArrowheads="1"/>
              </p:cNvSpPr>
              <p:nvPr/>
            </p:nvSpPr>
            <p:spPr bwMode="auto">
              <a:xfrm>
                <a:off x="1330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9" name="Oval 1241"/>
              <p:cNvSpPr>
                <a:spLocks noChangeArrowheads="1"/>
              </p:cNvSpPr>
              <p:nvPr/>
            </p:nvSpPr>
            <p:spPr bwMode="auto">
              <a:xfrm>
                <a:off x="10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0" name="Oval 1242"/>
              <p:cNvSpPr>
                <a:spLocks noChangeArrowheads="1"/>
              </p:cNvSpPr>
              <p:nvPr/>
            </p:nvSpPr>
            <p:spPr bwMode="auto">
              <a:xfrm>
                <a:off x="18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1" name="Oval 1243"/>
              <p:cNvSpPr>
                <a:spLocks noChangeArrowheads="1"/>
              </p:cNvSpPr>
              <p:nvPr/>
            </p:nvSpPr>
            <p:spPr bwMode="auto">
              <a:xfrm>
                <a:off x="984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2" name="Oval 1244"/>
              <p:cNvSpPr>
                <a:spLocks noChangeArrowheads="1"/>
              </p:cNvSpPr>
              <p:nvPr/>
            </p:nvSpPr>
            <p:spPr bwMode="auto">
              <a:xfrm>
                <a:off x="2294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3" name="Oval 1245"/>
              <p:cNvSpPr>
                <a:spLocks noChangeArrowheads="1"/>
              </p:cNvSpPr>
              <p:nvPr/>
            </p:nvSpPr>
            <p:spPr bwMode="auto">
              <a:xfrm>
                <a:off x="859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4" name="Oval 1246"/>
              <p:cNvSpPr>
                <a:spLocks noChangeArrowheads="1"/>
              </p:cNvSpPr>
              <p:nvPr/>
            </p:nvSpPr>
            <p:spPr bwMode="auto">
              <a:xfrm>
                <a:off x="118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5" name="Oval 1247"/>
              <p:cNvSpPr>
                <a:spLocks noChangeArrowheads="1"/>
              </p:cNvSpPr>
              <p:nvPr/>
            </p:nvSpPr>
            <p:spPr bwMode="auto">
              <a:xfrm>
                <a:off x="9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6" name="Oval 1248"/>
              <p:cNvSpPr>
                <a:spLocks noChangeArrowheads="1"/>
              </p:cNvSpPr>
              <p:nvPr/>
            </p:nvSpPr>
            <p:spPr bwMode="auto">
              <a:xfrm>
                <a:off x="936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7" name="Oval 1249"/>
              <p:cNvSpPr>
                <a:spLocks noChangeArrowheads="1"/>
              </p:cNvSpPr>
              <p:nvPr/>
            </p:nvSpPr>
            <p:spPr bwMode="auto">
              <a:xfrm>
                <a:off x="89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8" name="Oval 1250"/>
              <p:cNvSpPr>
                <a:spLocks noChangeArrowheads="1"/>
              </p:cNvSpPr>
              <p:nvPr/>
            </p:nvSpPr>
            <p:spPr bwMode="auto">
              <a:xfrm>
                <a:off x="23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9" name="Oval 1251"/>
              <p:cNvSpPr>
                <a:spLocks noChangeArrowheads="1"/>
              </p:cNvSpPr>
              <p:nvPr/>
            </p:nvSpPr>
            <p:spPr bwMode="auto">
              <a:xfrm>
                <a:off x="9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0" name="Oval 1252"/>
              <p:cNvSpPr>
                <a:spLocks noChangeArrowheads="1"/>
              </p:cNvSpPr>
              <p:nvPr/>
            </p:nvSpPr>
            <p:spPr bwMode="auto">
              <a:xfrm>
                <a:off x="1239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1" name="Oval 1253"/>
              <p:cNvSpPr>
                <a:spLocks noChangeArrowheads="1"/>
              </p:cNvSpPr>
              <p:nvPr/>
            </p:nvSpPr>
            <p:spPr bwMode="auto">
              <a:xfrm>
                <a:off x="116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2" name="Oval 1254"/>
              <p:cNvSpPr>
                <a:spLocks noChangeArrowheads="1"/>
              </p:cNvSpPr>
              <p:nvPr/>
            </p:nvSpPr>
            <p:spPr bwMode="auto">
              <a:xfrm>
                <a:off x="108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3" name="Oval 1255"/>
              <p:cNvSpPr>
                <a:spLocks noChangeArrowheads="1"/>
              </p:cNvSpPr>
              <p:nvPr/>
            </p:nvSpPr>
            <p:spPr bwMode="auto">
              <a:xfrm>
                <a:off x="83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4" name="Oval 1256"/>
              <p:cNvSpPr>
                <a:spLocks noChangeArrowheads="1"/>
              </p:cNvSpPr>
              <p:nvPr/>
            </p:nvSpPr>
            <p:spPr bwMode="auto">
              <a:xfrm>
                <a:off x="9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5" name="Oval 1257"/>
              <p:cNvSpPr>
                <a:spLocks noChangeArrowheads="1"/>
              </p:cNvSpPr>
              <p:nvPr/>
            </p:nvSpPr>
            <p:spPr bwMode="auto">
              <a:xfrm>
                <a:off x="140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6" name="Oval 1258"/>
              <p:cNvSpPr>
                <a:spLocks noChangeArrowheads="1"/>
              </p:cNvSpPr>
              <p:nvPr/>
            </p:nvSpPr>
            <p:spPr bwMode="auto">
              <a:xfrm>
                <a:off x="16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7" name="Oval 1259"/>
              <p:cNvSpPr>
                <a:spLocks noChangeArrowheads="1"/>
              </p:cNvSpPr>
              <p:nvPr/>
            </p:nvSpPr>
            <p:spPr bwMode="auto">
              <a:xfrm>
                <a:off x="810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8" name="Oval 1260"/>
              <p:cNvSpPr>
                <a:spLocks noChangeArrowheads="1"/>
              </p:cNvSpPr>
              <p:nvPr/>
            </p:nvSpPr>
            <p:spPr bwMode="auto">
              <a:xfrm>
                <a:off x="112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9" name="Oval 1261"/>
              <p:cNvSpPr>
                <a:spLocks noChangeArrowheads="1"/>
              </p:cNvSpPr>
              <p:nvPr/>
            </p:nvSpPr>
            <p:spPr bwMode="auto">
              <a:xfrm>
                <a:off x="1089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0" name="Oval 1262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1" name="Oval 1263"/>
              <p:cNvSpPr>
                <a:spLocks noChangeArrowheads="1"/>
              </p:cNvSpPr>
              <p:nvPr/>
            </p:nvSpPr>
            <p:spPr bwMode="auto">
              <a:xfrm>
                <a:off x="29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2" name="Oval 1264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3" name="Oval 1265"/>
              <p:cNvSpPr>
                <a:spLocks noChangeArrowheads="1"/>
              </p:cNvSpPr>
              <p:nvPr/>
            </p:nvSpPr>
            <p:spPr bwMode="auto">
              <a:xfrm>
                <a:off x="118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4" name="Oval 1266"/>
              <p:cNvSpPr>
                <a:spLocks noChangeArrowheads="1"/>
              </p:cNvSpPr>
              <p:nvPr/>
            </p:nvSpPr>
            <p:spPr bwMode="auto">
              <a:xfrm>
                <a:off x="129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5" name="Oval 1267"/>
              <p:cNvSpPr>
                <a:spLocks noChangeArrowheads="1"/>
              </p:cNvSpPr>
              <p:nvPr/>
            </p:nvSpPr>
            <p:spPr bwMode="auto">
              <a:xfrm>
                <a:off x="9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6" name="Oval 1268"/>
              <p:cNvSpPr>
                <a:spLocks noChangeArrowheads="1"/>
              </p:cNvSpPr>
              <p:nvPr/>
            </p:nvSpPr>
            <p:spPr bwMode="auto">
              <a:xfrm>
                <a:off x="11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7" name="Oval 1269"/>
              <p:cNvSpPr>
                <a:spLocks noChangeArrowheads="1"/>
              </p:cNvSpPr>
              <p:nvPr/>
            </p:nvSpPr>
            <p:spPr bwMode="auto">
              <a:xfrm>
                <a:off x="1327" y="346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8" name="Oval 1270"/>
              <p:cNvSpPr>
                <a:spLocks noChangeArrowheads="1"/>
              </p:cNvSpPr>
              <p:nvPr/>
            </p:nvSpPr>
            <p:spPr bwMode="auto">
              <a:xfrm>
                <a:off x="9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9" name="Oval 1271"/>
              <p:cNvSpPr>
                <a:spLocks noChangeArrowheads="1"/>
              </p:cNvSpPr>
              <p:nvPr/>
            </p:nvSpPr>
            <p:spPr bwMode="auto">
              <a:xfrm>
                <a:off x="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0" name="Oval 1272"/>
              <p:cNvSpPr>
                <a:spLocks noChangeArrowheads="1"/>
              </p:cNvSpPr>
              <p:nvPr/>
            </p:nvSpPr>
            <p:spPr bwMode="auto">
              <a:xfrm>
                <a:off x="1176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1" name="Oval 1273"/>
              <p:cNvSpPr>
                <a:spLocks noChangeArrowheads="1"/>
              </p:cNvSpPr>
              <p:nvPr/>
            </p:nvSpPr>
            <p:spPr bwMode="auto">
              <a:xfrm>
                <a:off x="974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" name="Oval 1274"/>
              <p:cNvSpPr>
                <a:spLocks noChangeArrowheads="1"/>
              </p:cNvSpPr>
              <p:nvPr/>
            </p:nvSpPr>
            <p:spPr bwMode="auto">
              <a:xfrm>
                <a:off x="110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" name="Oval 1275"/>
              <p:cNvSpPr>
                <a:spLocks noChangeArrowheads="1"/>
              </p:cNvSpPr>
              <p:nvPr/>
            </p:nvSpPr>
            <p:spPr bwMode="auto">
              <a:xfrm>
                <a:off x="1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" name="Oval 1276"/>
              <p:cNvSpPr>
                <a:spLocks noChangeArrowheads="1"/>
              </p:cNvSpPr>
              <p:nvPr/>
            </p:nvSpPr>
            <p:spPr bwMode="auto">
              <a:xfrm>
                <a:off x="120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" name="Oval 1277"/>
              <p:cNvSpPr>
                <a:spLocks noChangeArrowheads="1"/>
              </p:cNvSpPr>
              <p:nvPr/>
            </p:nvSpPr>
            <p:spPr bwMode="auto">
              <a:xfrm>
                <a:off x="10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" name="Oval 1278"/>
              <p:cNvSpPr>
                <a:spLocks noChangeArrowheads="1"/>
              </p:cNvSpPr>
              <p:nvPr/>
            </p:nvSpPr>
            <p:spPr bwMode="auto">
              <a:xfrm>
                <a:off x="1019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" name="Oval 1279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" name="Oval 1280"/>
              <p:cNvSpPr>
                <a:spLocks noChangeArrowheads="1"/>
              </p:cNvSpPr>
              <p:nvPr/>
            </p:nvSpPr>
            <p:spPr bwMode="auto">
              <a:xfrm>
                <a:off x="111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9" name="Oval 1281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0" name="Oval 1282"/>
              <p:cNvSpPr>
                <a:spLocks noChangeArrowheads="1"/>
              </p:cNvSpPr>
              <p:nvPr/>
            </p:nvSpPr>
            <p:spPr bwMode="auto">
              <a:xfrm>
                <a:off x="11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1" name="Oval 1283"/>
              <p:cNvSpPr>
                <a:spLocks noChangeArrowheads="1"/>
              </p:cNvSpPr>
              <p:nvPr/>
            </p:nvSpPr>
            <p:spPr bwMode="auto">
              <a:xfrm>
                <a:off x="855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2" name="Oval 1284"/>
              <p:cNvSpPr>
                <a:spLocks noChangeArrowheads="1"/>
              </p:cNvSpPr>
              <p:nvPr/>
            </p:nvSpPr>
            <p:spPr bwMode="auto">
              <a:xfrm>
                <a:off x="98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3" name="Oval 1285"/>
              <p:cNvSpPr>
                <a:spLocks noChangeArrowheads="1"/>
              </p:cNvSpPr>
              <p:nvPr/>
            </p:nvSpPr>
            <p:spPr bwMode="auto">
              <a:xfrm>
                <a:off x="9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4" name="Oval 1286"/>
              <p:cNvSpPr>
                <a:spLocks noChangeArrowheads="1"/>
              </p:cNvSpPr>
              <p:nvPr/>
            </p:nvSpPr>
            <p:spPr bwMode="auto">
              <a:xfrm>
                <a:off x="1009" y="15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5" name="Oval 1287"/>
              <p:cNvSpPr>
                <a:spLocks noChangeArrowheads="1"/>
              </p:cNvSpPr>
              <p:nvPr/>
            </p:nvSpPr>
            <p:spPr bwMode="auto">
              <a:xfrm>
                <a:off x="138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6" name="Oval 1288"/>
              <p:cNvSpPr>
                <a:spLocks noChangeArrowheads="1"/>
              </p:cNvSpPr>
              <p:nvPr/>
            </p:nvSpPr>
            <p:spPr bwMode="auto">
              <a:xfrm>
                <a:off x="158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7" name="Oval 1289"/>
              <p:cNvSpPr>
                <a:spLocks noChangeArrowheads="1"/>
              </p:cNvSpPr>
              <p:nvPr/>
            </p:nvSpPr>
            <p:spPr bwMode="auto">
              <a:xfrm>
                <a:off x="918" y="13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8" name="Oval 1290"/>
              <p:cNvSpPr>
                <a:spLocks noChangeArrowheads="1"/>
              </p:cNvSpPr>
              <p:nvPr/>
            </p:nvSpPr>
            <p:spPr bwMode="auto">
              <a:xfrm>
                <a:off x="89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9" name="Oval 1291"/>
              <p:cNvSpPr>
                <a:spLocks noChangeArrowheads="1"/>
              </p:cNvSpPr>
              <p:nvPr/>
            </p:nvSpPr>
            <p:spPr bwMode="auto">
              <a:xfrm>
                <a:off x="91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0" name="Oval 1292"/>
              <p:cNvSpPr>
                <a:spLocks noChangeArrowheads="1"/>
              </p:cNvSpPr>
              <p:nvPr/>
            </p:nvSpPr>
            <p:spPr bwMode="auto">
              <a:xfrm>
                <a:off x="81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1" name="Oval 1293"/>
              <p:cNvSpPr>
                <a:spLocks noChangeArrowheads="1"/>
              </p:cNvSpPr>
              <p:nvPr/>
            </p:nvSpPr>
            <p:spPr bwMode="auto">
              <a:xfrm>
                <a:off x="98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2" name="Oval 1294"/>
              <p:cNvSpPr>
                <a:spLocks noChangeArrowheads="1"/>
              </p:cNvSpPr>
              <p:nvPr/>
            </p:nvSpPr>
            <p:spPr bwMode="auto">
              <a:xfrm>
                <a:off x="1456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3" name="Oval 1295"/>
              <p:cNvSpPr>
                <a:spLocks noChangeArrowheads="1"/>
              </p:cNvSpPr>
              <p:nvPr/>
            </p:nvSpPr>
            <p:spPr bwMode="auto">
              <a:xfrm>
                <a:off x="1016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4" name="Oval 1296"/>
              <p:cNvSpPr>
                <a:spLocks noChangeArrowheads="1"/>
              </p:cNvSpPr>
              <p:nvPr/>
            </p:nvSpPr>
            <p:spPr bwMode="auto">
              <a:xfrm>
                <a:off x="1155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5" name="Oval 1297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6" name="Oval 1298"/>
              <p:cNvSpPr>
                <a:spLocks noChangeArrowheads="1"/>
              </p:cNvSpPr>
              <p:nvPr/>
            </p:nvSpPr>
            <p:spPr bwMode="auto">
              <a:xfrm>
                <a:off x="86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7" name="Oval 1299"/>
              <p:cNvSpPr>
                <a:spLocks noChangeArrowheads="1"/>
              </p:cNvSpPr>
              <p:nvPr/>
            </p:nvSpPr>
            <p:spPr bwMode="auto">
              <a:xfrm>
                <a:off x="873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8" name="Oval 1300"/>
              <p:cNvSpPr>
                <a:spLocks noChangeArrowheads="1"/>
              </p:cNvSpPr>
              <p:nvPr/>
            </p:nvSpPr>
            <p:spPr bwMode="auto">
              <a:xfrm>
                <a:off x="158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9" name="Oval 1301"/>
              <p:cNvSpPr>
                <a:spLocks noChangeArrowheads="1"/>
              </p:cNvSpPr>
              <p:nvPr/>
            </p:nvSpPr>
            <p:spPr bwMode="auto">
              <a:xfrm>
                <a:off x="79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0" name="Oval 1302"/>
              <p:cNvSpPr>
                <a:spLocks noChangeArrowheads="1"/>
              </p:cNvSpPr>
              <p:nvPr/>
            </p:nvSpPr>
            <p:spPr bwMode="auto">
              <a:xfrm>
                <a:off x="1267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1" name="Oval 1303"/>
              <p:cNvSpPr>
                <a:spLocks noChangeArrowheads="1"/>
              </p:cNvSpPr>
              <p:nvPr/>
            </p:nvSpPr>
            <p:spPr bwMode="auto">
              <a:xfrm>
                <a:off x="1917" y="35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2" name="Oval 1304"/>
              <p:cNvSpPr>
                <a:spLocks noChangeArrowheads="1"/>
              </p:cNvSpPr>
              <p:nvPr/>
            </p:nvSpPr>
            <p:spPr bwMode="auto">
              <a:xfrm>
                <a:off x="9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3" name="Oval 1305"/>
              <p:cNvSpPr>
                <a:spLocks noChangeArrowheads="1"/>
              </p:cNvSpPr>
              <p:nvPr/>
            </p:nvSpPr>
            <p:spPr bwMode="auto">
              <a:xfrm>
                <a:off x="904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4" name="Oval 1306"/>
              <p:cNvSpPr>
                <a:spLocks noChangeArrowheads="1"/>
              </p:cNvSpPr>
              <p:nvPr/>
            </p:nvSpPr>
            <p:spPr bwMode="auto">
              <a:xfrm>
                <a:off x="94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5" name="Oval 1307"/>
              <p:cNvSpPr>
                <a:spLocks noChangeArrowheads="1"/>
              </p:cNvSpPr>
              <p:nvPr/>
            </p:nvSpPr>
            <p:spPr bwMode="auto">
              <a:xfrm>
                <a:off x="10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6" name="Oval 1308"/>
              <p:cNvSpPr>
                <a:spLocks noChangeArrowheads="1"/>
              </p:cNvSpPr>
              <p:nvPr/>
            </p:nvSpPr>
            <p:spPr bwMode="auto">
              <a:xfrm>
                <a:off x="1327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7" name="Oval 1309"/>
              <p:cNvSpPr>
                <a:spLocks noChangeArrowheads="1"/>
              </p:cNvSpPr>
              <p:nvPr/>
            </p:nvSpPr>
            <p:spPr bwMode="auto">
              <a:xfrm>
                <a:off x="160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8" name="Oval 1310"/>
              <p:cNvSpPr>
                <a:spLocks noChangeArrowheads="1"/>
              </p:cNvSpPr>
              <p:nvPr/>
            </p:nvSpPr>
            <p:spPr bwMode="auto">
              <a:xfrm>
                <a:off x="159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9" name="Oval 1311"/>
              <p:cNvSpPr>
                <a:spLocks noChangeArrowheads="1"/>
              </p:cNvSpPr>
              <p:nvPr/>
            </p:nvSpPr>
            <p:spPr bwMode="auto">
              <a:xfrm>
                <a:off x="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0" name="Oval 1312"/>
              <p:cNvSpPr>
                <a:spLocks noChangeArrowheads="1"/>
              </p:cNvSpPr>
              <p:nvPr/>
            </p:nvSpPr>
            <p:spPr bwMode="auto">
              <a:xfrm>
                <a:off x="32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1" name="Oval 1313"/>
              <p:cNvSpPr>
                <a:spLocks noChangeArrowheads="1"/>
              </p:cNvSpPr>
              <p:nvPr/>
            </p:nvSpPr>
            <p:spPr bwMode="auto">
              <a:xfrm>
                <a:off x="890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2" name="Oval 1314"/>
              <p:cNvSpPr>
                <a:spLocks noChangeArrowheads="1"/>
              </p:cNvSpPr>
              <p:nvPr/>
            </p:nvSpPr>
            <p:spPr bwMode="auto">
              <a:xfrm>
                <a:off x="14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3" name="Oval 1315"/>
              <p:cNvSpPr>
                <a:spLocks noChangeArrowheads="1"/>
              </p:cNvSpPr>
              <p:nvPr/>
            </p:nvSpPr>
            <p:spPr bwMode="auto">
              <a:xfrm>
                <a:off x="97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4" name="Oval 1316"/>
              <p:cNvSpPr>
                <a:spLocks noChangeArrowheads="1"/>
              </p:cNvSpPr>
              <p:nvPr/>
            </p:nvSpPr>
            <p:spPr bwMode="auto">
              <a:xfrm>
                <a:off x="15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5" name="Oval 1317"/>
              <p:cNvSpPr>
                <a:spLocks noChangeArrowheads="1"/>
              </p:cNvSpPr>
              <p:nvPr/>
            </p:nvSpPr>
            <p:spPr bwMode="auto">
              <a:xfrm>
                <a:off x="181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6" name="Oval 1318"/>
              <p:cNvSpPr>
                <a:spLocks noChangeArrowheads="1"/>
              </p:cNvSpPr>
              <p:nvPr/>
            </p:nvSpPr>
            <p:spPr bwMode="auto">
              <a:xfrm>
                <a:off x="12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7" name="Oval 1319"/>
              <p:cNvSpPr>
                <a:spLocks noChangeArrowheads="1"/>
              </p:cNvSpPr>
              <p:nvPr/>
            </p:nvSpPr>
            <p:spPr bwMode="auto">
              <a:xfrm>
                <a:off x="11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8" name="Oval 1320"/>
              <p:cNvSpPr>
                <a:spLocks noChangeArrowheads="1"/>
              </p:cNvSpPr>
              <p:nvPr/>
            </p:nvSpPr>
            <p:spPr bwMode="auto">
              <a:xfrm>
                <a:off x="81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9" name="Oval 1321"/>
              <p:cNvSpPr>
                <a:spLocks noChangeArrowheads="1"/>
              </p:cNvSpPr>
              <p:nvPr/>
            </p:nvSpPr>
            <p:spPr bwMode="auto">
              <a:xfrm>
                <a:off x="12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0" name="Oval 1322"/>
              <p:cNvSpPr>
                <a:spLocks noChangeArrowheads="1"/>
              </p:cNvSpPr>
              <p:nvPr/>
            </p:nvSpPr>
            <p:spPr bwMode="auto">
              <a:xfrm>
                <a:off x="159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1" name="Oval 1323"/>
              <p:cNvSpPr>
                <a:spLocks noChangeArrowheads="1"/>
              </p:cNvSpPr>
              <p:nvPr/>
            </p:nvSpPr>
            <p:spPr bwMode="auto">
              <a:xfrm>
                <a:off x="151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2" name="Oval 1324"/>
              <p:cNvSpPr>
                <a:spLocks noChangeArrowheads="1"/>
              </p:cNvSpPr>
              <p:nvPr/>
            </p:nvSpPr>
            <p:spPr bwMode="auto">
              <a:xfrm>
                <a:off x="118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3" name="Oval 1325"/>
              <p:cNvSpPr>
                <a:spLocks noChangeArrowheads="1"/>
              </p:cNvSpPr>
              <p:nvPr/>
            </p:nvSpPr>
            <p:spPr bwMode="auto">
              <a:xfrm>
                <a:off x="86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4" name="Oval 1326"/>
              <p:cNvSpPr>
                <a:spLocks noChangeArrowheads="1"/>
              </p:cNvSpPr>
              <p:nvPr/>
            </p:nvSpPr>
            <p:spPr bwMode="auto">
              <a:xfrm>
                <a:off x="27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5" name="Oval 1327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6" name="Oval 1328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7" name="Oval 1329"/>
              <p:cNvSpPr>
                <a:spLocks noChangeArrowheads="1"/>
              </p:cNvSpPr>
              <p:nvPr/>
            </p:nvSpPr>
            <p:spPr bwMode="auto">
              <a:xfrm>
                <a:off x="1253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8" name="Oval 1330"/>
              <p:cNvSpPr>
                <a:spLocks noChangeArrowheads="1"/>
              </p:cNvSpPr>
              <p:nvPr/>
            </p:nvSpPr>
            <p:spPr bwMode="auto">
              <a:xfrm>
                <a:off x="93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9" name="Oval 1331"/>
              <p:cNvSpPr>
                <a:spLocks noChangeArrowheads="1"/>
              </p:cNvSpPr>
              <p:nvPr/>
            </p:nvSpPr>
            <p:spPr bwMode="auto">
              <a:xfrm>
                <a:off x="85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0" name="Oval 1332"/>
              <p:cNvSpPr>
                <a:spLocks noChangeArrowheads="1"/>
              </p:cNvSpPr>
              <p:nvPr/>
            </p:nvSpPr>
            <p:spPr bwMode="auto">
              <a:xfrm>
                <a:off x="1302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1" name="Oval 1333"/>
              <p:cNvSpPr>
                <a:spLocks noChangeArrowheads="1"/>
              </p:cNvSpPr>
              <p:nvPr/>
            </p:nvSpPr>
            <p:spPr bwMode="auto">
              <a:xfrm>
                <a:off x="1201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2" name="Oval 1334"/>
              <p:cNvSpPr>
                <a:spLocks noChangeArrowheads="1"/>
              </p:cNvSpPr>
              <p:nvPr/>
            </p:nvSpPr>
            <p:spPr bwMode="auto">
              <a:xfrm>
                <a:off x="1609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3" name="Oval 1335"/>
              <p:cNvSpPr>
                <a:spLocks noChangeArrowheads="1"/>
              </p:cNvSpPr>
              <p:nvPr/>
            </p:nvSpPr>
            <p:spPr bwMode="auto">
              <a:xfrm>
                <a:off x="86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4" name="Oval 1336"/>
              <p:cNvSpPr>
                <a:spLocks noChangeArrowheads="1"/>
              </p:cNvSpPr>
              <p:nvPr/>
            </p:nvSpPr>
            <p:spPr bwMode="auto">
              <a:xfrm>
                <a:off x="224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5" name="Oval 1337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6" name="Oval 1338"/>
              <p:cNvSpPr>
                <a:spLocks noChangeArrowheads="1"/>
              </p:cNvSpPr>
              <p:nvPr/>
            </p:nvSpPr>
            <p:spPr bwMode="auto">
              <a:xfrm>
                <a:off x="1166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7" name="Oval 1339"/>
              <p:cNvSpPr>
                <a:spLocks noChangeArrowheads="1"/>
              </p:cNvSpPr>
              <p:nvPr/>
            </p:nvSpPr>
            <p:spPr bwMode="auto">
              <a:xfrm>
                <a:off x="1491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8" name="Oval 1340"/>
              <p:cNvSpPr>
                <a:spLocks noChangeArrowheads="1"/>
              </p:cNvSpPr>
              <p:nvPr/>
            </p:nvSpPr>
            <p:spPr bwMode="auto">
              <a:xfrm>
                <a:off x="1222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9" name="Oval 1341"/>
              <p:cNvSpPr>
                <a:spLocks noChangeArrowheads="1"/>
              </p:cNvSpPr>
              <p:nvPr/>
            </p:nvSpPr>
            <p:spPr bwMode="auto">
              <a:xfrm>
                <a:off x="1745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0" name="Oval 1342"/>
              <p:cNvSpPr>
                <a:spLocks noChangeArrowheads="1"/>
              </p:cNvSpPr>
              <p:nvPr/>
            </p:nvSpPr>
            <p:spPr bwMode="auto">
              <a:xfrm>
                <a:off x="97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1" name="Oval 1343"/>
              <p:cNvSpPr>
                <a:spLocks noChangeArrowheads="1"/>
              </p:cNvSpPr>
              <p:nvPr/>
            </p:nvSpPr>
            <p:spPr bwMode="auto">
              <a:xfrm>
                <a:off x="147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2" name="Oval 1344"/>
              <p:cNvSpPr>
                <a:spLocks noChangeArrowheads="1"/>
              </p:cNvSpPr>
              <p:nvPr/>
            </p:nvSpPr>
            <p:spPr bwMode="auto">
              <a:xfrm>
                <a:off x="1166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3" name="Oval 1345"/>
              <p:cNvSpPr>
                <a:spLocks noChangeArrowheads="1"/>
              </p:cNvSpPr>
              <p:nvPr/>
            </p:nvSpPr>
            <p:spPr bwMode="auto">
              <a:xfrm>
                <a:off x="10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4" name="Oval 1346"/>
              <p:cNvSpPr>
                <a:spLocks noChangeArrowheads="1"/>
              </p:cNvSpPr>
              <p:nvPr/>
            </p:nvSpPr>
            <p:spPr bwMode="auto">
              <a:xfrm>
                <a:off x="123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5" name="Oval 1347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6" name="Oval 1348"/>
              <p:cNvSpPr>
                <a:spLocks noChangeArrowheads="1"/>
              </p:cNvSpPr>
              <p:nvPr/>
            </p:nvSpPr>
            <p:spPr bwMode="auto">
              <a:xfrm>
                <a:off x="181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7" name="Oval 1349"/>
              <p:cNvSpPr>
                <a:spLocks noChangeArrowheads="1"/>
              </p:cNvSpPr>
              <p:nvPr/>
            </p:nvSpPr>
            <p:spPr bwMode="auto">
              <a:xfrm>
                <a:off x="218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8" name="Oval 1350"/>
              <p:cNvSpPr>
                <a:spLocks noChangeArrowheads="1"/>
              </p:cNvSpPr>
              <p:nvPr/>
            </p:nvSpPr>
            <p:spPr bwMode="auto">
              <a:xfrm>
                <a:off x="127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9" name="Oval 1351"/>
              <p:cNvSpPr>
                <a:spLocks noChangeArrowheads="1"/>
              </p:cNvSpPr>
              <p:nvPr/>
            </p:nvSpPr>
            <p:spPr bwMode="auto">
              <a:xfrm>
                <a:off x="146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0" name="Oval 1352"/>
              <p:cNvSpPr>
                <a:spLocks noChangeArrowheads="1"/>
              </p:cNvSpPr>
              <p:nvPr/>
            </p:nvSpPr>
            <p:spPr bwMode="auto">
              <a:xfrm>
                <a:off x="115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1" name="Oval 1353"/>
              <p:cNvSpPr>
                <a:spLocks noChangeArrowheads="1"/>
              </p:cNvSpPr>
              <p:nvPr/>
            </p:nvSpPr>
            <p:spPr bwMode="auto">
              <a:xfrm>
                <a:off x="10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2" name="Oval 1354"/>
              <p:cNvSpPr>
                <a:spLocks noChangeArrowheads="1"/>
              </p:cNvSpPr>
              <p:nvPr/>
            </p:nvSpPr>
            <p:spPr bwMode="auto">
              <a:xfrm>
                <a:off x="133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3" name="Oval 1355"/>
              <p:cNvSpPr>
                <a:spLocks noChangeArrowheads="1"/>
              </p:cNvSpPr>
              <p:nvPr/>
            </p:nvSpPr>
            <p:spPr bwMode="auto">
              <a:xfrm>
                <a:off x="211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4" name="Oval 1356"/>
              <p:cNvSpPr>
                <a:spLocks noChangeArrowheads="1"/>
              </p:cNvSpPr>
              <p:nvPr/>
            </p:nvSpPr>
            <p:spPr bwMode="auto">
              <a:xfrm>
                <a:off x="14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5" name="Oval 1357"/>
              <p:cNvSpPr>
                <a:spLocks noChangeArrowheads="1"/>
              </p:cNvSpPr>
              <p:nvPr/>
            </p:nvSpPr>
            <p:spPr bwMode="auto">
              <a:xfrm>
                <a:off x="178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6" name="Oval 1358"/>
              <p:cNvSpPr>
                <a:spLocks noChangeArrowheads="1"/>
              </p:cNvSpPr>
              <p:nvPr/>
            </p:nvSpPr>
            <p:spPr bwMode="auto">
              <a:xfrm>
                <a:off x="1061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7" name="Oval 1359"/>
              <p:cNvSpPr>
                <a:spLocks noChangeArrowheads="1"/>
              </p:cNvSpPr>
              <p:nvPr/>
            </p:nvSpPr>
            <p:spPr bwMode="auto">
              <a:xfrm>
                <a:off x="168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8" name="Oval 1360"/>
              <p:cNvSpPr>
                <a:spLocks noChangeArrowheads="1"/>
              </p:cNvSpPr>
              <p:nvPr/>
            </p:nvSpPr>
            <p:spPr bwMode="auto">
              <a:xfrm>
                <a:off x="126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9" name="Oval 1361"/>
              <p:cNvSpPr>
                <a:spLocks noChangeArrowheads="1"/>
              </p:cNvSpPr>
              <p:nvPr/>
            </p:nvSpPr>
            <p:spPr bwMode="auto">
              <a:xfrm>
                <a:off x="925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0" name="Oval 1362"/>
              <p:cNvSpPr>
                <a:spLocks noChangeArrowheads="1"/>
              </p:cNvSpPr>
              <p:nvPr/>
            </p:nvSpPr>
            <p:spPr bwMode="auto">
              <a:xfrm>
                <a:off x="834" y="15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1" name="Oval 1363"/>
              <p:cNvSpPr>
                <a:spLocks noChangeArrowheads="1"/>
              </p:cNvSpPr>
              <p:nvPr/>
            </p:nvSpPr>
            <p:spPr bwMode="auto">
              <a:xfrm>
                <a:off x="115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2" name="Oval 1364"/>
              <p:cNvSpPr>
                <a:spLocks noChangeArrowheads="1"/>
              </p:cNvSpPr>
              <p:nvPr/>
            </p:nvSpPr>
            <p:spPr bwMode="auto">
              <a:xfrm>
                <a:off x="1058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3" name="Oval 1365"/>
              <p:cNvSpPr>
                <a:spLocks noChangeArrowheads="1"/>
              </p:cNvSpPr>
              <p:nvPr/>
            </p:nvSpPr>
            <p:spPr bwMode="auto">
              <a:xfrm>
                <a:off x="138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4" name="Oval 1366"/>
              <p:cNvSpPr>
                <a:spLocks noChangeArrowheads="1"/>
              </p:cNvSpPr>
              <p:nvPr/>
            </p:nvSpPr>
            <p:spPr bwMode="auto">
              <a:xfrm>
                <a:off x="1955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5" name="Oval 1367"/>
              <p:cNvSpPr>
                <a:spLocks noChangeArrowheads="1"/>
              </p:cNvSpPr>
              <p:nvPr/>
            </p:nvSpPr>
            <p:spPr bwMode="auto">
              <a:xfrm>
                <a:off x="158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6" name="Oval 1368"/>
              <p:cNvSpPr>
                <a:spLocks noChangeArrowheads="1"/>
              </p:cNvSpPr>
              <p:nvPr/>
            </p:nvSpPr>
            <p:spPr bwMode="auto">
              <a:xfrm>
                <a:off x="110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7" name="Oval 1369"/>
              <p:cNvSpPr>
                <a:spLocks noChangeArrowheads="1"/>
              </p:cNvSpPr>
              <p:nvPr/>
            </p:nvSpPr>
            <p:spPr bwMode="auto">
              <a:xfrm>
                <a:off x="9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8" name="Oval 1370"/>
              <p:cNvSpPr>
                <a:spLocks noChangeArrowheads="1"/>
              </p:cNvSpPr>
              <p:nvPr/>
            </p:nvSpPr>
            <p:spPr bwMode="auto">
              <a:xfrm>
                <a:off x="147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9" name="Oval 1371"/>
              <p:cNvSpPr>
                <a:spLocks noChangeArrowheads="1"/>
              </p:cNvSpPr>
              <p:nvPr/>
            </p:nvSpPr>
            <p:spPr bwMode="auto">
              <a:xfrm>
                <a:off x="21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0" name="Oval 1372"/>
              <p:cNvSpPr>
                <a:spLocks noChangeArrowheads="1"/>
              </p:cNvSpPr>
              <p:nvPr/>
            </p:nvSpPr>
            <p:spPr bwMode="auto">
              <a:xfrm>
                <a:off x="23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1" name="Oval 1373"/>
              <p:cNvSpPr>
                <a:spLocks noChangeArrowheads="1"/>
              </p:cNvSpPr>
              <p:nvPr/>
            </p:nvSpPr>
            <p:spPr bwMode="auto">
              <a:xfrm>
                <a:off x="1065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2" name="Oval 1374"/>
              <p:cNvSpPr>
                <a:spLocks noChangeArrowheads="1"/>
              </p:cNvSpPr>
              <p:nvPr/>
            </p:nvSpPr>
            <p:spPr bwMode="auto">
              <a:xfrm>
                <a:off x="15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3" name="Oval 1375"/>
              <p:cNvSpPr>
                <a:spLocks noChangeArrowheads="1"/>
              </p:cNvSpPr>
              <p:nvPr/>
            </p:nvSpPr>
            <p:spPr bwMode="auto">
              <a:xfrm>
                <a:off x="11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4" name="Oval 1376"/>
              <p:cNvSpPr>
                <a:spLocks noChangeArrowheads="1"/>
              </p:cNvSpPr>
              <p:nvPr/>
            </p:nvSpPr>
            <p:spPr bwMode="auto">
              <a:xfrm>
                <a:off x="24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5" name="Oval 1377"/>
              <p:cNvSpPr>
                <a:spLocks noChangeArrowheads="1"/>
              </p:cNvSpPr>
              <p:nvPr/>
            </p:nvSpPr>
            <p:spPr bwMode="auto">
              <a:xfrm>
                <a:off x="1505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6" name="Oval 1378"/>
              <p:cNvSpPr>
                <a:spLocks noChangeArrowheads="1"/>
              </p:cNvSpPr>
              <p:nvPr/>
            </p:nvSpPr>
            <p:spPr bwMode="auto">
              <a:xfrm>
                <a:off x="1630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7" name="Oval 1379"/>
              <p:cNvSpPr>
                <a:spLocks noChangeArrowheads="1"/>
              </p:cNvSpPr>
              <p:nvPr/>
            </p:nvSpPr>
            <p:spPr bwMode="auto">
              <a:xfrm>
                <a:off x="1822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8" name="Oval 1380"/>
              <p:cNvSpPr>
                <a:spLocks noChangeArrowheads="1"/>
              </p:cNvSpPr>
              <p:nvPr/>
            </p:nvSpPr>
            <p:spPr bwMode="auto">
              <a:xfrm>
                <a:off x="1117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9" name="Oval 1381"/>
              <p:cNvSpPr>
                <a:spLocks noChangeArrowheads="1"/>
              </p:cNvSpPr>
              <p:nvPr/>
            </p:nvSpPr>
            <p:spPr bwMode="auto">
              <a:xfrm>
                <a:off x="221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0" name="Oval 1382"/>
              <p:cNvSpPr>
                <a:spLocks noChangeArrowheads="1"/>
              </p:cNvSpPr>
              <p:nvPr/>
            </p:nvSpPr>
            <p:spPr bwMode="auto">
              <a:xfrm>
                <a:off x="20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1" name="Oval 1383"/>
              <p:cNvSpPr>
                <a:spLocks noChangeArrowheads="1"/>
              </p:cNvSpPr>
              <p:nvPr/>
            </p:nvSpPr>
            <p:spPr bwMode="auto">
              <a:xfrm>
                <a:off x="218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2" name="Oval 1384"/>
              <p:cNvSpPr>
                <a:spLocks noChangeArrowheads="1"/>
              </p:cNvSpPr>
              <p:nvPr/>
            </p:nvSpPr>
            <p:spPr bwMode="auto">
              <a:xfrm>
                <a:off x="1487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3" name="Oval 1385"/>
              <p:cNvSpPr>
                <a:spLocks noChangeArrowheads="1"/>
              </p:cNvSpPr>
              <p:nvPr/>
            </p:nvSpPr>
            <p:spPr bwMode="auto">
              <a:xfrm>
                <a:off x="135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4" name="Oval 1386"/>
              <p:cNvSpPr>
                <a:spLocks noChangeArrowheads="1"/>
              </p:cNvSpPr>
              <p:nvPr/>
            </p:nvSpPr>
            <p:spPr bwMode="auto">
              <a:xfrm>
                <a:off x="1819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5" name="Oval 1387"/>
              <p:cNvSpPr>
                <a:spLocks noChangeArrowheads="1"/>
              </p:cNvSpPr>
              <p:nvPr/>
            </p:nvSpPr>
            <p:spPr bwMode="auto">
              <a:xfrm>
                <a:off x="211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6" name="Oval 1388"/>
              <p:cNvSpPr>
                <a:spLocks noChangeArrowheads="1"/>
              </p:cNvSpPr>
              <p:nvPr/>
            </p:nvSpPr>
            <p:spPr bwMode="auto">
              <a:xfrm>
                <a:off x="173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7" name="Oval 1389"/>
              <p:cNvSpPr>
                <a:spLocks noChangeArrowheads="1"/>
              </p:cNvSpPr>
              <p:nvPr/>
            </p:nvSpPr>
            <p:spPr bwMode="auto">
              <a:xfrm>
                <a:off x="414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8" name="Oval 1390"/>
              <p:cNvSpPr>
                <a:spLocks noChangeArrowheads="1"/>
              </p:cNvSpPr>
              <p:nvPr/>
            </p:nvSpPr>
            <p:spPr bwMode="auto">
              <a:xfrm>
                <a:off x="197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9" name="Oval 1391"/>
              <p:cNvSpPr>
                <a:spLocks noChangeArrowheads="1"/>
              </p:cNvSpPr>
              <p:nvPr/>
            </p:nvSpPr>
            <p:spPr bwMode="auto">
              <a:xfrm>
                <a:off x="136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0" name="Oval 1392"/>
              <p:cNvSpPr>
                <a:spLocks noChangeArrowheads="1"/>
              </p:cNvSpPr>
              <p:nvPr/>
            </p:nvSpPr>
            <p:spPr bwMode="auto">
              <a:xfrm>
                <a:off x="149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1" name="Oval 1393"/>
              <p:cNvSpPr>
                <a:spLocks noChangeArrowheads="1"/>
              </p:cNvSpPr>
              <p:nvPr/>
            </p:nvSpPr>
            <p:spPr bwMode="auto">
              <a:xfrm>
                <a:off x="1281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2" name="Oval 1394"/>
              <p:cNvSpPr>
                <a:spLocks noChangeArrowheads="1"/>
              </p:cNvSpPr>
              <p:nvPr/>
            </p:nvSpPr>
            <p:spPr bwMode="auto">
              <a:xfrm>
                <a:off x="21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3" name="Oval 1395"/>
              <p:cNvSpPr>
                <a:spLocks noChangeArrowheads="1"/>
              </p:cNvSpPr>
              <p:nvPr/>
            </p:nvSpPr>
            <p:spPr bwMode="auto">
              <a:xfrm>
                <a:off x="17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4" name="Oval 1396"/>
              <p:cNvSpPr>
                <a:spLocks noChangeArrowheads="1"/>
              </p:cNvSpPr>
              <p:nvPr/>
            </p:nvSpPr>
            <p:spPr bwMode="auto">
              <a:xfrm>
                <a:off x="136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5" name="Oval 1397"/>
              <p:cNvSpPr>
                <a:spLocks noChangeArrowheads="1"/>
              </p:cNvSpPr>
              <p:nvPr/>
            </p:nvSpPr>
            <p:spPr bwMode="auto">
              <a:xfrm>
                <a:off x="213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6" name="Oval 1398"/>
              <p:cNvSpPr>
                <a:spLocks noChangeArrowheads="1"/>
              </p:cNvSpPr>
              <p:nvPr/>
            </p:nvSpPr>
            <p:spPr bwMode="auto">
              <a:xfrm>
                <a:off x="115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7" name="Oval 1399"/>
              <p:cNvSpPr>
                <a:spLocks noChangeArrowheads="1"/>
              </p:cNvSpPr>
              <p:nvPr/>
            </p:nvSpPr>
            <p:spPr bwMode="auto">
              <a:xfrm>
                <a:off x="232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8" name="Oval 1400"/>
              <p:cNvSpPr>
                <a:spLocks noChangeArrowheads="1"/>
              </p:cNvSpPr>
              <p:nvPr/>
            </p:nvSpPr>
            <p:spPr bwMode="auto">
              <a:xfrm>
                <a:off x="243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9" name="Oval 1401"/>
              <p:cNvSpPr>
                <a:spLocks noChangeArrowheads="1"/>
              </p:cNvSpPr>
              <p:nvPr/>
            </p:nvSpPr>
            <p:spPr bwMode="auto">
              <a:xfrm>
                <a:off x="3791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0" name="Oval 1402"/>
              <p:cNvSpPr>
                <a:spLocks noChangeArrowheads="1"/>
              </p:cNvSpPr>
              <p:nvPr/>
            </p:nvSpPr>
            <p:spPr bwMode="auto">
              <a:xfrm>
                <a:off x="2255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1" name="Oval 1403"/>
              <p:cNvSpPr>
                <a:spLocks noChangeArrowheads="1"/>
              </p:cNvSpPr>
              <p:nvPr/>
            </p:nvSpPr>
            <p:spPr bwMode="auto">
              <a:xfrm>
                <a:off x="2164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2" name="Oval 1404"/>
              <p:cNvSpPr>
                <a:spLocks noChangeArrowheads="1"/>
              </p:cNvSpPr>
              <p:nvPr/>
            </p:nvSpPr>
            <p:spPr bwMode="auto">
              <a:xfrm>
                <a:off x="24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3" name="Oval 1405"/>
              <p:cNvSpPr>
                <a:spLocks noChangeArrowheads="1"/>
              </p:cNvSpPr>
              <p:nvPr/>
            </p:nvSpPr>
            <p:spPr bwMode="auto">
              <a:xfrm>
                <a:off x="9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4" name="Oval 1406"/>
              <p:cNvSpPr>
                <a:spLocks noChangeArrowheads="1"/>
              </p:cNvSpPr>
              <p:nvPr/>
            </p:nvSpPr>
            <p:spPr bwMode="auto">
              <a:xfrm>
                <a:off x="1372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5" name="Oval 1407"/>
              <p:cNvSpPr>
                <a:spLocks noChangeArrowheads="1"/>
              </p:cNvSpPr>
              <p:nvPr/>
            </p:nvSpPr>
            <p:spPr bwMode="auto">
              <a:xfrm>
                <a:off x="16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6" name="Oval 1408"/>
              <p:cNvSpPr>
                <a:spLocks noChangeArrowheads="1"/>
              </p:cNvSpPr>
              <p:nvPr/>
            </p:nvSpPr>
            <p:spPr bwMode="auto">
              <a:xfrm>
                <a:off x="143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7" name="Oval 1409"/>
              <p:cNvSpPr>
                <a:spLocks noChangeArrowheads="1"/>
              </p:cNvSpPr>
              <p:nvPr/>
            </p:nvSpPr>
            <p:spPr bwMode="auto">
              <a:xfrm>
                <a:off x="217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8" name="Oval 1410"/>
              <p:cNvSpPr>
                <a:spLocks noChangeArrowheads="1"/>
              </p:cNvSpPr>
              <p:nvPr/>
            </p:nvSpPr>
            <p:spPr bwMode="auto">
              <a:xfrm>
                <a:off x="995" y="25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1" name="Group 1612"/>
            <p:cNvGrpSpPr>
              <a:grpSpLocks/>
            </p:cNvGrpSpPr>
            <p:nvPr/>
          </p:nvGrpSpPr>
          <p:grpSpPr bwMode="auto">
            <a:xfrm>
              <a:off x="723" y="2436"/>
              <a:ext cx="3438" cy="1145"/>
              <a:chOff x="723" y="2436"/>
              <a:chExt cx="3438" cy="1145"/>
            </a:xfrm>
          </p:grpSpPr>
          <p:sp>
            <p:nvSpPr>
              <p:cNvPr id="2969" name="Oval 1412"/>
              <p:cNvSpPr>
                <a:spLocks noChangeArrowheads="1"/>
              </p:cNvSpPr>
              <p:nvPr/>
            </p:nvSpPr>
            <p:spPr bwMode="auto">
              <a:xfrm>
                <a:off x="4140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0" name="Oval 1413"/>
              <p:cNvSpPr>
                <a:spLocks noChangeArrowheads="1"/>
              </p:cNvSpPr>
              <p:nvPr/>
            </p:nvSpPr>
            <p:spPr bwMode="auto">
              <a:xfrm>
                <a:off x="113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1" name="Oval 1414"/>
              <p:cNvSpPr>
                <a:spLocks noChangeArrowheads="1"/>
              </p:cNvSpPr>
              <p:nvPr/>
            </p:nvSpPr>
            <p:spPr bwMode="auto">
              <a:xfrm>
                <a:off x="158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2" name="Oval 1415"/>
              <p:cNvSpPr>
                <a:spLocks noChangeArrowheads="1"/>
              </p:cNvSpPr>
              <p:nvPr/>
            </p:nvSpPr>
            <p:spPr bwMode="auto">
              <a:xfrm>
                <a:off x="1539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3" name="Oval 1416"/>
              <p:cNvSpPr>
                <a:spLocks noChangeArrowheads="1"/>
              </p:cNvSpPr>
              <p:nvPr/>
            </p:nvSpPr>
            <p:spPr bwMode="auto">
              <a:xfrm>
                <a:off x="88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4" name="Oval 1417"/>
              <p:cNvSpPr>
                <a:spLocks noChangeArrowheads="1"/>
              </p:cNvSpPr>
              <p:nvPr/>
            </p:nvSpPr>
            <p:spPr bwMode="auto">
              <a:xfrm>
                <a:off x="1522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" name="Oval 1418"/>
              <p:cNvSpPr>
                <a:spLocks noChangeArrowheads="1"/>
              </p:cNvSpPr>
              <p:nvPr/>
            </p:nvSpPr>
            <p:spPr bwMode="auto">
              <a:xfrm>
                <a:off x="172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6" name="Oval 1419"/>
              <p:cNvSpPr>
                <a:spLocks noChangeArrowheads="1"/>
              </p:cNvSpPr>
              <p:nvPr/>
            </p:nvSpPr>
            <p:spPr bwMode="auto">
              <a:xfrm>
                <a:off x="137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7" name="Oval 1420"/>
              <p:cNvSpPr>
                <a:spLocks noChangeArrowheads="1"/>
              </p:cNvSpPr>
              <p:nvPr/>
            </p:nvSpPr>
            <p:spPr bwMode="auto">
              <a:xfrm>
                <a:off x="2562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8" name="Oval 1421"/>
              <p:cNvSpPr>
                <a:spLocks noChangeArrowheads="1"/>
              </p:cNvSpPr>
              <p:nvPr/>
            </p:nvSpPr>
            <p:spPr bwMode="auto">
              <a:xfrm>
                <a:off x="1484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9" name="Oval 1422"/>
              <p:cNvSpPr>
                <a:spLocks noChangeArrowheads="1"/>
              </p:cNvSpPr>
              <p:nvPr/>
            </p:nvSpPr>
            <p:spPr bwMode="auto">
              <a:xfrm>
                <a:off x="18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0" name="Oval 1423"/>
              <p:cNvSpPr>
                <a:spLocks noChangeArrowheads="1"/>
              </p:cNvSpPr>
              <p:nvPr/>
            </p:nvSpPr>
            <p:spPr bwMode="auto">
              <a:xfrm>
                <a:off x="21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1" name="Oval 1424"/>
              <p:cNvSpPr>
                <a:spLocks noChangeArrowheads="1"/>
              </p:cNvSpPr>
              <p:nvPr/>
            </p:nvSpPr>
            <p:spPr bwMode="auto">
              <a:xfrm>
                <a:off x="2395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2" name="Oval 1425"/>
              <p:cNvSpPr>
                <a:spLocks noChangeArrowheads="1"/>
              </p:cNvSpPr>
              <p:nvPr/>
            </p:nvSpPr>
            <p:spPr bwMode="auto">
              <a:xfrm>
                <a:off x="1382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3" name="Oval 1426"/>
              <p:cNvSpPr>
                <a:spLocks noChangeArrowheads="1"/>
              </p:cNvSpPr>
              <p:nvPr/>
            </p:nvSpPr>
            <p:spPr bwMode="auto">
              <a:xfrm>
                <a:off x="894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4" name="Oval 1427"/>
              <p:cNvSpPr>
                <a:spLocks noChangeArrowheads="1"/>
              </p:cNvSpPr>
              <p:nvPr/>
            </p:nvSpPr>
            <p:spPr bwMode="auto">
              <a:xfrm>
                <a:off x="219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5" name="Oval 1428"/>
              <p:cNvSpPr>
                <a:spLocks noChangeArrowheads="1"/>
              </p:cNvSpPr>
              <p:nvPr/>
            </p:nvSpPr>
            <p:spPr bwMode="auto">
              <a:xfrm>
                <a:off x="852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6" name="Oval 1429"/>
              <p:cNvSpPr>
                <a:spLocks noChangeArrowheads="1"/>
              </p:cNvSpPr>
              <p:nvPr/>
            </p:nvSpPr>
            <p:spPr bwMode="auto">
              <a:xfrm>
                <a:off x="2705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7" name="Oval 1430"/>
              <p:cNvSpPr>
                <a:spLocks noChangeArrowheads="1"/>
              </p:cNvSpPr>
              <p:nvPr/>
            </p:nvSpPr>
            <p:spPr bwMode="auto">
              <a:xfrm>
                <a:off x="1149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8" name="Oval 1431"/>
              <p:cNvSpPr>
                <a:spLocks noChangeArrowheads="1"/>
              </p:cNvSpPr>
              <p:nvPr/>
            </p:nvSpPr>
            <p:spPr bwMode="auto">
              <a:xfrm>
                <a:off x="314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9" name="Oval 1432"/>
              <p:cNvSpPr>
                <a:spLocks noChangeArrowheads="1"/>
              </p:cNvSpPr>
              <p:nvPr/>
            </p:nvSpPr>
            <p:spPr bwMode="auto">
              <a:xfrm>
                <a:off x="100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0" name="Oval 1433"/>
              <p:cNvSpPr>
                <a:spLocks noChangeArrowheads="1"/>
              </p:cNvSpPr>
              <p:nvPr/>
            </p:nvSpPr>
            <p:spPr bwMode="auto">
              <a:xfrm>
                <a:off x="166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1" name="Oval 1434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2" name="Oval 1435"/>
              <p:cNvSpPr>
                <a:spLocks noChangeArrowheads="1"/>
              </p:cNvSpPr>
              <p:nvPr/>
            </p:nvSpPr>
            <p:spPr bwMode="auto">
              <a:xfrm>
                <a:off x="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3" name="Oval 1436"/>
              <p:cNvSpPr>
                <a:spLocks noChangeArrowheads="1"/>
              </p:cNvSpPr>
              <p:nvPr/>
            </p:nvSpPr>
            <p:spPr bwMode="auto">
              <a:xfrm>
                <a:off x="21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4" name="Oval 1437"/>
              <p:cNvSpPr>
                <a:spLocks noChangeArrowheads="1"/>
              </p:cNvSpPr>
              <p:nvPr/>
            </p:nvSpPr>
            <p:spPr bwMode="auto">
              <a:xfrm>
                <a:off x="100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5" name="Oval 1438"/>
              <p:cNvSpPr>
                <a:spLocks noChangeArrowheads="1"/>
              </p:cNvSpPr>
              <p:nvPr/>
            </p:nvSpPr>
            <p:spPr bwMode="auto">
              <a:xfrm>
                <a:off x="1327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6" name="Oval 1439"/>
              <p:cNvSpPr>
                <a:spLocks noChangeArrowheads="1"/>
              </p:cNvSpPr>
              <p:nvPr/>
            </p:nvSpPr>
            <p:spPr bwMode="auto">
              <a:xfrm>
                <a:off x="139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7" name="Oval 1440"/>
              <p:cNvSpPr>
                <a:spLocks noChangeArrowheads="1"/>
              </p:cNvSpPr>
              <p:nvPr/>
            </p:nvSpPr>
            <p:spPr bwMode="auto">
              <a:xfrm>
                <a:off x="1037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8" name="Oval 1441"/>
              <p:cNvSpPr>
                <a:spLocks noChangeArrowheads="1"/>
              </p:cNvSpPr>
              <p:nvPr/>
            </p:nvSpPr>
            <p:spPr bwMode="auto">
              <a:xfrm>
                <a:off x="291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9" name="Oval 1442"/>
              <p:cNvSpPr>
                <a:spLocks noChangeArrowheads="1"/>
              </p:cNvSpPr>
              <p:nvPr/>
            </p:nvSpPr>
            <p:spPr bwMode="auto">
              <a:xfrm>
                <a:off x="1972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0" name="Oval 1443"/>
              <p:cNvSpPr>
                <a:spLocks noChangeArrowheads="1"/>
              </p:cNvSpPr>
              <p:nvPr/>
            </p:nvSpPr>
            <p:spPr bwMode="auto">
              <a:xfrm>
                <a:off x="177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1" name="Oval 1444"/>
              <p:cNvSpPr>
                <a:spLocks noChangeArrowheads="1"/>
              </p:cNvSpPr>
              <p:nvPr/>
            </p:nvSpPr>
            <p:spPr bwMode="auto">
              <a:xfrm>
                <a:off x="1658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2" name="Oval 1445"/>
              <p:cNvSpPr>
                <a:spLocks noChangeArrowheads="1"/>
              </p:cNvSpPr>
              <p:nvPr/>
            </p:nvSpPr>
            <p:spPr bwMode="auto">
              <a:xfrm>
                <a:off x="1480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3" name="Oval 1446"/>
              <p:cNvSpPr>
                <a:spLocks noChangeArrowheads="1"/>
              </p:cNvSpPr>
              <p:nvPr/>
            </p:nvSpPr>
            <p:spPr bwMode="auto">
              <a:xfrm>
                <a:off x="1669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4" name="Oval 1447"/>
              <p:cNvSpPr>
                <a:spLocks noChangeArrowheads="1"/>
              </p:cNvSpPr>
              <p:nvPr/>
            </p:nvSpPr>
            <p:spPr bwMode="auto">
              <a:xfrm>
                <a:off x="81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5" name="Oval 1448"/>
              <p:cNvSpPr>
                <a:spLocks noChangeArrowheads="1"/>
              </p:cNvSpPr>
              <p:nvPr/>
            </p:nvSpPr>
            <p:spPr bwMode="auto">
              <a:xfrm>
                <a:off x="1354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6" name="Oval 1449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7" name="Oval 1450"/>
              <p:cNvSpPr>
                <a:spLocks noChangeArrowheads="1"/>
              </p:cNvSpPr>
              <p:nvPr/>
            </p:nvSpPr>
            <p:spPr bwMode="auto">
              <a:xfrm>
                <a:off x="186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8" name="Oval 1451"/>
              <p:cNvSpPr>
                <a:spLocks noChangeArrowheads="1"/>
              </p:cNvSpPr>
              <p:nvPr/>
            </p:nvSpPr>
            <p:spPr bwMode="auto">
              <a:xfrm>
                <a:off x="93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9" name="Oval 1452"/>
              <p:cNvSpPr>
                <a:spLocks noChangeArrowheads="1"/>
              </p:cNvSpPr>
              <p:nvPr/>
            </p:nvSpPr>
            <p:spPr bwMode="auto">
              <a:xfrm>
                <a:off x="94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0" name="Oval 1453"/>
              <p:cNvSpPr>
                <a:spLocks noChangeArrowheads="1"/>
              </p:cNvSpPr>
              <p:nvPr/>
            </p:nvSpPr>
            <p:spPr bwMode="auto">
              <a:xfrm>
                <a:off x="1197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1" name="Oval 1454"/>
              <p:cNvSpPr>
                <a:spLocks noChangeArrowheads="1"/>
              </p:cNvSpPr>
              <p:nvPr/>
            </p:nvSpPr>
            <p:spPr bwMode="auto">
              <a:xfrm>
                <a:off x="1190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2" name="Oval 1455"/>
              <p:cNvSpPr>
                <a:spLocks noChangeArrowheads="1"/>
              </p:cNvSpPr>
              <p:nvPr/>
            </p:nvSpPr>
            <p:spPr bwMode="auto">
              <a:xfrm>
                <a:off x="92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3" name="Oval 1456"/>
              <p:cNvSpPr>
                <a:spLocks noChangeArrowheads="1"/>
              </p:cNvSpPr>
              <p:nvPr/>
            </p:nvSpPr>
            <p:spPr bwMode="auto">
              <a:xfrm>
                <a:off x="1079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4" name="Oval 1457"/>
              <p:cNvSpPr>
                <a:spLocks noChangeArrowheads="1"/>
              </p:cNvSpPr>
              <p:nvPr/>
            </p:nvSpPr>
            <p:spPr bwMode="auto">
              <a:xfrm>
                <a:off x="13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5" name="Oval 1458"/>
              <p:cNvSpPr>
                <a:spLocks noChangeArrowheads="1"/>
              </p:cNvSpPr>
              <p:nvPr/>
            </p:nvSpPr>
            <p:spPr bwMode="auto">
              <a:xfrm>
                <a:off x="1215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6" name="Oval 1459"/>
              <p:cNvSpPr>
                <a:spLocks noChangeArrowheads="1"/>
              </p:cNvSpPr>
              <p:nvPr/>
            </p:nvSpPr>
            <p:spPr bwMode="auto">
              <a:xfrm>
                <a:off x="133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7" name="Oval 1460"/>
              <p:cNvSpPr>
                <a:spLocks noChangeArrowheads="1"/>
              </p:cNvSpPr>
              <p:nvPr/>
            </p:nvSpPr>
            <p:spPr bwMode="auto">
              <a:xfrm>
                <a:off x="820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8" name="Oval 1461"/>
              <p:cNvSpPr>
                <a:spLocks noChangeArrowheads="1"/>
              </p:cNvSpPr>
              <p:nvPr/>
            </p:nvSpPr>
            <p:spPr bwMode="auto">
              <a:xfrm>
                <a:off x="12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9" name="Oval 1462"/>
              <p:cNvSpPr>
                <a:spLocks noChangeArrowheads="1"/>
              </p:cNvSpPr>
              <p:nvPr/>
            </p:nvSpPr>
            <p:spPr bwMode="auto">
              <a:xfrm>
                <a:off x="824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0" name="Oval 1463"/>
              <p:cNvSpPr>
                <a:spLocks noChangeArrowheads="1"/>
              </p:cNvSpPr>
              <p:nvPr/>
            </p:nvSpPr>
            <p:spPr bwMode="auto">
              <a:xfrm>
                <a:off x="96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1" name="Oval 1464"/>
              <p:cNvSpPr>
                <a:spLocks noChangeArrowheads="1"/>
              </p:cNvSpPr>
              <p:nvPr/>
            </p:nvSpPr>
            <p:spPr bwMode="auto">
              <a:xfrm>
                <a:off x="129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2" name="Oval 1465"/>
              <p:cNvSpPr>
                <a:spLocks noChangeArrowheads="1"/>
              </p:cNvSpPr>
              <p:nvPr/>
            </p:nvSpPr>
            <p:spPr bwMode="auto">
              <a:xfrm>
                <a:off x="111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3" name="Oval 1466"/>
              <p:cNvSpPr>
                <a:spLocks noChangeArrowheads="1"/>
              </p:cNvSpPr>
              <p:nvPr/>
            </p:nvSpPr>
            <p:spPr bwMode="auto">
              <a:xfrm>
                <a:off x="7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4" name="Oval 1467"/>
              <p:cNvSpPr>
                <a:spLocks noChangeArrowheads="1"/>
              </p:cNvSpPr>
              <p:nvPr/>
            </p:nvSpPr>
            <p:spPr bwMode="auto">
              <a:xfrm>
                <a:off x="1037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5" name="Oval 1468"/>
              <p:cNvSpPr>
                <a:spLocks noChangeArrowheads="1"/>
              </p:cNvSpPr>
              <p:nvPr/>
            </p:nvSpPr>
            <p:spPr bwMode="auto">
              <a:xfrm>
                <a:off x="1135" y="351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6" name="Oval 1469"/>
              <p:cNvSpPr>
                <a:spLocks noChangeArrowheads="1"/>
              </p:cNvSpPr>
              <p:nvPr/>
            </p:nvSpPr>
            <p:spPr bwMode="auto">
              <a:xfrm>
                <a:off x="10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7" name="Oval 1470"/>
              <p:cNvSpPr>
                <a:spLocks noChangeArrowheads="1"/>
              </p:cNvSpPr>
              <p:nvPr/>
            </p:nvSpPr>
            <p:spPr bwMode="auto">
              <a:xfrm>
                <a:off x="121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8" name="Oval 1471"/>
              <p:cNvSpPr>
                <a:spLocks noChangeArrowheads="1"/>
              </p:cNvSpPr>
              <p:nvPr/>
            </p:nvSpPr>
            <p:spPr bwMode="auto">
              <a:xfrm>
                <a:off x="15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9" name="Oval 1472"/>
              <p:cNvSpPr>
                <a:spLocks noChangeArrowheads="1"/>
              </p:cNvSpPr>
              <p:nvPr/>
            </p:nvSpPr>
            <p:spPr bwMode="auto">
              <a:xfrm>
                <a:off x="184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0" name="Oval 1473"/>
              <p:cNvSpPr>
                <a:spLocks noChangeArrowheads="1"/>
              </p:cNvSpPr>
              <p:nvPr/>
            </p:nvSpPr>
            <p:spPr bwMode="auto">
              <a:xfrm>
                <a:off x="765" y="26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1" name="Oval 1474"/>
              <p:cNvSpPr>
                <a:spLocks noChangeArrowheads="1"/>
              </p:cNvSpPr>
              <p:nvPr/>
            </p:nvSpPr>
            <p:spPr bwMode="auto">
              <a:xfrm>
                <a:off x="1281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2" name="Oval 1475"/>
              <p:cNvSpPr>
                <a:spLocks noChangeArrowheads="1"/>
              </p:cNvSpPr>
              <p:nvPr/>
            </p:nvSpPr>
            <p:spPr bwMode="auto">
              <a:xfrm>
                <a:off x="101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3" name="Oval 1476"/>
              <p:cNvSpPr>
                <a:spLocks noChangeArrowheads="1"/>
              </p:cNvSpPr>
              <p:nvPr/>
            </p:nvSpPr>
            <p:spPr bwMode="auto">
              <a:xfrm>
                <a:off x="88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4" name="Oval 1477"/>
              <p:cNvSpPr>
                <a:spLocks noChangeArrowheads="1"/>
              </p:cNvSpPr>
              <p:nvPr/>
            </p:nvSpPr>
            <p:spPr bwMode="auto">
              <a:xfrm>
                <a:off x="78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5" name="Oval 1478"/>
              <p:cNvSpPr>
                <a:spLocks noChangeArrowheads="1"/>
              </p:cNvSpPr>
              <p:nvPr/>
            </p:nvSpPr>
            <p:spPr bwMode="auto">
              <a:xfrm>
                <a:off x="12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6" name="Oval 1479"/>
              <p:cNvSpPr>
                <a:spLocks noChangeArrowheads="1"/>
              </p:cNvSpPr>
              <p:nvPr/>
            </p:nvSpPr>
            <p:spPr bwMode="auto">
              <a:xfrm>
                <a:off x="14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7" name="Oval 1480"/>
              <p:cNvSpPr>
                <a:spLocks noChangeArrowheads="1"/>
              </p:cNvSpPr>
              <p:nvPr/>
            </p:nvSpPr>
            <p:spPr bwMode="auto">
              <a:xfrm>
                <a:off x="3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8" name="Oval 1481"/>
              <p:cNvSpPr>
                <a:spLocks noChangeArrowheads="1"/>
              </p:cNvSpPr>
              <p:nvPr/>
            </p:nvSpPr>
            <p:spPr bwMode="auto">
              <a:xfrm>
                <a:off x="1421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9" name="Oval 1482"/>
              <p:cNvSpPr>
                <a:spLocks noChangeArrowheads="1"/>
              </p:cNvSpPr>
              <p:nvPr/>
            </p:nvSpPr>
            <p:spPr bwMode="auto">
              <a:xfrm>
                <a:off x="132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0" name="Oval 1483"/>
              <p:cNvSpPr>
                <a:spLocks noChangeArrowheads="1"/>
              </p:cNvSpPr>
              <p:nvPr/>
            </p:nvSpPr>
            <p:spPr bwMode="auto">
              <a:xfrm>
                <a:off x="99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1" name="Oval 1484"/>
              <p:cNvSpPr>
                <a:spLocks noChangeArrowheads="1"/>
              </p:cNvSpPr>
              <p:nvPr/>
            </p:nvSpPr>
            <p:spPr bwMode="auto">
              <a:xfrm>
                <a:off x="831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2" name="Oval 1485"/>
              <p:cNvSpPr>
                <a:spLocks noChangeArrowheads="1"/>
              </p:cNvSpPr>
              <p:nvPr/>
            </p:nvSpPr>
            <p:spPr bwMode="auto">
              <a:xfrm>
                <a:off x="1142" y="28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3" name="Oval 1486"/>
              <p:cNvSpPr>
                <a:spLocks noChangeArrowheads="1"/>
              </p:cNvSpPr>
              <p:nvPr/>
            </p:nvSpPr>
            <p:spPr bwMode="auto">
              <a:xfrm>
                <a:off x="1208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4" name="Oval 1487"/>
              <p:cNvSpPr>
                <a:spLocks noChangeArrowheads="1"/>
              </p:cNvSpPr>
              <p:nvPr/>
            </p:nvSpPr>
            <p:spPr bwMode="auto">
              <a:xfrm>
                <a:off x="8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5" name="Oval 1488"/>
              <p:cNvSpPr>
                <a:spLocks noChangeArrowheads="1"/>
              </p:cNvSpPr>
              <p:nvPr/>
            </p:nvSpPr>
            <p:spPr bwMode="auto">
              <a:xfrm>
                <a:off x="1023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6" name="Oval 1489"/>
              <p:cNvSpPr>
                <a:spLocks noChangeArrowheads="1"/>
              </p:cNvSpPr>
              <p:nvPr/>
            </p:nvSpPr>
            <p:spPr bwMode="auto">
              <a:xfrm>
                <a:off x="125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7" name="Oval 1490"/>
              <p:cNvSpPr>
                <a:spLocks noChangeArrowheads="1"/>
              </p:cNvSpPr>
              <p:nvPr/>
            </p:nvSpPr>
            <p:spPr bwMode="auto">
              <a:xfrm>
                <a:off x="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8" name="Oval 1491"/>
              <p:cNvSpPr>
                <a:spLocks noChangeArrowheads="1"/>
              </p:cNvSpPr>
              <p:nvPr/>
            </p:nvSpPr>
            <p:spPr bwMode="auto">
              <a:xfrm>
                <a:off x="77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9" name="Oval 1492"/>
              <p:cNvSpPr>
                <a:spLocks noChangeArrowheads="1"/>
              </p:cNvSpPr>
              <p:nvPr/>
            </p:nvSpPr>
            <p:spPr bwMode="auto">
              <a:xfrm>
                <a:off x="862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0" name="Oval 1493"/>
              <p:cNvSpPr>
                <a:spLocks noChangeArrowheads="1"/>
              </p:cNvSpPr>
              <p:nvPr/>
            </p:nvSpPr>
            <p:spPr bwMode="auto">
              <a:xfrm>
                <a:off x="733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1" name="Oval 1494"/>
              <p:cNvSpPr>
                <a:spLocks noChangeArrowheads="1"/>
              </p:cNvSpPr>
              <p:nvPr/>
            </p:nvSpPr>
            <p:spPr bwMode="auto">
              <a:xfrm>
                <a:off x="17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2" name="Oval 1495"/>
              <p:cNvSpPr>
                <a:spLocks noChangeArrowheads="1"/>
              </p:cNvSpPr>
              <p:nvPr/>
            </p:nvSpPr>
            <p:spPr bwMode="auto">
              <a:xfrm>
                <a:off x="36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3" name="Oval 1496"/>
              <p:cNvSpPr>
                <a:spLocks noChangeArrowheads="1"/>
              </p:cNvSpPr>
              <p:nvPr/>
            </p:nvSpPr>
            <p:spPr bwMode="auto">
              <a:xfrm>
                <a:off x="1131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4" name="Oval 1497"/>
              <p:cNvSpPr>
                <a:spLocks noChangeArrowheads="1"/>
              </p:cNvSpPr>
              <p:nvPr/>
            </p:nvSpPr>
            <p:spPr bwMode="auto">
              <a:xfrm>
                <a:off x="21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5" name="Oval 1498"/>
              <p:cNvSpPr>
                <a:spLocks noChangeArrowheads="1"/>
              </p:cNvSpPr>
              <p:nvPr/>
            </p:nvSpPr>
            <p:spPr bwMode="auto">
              <a:xfrm>
                <a:off x="100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6" name="Oval 1499"/>
              <p:cNvSpPr>
                <a:spLocks noChangeArrowheads="1"/>
              </p:cNvSpPr>
              <p:nvPr/>
            </p:nvSpPr>
            <p:spPr bwMode="auto">
              <a:xfrm>
                <a:off x="86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7" name="Oval 1500"/>
              <p:cNvSpPr>
                <a:spLocks noChangeArrowheads="1"/>
              </p:cNvSpPr>
              <p:nvPr/>
            </p:nvSpPr>
            <p:spPr bwMode="auto">
              <a:xfrm>
                <a:off x="19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8" name="Oval 1501"/>
              <p:cNvSpPr>
                <a:spLocks noChangeArrowheads="1"/>
              </p:cNvSpPr>
              <p:nvPr/>
            </p:nvSpPr>
            <p:spPr bwMode="auto">
              <a:xfrm>
                <a:off x="16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9" name="Oval 1502"/>
              <p:cNvSpPr>
                <a:spLocks noChangeArrowheads="1"/>
              </p:cNvSpPr>
              <p:nvPr/>
            </p:nvSpPr>
            <p:spPr bwMode="auto">
              <a:xfrm>
                <a:off x="15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0" name="Oval 1503"/>
              <p:cNvSpPr>
                <a:spLocks noChangeArrowheads="1"/>
              </p:cNvSpPr>
              <p:nvPr/>
            </p:nvSpPr>
            <p:spPr bwMode="auto">
              <a:xfrm>
                <a:off x="21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1" name="Oval 1504"/>
              <p:cNvSpPr>
                <a:spLocks noChangeArrowheads="1"/>
              </p:cNvSpPr>
              <p:nvPr/>
            </p:nvSpPr>
            <p:spPr bwMode="auto">
              <a:xfrm>
                <a:off x="2199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2" name="Oval 1505"/>
              <p:cNvSpPr>
                <a:spLocks noChangeArrowheads="1"/>
              </p:cNvSpPr>
              <p:nvPr/>
            </p:nvSpPr>
            <p:spPr bwMode="auto">
              <a:xfrm>
                <a:off x="23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3" name="Oval 1506"/>
              <p:cNvSpPr>
                <a:spLocks noChangeArrowheads="1"/>
              </p:cNvSpPr>
              <p:nvPr/>
            </p:nvSpPr>
            <p:spPr bwMode="auto">
              <a:xfrm>
                <a:off x="129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4" name="Oval 1507"/>
              <p:cNvSpPr>
                <a:spLocks noChangeArrowheads="1"/>
              </p:cNvSpPr>
              <p:nvPr/>
            </p:nvSpPr>
            <p:spPr bwMode="auto">
              <a:xfrm>
                <a:off x="72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5" name="Oval 1508"/>
              <p:cNvSpPr>
                <a:spLocks noChangeArrowheads="1"/>
              </p:cNvSpPr>
              <p:nvPr/>
            </p:nvSpPr>
            <p:spPr bwMode="auto">
              <a:xfrm>
                <a:off x="115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6" name="Oval 1509"/>
              <p:cNvSpPr>
                <a:spLocks noChangeArrowheads="1"/>
              </p:cNvSpPr>
              <p:nvPr/>
            </p:nvSpPr>
            <p:spPr bwMode="auto">
              <a:xfrm>
                <a:off x="17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7" name="Oval 1510"/>
              <p:cNvSpPr>
                <a:spLocks noChangeArrowheads="1"/>
              </p:cNvSpPr>
              <p:nvPr/>
            </p:nvSpPr>
            <p:spPr bwMode="auto">
              <a:xfrm>
                <a:off x="1079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8" name="Oval 1511"/>
              <p:cNvSpPr>
                <a:spLocks noChangeArrowheads="1"/>
              </p:cNvSpPr>
              <p:nvPr/>
            </p:nvSpPr>
            <p:spPr bwMode="auto">
              <a:xfrm>
                <a:off x="17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9" name="Oval 1512"/>
              <p:cNvSpPr>
                <a:spLocks noChangeArrowheads="1"/>
              </p:cNvSpPr>
              <p:nvPr/>
            </p:nvSpPr>
            <p:spPr bwMode="auto">
              <a:xfrm>
                <a:off x="1246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0" name="Oval 1513"/>
              <p:cNvSpPr>
                <a:spLocks noChangeArrowheads="1"/>
              </p:cNvSpPr>
              <p:nvPr/>
            </p:nvSpPr>
            <p:spPr bwMode="auto">
              <a:xfrm>
                <a:off x="14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1" name="Oval 1514"/>
              <p:cNvSpPr>
                <a:spLocks noChangeArrowheads="1"/>
              </p:cNvSpPr>
              <p:nvPr/>
            </p:nvSpPr>
            <p:spPr bwMode="auto">
              <a:xfrm>
                <a:off x="118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2" name="Oval 1515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3" name="Oval 1516"/>
              <p:cNvSpPr>
                <a:spLocks noChangeArrowheads="1"/>
              </p:cNvSpPr>
              <p:nvPr/>
            </p:nvSpPr>
            <p:spPr bwMode="auto">
              <a:xfrm>
                <a:off x="8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4" name="Oval 1517"/>
              <p:cNvSpPr>
                <a:spLocks noChangeArrowheads="1"/>
              </p:cNvSpPr>
              <p:nvPr/>
            </p:nvSpPr>
            <p:spPr bwMode="auto">
              <a:xfrm>
                <a:off x="208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5" name="Oval 1518"/>
              <p:cNvSpPr>
                <a:spLocks noChangeArrowheads="1"/>
              </p:cNvSpPr>
              <p:nvPr/>
            </p:nvSpPr>
            <p:spPr bwMode="auto">
              <a:xfrm>
                <a:off x="112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6" name="Oval 1519"/>
              <p:cNvSpPr>
                <a:spLocks noChangeArrowheads="1"/>
              </p:cNvSpPr>
              <p:nvPr/>
            </p:nvSpPr>
            <p:spPr bwMode="auto">
              <a:xfrm>
                <a:off x="1533" y="34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7" name="Oval 1520"/>
              <p:cNvSpPr>
                <a:spLocks noChangeArrowheads="1"/>
              </p:cNvSpPr>
              <p:nvPr/>
            </p:nvSpPr>
            <p:spPr bwMode="auto">
              <a:xfrm>
                <a:off x="17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8" name="Oval 1521"/>
              <p:cNvSpPr>
                <a:spLocks noChangeArrowheads="1"/>
              </p:cNvSpPr>
              <p:nvPr/>
            </p:nvSpPr>
            <p:spPr bwMode="auto">
              <a:xfrm>
                <a:off x="106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9" name="Oval 1522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0" name="Oval 1523"/>
              <p:cNvSpPr>
                <a:spLocks noChangeArrowheads="1"/>
              </p:cNvSpPr>
              <p:nvPr/>
            </p:nvSpPr>
            <p:spPr bwMode="auto">
              <a:xfrm>
                <a:off x="897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1" name="Oval 1524"/>
              <p:cNvSpPr>
                <a:spLocks noChangeArrowheads="1"/>
              </p:cNvSpPr>
              <p:nvPr/>
            </p:nvSpPr>
            <p:spPr bwMode="auto">
              <a:xfrm>
                <a:off x="186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2" name="Oval 1525"/>
              <p:cNvSpPr>
                <a:spLocks noChangeArrowheads="1"/>
              </p:cNvSpPr>
              <p:nvPr/>
            </p:nvSpPr>
            <p:spPr bwMode="auto">
              <a:xfrm>
                <a:off x="183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3" name="Oval 1526"/>
              <p:cNvSpPr>
                <a:spLocks noChangeArrowheads="1"/>
              </p:cNvSpPr>
              <p:nvPr/>
            </p:nvSpPr>
            <p:spPr bwMode="auto">
              <a:xfrm>
                <a:off x="9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4" name="Oval 1527"/>
              <p:cNvSpPr>
                <a:spLocks noChangeArrowheads="1"/>
              </p:cNvSpPr>
              <p:nvPr/>
            </p:nvSpPr>
            <p:spPr bwMode="auto">
              <a:xfrm>
                <a:off x="10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5" name="Oval 1528"/>
              <p:cNvSpPr>
                <a:spLocks noChangeArrowheads="1"/>
              </p:cNvSpPr>
              <p:nvPr/>
            </p:nvSpPr>
            <p:spPr bwMode="auto">
              <a:xfrm>
                <a:off x="1271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6" name="Oval 1529"/>
              <p:cNvSpPr>
                <a:spLocks noChangeArrowheads="1"/>
              </p:cNvSpPr>
              <p:nvPr/>
            </p:nvSpPr>
            <p:spPr bwMode="auto">
              <a:xfrm>
                <a:off x="1546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7" name="Oval 1530"/>
              <p:cNvSpPr>
                <a:spLocks noChangeArrowheads="1"/>
              </p:cNvSpPr>
              <p:nvPr/>
            </p:nvSpPr>
            <p:spPr bwMode="auto">
              <a:xfrm>
                <a:off x="14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8" name="Oval 1531"/>
              <p:cNvSpPr>
                <a:spLocks noChangeArrowheads="1"/>
              </p:cNvSpPr>
              <p:nvPr/>
            </p:nvSpPr>
            <p:spPr bwMode="auto">
              <a:xfrm>
                <a:off x="16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9" name="Oval 1532"/>
              <p:cNvSpPr>
                <a:spLocks noChangeArrowheads="1"/>
              </p:cNvSpPr>
              <p:nvPr/>
            </p:nvSpPr>
            <p:spPr bwMode="auto">
              <a:xfrm>
                <a:off x="81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0" name="Oval 1533"/>
              <p:cNvSpPr>
                <a:spLocks noChangeArrowheads="1"/>
              </p:cNvSpPr>
              <p:nvPr/>
            </p:nvSpPr>
            <p:spPr bwMode="auto">
              <a:xfrm>
                <a:off x="106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1" name="Oval 1534"/>
              <p:cNvSpPr>
                <a:spLocks noChangeArrowheads="1"/>
              </p:cNvSpPr>
              <p:nvPr/>
            </p:nvSpPr>
            <p:spPr bwMode="auto">
              <a:xfrm>
                <a:off x="1128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2" name="Oval 1535"/>
              <p:cNvSpPr>
                <a:spLocks noChangeArrowheads="1"/>
              </p:cNvSpPr>
              <p:nvPr/>
            </p:nvSpPr>
            <p:spPr bwMode="auto">
              <a:xfrm>
                <a:off x="99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3" name="Oval 1536"/>
              <p:cNvSpPr>
                <a:spLocks noChangeArrowheads="1"/>
              </p:cNvSpPr>
              <p:nvPr/>
            </p:nvSpPr>
            <p:spPr bwMode="auto">
              <a:xfrm>
                <a:off x="174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4" name="Oval 1537"/>
              <p:cNvSpPr>
                <a:spLocks noChangeArrowheads="1"/>
              </p:cNvSpPr>
              <p:nvPr/>
            </p:nvSpPr>
            <p:spPr bwMode="auto">
              <a:xfrm>
                <a:off x="908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5" name="Oval 1538"/>
              <p:cNvSpPr>
                <a:spLocks noChangeArrowheads="1"/>
              </p:cNvSpPr>
              <p:nvPr/>
            </p:nvSpPr>
            <p:spPr bwMode="auto">
              <a:xfrm>
                <a:off x="8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6" name="Oval 1539"/>
              <p:cNvSpPr>
                <a:spLocks noChangeArrowheads="1"/>
              </p:cNvSpPr>
              <p:nvPr/>
            </p:nvSpPr>
            <p:spPr bwMode="auto">
              <a:xfrm>
                <a:off x="9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7" name="Oval 1540"/>
              <p:cNvSpPr>
                <a:spLocks noChangeArrowheads="1"/>
              </p:cNvSpPr>
              <p:nvPr/>
            </p:nvSpPr>
            <p:spPr bwMode="auto">
              <a:xfrm>
                <a:off x="20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8" name="Oval 1541"/>
              <p:cNvSpPr>
                <a:spLocks noChangeArrowheads="1"/>
              </p:cNvSpPr>
              <p:nvPr/>
            </p:nvSpPr>
            <p:spPr bwMode="auto">
              <a:xfrm>
                <a:off x="1672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9" name="Oval 1542"/>
              <p:cNvSpPr>
                <a:spLocks noChangeArrowheads="1"/>
              </p:cNvSpPr>
              <p:nvPr/>
            </p:nvSpPr>
            <p:spPr bwMode="auto">
              <a:xfrm>
                <a:off x="123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0" name="Oval 1543"/>
              <p:cNvSpPr>
                <a:spLocks noChangeArrowheads="1"/>
              </p:cNvSpPr>
              <p:nvPr/>
            </p:nvSpPr>
            <p:spPr bwMode="auto">
              <a:xfrm>
                <a:off x="213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1" name="Oval 1544"/>
              <p:cNvSpPr>
                <a:spLocks noChangeArrowheads="1"/>
              </p:cNvSpPr>
              <p:nvPr/>
            </p:nvSpPr>
            <p:spPr bwMode="auto">
              <a:xfrm>
                <a:off x="1690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2" name="Oval 1545"/>
              <p:cNvSpPr>
                <a:spLocks noChangeArrowheads="1"/>
              </p:cNvSpPr>
              <p:nvPr/>
            </p:nvSpPr>
            <p:spPr bwMode="auto">
              <a:xfrm>
                <a:off x="1526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3" name="Oval 1546"/>
              <p:cNvSpPr>
                <a:spLocks noChangeArrowheads="1"/>
              </p:cNvSpPr>
              <p:nvPr/>
            </p:nvSpPr>
            <p:spPr bwMode="auto">
              <a:xfrm>
                <a:off x="20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4" name="Oval 1547"/>
              <p:cNvSpPr>
                <a:spLocks noChangeArrowheads="1"/>
              </p:cNvSpPr>
              <p:nvPr/>
            </p:nvSpPr>
            <p:spPr bwMode="auto">
              <a:xfrm>
                <a:off x="1400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5" name="Oval 1548"/>
              <p:cNvSpPr>
                <a:spLocks noChangeArrowheads="1"/>
              </p:cNvSpPr>
              <p:nvPr/>
            </p:nvSpPr>
            <p:spPr bwMode="auto">
              <a:xfrm>
                <a:off x="24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6" name="Oval 1549"/>
              <p:cNvSpPr>
                <a:spLocks noChangeArrowheads="1"/>
              </p:cNvSpPr>
              <p:nvPr/>
            </p:nvSpPr>
            <p:spPr bwMode="auto">
              <a:xfrm>
                <a:off x="15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7" name="Oval 1550"/>
              <p:cNvSpPr>
                <a:spLocks noChangeArrowheads="1"/>
              </p:cNvSpPr>
              <p:nvPr/>
            </p:nvSpPr>
            <p:spPr bwMode="auto">
              <a:xfrm>
                <a:off x="12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8" name="Oval 1551"/>
              <p:cNvSpPr>
                <a:spLocks noChangeArrowheads="1"/>
              </p:cNvSpPr>
              <p:nvPr/>
            </p:nvSpPr>
            <p:spPr bwMode="auto">
              <a:xfrm>
                <a:off x="1341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9" name="Oval 1552"/>
              <p:cNvSpPr>
                <a:spLocks noChangeArrowheads="1"/>
              </p:cNvSpPr>
              <p:nvPr/>
            </p:nvSpPr>
            <p:spPr bwMode="auto">
              <a:xfrm>
                <a:off x="177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0" name="Oval 1553"/>
              <p:cNvSpPr>
                <a:spLocks noChangeArrowheads="1"/>
              </p:cNvSpPr>
              <p:nvPr/>
            </p:nvSpPr>
            <p:spPr bwMode="auto">
              <a:xfrm>
                <a:off x="117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1" name="Oval 1554"/>
              <p:cNvSpPr>
                <a:spLocks noChangeArrowheads="1"/>
              </p:cNvSpPr>
              <p:nvPr/>
            </p:nvSpPr>
            <p:spPr bwMode="auto">
              <a:xfrm>
                <a:off x="11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2" name="Oval 1555"/>
              <p:cNvSpPr>
                <a:spLocks noChangeArrowheads="1"/>
              </p:cNvSpPr>
              <p:nvPr/>
            </p:nvSpPr>
            <p:spPr bwMode="auto">
              <a:xfrm>
                <a:off x="185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3" name="Oval 1556"/>
              <p:cNvSpPr>
                <a:spLocks noChangeArrowheads="1"/>
              </p:cNvSpPr>
              <p:nvPr/>
            </p:nvSpPr>
            <p:spPr bwMode="auto">
              <a:xfrm>
                <a:off x="93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4" name="Oval 1557"/>
              <p:cNvSpPr>
                <a:spLocks noChangeArrowheads="1"/>
              </p:cNvSpPr>
              <p:nvPr/>
            </p:nvSpPr>
            <p:spPr bwMode="auto">
              <a:xfrm>
                <a:off x="11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5" name="Oval 1558"/>
              <p:cNvSpPr>
                <a:spLocks noChangeArrowheads="1"/>
              </p:cNvSpPr>
              <p:nvPr/>
            </p:nvSpPr>
            <p:spPr bwMode="auto">
              <a:xfrm>
                <a:off x="8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6" name="Oval 1559"/>
              <p:cNvSpPr>
                <a:spLocks noChangeArrowheads="1"/>
              </p:cNvSpPr>
              <p:nvPr/>
            </p:nvSpPr>
            <p:spPr bwMode="auto">
              <a:xfrm>
                <a:off x="9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7" name="Oval 1560"/>
              <p:cNvSpPr>
                <a:spLocks noChangeArrowheads="1"/>
              </p:cNvSpPr>
              <p:nvPr/>
            </p:nvSpPr>
            <p:spPr bwMode="auto">
              <a:xfrm>
                <a:off x="15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8" name="Oval 1561"/>
              <p:cNvSpPr>
                <a:spLocks noChangeArrowheads="1"/>
              </p:cNvSpPr>
              <p:nvPr/>
            </p:nvSpPr>
            <p:spPr bwMode="auto">
              <a:xfrm>
                <a:off x="107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9" name="Oval 1562"/>
              <p:cNvSpPr>
                <a:spLocks noChangeArrowheads="1"/>
              </p:cNvSpPr>
              <p:nvPr/>
            </p:nvSpPr>
            <p:spPr bwMode="auto">
              <a:xfrm>
                <a:off x="11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0" name="Oval 1563"/>
              <p:cNvSpPr>
                <a:spLocks noChangeArrowheads="1"/>
              </p:cNvSpPr>
              <p:nvPr/>
            </p:nvSpPr>
            <p:spPr bwMode="auto">
              <a:xfrm>
                <a:off x="138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1" name="Oval 1564"/>
              <p:cNvSpPr>
                <a:spLocks noChangeArrowheads="1"/>
              </p:cNvSpPr>
              <p:nvPr/>
            </p:nvSpPr>
            <p:spPr bwMode="auto">
              <a:xfrm>
                <a:off x="100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2" name="Oval 1565"/>
              <p:cNvSpPr>
                <a:spLocks noChangeArrowheads="1"/>
              </p:cNvSpPr>
              <p:nvPr/>
            </p:nvSpPr>
            <p:spPr bwMode="auto">
              <a:xfrm>
                <a:off x="110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3" name="Oval 1566"/>
              <p:cNvSpPr>
                <a:spLocks noChangeArrowheads="1"/>
              </p:cNvSpPr>
              <p:nvPr/>
            </p:nvSpPr>
            <p:spPr bwMode="auto">
              <a:xfrm>
                <a:off x="85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4" name="Oval 1567"/>
              <p:cNvSpPr>
                <a:spLocks noChangeArrowheads="1"/>
              </p:cNvSpPr>
              <p:nvPr/>
            </p:nvSpPr>
            <p:spPr bwMode="auto">
              <a:xfrm>
                <a:off x="20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5" name="Oval 1568"/>
              <p:cNvSpPr>
                <a:spLocks noChangeArrowheads="1"/>
              </p:cNvSpPr>
              <p:nvPr/>
            </p:nvSpPr>
            <p:spPr bwMode="auto">
              <a:xfrm>
                <a:off x="93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6" name="Oval 1569"/>
              <p:cNvSpPr>
                <a:spLocks noChangeArrowheads="1"/>
              </p:cNvSpPr>
              <p:nvPr/>
            </p:nvSpPr>
            <p:spPr bwMode="auto">
              <a:xfrm>
                <a:off x="130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7" name="Oval 1570"/>
              <p:cNvSpPr>
                <a:spLocks noChangeArrowheads="1"/>
              </p:cNvSpPr>
              <p:nvPr/>
            </p:nvSpPr>
            <p:spPr bwMode="auto">
              <a:xfrm>
                <a:off x="11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8" name="Oval 1571"/>
              <p:cNvSpPr>
                <a:spLocks noChangeArrowheads="1"/>
              </p:cNvSpPr>
              <p:nvPr/>
            </p:nvSpPr>
            <p:spPr bwMode="auto">
              <a:xfrm>
                <a:off x="970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9" name="Oval 1572"/>
              <p:cNvSpPr>
                <a:spLocks noChangeArrowheads="1"/>
              </p:cNvSpPr>
              <p:nvPr/>
            </p:nvSpPr>
            <p:spPr bwMode="auto">
              <a:xfrm>
                <a:off x="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0" name="Oval 1573"/>
              <p:cNvSpPr>
                <a:spLocks noChangeArrowheads="1"/>
              </p:cNvSpPr>
              <p:nvPr/>
            </p:nvSpPr>
            <p:spPr bwMode="auto">
              <a:xfrm>
                <a:off x="11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1" name="Oval 1574"/>
              <p:cNvSpPr>
                <a:spLocks noChangeArrowheads="1"/>
              </p:cNvSpPr>
              <p:nvPr/>
            </p:nvSpPr>
            <p:spPr bwMode="auto">
              <a:xfrm>
                <a:off x="15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2" name="Oval 1575"/>
              <p:cNvSpPr>
                <a:spLocks noChangeArrowheads="1"/>
              </p:cNvSpPr>
              <p:nvPr/>
            </p:nvSpPr>
            <p:spPr bwMode="auto">
              <a:xfrm>
                <a:off x="210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3" name="Oval 1576"/>
              <p:cNvSpPr>
                <a:spLocks noChangeArrowheads="1"/>
              </p:cNvSpPr>
              <p:nvPr/>
            </p:nvSpPr>
            <p:spPr bwMode="auto">
              <a:xfrm>
                <a:off x="172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4" name="Oval 1577"/>
              <p:cNvSpPr>
                <a:spLocks noChangeArrowheads="1"/>
              </p:cNvSpPr>
              <p:nvPr/>
            </p:nvSpPr>
            <p:spPr bwMode="auto">
              <a:xfrm>
                <a:off x="177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5" name="Oval 1578"/>
              <p:cNvSpPr>
                <a:spLocks noChangeArrowheads="1"/>
              </p:cNvSpPr>
              <p:nvPr/>
            </p:nvSpPr>
            <p:spPr bwMode="auto">
              <a:xfrm>
                <a:off x="10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6" name="Oval 1579"/>
              <p:cNvSpPr>
                <a:spLocks noChangeArrowheads="1"/>
              </p:cNvSpPr>
              <p:nvPr/>
            </p:nvSpPr>
            <p:spPr bwMode="auto">
              <a:xfrm>
                <a:off x="14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7" name="Oval 1580"/>
              <p:cNvSpPr>
                <a:spLocks noChangeArrowheads="1"/>
              </p:cNvSpPr>
              <p:nvPr/>
            </p:nvSpPr>
            <p:spPr bwMode="auto">
              <a:xfrm>
                <a:off x="1218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8" name="Oval 1581"/>
              <p:cNvSpPr>
                <a:spLocks noChangeArrowheads="1"/>
              </p:cNvSpPr>
              <p:nvPr/>
            </p:nvSpPr>
            <p:spPr bwMode="auto">
              <a:xfrm>
                <a:off x="1358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9" name="Oval 1582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0" name="Oval 1583"/>
              <p:cNvSpPr>
                <a:spLocks noChangeArrowheads="1"/>
              </p:cNvSpPr>
              <p:nvPr/>
            </p:nvSpPr>
            <p:spPr bwMode="auto">
              <a:xfrm>
                <a:off x="11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1" name="Oval 1584"/>
              <p:cNvSpPr>
                <a:spLocks noChangeArrowheads="1"/>
              </p:cNvSpPr>
              <p:nvPr/>
            </p:nvSpPr>
            <p:spPr bwMode="auto">
              <a:xfrm>
                <a:off x="129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2" name="Oval 1585"/>
              <p:cNvSpPr>
                <a:spLocks noChangeArrowheads="1"/>
              </p:cNvSpPr>
              <p:nvPr/>
            </p:nvSpPr>
            <p:spPr bwMode="auto">
              <a:xfrm>
                <a:off x="23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3" name="Oval 1586"/>
              <p:cNvSpPr>
                <a:spLocks noChangeArrowheads="1"/>
              </p:cNvSpPr>
              <p:nvPr/>
            </p:nvSpPr>
            <p:spPr bwMode="auto">
              <a:xfrm>
                <a:off x="96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4" name="Oval 1587"/>
              <p:cNvSpPr>
                <a:spLocks noChangeArrowheads="1"/>
              </p:cNvSpPr>
              <p:nvPr/>
            </p:nvSpPr>
            <p:spPr bwMode="auto">
              <a:xfrm>
                <a:off x="14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5" name="Oval 1588"/>
              <p:cNvSpPr>
                <a:spLocks noChangeArrowheads="1"/>
              </p:cNvSpPr>
              <p:nvPr/>
            </p:nvSpPr>
            <p:spPr bwMode="auto">
              <a:xfrm>
                <a:off x="9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6" name="Oval 1589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7" name="Oval 1590"/>
              <p:cNvSpPr>
                <a:spLocks noChangeArrowheads="1"/>
              </p:cNvSpPr>
              <p:nvPr/>
            </p:nvSpPr>
            <p:spPr bwMode="auto">
              <a:xfrm>
                <a:off x="128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8" name="Oval 1591"/>
              <p:cNvSpPr>
                <a:spLocks noChangeArrowheads="1"/>
              </p:cNvSpPr>
              <p:nvPr/>
            </p:nvSpPr>
            <p:spPr bwMode="auto">
              <a:xfrm>
                <a:off x="2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9" name="Oval 1592"/>
              <p:cNvSpPr>
                <a:spLocks noChangeArrowheads="1"/>
              </p:cNvSpPr>
              <p:nvPr/>
            </p:nvSpPr>
            <p:spPr bwMode="auto">
              <a:xfrm>
                <a:off x="18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0" name="Oval 1593"/>
              <p:cNvSpPr>
                <a:spLocks noChangeArrowheads="1"/>
              </p:cNvSpPr>
              <p:nvPr/>
            </p:nvSpPr>
            <p:spPr bwMode="auto">
              <a:xfrm>
                <a:off x="25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1" name="Oval 1594"/>
              <p:cNvSpPr>
                <a:spLocks noChangeArrowheads="1"/>
              </p:cNvSpPr>
              <p:nvPr/>
            </p:nvSpPr>
            <p:spPr bwMode="auto">
              <a:xfrm>
                <a:off x="198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2" name="Oval 1595"/>
              <p:cNvSpPr>
                <a:spLocks noChangeArrowheads="1"/>
              </p:cNvSpPr>
              <p:nvPr/>
            </p:nvSpPr>
            <p:spPr bwMode="auto">
              <a:xfrm>
                <a:off x="19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3" name="Oval 1596"/>
              <p:cNvSpPr>
                <a:spLocks noChangeArrowheads="1"/>
              </p:cNvSpPr>
              <p:nvPr/>
            </p:nvSpPr>
            <p:spPr bwMode="auto">
              <a:xfrm>
                <a:off x="28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4" name="Oval 1597"/>
              <p:cNvSpPr>
                <a:spLocks noChangeArrowheads="1"/>
              </p:cNvSpPr>
              <p:nvPr/>
            </p:nvSpPr>
            <p:spPr bwMode="auto">
              <a:xfrm>
                <a:off x="19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5" name="Oval 1598"/>
              <p:cNvSpPr>
                <a:spLocks noChangeArrowheads="1"/>
              </p:cNvSpPr>
              <p:nvPr/>
            </p:nvSpPr>
            <p:spPr bwMode="auto">
              <a:xfrm>
                <a:off x="193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6" name="Oval 1599"/>
              <p:cNvSpPr>
                <a:spLocks noChangeArrowheads="1"/>
              </p:cNvSpPr>
              <p:nvPr/>
            </p:nvSpPr>
            <p:spPr bwMode="auto">
              <a:xfrm>
                <a:off x="171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7" name="Oval 1600"/>
              <p:cNvSpPr>
                <a:spLocks noChangeArrowheads="1"/>
              </p:cNvSpPr>
              <p:nvPr/>
            </p:nvSpPr>
            <p:spPr bwMode="auto">
              <a:xfrm>
                <a:off x="223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8" name="Oval 1601"/>
              <p:cNvSpPr>
                <a:spLocks noChangeArrowheads="1"/>
              </p:cNvSpPr>
              <p:nvPr/>
            </p:nvSpPr>
            <p:spPr bwMode="auto">
              <a:xfrm>
                <a:off x="13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9" name="Oval 1602"/>
              <p:cNvSpPr>
                <a:spLocks noChangeArrowheads="1"/>
              </p:cNvSpPr>
              <p:nvPr/>
            </p:nvSpPr>
            <p:spPr bwMode="auto">
              <a:xfrm>
                <a:off x="12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0" name="Oval 1603"/>
              <p:cNvSpPr>
                <a:spLocks noChangeArrowheads="1"/>
              </p:cNvSpPr>
              <p:nvPr/>
            </p:nvSpPr>
            <p:spPr bwMode="auto">
              <a:xfrm>
                <a:off x="20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1" name="Oval 1604"/>
              <p:cNvSpPr>
                <a:spLocks noChangeArrowheads="1"/>
              </p:cNvSpPr>
              <p:nvPr/>
            </p:nvSpPr>
            <p:spPr bwMode="auto">
              <a:xfrm>
                <a:off x="103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2" name="Oval 1605"/>
              <p:cNvSpPr>
                <a:spLocks noChangeArrowheads="1"/>
              </p:cNvSpPr>
              <p:nvPr/>
            </p:nvSpPr>
            <p:spPr bwMode="auto">
              <a:xfrm>
                <a:off x="1728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3" name="Oval 1606"/>
              <p:cNvSpPr>
                <a:spLocks noChangeArrowheads="1"/>
              </p:cNvSpPr>
              <p:nvPr/>
            </p:nvSpPr>
            <p:spPr bwMode="auto">
              <a:xfrm>
                <a:off x="230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4" name="Oval 1607"/>
              <p:cNvSpPr>
                <a:spLocks noChangeArrowheads="1"/>
              </p:cNvSpPr>
              <p:nvPr/>
            </p:nvSpPr>
            <p:spPr bwMode="auto">
              <a:xfrm>
                <a:off x="141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5" name="Oval 1608"/>
              <p:cNvSpPr>
                <a:spLocks noChangeArrowheads="1"/>
              </p:cNvSpPr>
              <p:nvPr/>
            </p:nvSpPr>
            <p:spPr bwMode="auto">
              <a:xfrm>
                <a:off x="129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6" name="Oval 1609"/>
              <p:cNvSpPr>
                <a:spLocks noChangeArrowheads="1"/>
              </p:cNvSpPr>
              <p:nvPr/>
            </p:nvSpPr>
            <p:spPr bwMode="auto">
              <a:xfrm>
                <a:off x="11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7" name="Oval 1610"/>
              <p:cNvSpPr>
                <a:spLocks noChangeArrowheads="1"/>
              </p:cNvSpPr>
              <p:nvPr/>
            </p:nvSpPr>
            <p:spPr bwMode="auto">
              <a:xfrm>
                <a:off x="121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8" name="Oval 1611"/>
              <p:cNvSpPr>
                <a:spLocks noChangeArrowheads="1"/>
              </p:cNvSpPr>
              <p:nvPr/>
            </p:nvSpPr>
            <p:spPr bwMode="auto">
              <a:xfrm>
                <a:off x="1396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2" name="Group 1813"/>
            <p:cNvGrpSpPr>
              <a:grpSpLocks/>
            </p:cNvGrpSpPr>
            <p:nvPr/>
          </p:nvGrpSpPr>
          <p:grpSpPr bwMode="auto">
            <a:xfrm>
              <a:off x="915" y="2740"/>
              <a:ext cx="3525" cy="841"/>
              <a:chOff x="915" y="2740"/>
              <a:chExt cx="3525" cy="841"/>
            </a:xfrm>
          </p:grpSpPr>
          <p:sp>
            <p:nvSpPr>
              <p:cNvPr id="2769" name="Oval 1613"/>
              <p:cNvSpPr>
                <a:spLocks noChangeArrowheads="1"/>
              </p:cNvSpPr>
              <p:nvPr/>
            </p:nvSpPr>
            <p:spPr bwMode="auto">
              <a:xfrm>
                <a:off x="19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0" name="Oval 1614"/>
              <p:cNvSpPr>
                <a:spLocks noChangeArrowheads="1"/>
              </p:cNvSpPr>
              <p:nvPr/>
            </p:nvSpPr>
            <p:spPr bwMode="auto">
              <a:xfrm>
                <a:off x="131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1" name="Oval 1615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2" name="Oval 1616"/>
              <p:cNvSpPr>
                <a:spLocks noChangeArrowheads="1"/>
              </p:cNvSpPr>
              <p:nvPr/>
            </p:nvSpPr>
            <p:spPr bwMode="auto">
              <a:xfrm>
                <a:off x="1414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3" name="Oval 1617"/>
              <p:cNvSpPr>
                <a:spLocks noChangeArrowheads="1"/>
              </p:cNvSpPr>
              <p:nvPr/>
            </p:nvSpPr>
            <p:spPr bwMode="auto">
              <a:xfrm>
                <a:off x="14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4" name="Oval 1618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5" name="Oval 1619"/>
              <p:cNvSpPr>
                <a:spLocks noChangeArrowheads="1"/>
              </p:cNvSpPr>
              <p:nvPr/>
            </p:nvSpPr>
            <p:spPr bwMode="auto">
              <a:xfrm>
                <a:off x="21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6" name="Oval 1620"/>
              <p:cNvSpPr>
                <a:spLocks noChangeArrowheads="1"/>
              </p:cNvSpPr>
              <p:nvPr/>
            </p:nvSpPr>
            <p:spPr bwMode="auto">
              <a:xfrm>
                <a:off x="3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7" name="Oval 1621"/>
              <p:cNvSpPr>
                <a:spLocks noChangeArrowheads="1"/>
              </p:cNvSpPr>
              <p:nvPr/>
            </p:nvSpPr>
            <p:spPr bwMode="auto">
              <a:xfrm>
                <a:off x="297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8" name="Oval 1622"/>
              <p:cNvSpPr>
                <a:spLocks noChangeArrowheads="1"/>
              </p:cNvSpPr>
              <p:nvPr/>
            </p:nvSpPr>
            <p:spPr bwMode="auto">
              <a:xfrm>
                <a:off x="91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9" name="Oval 1623"/>
              <p:cNvSpPr>
                <a:spLocks noChangeArrowheads="1"/>
              </p:cNvSpPr>
              <p:nvPr/>
            </p:nvSpPr>
            <p:spPr bwMode="auto">
              <a:xfrm>
                <a:off x="136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0" name="Oval 1624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1" name="Oval 1625"/>
              <p:cNvSpPr>
                <a:spLocks noChangeArrowheads="1"/>
              </p:cNvSpPr>
              <p:nvPr/>
            </p:nvSpPr>
            <p:spPr bwMode="auto">
              <a:xfrm>
                <a:off x="1533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2" name="Oval 1626"/>
              <p:cNvSpPr>
                <a:spLocks noChangeArrowheads="1"/>
              </p:cNvSpPr>
              <p:nvPr/>
            </p:nvSpPr>
            <p:spPr bwMode="auto">
              <a:xfrm>
                <a:off x="19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3" name="Oval 1627"/>
              <p:cNvSpPr>
                <a:spLocks noChangeArrowheads="1"/>
              </p:cNvSpPr>
              <p:nvPr/>
            </p:nvSpPr>
            <p:spPr bwMode="auto">
              <a:xfrm>
                <a:off x="1096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4" name="Oval 1628"/>
              <p:cNvSpPr>
                <a:spLocks noChangeArrowheads="1"/>
              </p:cNvSpPr>
              <p:nvPr/>
            </p:nvSpPr>
            <p:spPr bwMode="auto">
              <a:xfrm>
                <a:off x="311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5" name="Oval 1629"/>
              <p:cNvSpPr>
                <a:spLocks noChangeArrowheads="1"/>
              </p:cNvSpPr>
              <p:nvPr/>
            </p:nvSpPr>
            <p:spPr bwMode="auto">
              <a:xfrm>
                <a:off x="1327" y="352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6" name="Oval 1630"/>
              <p:cNvSpPr>
                <a:spLocks noChangeArrowheads="1"/>
              </p:cNvSpPr>
              <p:nvPr/>
            </p:nvSpPr>
            <p:spPr bwMode="auto">
              <a:xfrm>
                <a:off x="2014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7" name="Oval 1631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8" name="Oval 1632"/>
              <p:cNvSpPr>
                <a:spLocks noChangeArrowheads="1"/>
              </p:cNvSpPr>
              <p:nvPr/>
            </p:nvSpPr>
            <p:spPr bwMode="auto">
              <a:xfrm>
                <a:off x="147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9" name="Oval 1633"/>
              <p:cNvSpPr>
                <a:spLocks noChangeArrowheads="1"/>
              </p:cNvSpPr>
              <p:nvPr/>
            </p:nvSpPr>
            <p:spPr bwMode="auto">
              <a:xfrm>
                <a:off x="2479" y="35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0" name="Oval 1634"/>
              <p:cNvSpPr>
                <a:spLocks noChangeArrowheads="1"/>
              </p:cNvSpPr>
              <p:nvPr/>
            </p:nvSpPr>
            <p:spPr bwMode="auto">
              <a:xfrm>
                <a:off x="96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1" name="Oval 1635"/>
              <p:cNvSpPr>
                <a:spLocks noChangeArrowheads="1"/>
              </p:cNvSpPr>
              <p:nvPr/>
            </p:nvSpPr>
            <p:spPr bwMode="auto">
              <a:xfrm>
                <a:off x="1731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2" name="Oval 1636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3" name="Oval 1637"/>
              <p:cNvSpPr>
                <a:spLocks noChangeArrowheads="1"/>
              </p:cNvSpPr>
              <p:nvPr/>
            </p:nvSpPr>
            <p:spPr bwMode="auto">
              <a:xfrm>
                <a:off x="22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4" name="Oval 1638"/>
              <p:cNvSpPr>
                <a:spLocks noChangeArrowheads="1"/>
              </p:cNvSpPr>
              <p:nvPr/>
            </p:nvSpPr>
            <p:spPr bwMode="auto">
              <a:xfrm>
                <a:off x="2643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5" name="Oval 1639"/>
              <p:cNvSpPr>
                <a:spLocks noChangeArrowheads="1"/>
              </p:cNvSpPr>
              <p:nvPr/>
            </p:nvSpPr>
            <p:spPr bwMode="auto">
              <a:xfrm>
                <a:off x="313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6" name="Oval 1640"/>
              <p:cNvSpPr>
                <a:spLocks noChangeArrowheads="1"/>
              </p:cNvSpPr>
              <p:nvPr/>
            </p:nvSpPr>
            <p:spPr bwMode="auto">
              <a:xfrm>
                <a:off x="193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7" name="Oval 1641"/>
              <p:cNvSpPr>
                <a:spLocks noChangeArrowheads="1"/>
              </p:cNvSpPr>
              <p:nvPr/>
            </p:nvSpPr>
            <p:spPr bwMode="auto">
              <a:xfrm>
                <a:off x="41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8" name="Oval 1642"/>
              <p:cNvSpPr>
                <a:spLocks noChangeArrowheads="1"/>
              </p:cNvSpPr>
              <p:nvPr/>
            </p:nvSpPr>
            <p:spPr bwMode="auto">
              <a:xfrm>
                <a:off x="17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9" name="Oval 1643"/>
              <p:cNvSpPr>
                <a:spLocks noChangeArrowheads="1"/>
              </p:cNvSpPr>
              <p:nvPr/>
            </p:nvSpPr>
            <p:spPr bwMode="auto">
              <a:xfrm>
                <a:off x="18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0" name="Oval 1644"/>
              <p:cNvSpPr>
                <a:spLocks noChangeArrowheads="1"/>
              </p:cNvSpPr>
              <p:nvPr/>
            </p:nvSpPr>
            <p:spPr bwMode="auto">
              <a:xfrm>
                <a:off x="1477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1" name="Oval 1645"/>
              <p:cNvSpPr>
                <a:spLocks noChangeArrowheads="1"/>
              </p:cNvSpPr>
              <p:nvPr/>
            </p:nvSpPr>
            <p:spPr bwMode="auto">
              <a:xfrm>
                <a:off x="27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2" name="Oval 1646"/>
              <p:cNvSpPr>
                <a:spLocks noChangeArrowheads="1"/>
              </p:cNvSpPr>
              <p:nvPr/>
            </p:nvSpPr>
            <p:spPr bwMode="auto">
              <a:xfrm>
                <a:off x="169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3" name="Oval 1647"/>
              <p:cNvSpPr>
                <a:spLocks noChangeArrowheads="1"/>
              </p:cNvSpPr>
              <p:nvPr/>
            </p:nvSpPr>
            <p:spPr bwMode="auto">
              <a:xfrm>
                <a:off x="22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4" name="Oval 1648"/>
              <p:cNvSpPr>
                <a:spLocks noChangeArrowheads="1"/>
              </p:cNvSpPr>
              <p:nvPr/>
            </p:nvSpPr>
            <p:spPr bwMode="auto">
              <a:xfrm>
                <a:off x="22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5" name="Oval 1649"/>
              <p:cNvSpPr>
                <a:spLocks noChangeArrowheads="1"/>
              </p:cNvSpPr>
              <p:nvPr/>
            </p:nvSpPr>
            <p:spPr bwMode="auto">
              <a:xfrm>
                <a:off x="14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6" name="Oval 1650"/>
              <p:cNvSpPr>
                <a:spLocks noChangeArrowheads="1"/>
              </p:cNvSpPr>
              <p:nvPr/>
            </p:nvSpPr>
            <p:spPr bwMode="auto">
              <a:xfrm>
                <a:off x="242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7" name="Oval 1651"/>
              <p:cNvSpPr>
                <a:spLocks noChangeArrowheads="1"/>
              </p:cNvSpPr>
              <p:nvPr/>
            </p:nvSpPr>
            <p:spPr bwMode="auto">
              <a:xfrm>
                <a:off x="137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8" name="Oval 1652"/>
              <p:cNvSpPr>
                <a:spLocks noChangeArrowheads="1"/>
              </p:cNvSpPr>
              <p:nvPr/>
            </p:nvSpPr>
            <p:spPr bwMode="auto">
              <a:xfrm>
                <a:off x="20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9" name="Oval 1653"/>
              <p:cNvSpPr>
                <a:spLocks noChangeArrowheads="1"/>
              </p:cNvSpPr>
              <p:nvPr/>
            </p:nvSpPr>
            <p:spPr bwMode="auto">
              <a:xfrm>
                <a:off x="25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0" name="Oval 1654"/>
              <p:cNvSpPr>
                <a:spLocks noChangeArrowheads="1"/>
              </p:cNvSpPr>
              <p:nvPr/>
            </p:nvSpPr>
            <p:spPr bwMode="auto">
              <a:xfrm>
                <a:off x="17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1" name="Oval 1655"/>
              <p:cNvSpPr>
                <a:spLocks noChangeArrowheads="1"/>
              </p:cNvSpPr>
              <p:nvPr/>
            </p:nvSpPr>
            <p:spPr bwMode="auto">
              <a:xfrm>
                <a:off x="188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2" name="Oval 1656"/>
              <p:cNvSpPr>
                <a:spLocks noChangeArrowheads="1"/>
              </p:cNvSpPr>
              <p:nvPr/>
            </p:nvSpPr>
            <p:spPr bwMode="auto">
              <a:xfrm>
                <a:off x="27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3" name="Oval 1657"/>
              <p:cNvSpPr>
                <a:spLocks noChangeArrowheads="1"/>
              </p:cNvSpPr>
              <p:nvPr/>
            </p:nvSpPr>
            <p:spPr bwMode="auto">
              <a:xfrm>
                <a:off x="1526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4" name="Oval 1658"/>
              <p:cNvSpPr>
                <a:spLocks noChangeArrowheads="1"/>
              </p:cNvSpPr>
              <p:nvPr/>
            </p:nvSpPr>
            <p:spPr bwMode="auto">
              <a:xfrm>
                <a:off x="17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5" name="Oval 1659"/>
              <p:cNvSpPr>
                <a:spLocks noChangeArrowheads="1"/>
              </p:cNvSpPr>
              <p:nvPr/>
            </p:nvSpPr>
            <p:spPr bwMode="auto">
              <a:xfrm>
                <a:off x="16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6" name="Oval 1660"/>
              <p:cNvSpPr>
                <a:spLocks noChangeArrowheads="1"/>
              </p:cNvSpPr>
              <p:nvPr/>
            </p:nvSpPr>
            <p:spPr bwMode="auto">
              <a:xfrm>
                <a:off x="14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7" name="Oval 1661"/>
              <p:cNvSpPr>
                <a:spLocks noChangeArrowheads="1"/>
              </p:cNvSpPr>
              <p:nvPr/>
            </p:nvSpPr>
            <p:spPr bwMode="auto">
              <a:xfrm>
                <a:off x="1320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8" name="Oval 1662"/>
              <p:cNvSpPr>
                <a:spLocks noChangeArrowheads="1"/>
              </p:cNvSpPr>
              <p:nvPr/>
            </p:nvSpPr>
            <p:spPr bwMode="auto">
              <a:xfrm>
                <a:off x="16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9" name="Oval 1663"/>
              <p:cNvSpPr>
                <a:spLocks noChangeArrowheads="1"/>
              </p:cNvSpPr>
              <p:nvPr/>
            </p:nvSpPr>
            <p:spPr bwMode="auto">
              <a:xfrm>
                <a:off x="219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0" name="Oval 1664"/>
              <p:cNvSpPr>
                <a:spLocks noChangeArrowheads="1"/>
              </p:cNvSpPr>
              <p:nvPr/>
            </p:nvSpPr>
            <p:spPr bwMode="auto">
              <a:xfrm>
                <a:off x="115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1" name="Oval 1665"/>
              <p:cNvSpPr>
                <a:spLocks noChangeArrowheads="1"/>
              </p:cNvSpPr>
              <p:nvPr/>
            </p:nvSpPr>
            <p:spPr bwMode="auto">
              <a:xfrm>
                <a:off x="158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2" name="Oval 1666"/>
              <p:cNvSpPr>
                <a:spLocks noChangeArrowheads="1"/>
              </p:cNvSpPr>
              <p:nvPr/>
            </p:nvSpPr>
            <p:spPr bwMode="auto">
              <a:xfrm>
                <a:off x="20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3" name="Oval 1667"/>
              <p:cNvSpPr>
                <a:spLocks noChangeArrowheads="1"/>
              </p:cNvSpPr>
              <p:nvPr/>
            </p:nvSpPr>
            <p:spPr bwMode="auto">
              <a:xfrm>
                <a:off x="17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4" name="Oval 1668"/>
              <p:cNvSpPr>
                <a:spLocks noChangeArrowheads="1"/>
              </p:cNvSpPr>
              <p:nvPr/>
            </p:nvSpPr>
            <p:spPr bwMode="auto">
              <a:xfrm>
                <a:off x="441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5" name="Oval 1669"/>
              <p:cNvSpPr>
                <a:spLocks noChangeArrowheads="1"/>
              </p:cNvSpPr>
              <p:nvPr/>
            </p:nvSpPr>
            <p:spPr bwMode="auto">
              <a:xfrm>
                <a:off x="160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6" name="Oval 1670"/>
              <p:cNvSpPr>
                <a:spLocks noChangeArrowheads="1"/>
              </p:cNvSpPr>
              <p:nvPr/>
            </p:nvSpPr>
            <p:spPr bwMode="auto">
              <a:xfrm>
                <a:off x="18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7" name="Oval 1671"/>
              <p:cNvSpPr>
                <a:spLocks noChangeArrowheads="1"/>
              </p:cNvSpPr>
              <p:nvPr/>
            </p:nvSpPr>
            <p:spPr bwMode="auto">
              <a:xfrm>
                <a:off x="167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8" name="Oval 1672"/>
              <p:cNvSpPr>
                <a:spLocks noChangeArrowheads="1"/>
              </p:cNvSpPr>
              <p:nvPr/>
            </p:nvSpPr>
            <p:spPr bwMode="auto">
              <a:xfrm>
                <a:off x="95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9" name="Oval 1673"/>
              <p:cNvSpPr>
                <a:spLocks noChangeArrowheads="1"/>
              </p:cNvSpPr>
              <p:nvPr/>
            </p:nvSpPr>
            <p:spPr bwMode="auto">
              <a:xfrm>
                <a:off x="125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0" name="Oval 1674"/>
              <p:cNvSpPr>
                <a:spLocks noChangeArrowheads="1"/>
              </p:cNvSpPr>
              <p:nvPr/>
            </p:nvSpPr>
            <p:spPr bwMode="auto">
              <a:xfrm>
                <a:off x="14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1" name="Oval 1675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2" name="Oval 1676"/>
              <p:cNvSpPr>
                <a:spLocks noChangeArrowheads="1"/>
              </p:cNvSpPr>
              <p:nvPr/>
            </p:nvSpPr>
            <p:spPr bwMode="auto">
              <a:xfrm>
                <a:off x="1714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3" name="Oval 1677"/>
              <p:cNvSpPr>
                <a:spLocks noChangeArrowheads="1"/>
              </p:cNvSpPr>
              <p:nvPr/>
            </p:nvSpPr>
            <p:spPr bwMode="auto">
              <a:xfrm>
                <a:off x="1323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4" name="Oval 1678"/>
              <p:cNvSpPr>
                <a:spLocks noChangeArrowheads="1"/>
              </p:cNvSpPr>
              <p:nvPr/>
            </p:nvSpPr>
            <p:spPr bwMode="auto">
              <a:xfrm>
                <a:off x="22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5" name="Oval 1679"/>
              <p:cNvSpPr>
                <a:spLocks noChangeArrowheads="1"/>
              </p:cNvSpPr>
              <p:nvPr/>
            </p:nvSpPr>
            <p:spPr bwMode="auto">
              <a:xfrm>
                <a:off x="15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6" name="Oval 1680"/>
              <p:cNvSpPr>
                <a:spLocks noChangeArrowheads="1"/>
              </p:cNvSpPr>
              <p:nvPr/>
            </p:nvSpPr>
            <p:spPr bwMode="auto">
              <a:xfrm>
                <a:off x="201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7" name="Oval 1681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8" name="Oval 1682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9" name="Oval 1683"/>
              <p:cNvSpPr>
                <a:spLocks noChangeArrowheads="1"/>
              </p:cNvSpPr>
              <p:nvPr/>
            </p:nvSpPr>
            <p:spPr bwMode="auto">
              <a:xfrm>
                <a:off x="183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0" name="Oval 1684"/>
              <p:cNvSpPr>
                <a:spLocks noChangeArrowheads="1"/>
              </p:cNvSpPr>
              <p:nvPr/>
            </p:nvSpPr>
            <p:spPr bwMode="auto">
              <a:xfrm>
                <a:off x="255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1" name="Oval 1685"/>
              <p:cNvSpPr>
                <a:spLocks noChangeArrowheads="1"/>
              </p:cNvSpPr>
              <p:nvPr/>
            </p:nvSpPr>
            <p:spPr bwMode="auto">
              <a:xfrm>
                <a:off x="20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2" name="Oval 1686"/>
              <p:cNvSpPr>
                <a:spLocks noChangeArrowheads="1"/>
              </p:cNvSpPr>
              <p:nvPr/>
            </p:nvSpPr>
            <p:spPr bwMode="auto">
              <a:xfrm>
                <a:off x="26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3" name="Oval 1687"/>
              <p:cNvSpPr>
                <a:spLocks noChangeArrowheads="1"/>
              </p:cNvSpPr>
              <p:nvPr/>
            </p:nvSpPr>
            <p:spPr bwMode="auto">
              <a:xfrm>
                <a:off x="144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4" name="Oval 1688"/>
              <p:cNvSpPr>
                <a:spLocks noChangeArrowheads="1"/>
              </p:cNvSpPr>
              <p:nvPr/>
            </p:nvSpPr>
            <p:spPr bwMode="auto">
              <a:xfrm>
                <a:off x="13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5" name="Oval 1689"/>
              <p:cNvSpPr>
                <a:spLocks noChangeArrowheads="1"/>
              </p:cNvSpPr>
              <p:nvPr/>
            </p:nvSpPr>
            <p:spPr bwMode="auto">
              <a:xfrm>
                <a:off x="179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6" name="Oval 1690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7" name="Oval 1691"/>
              <p:cNvSpPr>
                <a:spLocks noChangeArrowheads="1"/>
              </p:cNvSpPr>
              <p:nvPr/>
            </p:nvSpPr>
            <p:spPr bwMode="auto">
              <a:xfrm>
                <a:off x="14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8" name="Oval 1692"/>
              <p:cNvSpPr>
                <a:spLocks noChangeArrowheads="1"/>
              </p:cNvSpPr>
              <p:nvPr/>
            </p:nvSpPr>
            <p:spPr bwMode="auto">
              <a:xfrm>
                <a:off x="16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9" name="Oval 1693"/>
              <p:cNvSpPr>
                <a:spLocks noChangeArrowheads="1"/>
              </p:cNvSpPr>
              <p:nvPr/>
            </p:nvSpPr>
            <p:spPr bwMode="auto">
              <a:xfrm>
                <a:off x="126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0" name="Oval 1694"/>
              <p:cNvSpPr>
                <a:spLocks noChangeArrowheads="1"/>
              </p:cNvSpPr>
              <p:nvPr/>
            </p:nvSpPr>
            <p:spPr bwMode="auto">
              <a:xfrm>
                <a:off x="15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1" name="Oval 1695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2" name="Oval 1696"/>
              <p:cNvSpPr>
                <a:spLocks noChangeArrowheads="1"/>
              </p:cNvSpPr>
              <p:nvPr/>
            </p:nvSpPr>
            <p:spPr bwMode="auto">
              <a:xfrm>
                <a:off x="17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3" name="Oval 1697"/>
              <p:cNvSpPr>
                <a:spLocks noChangeArrowheads="1"/>
              </p:cNvSpPr>
              <p:nvPr/>
            </p:nvSpPr>
            <p:spPr bwMode="auto">
              <a:xfrm>
                <a:off x="19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4" name="Oval 1698"/>
              <p:cNvSpPr>
                <a:spLocks noChangeArrowheads="1"/>
              </p:cNvSpPr>
              <p:nvPr/>
            </p:nvSpPr>
            <p:spPr bwMode="auto">
              <a:xfrm>
                <a:off x="21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5" name="Oval 1699"/>
              <p:cNvSpPr>
                <a:spLocks noChangeArrowheads="1"/>
              </p:cNvSpPr>
              <p:nvPr/>
            </p:nvSpPr>
            <p:spPr bwMode="auto">
              <a:xfrm>
                <a:off x="152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6" name="Oval 1700"/>
              <p:cNvSpPr>
                <a:spLocks noChangeArrowheads="1"/>
              </p:cNvSpPr>
              <p:nvPr/>
            </p:nvSpPr>
            <p:spPr bwMode="auto">
              <a:xfrm>
                <a:off x="172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7" name="Oval 1701"/>
              <p:cNvSpPr>
                <a:spLocks noChangeArrowheads="1"/>
              </p:cNvSpPr>
              <p:nvPr/>
            </p:nvSpPr>
            <p:spPr bwMode="auto">
              <a:xfrm>
                <a:off x="29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8" name="Oval 1702"/>
              <p:cNvSpPr>
                <a:spLocks noChangeArrowheads="1"/>
              </p:cNvSpPr>
              <p:nvPr/>
            </p:nvSpPr>
            <p:spPr bwMode="auto">
              <a:xfrm>
                <a:off x="293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9" name="Oval 1703"/>
              <p:cNvSpPr>
                <a:spLocks noChangeArrowheads="1"/>
              </p:cNvSpPr>
              <p:nvPr/>
            </p:nvSpPr>
            <p:spPr bwMode="auto">
              <a:xfrm>
                <a:off x="211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0" name="Oval 1704"/>
              <p:cNvSpPr>
                <a:spLocks noChangeArrowheads="1"/>
              </p:cNvSpPr>
              <p:nvPr/>
            </p:nvSpPr>
            <p:spPr bwMode="auto">
              <a:xfrm>
                <a:off x="363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1" name="Oval 1705"/>
              <p:cNvSpPr>
                <a:spLocks noChangeArrowheads="1"/>
              </p:cNvSpPr>
              <p:nvPr/>
            </p:nvSpPr>
            <p:spPr bwMode="auto">
              <a:xfrm>
                <a:off x="246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2" name="Oval 1706"/>
              <p:cNvSpPr>
                <a:spLocks noChangeArrowheads="1"/>
              </p:cNvSpPr>
              <p:nvPr/>
            </p:nvSpPr>
            <p:spPr bwMode="auto">
              <a:xfrm>
                <a:off x="29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3" name="Oval 1707"/>
              <p:cNvSpPr>
                <a:spLocks noChangeArrowheads="1"/>
              </p:cNvSpPr>
              <p:nvPr/>
            </p:nvSpPr>
            <p:spPr bwMode="auto">
              <a:xfrm>
                <a:off x="231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4" name="Oval 1708"/>
              <p:cNvSpPr>
                <a:spLocks noChangeArrowheads="1"/>
              </p:cNvSpPr>
              <p:nvPr/>
            </p:nvSpPr>
            <p:spPr bwMode="auto">
              <a:xfrm>
                <a:off x="27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5" name="Oval 1709"/>
              <p:cNvSpPr>
                <a:spLocks noChangeArrowheads="1"/>
              </p:cNvSpPr>
              <p:nvPr/>
            </p:nvSpPr>
            <p:spPr bwMode="auto">
              <a:xfrm>
                <a:off x="211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6" name="Oval 1710"/>
              <p:cNvSpPr>
                <a:spLocks noChangeArrowheads="1"/>
              </p:cNvSpPr>
              <p:nvPr/>
            </p:nvSpPr>
            <p:spPr bwMode="auto">
              <a:xfrm>
                <a:off x="4266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7" name="Oval 1711"/>
              <p:cNvSpPr>
                <a:spLocks noChangeArrowheads="1"/>
              </p:cNvSpPr>
              <p:nvPr/>
            </p:nvSpPr>
            <p:spPr bwMode="auto">
              <a:xfrm>
                <a:off x="273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8" name="Oval 1712"/>
              <p:cNvSpPr>
                <a:spLocks noChangeArrowheads="1"/>
              </p:cNvSpPr>
              <p:nvPr/>
            </p:nvSpPr>
            <p:spPr bwMode="auto">
              <a:xfrm>
                <a:off x="25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9" name="Oval 1713"/>
              <p:cNvSpPr>
                <a:spLocks noChangeArrowheads="1"/>
              </p:cNvSpPr>
              <p:nvPr/>
            </p:nvSpPr>
            <p:spPr bwMode="auto">
              <a:xfrm>
                <a:off x="34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0" name="Oval 1714"/>
              <p:cNvSpPr>
                <a:spLocks noChangeArrowheads="1"/>
              </p:cNvSpPr>
              <p:nvPr/>
            </p:nvSpPr>
            <p:spPr bwMode="auto">
              <a:xfrm>
                <a:off x="40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1" name="Oval 1715"/>
              <p:cNvSpPr>
                <a:spLocks noChangeArrowheads="1"/>
              </p:cNvSpPr>
              <p:nvPr/>
            </p:nvSpPr>
            <p:spPr bwMode="auto">
              <a:xfrm>
                <a:off x="284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2" name="Oval 1716"/>
              <p:cNvSpPr>
                <a:spLocks noChangeArrowheads="1"/>
              </p:cNvSpPr>
              <p:nvPr/>
            </p:nvSpPr>
            <p:spPr bwMode="auto">
              <a:xfrm>
                <a:off x="303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3" name="Oval 1717"/>
              <p:cNvSpPr>
                <a:spLocks noChangeArrowheads="1"/>
              </p:cNvSpPr>
              <p:nvPr/>
            </p:nvSpPr>
            <p:spPr bwMode="auto">
              <a:xfrm>
                <a:off x="161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4" name="Oval 1718"/>
              <p:cNvSpPr>
                <a:spLocks noChangeArrowheads="1"/>
              </p:cNvSpPr>
              <p:nvPr/>
            </p:nvSpPr>
            <p:spPr bwMode="auto">
              <a:xfrm>
                <a:off x="247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5" name="Oval 1719"/>
              <p:cNvSpPr>
                <a:spLocks noChangeArrowheads="1"/>
              </p:cNvSpPr>
              <p:nvPr/>
            </p:nvSpPr>
            <p:spPr bwMode="auto">
              <a:xfrm>
                <a:off x="28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6" name="Oval 1720"/>
              <p:cNvSpPr>
                <a:spLocks noChangeArrowheads="1"/>
              </p:cNvSpPr>
              <p:nvPr/>
            </p:nvSpPr>
            <p:spPr bwMode="auto">
              <a:xfrm>
                <a:off x="23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7" name="Oval 1721"/>
              <p:cNvSpPr>
                <a:spLocks noChangeArrowheads="1"/>
              </p:cNvSpPr>
              <p:nvPr/>
            </p:nvSpPr>
            <p:spPr bwMode="auto">
              <a:xfrm>
                <a:off x="3414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8" name="Oval 1722"/>
              <p:cNvSpPr>
                <a:spLocks noChangeArrowheads="1"/>
              </p:cNvSpPr>
              <p:nvPr/>
            </p:nvSpPr>
            <p:spPr bwMode="auto">
              <a:xfrm>
                <a:off x="22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9" name="Oval 1723"/>
              <p:cNvSpPr>
                <a:spLocks noChangeArrowheads="1"/>
              </p:cNvSpPr>
              <p:nvPr/>
            </p:nvSpPr>
            <p:spPr bwMode="auto">
              <a:xfrm>
                <a:off x="28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0" name="Oval 1724"/>
              <p:cNvSpPr>
                <a:spLocks noChangeArrowheads="1"/>
              </p:cNvSpPr>
              <p:nvPr/>
            </p:nvSpPr>
            <p:spPr bwMode="auto">
              <a:xfrm>
                <a:off x="28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1" name="Oval 1725"/>
              <p:cNvSpPr>
                <a:spLocks noChangeArrowheads="1"/>
              </p:cNvSpPr>
              <p:nvPr/>
            </p:nvSpPr>
            <p:spPr bwMode="auto">
              <a:xfrm>
                <a:off x="240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2" name="Oval 1726"/>
              <p:cNvSpPr>
                <a:spLocks noChangeArrowheads="1"/>
              </p:cNvSpPr>
              <p:nvPr/>
            </p:nvSpPr>
            <p:spPr bwMode="auto">
              <a:xfrm>
                <a:off x="33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3" name="Oval 1727"/>
              <p:cNvSpPr>
                <a:spLocks noChangeArrowheads="1"/>
              </p:cNvSpPr>
              <p:nvPr/>
            </p:nvSpPr>
            <p:spPr bwMode="auto">
              <a:xfrm>
                <a:off x="18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4" name="Oval 1728"/>
              <p:cNvSpPr>
                <a:spLocks noChangeArrowheads="1"/>
              </p:cNvSpPr>
              <p:nvPr/>
            </p:nvSpPr>
            <p:spPr bwMode="auto">
              <a:xfrm>
                <a:off x="16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5" name="Oval 1729"/>
              <p:cNvSpPr>
                <a:spLocks noChangeArrowheads="1"/>
              </p:cNvSpPr>
              <p:nvPr/>
            </p:nvSpPr>
            <p:spPr bwMode="auto">
              <a:xfrm>
                <a:off x="16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6" name="Oval 1730"/>
              <p:cNvSpPr>
                <a:spLocks noChangeArrowheads="1"/>
              </p:cNvSpPr>
              <p:nvPr/>
            </p:nvSpPr>
            <p:spPr bwMode="auto">
              <a:xfrm>
                <a:off x="35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7" name="Oval 1731"/>
              <p:cNvSpPr>
                <a:spLocks noChangeArrowheads="1"/>
              </p:cNvSpPr>
              <p:nvPr/>
            </p:nvSpPr>
            <p:spPr bwMode="auto">
              <a:xfrm>
                <a:off x="1414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8" name="Oval 1732"/>
              <p:cNvSpPr>
                <a:spLocks noChangeArrowheads="1"/>
              </p:cNvSpPr>
              <p:nvPr/>
            </p:nvSpPr>
            <p:spPr bwMode="auto">
              <a:xfrm>
                <a:off x="2768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9" name="Oval 1733"/>
              <p:cNvSpPr>
                <a:spLocks noChangeArrowheads="1"/>
              </p:cNvSpPr>
              <p:nvPr/>
            </p:nvSpPr>
            <p:spPr bwMode="auto">
              <a:xfrm>
                <a:off x="1910" y="352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0" name="Oval 1734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1" name="Oval 1735"/>
              <p:cNvSpPr>
                <a:spLocks noChangeArrowheads="1"/>
              </p:cNvSpPr>
              <p:nvPr/>
            </p:nvSpPr>
            <p:spPr bwMode="auto">
              <a:xfrm>
                <a:off x="1114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2" name="Oval 1736"/>
              <p:cNvSpPr>
                <a:spLocks noChangeArrowheads="1"/>
              </p:cNvSpPr>
              <p:nvPr/>
            </p:nvSpPr>
            <p:spPr bwMode="auto">
              <a:xfrm>
                <a:off x="19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3" name="Oval 1737"/>
              <p:cNvSpPr>
                <a:spLocks noChangeArrowheads="1"/>
              </p:cNvSpPr>
              <p:nvPr/>
            </p:nvSpPr>
            <p:spPr bwMode="auto">
              <a:xfrm>
                <a:off x="16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4" name="Oval 1738"/>
              <p:cNvSpPr>
                <a:spLocks noChangeArrowheads="1"/>
              </p:cNvSpPr>
              <p:nvPr/>
            </p:nvSpPr>
            <p:spPr bwMode="auto">
              <a:xfrm>
                <a:off x="17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5" name="Oval 1739"/>
              <p:cNvSpPr>
                <a:spLocks noChangeArrowheads="1"/>
              </p:cNvSpPr>
              <p:nvPr/>
            </p:nvSpPr>
            <p:spPr bwMode="auto">
              <a:xfrm>
                <a:off x="18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6" name="Oval 1740"/>
              <p:cNvSpPr>
                <a:spLocks noChangeArrowheads="1"/>
              </p:cNvSpPr>
              <p:nvPr/>
            </p:nvSpPr>
            <p:spPr bwMode="auto">
              <a:xfrm>
                <a:off x="18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7" name="Oval 1741"/>
              <p:cNvSpPr>
                <a:spLocks noChangeArrowheads="1"/>
              </p:cNvSpPr>
              <p:nvPr/>
            </p:nvSpPr>
            <p:spPr bwMode="auto">
              <a:xfrm>
                <a:off x="1892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8" name="Oval 1742"/>
              <p:cNvSpPr>
                <a:spLocks noChangeArrowheads="1"/>
              </p:cNvSpPr>
              <p:nvPr/>
            </p:nvSpPr>
            <p:spPr bwMode="auto">
              <a:xfrm>
                <a:off x="1253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9" name="Oval 1743"/>
              <p:cNvSpPr>
                <a:spLocks noChangeArrowheads="1"/>
              </p:cNvSpPr>
              <p:nvPr/>
            </p:nvSpPr>
            <p:spPr bwMode="auto">
              <a:xfrm>
                <a:off x="21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0" name="Oval 1744"/>
              <p:cNvSpPr>
                <a:spLocks noChangeArrowheads="1"/>
              </p:cNvSpPr>
              <p:nvPr/>
            </p:nvSpPr>
            <p:spPr bwMode="auto">
              <a:xfrm>
                <a:off x="12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1" name="Oval 1745"/>
              <p:cNvSpPr>
                <a:spLocks noChangeArrowheads="1"/>
              </p:cNvSpPr>
              <p:nvPr/>
            </p:nvSpPr>
            <p:spPr bwMode="auto">
              <a:xfrm>
                <a:off x="1725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2" name="Oval 1746"/>
              <p:cNvSpPr>
                <a:spLocks noChangeArrowheads="1"/>
              </p:cNvSpPr>
              <p:nvPr/>
            </p:nvSpPr>
            <p:spPr bwMode="auto">
              <a:xfrm>
                <a:off x="1585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3" name="Oval 1747"/>
              <p:cNvSpPr>
                <a:spLocks noChangeArrowheads="1"/>
              </p:cNvSpPr>
              <p:nvPr/>
            </p:nvSpPr>
            <p:spPr bwMode="auto">
              <a:xfrm>
                <a:off x="173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4" name="Oval 1748"/>
              <p:cNvSpPr>
                <a:spLocks noChangeArrowheads="1"/>
              </p:cNvSpPr>
              <p:nvPr/>
            </p:nvSpPr>
            <p:spPr bwMode="auto">
              <a:xfrm>
                <a:off x="33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5" name="Oval 1749"/>
              <p:cNvSpPr>
                <a:spLocks noChangeArrowheads="1"/>
              </p:cNvSpPr>
              <p:nvPr/>
            </p:nvSpPr>
            <p:spPr bwMode="auto">
              <a:xfrm>
                <a:off x="14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6" name="Oval 1750"/>
              <p:cNvSpPr>
                <a:spLocks noChangeArrowheads="1"/>
              </p:cNvSpPr>
              <p:nvPr/>
            </p:nvSpPr>
            <p:spPr bwMode="auto">
              <a:xfrm>
                <a:off x="203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7" name="Oval 1751"/>
              <p:cNvSpPr>
                <a:spLocks noChangeArrowheads="1"/>
              </p:cNvSpPr>
              <p:nvPr/>
            </p:nvSpPr>
            <p:spPr bwMode="auto">
              <a:xfrm>
                <a:off x="1707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8" name="Oval 1752"/>
              <p:cNvSpPr>
                <a:spLocks noChangeArrowheads="1"/>
              </p:cNvSpPr>
              <p:nvPr/>
            </p:nvSpPr>
            <p:spPr bwMode="auto">
              <a:xfrm>
                <a:off x="1634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9" name="Oval 1753"/>
              <p:cNvSpPr>
                <a:spLocks noChangeArrowheads="1"/>
              </p:cNvSpPr>
              <p:nvPr/>
            </p:nvSpPr>
            <p:spPr bwMode="auto">
              <a:xfrm>
                <a:off x="143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0" name="Oval 1754"/>
              <p:cNvSpPr>
                <a:spLocks noChangeArrowheads="1"/>
              </p:cNvSpPr>
              <p:nvPr/>
            </p:nvSpPr>
            <p:spPr bwMode="auto">
              <a:xfrm>
                <a:off x="176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1" name="Oval 1755"/>
              <p:cNvSpPr>
                <a:spLocks noChangeArrowheads="1"/>
              </p:cNvSpPr>
              <p:nvPr/>
            </p:nvSpPr>
            <p:spPr bwMode="auto">
              <a:xfrm>
                <a:off x="134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2" name="Oval 1756"/>
              <p:cNvSpPr>
                <a:spLocks noChangeArrowheads="1"/>
              </p:cNvSpPr>
              <p:nvPr/>
            </p:nvSpPr>
            <p:spPr bwMode="auto">
              <a:xfrm>
                <a:off x="1718" y="35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3" name="Oval 1757"/>
              <p:cNvSpPr>
                <a:spLocks noChangeArrowheads="1"/>
              </p:cNvSpPr>
              <p:nvPr/>
            </p:nvSpPr>
            <p:spPr bwMode="auto">
              <a:xfrm>
                <a:off x="1142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4" name="Oval 1758"/>
              <p:cNvSpPr>
                <a:spLocks noChangeArrowheads="1"/>
              </p:cNvSpPr>
              <p:nvPr/>
            </p:nvSpPr>
            <p:spPr bwMode="auto">
              <a:xfrm>
                <a:off x="1533" y="352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5" name="Oval 1759"/>
              <p:cNvSpPr>
                <a:spLocks noChangeArrowheads="1"/>
              </p:cNvSpPr>
              <p:nvPr/>
            </p:nvSpPr>
            <p:spPr bwMode="auto">
              <a:xfrm>
                <a:off x="14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6" name="Oval 1760"/>
              <p:cNvSpPr>
                <a:spLocks noChangeArrowheads="1"/>
              </p:cNvSpPr>
              <p:nvPr/>
            </p:nvSpPr>
            <p:spPr bwMode="auto">
              <a:xfrm>
                <a:off x="155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7" name="Oval 1761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8" name="Oval 1762"/>
              <p:cNvSpPr>
                <a:spLocks noChangeArrowheads="1"/>
              </p:cNvSpPr>
              <p:nvPr/>
            </p:nvSpPr>
            <p:spPr bwMode="auto">
              <a:xfrm>
                <a:off x="147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9" name="Oval 1763"/>
              <p:cNvSpPr>
                <a:spLocks noChangeArrowheads="1"/>
              </p:cNvSpPr>
              <p:nvPr/>
            </p:nvSpPr>
            <p:spPr bwMode="auto">
              <a:xfrm>
                <a:off x="362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0" name="Oval 1764"/>
              <p:cNvSpPr>
                <a:spLocks noChangeArrowheads="1"/>
              </p:cNvSpPr>
              <p:nvPr/>
            </p:nvSpPr>
            <p:spPr bwMode="auto">
              <a:xfrm>
                <a:off x="10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1" name="Oval 1765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2" name="Oval 1766"/>
              <p:cNvSpPr>
                <a:spLocks noChangeArrowheads="1"/>
              </p:cNvSpPr>
              <p:nvPr/>
            </p:nvSpPr>
            <p:spPr bwMode="auto">
              <a:xfrm>
                <a:off x="107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3" name="Oval 1767"/>
              <p:cNvSpPr>
                <a:spLocks noChangeArrowheads="1"/>
              </p:cNvSpPr>
              <p:nvPr/>
            </p:nvSpPr>
            <p:spPr bwMode="auto">
              <a:xfrm>
                <a:off x="18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4" name="Oval 1768"/>
              <p:cNvSpPr>
                <a:spLocks noChangeArrowheads="1"/>
              </p:cNvSpPr>
              <p:nvPr/>
            </p:nvSpPr>
            <p:spPr bwMode="auto">
              <a:xfrm>
                <a:off x="22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5" name="Oval 1769"/>
              <p:cNvSpPr>
                <a:spLocks noChangeArrowheads="1"/>
              </p:cNvSpPr>
              <p:nvPr/>
            </p:nvSpPr>
            <p:spPr bwMode="auto">
              <a:xfrm>
                <a:off x="26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6" name="Oval 1770"/>
              <p:cNvSpPr>
                <a:spLocks noChangeArrowheads="1"/>
              </p:cNvSpPr>
              <p:nvPr/>
            </p:nvSpPr>
            <p:spPr bwMode="auto">
              <a:xfrm>
                <a:off x="23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7" name="Oval 1771"/>
              <p:cNvSpPr>
                <a:spLocks noChangeArrowheads="1"/>
              </p:cNvSpPr>
              <p:nvPr/>
            </p:nvSpPr>
            <p:spPr bwMode="auto">
              <a:xfrm>
                <a:off x="1347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8" name="Oval 1772"/>
              <p:cNvSpPr>
                <a:spLocks noChangeArrowheads="1"/>
              </p:cNvSpPr>
              <p:nvPr/>
            </p:nvSpPr>
            <p:spPr bwMode="auto">
              <a:xfrm>
                <a:off x="21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9" name="Oval 1773"/>
              <p:cNvSpPr>
                <a:spLocks noChangeArrowheads="1"/>
              </p:cNvSpPr>
              <p:nvPr/>
            </p:nvSpPr>
            <p:spPr bwMode="auto">
              <a:xfrm>
                <a:off x="1526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0" name="Oval 1774"/>
              <p:cNvSpPr>
                <a:spLocks noChangeArrowheads="1"/>
              </p:cNvSpPr>
              <p:nvPr/>
            </p:nvSpPr>
            <p:spPr bwMode="auto">
              <a:xfrm>
                <a:off x="206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1" name="Oval 1775"/>
              <p:cNvSpPr>
                <a:spLocks noChangeArrowheads="1"/>
              </p:cNvSpPr>
              <p:nvPr/>
            </p:nvSpPr>
            <p:spPr bwMode="auto">
              <a:xfrm>
                <a:off x="132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2" name="Oval 1776"/>
              <p:cNvSpPr>
                <a:spLocks noChangeArrowheads="1"/>
              </p:cNvSpPr>
              <p:nvPr/>
            </p:nvSpPr>
            <p:spPr bwMode="auto">
              <a:xfrm>
                <a:off x="145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3" name="Oval 1777"/>
              <p:cNvSpPr>
                <a:spLocks noChangeArrowheads="1"/>
              </p:cNvSpPr>
              <p:nvPr/>
            </p:nvSpPr>
            <p:spPr bwMode="auto">
              <a:xfrm>
                <a:off x="137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4" name="Oval 1778"/>
              <p:cNvSpPr>
                <a:spLocks noChangeArrowheads="1"/>
              </p:cNvSpPr>
              <p:nvPr/>
            </p:nvSpPr>
            <p:spPr bwMode="auto">
              <a:xfrm>
                <a:off x="285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5" name="Oval 1779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6" name="Oval 1780"/>
              <p:cNvSpPr>
                <a:spLocks noChangeArrowheads="1"/>
              </p:cNvSpPr>
              <p:nvPr/>
            </p:nvSpPr>
            <p:spPr bwMode="auto">
              <a:xfrm>
                <a:off x="192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7" name="Oval 1781"/>
              <p:cNvSpPr>
                <a:spLocks noChangeArrowheads="1"/>
              </p:cNvSpPr>
              <p:nvPr/>
            </p:nvSpPr>
            <p:spPr bwMode="auto">
              <a:xfrm>
                <a:off x="2887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8" name="Oval 1782"/>
              <p:cNvSpPr>
                <a:spLocks noChangeArrowheads="1"/>
              </p:cNvSpPr>
              <p:nvPr/>
            </p:nvSpPr>
            <p:spPr bwMode="auto">
              <a:xfrm>
                <a:off x="195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9" name="Oval 1783"/>
              <p:cNvSpPr>
                <a:spLocks noChangeArrowheads="1"/>
              </p:cNvSpPr>
              <p:nvPr/>
            </p:nvSpPr>
            <p:spPr bwMode="auto">
              <a:xfrm>
                <a:off x="172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0" name="Oval 1784"/>
              <p:cNvSpPr>
                <a:spLocks noChangeArrowheads="1"/>
              </p:cNvSpPr>
              <p:nvPr/>
            </p:nvSpPr>
            <p:spPr bwMode="auto">
              <a:xfrm>
                <a:off x="22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1" name="Oval 1785"/>
              <p:cNvSpPr>
                <a:spLocks noChangeArrowheads="1"/>
              </p:cNvSpPr>
              <p:nvPr/>
            </p:nvSpPr>
            <p:spPr bwMode="auto">
              <a:xfrm>
                <a:off x="174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2" name="Oval 1786"/>
              <p:cNvSpPr>
                <a:spLocks noChangeArrowheads="1"/>
              </p:cNvSpPr>
              <p:nvPr/>
            </p:nvSpPr>
            <p:spPr bwMode="auto">
              <a:xfrm>
                <a:off x="2213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3" name="Oval 1787"/>
              <p:cNvSpPr>
                <a:spLocks noChangeArrowheads="1"/>
              </p:cNvSpPr>
              <p:nvPr/>
            </p:nvSpPr>
            <p:spPr bwMode="auto">
              <a:xfrm>
                <a:off x="1054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4" name="Oval 1788"/>
              <p:cNvSpPr>
                <a:spLocks noChangeArrowheads="1"/>
              </p:cNvSpPr>
              <p:nvPr/>
            </p:nvSpPr>
            <p:spPr bwMode="auto">
              <a:xfrm>
                <a:off x="154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5" name="Oval 1789"/>
              <p:cNvSpPr>
                <a:spLocks noChangeArrowheads="1"/>
              </p:cNvSpPr>
              <p:nvPr/>
            </p:nvSpPr>
            <p:spPr bwMode="auto">
              <a:xfrm>
                <a:off x="156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6" name="Oval 1790"/>
              <p:cNvSpPr>
                <a:spLocks noChangeArrowheads="1"/>
              </p:cNvSpPr>
              <p:nvPr/>
            </p:nvSpPr>
            <p:spPr bwMode="auto">
              <a:xfrm>
                <a:off x="287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7" name="Oval 1791"/>
              <p:cNvSpPr>
                <a:spLocks noChangeArrowheads="1"/>
              </p:cNvSpPr>
              <p:nvPr/>
            </p:nvSpPr>
            <p:spPr bwMode="auto">
              <a:xfrm>
                <a:off x="40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8" name="Oval 1792"/>
              <p:cNvSpPr>
                <a:spLocks noChangeArrowheads="1"/>
              </p:cNvSpPr>
              <p:nvPr/>
            </p:nvSpPr>
            <p:spPr bwMode="auto">
              <a:xfrm>
                <a:off x="18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9" name="Oval 1793"/>
              <p:cNvSpPr>
                <a:spLocks noChangeArrowheads="1"/>
              </p:cNvSpPr>
              <p:nvPr/>
            </p:nvSpPr>
            <p:spPr bwMode="auto">
              <a:xfrm>
                <a:off x="1389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" name="Oval 1794"/>
              <p:cNvSpPr>
                <a:spLocks noChangeArrowheads="1"/>
              </p:cNvSpPr>
              <p:nvPr/>
            </p:nvSpPr>
            <p:spPr bwMode="auto">
              <a:xfrm>
                <a:off x="130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" name="Oval 1795"/>
              <p:cNvSpPr>
                <a:spLocks noChangeArrowheads="1"/>
              </p:cNvSpPr>
              <p:nvPr/>
            </p:nvSpPr>
            <p:spPr bwMode="auto">
              <a:xfrm>
                <a:off x="1805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2" name="Oval 1796"/>
              <p:cNvSpPr>
                <a:spLocks noChangeArrowheads="1"/>
              </p:cNvSpPr>
              <p:nvPr/>
            </p:nvSpPr>
            <p:spPr bwMode="auto">
              <a:xfrm>
                <a:off x="26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3" name="Oval 1797"/>
              <p:cNvSpPr>
                <a:spLocks noChangeArrowheads="1"/>
              </p:cNvSpPr>
              <p:nvPr/>
            </p:nvSpPr>
            <p:spPr bwMode="auto">
              <a:xfrm>
                <a:off x="14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4" name="Oval 1798"/>
              <p:cNvSpPr>
                <a:spLocks noChangeArrowheads="1"/>
              </p:cNvSpPr>
              <p:nvPr/>
            </p:nvSpPr>
            <p:spPr bwMode="auto">
              <a:xfrm>
                <a:off x="23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5" name="Oval 1799"/>
              <p:cNvSpPr>
                <a:spLocks noChangeArrowheads="1"/>
              </p:cNvSpPr>
              <p:nvPr/>
            </p:nvSpPr>
            <p:spPr bwMode="auto">
              <a:xfrm>
                <a:off x="139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6" name="Oval 1800"/>
              <p:cNvSpPr>
                <a:spLocks noChangeArrowheads="1"/>
              </p:cNvSpPr>
              <p:nvPr/>
            </p:nvSpPr>
            <p:spPr bwMode="auto">
              <a:xfrm>
                <a:off x="1550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7" name="Oval 1801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8" name="Oval 1802"/>
              <p:cNvSpPr>
                <a:spLocks noChangeArrowheads="1"/>
              </p:cNvSpPr>
              <p:nvPr/>
            </p:nvSpPr>
            <p:spPr bwMode="auto">
              <a:xfrm>
                <a:off x="23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9" name="Oval 1803"/>
              <p:cNvSpPr>
                <a:spLocks noChangeArrowheads="1"/>
              </p:cNvSpPr>
              <p:nvPr/>
            </p:nvSpPr>
            <p:spPr bwMode="auto">
              <a:xfrm>
                <a:off x="126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0" name="Oval 1804"/>
              <p:cNvSpPr>
                <a:spLocks noChangeArrowheads="1"/>
              </p:cNvSpPr>
              <p:nvPr/>
            </p:nvSpPr>
            <p:spPr bwMode="auto">
              <a:xfrm>
                <a:off x="140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1" name="Oval 1805"/>
              <p:cNvSpPr>
                <a:spLocks noChangeArrowheads="1"/>
              </p:cNvSpPr>
              <p:nvPr/>
            </p:nvSpPr>
            <p:spPr bwMode="auto">
              <a:xfrm>
                <a:off x="164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2" name="Oval 1806"/>
              <p:cNvSpPr>
                <a:spLocks noChangeArrowheads="1"/>
              </p:cNvSpPr>
              <p:nvPr/>
            </p:nvSpPr>
            <p:spPr bwMode="auto">
              <a:xfrm>
                <a:off x="119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3" name="Oval 1807"/>
              <p:cNvSpPr>
                <a:spLocks noChangeArrowheads="1"/>
              </p:cNvSpPr>
              <p:nvPr/>
            </p:nvSpPr>
            <p:spPr bwMode="auto">
              <a:xfrm>
                <a:off x="15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4" name="Oval 1808"/>
              <p:cNvSpPr>
                <a:spLocks noChangeArrowheads="1"/>
              </p:cNvSpPr>
              <p:nvPr/>
            </p:nvSpPr>
            <p:spPr bwMode="auto">
              <a:xfrm>
                <a:off x="285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5" name="Oval 1809"/>
              <p:cNvSpPr>
                <a:spLocks noChangeArrowheads="1"/>
              </p:cNvSpPr>
              <p:nvPr/>
            </p:nvSpPr>
            <p:spPr bwMode="auto">
              <a:xfrm>
                <a:off x="26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6" name="Oval 1810"/>
              <p:cNvSpPr>
                <a:spLocks noChangeArrowheads="1"/>
              </p:cNvSpPr>
              <p:nvPr/>
            </p:nvSpPr>
            <p:spPr bwMode="auto">
              <a:xfrm>
                <a:off x="239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7" name="Oval 1811"/>
              <p:cNvSpPr>
                <a:spLocks noChangeArrowheads="1"/>
              </p:cNvSpPr>
              <p:nvPr/>
            </p:nvSpPr>
            <p:spPr bwMode="auto">
              <a:xfrm>
                <a:off x="160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8" name="Oval 1812"/>
              <p:cNvSpPr>
                <a:spLocks noChangeArrowheads="1"/>
              </p:cNvSpPr>
              <p:nvPr/>
            </p:nvSpPr>
            <p:spPr bwMode="auto">
              <a:xfrm>
                <a:off x="20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3" name="Group 2014"/>
            <p:cNvGrpSpPr>
              <a:grpSpLocks/>
            </p:cNvGrpSpPr>
            <p:nvPr/>
          </p:nvGrpSpPr>
          <p:grpSpPr bwMode="auto">
            <a:xfrm>
              <a:off x="841" y="2516"/>
              <a:ext cx="3551" cy="1065"/>
              <a:chOff x="841" y="2516"/>
              <a:chExt cx="3551" cy="1065"/>
            </a:xfrm>
          </p:grpSpPr>
          <p:sp>
            <p:nvSpPr>
              <p:cNvPr id="2569" name="Oval 1814"/>
              <p:cNvSpPr>
                <a:spLocks noChangeArrowheads="1"/>
              </p:cNvSpPr>
              <p:nvPr/>
            </p:nvSpPr>
            <p:spPr bwMode="auto">
              <a:xfrm>
                <a:off x="169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0" name="Oval 1815"/>
              <p:cNvSpPr>
                <a:spLocks noChangeArrowheads="1"/>
              </p:cNvSpPr>
              <p:nvPr/>
            </p:nvSpPr>
            <p:spPr bwMode="auto">
              <a:xfrm>
                <a:off x="144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1" name="Oval 1816"/>
              <p:cNvSpPr>
                <a:spLocks noChangeArrowheads="1"/>
              </p:cNvSpPr>
              <p:nvPr/>
            </p:nvSpPr>
            <p:spPr bwMode="auto">
              <a:xfrm>
                <a:off x="2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2" name="Oval 1817"/>
              <p:cNvSpPr>
                <a:spLocks noChangeArrowheads="1"/>
              </p:cNvSpPr>
              <p:nvPr/>
            </p:nvSpPr>
            <p:spPr bwMode="auto">
              <a:xfrm>
                <a:off x="1574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3" name="Oval 1818"/>
              <p:cNvSpPr>
                <a:spLocks noChangeArrowheads="1"/>
              </p:cNvSpPr>
              <p:nvPr/>
            </p:nvSpPr>
            <p:spPr bwMode="auto">
              <a:xfrm>
                <a:off x="9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4" name="Oval 1819"/>
              <p:cNvSpPr>
                <a:spLocks noChangeArrowheads="1"/>
              </p:cNvSpPr>
              <p:nvPr/>
            </p:nvSpPr>
            <p:spPr bwMode="auto">
              <a:xfrm>
                <a:off x="123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5" name="Oval 1820"/>
              <p:cNvSpPr>
                <a:spLocks noChangeArrowheads="1"/>
              </p:cNvSpPr>
              <p:nvPr/>
            </p:nvSpPr>
            <p:spPr bwMode="auto">
              <a:xfrm>
                <a:off x="26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6" name="Oval 1821"/>
              <p:cNvSpPr>
                <a:spLocks noChangeArrowheads="1"/>
              </p:cNvSpPr>
              <p:nvPr/>
            </p:nvSpPr>
            <p:spPr bwMode="auto">
              <a:xfrm>
                <a:off x="1278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7" name="Oval 1822"/>
              <p:cNvSpPr>
                <a:spLocks noChangeArrowheads="1"/>
              </p:cNvSpPr>
              <p:nvPr/>
            </p:nvSpPr>
            <p:spPr bwMode="auto">
              <a:xfrm>
                <a:off x="1114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8" name="Oval 1823"/>
              <p:cNvSpPr>
                <a:spLocks noChangeArrowheads="1"/>
              </p:cNvSpPr>
              <p:nvPr/>
            </p:nvSpPr>
            <p:spPr bwMode="auto">
              <a:xfrm>
                <a:off x="127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9" name="Oval 1824"/>
              <p:cNvSpPr>
                <a:spLocks noChangeArrowheads="1"/>
              </p:cNvSpPr>
              <p:nvPr/>
            </p:nvSpPr>
            <p:spPr bwMode="auto">
              <a:xfrm>
                <a:off x="10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0" name="Oval 1825"/>
              <p:cNvSpPr>
                <a:spLocks noChangeArrowheads="1"/>
              </p:cNvSpPr>
              <p:nvPr/>
            </p:nvSpPr>
            <p:spPr bwMode="auto">
              <a:xfrm>
                <a:off x="125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1" name="Oval 1826"/>
              <p:cNvSpPr>
                <a:spLocks noChangeArrowheads="1"/>
              </p:cNvSpPr>
              <p:nvPr/>
            </p:nvSpPr>
            <p:spPr bwMode="auto">
              <a:xfrm>
                <a:off x="23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2" name="Oval 1827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3" name="Oval 1828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4" name="Oval 1829"/>
              <p:cNvSpPr>
                <a:spLocks noChangeArrowheads="1"/>
              </p:cNvSpPr>
              <p:nvPr/>
            </p:nvSpPr>
            <p:spPr bwMode="auto">
              <a:xfrm>
                <a:off x="1613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5" name="Oval 1830"/>
              <p:cNvSpPr>
                <a:spLocks noChangeArrowheads="1"/>
              </p:cNvSpPr>
              <p:nvPr/>
            </p:nvSpPr>
            <p:spPr bwMode="auto">
              <a:xfrm>
                <a:off x="18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6" name="Oval 1831"/>
              <p:cNvSpPr>
                <a:spLocks noChangeArrowheads="1"/>
              </p:cNvSpPr>
              <p:nvPr/>
            </p:nvSpPr>
            <p:spPr bwMode="auto">
              <a:xfrm>
                <a:off x="18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7" name="Oval 1832"/>
              <p:cNvSpPr>
                <a:spLocks noChangeArrowheads="1"/>
              </p:cNvSpPr>
              <p:nvPr/>
            </p:nvSpPr>
            <p:spPr bwMode="auto">
              <a:xfrm>
                <a:off x="26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8" name="Oval 1833"/>
              <p:cNvSpPr>
                <a:spLocks noChangeArrowheads="1"/>
              </p:cNvSpPr>
              <p:nvPr/>
            </p:nvSpPr>
            <p:spPr bwMode="auto">
              <a:xfrm>
                <a:off x="101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9" name="Oval 1834"/>
              <p:cNvSpPr>
                <a:spLocks noChangeArrowheads="1"/>
              </p:cNvSpPr>
              <p:nvPr/>
            </p:nvSpPr>
            <p:spPr bwMode="auto">
              <a:xfrm>
                <a:off x="2119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0" name="Oval 1835"/>
              <p:cNvSpPr>
                <a:spLocks noChangeArrowheads="1"/>
              </p:cNvSpPr>
              <p:nvPr/>
            </p:nvSpPr>
            <p:spPr bwMode="auto">
              <a:xfrm>
                <a:off x="10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1" name="Oval 1836"/>
              <p:cNvSpPr>
                <a:spLocks noChangeArrowheads="1"/>
              </p:cNvSpPr>
              <p:nvPr/>
            </p:nvSpPr>
            <p:spPr bwMode="auto">
              <a:xfrm>
                <a:off x="21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2" name="Oval 1837"/>
              <p:cNvSpPr>
                <a:spLocks noChangeArrowheads="1"/>
              </p:cNvSpPr>
              <p:nvPr/>
            </p:nvSpPr>
            <p:spPr bwMode="auto">
              <a:xfrm>
                <a:off x="38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3" name="Oval 1838"/>
              <p:cNvSpPr>
                <a:spLocks noChangeArrowheads="1"/>
              </p:cNvSpPr>
              <p:nvPr/>
            </p:nvSpPr>
            <p:spPr bwMode="auto">
              <a:xfrm>
                <a:off x="31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4" name="Oval 1839"/>
              <p:cNvSpPr>
                <a:spLocks noChangeArrowheads="1"/>
              </p:cNvSpPr>
              <p:nvPr/>
            </p:nvSpPr>
            <p:spPr bwMode="auto">
              <a:xfrm>
                <a:off x="359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5" name="Oval 1840"/>
              <p:cNvSpPr>
                <a:spLocks noChangeArrowheads="1"/>
              </p:cNvSpPr>
              <p:nvPr/>
            </p:nvSpPr>
            <p:spPr bwMode="auto">
              <a:xfrm>
                <a:off x="1777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6" name="Oval 1841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7" name="Oval 1842"/>
              <p:cNvSpPr>
                <a:spLocks noChangeArrowheads="1"/>
              </p:cNvSpPr>
              <p:nvPr/>
            </p:nvSpPr>
            <p:spPr bwMode="auto">
              <a:xfrm>
                <a:off x="13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8" name="Oval 1843"/>
              <p:cNvSpPr>
                <a:spLocks noChangeArrowheads="1"/>
              </p:cNvSpPr>
              <p:nvPr/>
            </p:nvSpPr>
            <p:spPr bwMode="auto">
              <a:xfrm>
                <a:off x="1941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9" name="Oval 1844"/>
              <p:cNvSpPr>
                <a:spLocks noChangeArrowheads="1"/>
              </p:cNvSpPr>
              <p:nvPr/>
            </p:nvSpPr>
            <p:spPr bwMode="auto">
              <a:xfrm>
                <a:off x="19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0" name="Oval 1845"/>
              <p:cNvSpPr>
                <a:spLocks noChangeArrowheads="1"/>
              </p:cNvSpPr>
              <p:nvPr/>
            </p:nvSpPr>
            <p:spPr bwMode="auto">
              <a:xfrm>
                <a:off x="170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1" name="Oval 1846"/>
              <p:cNvSpPr>
                <a:spLocks noChangeArrowheads="1"/>
              </p:cNvSpPr>
              <p:nvPr/>
            </p:nvSpPr>
            <p:spPr bwMode="auto">
              <a:xfrm>
                <a:off x="24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2" name="Oval 1847"/>
              <p:cNvSpPr>
                <a:spLocks noChangeArrowheads="1"/>
              </p:cNvSpPr>
              <p:nvPr/>
            </p:nvSpPr>
            <p:spPr bwMode="auto">
              <a:xfrm>
                <a:off x="22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3" name="Oval 1848"/>
              <p:cNvSpPr>
                <a:spLocks noChangeArrowheads="1"/>
              </p:cNvSpPr>
              <p:nvPr/>
            </p:nvSpPr>
            <p:spPr bwMode="auto">
              <a:xfrm>
                <a:off x="22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4" name="Oval 1849"/>
              <p:cNvSpPr>
                <a:spLocks noChangeArrowheads="1"/>
              </p:cNvSpPr>
              <p:nvPr/>
            </p:nvSpPr>
            <p:spPr bwMode="auto">
              <a:xfrm>
                <a:off x="20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5" name="Oval 1850"/>
              <p:cNvSpPr>
                <a:spLocks noChangeArrowheads="1"/>
              </p:cNvSpPr>
              <p:nvPr/>
            </p:nvSpPr>
            <p:spPr bwMode="auto">
              <a:xfrm>
                <a:off x="27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6" name="Oval 1851"/>
              <p:cNvSpPr>
                <a:spLocks noChangeArrowheads="1"/>
              </p:cNvSpPr>
              <p:nvPr/>
            </p:nvSpPr>
            <p:spPr bwMode="auto">
              <a:xfrm>
                <a:off x="187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7" name="Oval 1852"/>
              <p:cNvSpPr>
                <a:spLocks noChangeArrowheads="1"/>
              </p:cNvSpPr>
              <p:nvPr/>
            </p:nvSpPr>
            <p:spPr bwMode="auto">
              <a:xfrm>
                <a:off x="1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8" name="Oval 1853"/>
              <p:cNvSpPr>
                <a:spLocks noChangeArrowheads="1"/>
              </p:cNvSpPr>
              <p:nvPr/>
            </p:nvSpPr>
            <p:spPr bwMode="auto">
              <a:xfrm>
                <a:off x="11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9" name="Oval 1854"/>
              <p:cNvSpPr>
                <a:spLocks noChangeArrowheads="1"/>
              </p:cNvSpPr>
              <p:nvPr/>
            </p:nvSpPr>
            <p:spPr bwMode="auto">
              <a:xfrm>
                <a:off x="1267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0" name="Oval 1855"/>
              <p:cNvSpPr>
                <a:spLocks noChangeArrowheads="1"/>
              </p:cNvSpPr>
              <p:nvPr/>
            </p:nvSpPr>
            <p:spPr bwMode="auto">
              <a:xfrm>
                <a:off x="134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1" name="Oval 1856"/>
              <p:cNvSpPr>
                <a:spLocks noChangeArrowheads="1"/>
              </p:cNvSpPr>
              <p:nvPr/>
            </p:nvSpPr>
            <p:spPr bwMode="auto">
              <a:xfrm>
                <a:off x="175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2" name="Oval 1857"/>
              <p:cNvSpPr>
                <a:spLocks noChangeArrowheads="1"/>
              </p:cNvSpPr>
              <p:nvPr/>
            </p:nvSpPr>
            <p:spPr bwMode="auto">
              <a:xfrm>
                <a:off x="16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3" name="Oval 1858"/>
              <p:cNvSpPr>
                <a:spLocks noChangeArrowheads="1"/>
              </p:cNvSpPr>
              <p:nvPr/>
            </p:nvSpPr>
            <p:spPr bwMode="auto">
              <a:xfrm>
                <a:off x="1100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4" name="Oval 1859"/>
              <p:cNvSpPr>
                <a:spLocks noChangeArrowheads="1"/>
              </p:cNvSpPr>
              <p:nvPr/>
            </p:nvSpPr>
            <p:spPr bwMode="auto">
              <a:xfrm>
                <a:off x="1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5" name="Oval 1860"/>
              <p:cNvSpPr>
                <a:spLocks noChangeArrowheads="1"/>
              </p:cNvSpPr>
              <p:nvPr/>
            </p:nvSpPr>
            <p:spPr bwMode="auto">
              <a:xfrm>
                <a:off x="14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6" name="Oval 1861"/>
              <p:cNvSpPr>
                <a:spLocks noChangeArrowheads="1"/>
              </p:cNvSpPr>
              <p:nvPr/>
            </p:nvSpPr>
            <p:spPr bwMode="auto">
              <a:xfrm>
                <a:off x="134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7" name="Oval 1862"/>
              <p:cNvSpPr>
                <a:spLocks noChangeArrowheads="1"/>
              </p:cNvSpPr>
              <p:nvPr/>
            </p:nvSpPr>
            <p:spPr bwMode="auto">
              <a:xfrm>
                <a:off x="173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8" name="Oval 1863"/>
              <p:cNvSpPr>
                <a:spLocks noChangeArrowheads="1"/>
              </p:cNvSpPr>
              <p:nvPr/>
            </p:nvSpPr>
            <p:spPr bwMode="auto">
              <a:xfrm>
                <a:off x="16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9" name="Oval 1864"/>
              <p:cNvSpPr>
                <a:spLocks noChangeArrowheads="1"/>
              </p:cNvSpPr>
              <p:nvPr/>
            </p:nvSpPr>
            <p:spPr bwMode="auto">
              <a:xfrm>
                <a:off x="17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0" name="Oval 1865"/>
              <p:cNvSpPr>
                <a:spLocks noChangeArrowheads="1"/>
              </p:cNvSpPr>
              <p:nvPr/>
            </p:nvSpPr>
            <p:spPr bwMode="auto">
              <a:xfrm>
                <a:off x="133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1" name="Oval 1866"/>
              <p:cNvSpPr>
                <a:spLocks noChangeArrowheads="1"/>
              </p:cNvSpPr>
              <p:nvPr/>
            </p:nvSpPr>
            <p:spPr bwMode="auto">
              <a:xfrm>
                <a:off x="22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2" name="Oval 1867"/>
              <p:cNvSpPr>
                <a:spLocks noChangeArrowheads="1"/>
              </p:cNvSpPr>
              <p:nvPr/>
            </p:nvSpPr>
            <p:spPr bwMode="auto">
              <a:xfrm>
                <a:off x="356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3" name="Oval 1868"/>
              <p:cNvSpPr>
                <a:spLocks noChangeArrowheads="1"/>
              </p:cNvSpPr>
              <p:nvPr/>
            </p:nvSpPr>
            <p:spPr bwMode="auto">
              <a:xfrm>
                <a:off x="22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4" name="Oval 1869"/>
              <p:cNvSpPr>
                <a:spLocks noChangeArrowheads="1"/>
              </p:cNvSpPr>
              <p:nvPr/>
            </p:nvSpPr>
            <p:spPr bwMode="auto">
              <a:xfrm>
                <a:off x="27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5" name="Oval 1870"/>
              <p:cNvSpPr>
                <a:spLocks noChangeArrowheads="1"/>
              </p:cNvSpPr>
              <p:nvPr/>
            </p:nvSpPr>
            <p:spPr bwMode="auto">
              <a:xfrm>
                <a:off x="207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6" name="Oval 1871"/>
              <p:cNvSpPr>
                <a:spLocks noChangeArrowheads="1"/>
              </p:cNvSpPr>
              <p:nvPr/>
            </p:nvSpPr>
            <p:spPr bwMode="auto">
              <a:xfrm>
                <a:off x="43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7" name="Oval 1872"/>
              <p:cNvSpPr>
                <a:spLocks noChangeArrowheads="1"/>
              </p:cNvSpPr>
              <p:nvPr/>
            </p:nvSpPr>
            <p:spPr bwMode="auto">
              <a:xfrm>
                <a:off x="34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8" name="Oval 1873"/>
              <p:cNvSpPr>
                <a:spLocks noChangeArrowheads="1"/>
              </p:cNvSpPr>
              <p:nvPr/>
            </p:nvSpPr>
            <p:spPr bwMode="auto">
              <a:xfrm>
                <a:off x="41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9" name="Oval 1874"/>
              <p:cNvSpPr>
                <a:spLocks noChangeArrowheads="1"/>
              </p:cNvSpPr>
              <p:nvPr/>
            </p:nvSpPr>
            <p:spPr bwMode="auto">
              <a:xfrm>
                <a:off x="13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0" name="Oval 1875"/>
              <p:cNvSpPr>
                <a:spLocks noChangeArrowheads="1"/>
              </p:cNvSpPr>
              <p:nvPr/>
            </p:nvSpPr>
            <p:spPr bwMode="auto">
              <a:xfrm>
                <a:off x="1225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1" name="Oval 1876"/>
              <p:cNvSpPr>
                <a:spLocks noChangeArrowheads="1"/>
              </p:cNvSpPr>
              <p:nvPr/>
            </p:nvSpPr>
            <p:spPr bwMode="auto">
              <a:xfrm>
                <a:off x="29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2" name="Oval 1877"/>
              <p:cNvSpPr>
                <a:spLocks noChangeArrowheads="1"/>
              </p:cNvSpPr>
              <p:nvPr/>
            </p:nvSpPr>
            <p:spPr bwMode="auto">
              <a:xfrm>
                <a:off x="1211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3" name="Oval 1878"/>
              <p:cNvSpPr>
                <a:spLocks noChangeArrowheads="1"/>
              </p:cNvSpPr>
              <p:nvPr/>
            </p:nvSpPr>
            <p:spPr bwMode="auto">
              <a:xfrm>
                <a:off x="127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4" name="Oval 1879"/>
              <p:cNvSpPr>
                <a:spLocks noChangeArrowheads="1"/>
              </p:cNvSpPr>
              <p:nvPr/>
            </p:nvSpPr>
            <p:spPr bwMode="auto">
              <a:xfrm>
                <a:off x="343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5" name="Oval 1880"/>
              <p:cNvSpPr>
                <a:spLocks noChangeArrowheads="1"/>
              </p:cNvSpPr>
              <p:nvPr/>
            </p:nvSpPr>
            <p:spPr bwMode="auto">
              <a:xfrm>
                <a:off x="14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6" name="Oval 1881"/>
              <p:cNvSpPr>
                <a:spLocks noChangeArrowheads="1"/>
              </p:cNvSpPr>
              <p:nvPr/>
            </p:nvSpPr>
            <p:spPr bwMode="auto">
              <a:xfrm>
                <a:off x="213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7" name="Oval 1882"/>
              <p:cNvSpPr>
                <a:spLocks noChangeArrowheads="1"/>
              </p:cNvSpPr>
              <p:nvPr/>
            </p:nvSpPr>
            <p:spPr bwMode="auto">
              <a:xfrm>
                <a:off x="26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8" name="Oval 1883"/>
              <p:cNvSpPr>
                <a:spLocks noChangeArrowheads="1"/>
              </p:cNvSpPr>
              <p:nvPr/>
            </p:nvSpPr>
            <p:spPr bwMode="auto">
              <a:xfrm>
                <a:off x="138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9" name="Oval 1884"/>
              <p:cNvSpPr>
                <a:spLocks noChangeArrowheads="1"/>
              </p:cNvSpPr>
              <p:nvPr/>
            </p:nvSpPr>
            <p:spPr bwMode="auto">
              <a:xfrm>
                <a:off x="1152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0" name="Oval 1885"/>
              <p:cNvSpPr>
                <a:spLocks noChangeArrowheads="1"/>
              </p:cNvSpPr>
              <p:nvPr/>
            </p:nvSpPr>
            <p:spPr bwMode="auto">
              <a:xfrm>
                <a:off x="1204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1" name="Oval 1886"/>
              <p:cNvSpPr>
                <a:spLocks noChangeArrowheads="1"/>
              </p:cNvSpPr>
              <p:nvPr/>
            </p:nvSpPr>
            <p:spPr bwMode="auto">
              <a:xfrm>
                <a:off x="1438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2" name="Oval 1887"/>
              <p:cNvSpPr>
                <a:spLocks noChangeArrowheads="1"/>
              </p:cNvSpPr>
              <p:nvPr/>
            </p:nvSpPr>
            <p:spPr bwMode="auto">
              <a:xfrm>
                <a:off x="2974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3" name="Oval 1888"/>
              <p:cNvSpPr>
                <a:spLocks noChangeArrowheads="1"/>
              </p:cNvSpPr>
              <p:nvPr/>
            </p:nvSpPr>
            <p:spPr bwMode="auto">
              <a:xfrm>
                <a:off x="20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4" name="Oval 1889"/>
              <p:cNvSpPr>
                <a:spLocks noChangeArrowheads="1"/>
              </p:cNvSpPr>
              <p:nvPr/>
            </p:nvSpPr>
            <p:spPr bwMode="auto">
              <a:xfrm>
                <a:off x="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5" name="Oval 1890"/>
              <p:cNvSpPr>
                <a:spLocks noChangeArrowheads="1"/>
              </p:cNvSpPr>
              <p:nvPr/>
            </p:nvSpPr>
            <p:spPr bwMode="auto">
              <a:xfrm>
                <a:off x="11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6" name="Oval 1891"/>
              <p:cNvSpPr>
                <a:spLocks noChangeArrowheads="1"/>
              </p:cNvSpPr>
              <p:nvPr/>
            </p:nvSpPr>
            <p:spPr bwMode="auto">
              <a:xfrm>
                <a:off x="263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7" name="Oval 1892"/>
              <p:cNvSpPr>
                <a:spLocks noChangeArrowheads="1"/>
              </p:cNvSpPr>
              <p:nvPr/>
            </p:nvSpPr>
            <p:spPr bwMode="auto">
              <a:xfrm>
                <a:off x="20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8" name="Oval 1893"/>
              <p:cNvSpPr>
                <a:spLocks noChangeArrowheads="1"/>
              </p:cNvSpPr>
              <p:nvPr/>
            </p:nvSpPr>
            <p:spPr bwMode="auto">
              <a:xfrm>
                <a:off x="17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9" name="Oval 1894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0" name="Oval 1895"/>
              <p:cNvSpPr>
                <a:spLocks noChangeArrowheads="1"/>
              </p:cNvSpPr>
              <p:nvPr/>
            </p:nvSpPr>
            <p:spPr bwMode="auto">
              <a:xfrm>
                <a:off x="419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1" name="Oval 1896"/>
              <p:cNvSpPr>
                <a:spLocks noChangeArrowheads="1"/>
              </p:cNvSpPr>
              <p:nvPr/>
            </p:nvSpPr>
            <p:spPr bwMode="auto">
              <a:xfrm>
                <a:off x="4158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2" name="Oval 1897"/>
              <p:cNvSpPr>
                <a:spLocks noChangeArrowheads="1"/>
              </p:cNvSpPr>
              <p:nvPr/>
            </p:nvSpPr>
            <p:spPr bwMode="auto">
              <a:xfrm>
                <a:off x="1805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3" name="Oval 1898"/>
              <p:cNvSpPr>
                <a:spLocks noChangeArrowheads="1"/>
              </p:cNvSpPr>
              <p:nvPr/>
            </p:nvSpPr>
            <p:spPr bwMode="auto">
              <a:xfrm>
                <a:off x="28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4" name="Oval 1899"/>
              <p:cNvSpPr>
                <a:spLocks noChangeArrowheads="1"/>
              </p:cNvSpPr>
              <p:nvPr/>
            </p:nvSpPr>
            <p:spPr bwMode="auto">
              <a:xfrm>
                <a:off x="126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5" name="Oval 1900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6" name="Oval 1901"/>
              <p:cNvSpPr>
                <a:spLocks noChangeArrowheads="1"/>
              </p:cNvSpPr>
              <p:nvPr/>
            </p:nvSpPr>
            <p:spPr bwMode="auto">
              <a:xfrm>
                <a:off x="13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7" name="Oval 1902"/>
              <p:cNvSpPr>
                <a:spLocks noChangeArrowheads="1"/>
              </p:cNvSpPr>
              <p:nvPr/>
            </p:nvSpPr>
            <p:spPr bwMode="auto">
              <a:xfrm>
                <a:off x="116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8" name="Oval 1903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9" name="Oval 1904"/>
              <p:cNvSpPr>
                <a:spLocks noChangeArrowheads="1"/>
              </p:cNvSpPr>
              <p:nvPr/>
            </p:nvSpPr>
            <p:spPr bwMode="auto">
              <a:xfrm>
                <a:off x="36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0" name="Oval 1905"/>
              <p:cNvSpPr>
                <a:spLocks noChangeArrowheads="1"/>
              </p:cNvSpPr>
              <p:nvPr/>
            </p:nvSpPr>
            <p:spPr bwMode="auto">
              <a:xfrm>
                <a:off x="20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1" name="Oval 1906"/>
              <p:cNvSpPr>
                <a:spLocks noChangeArrowheads="1"/>
              </p:cNvSpPr>
              <p:nvPr/>
            </p:nvSpPr>
            <p:spPr bwMode="auto">
              <a:xfrm>
                <a:off x="1142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2" name="Oval 1907"/>
              <p:cNvSpPr>
                <a:spLocks noChangeArrowheads="1"/>
              </p:cNvSpPr>
              <p:nvPr/>
            </p:nvSpPr>
            <p:spPr bwMode="auto">
              <a:xfrm>
                <a:off x="11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3" name="Oval 1908"/>
              <p:cNvSpPr>
                <a:spLocks noChangeArrowheads="1"/>
              </p:cNvSpPr>
              <p:nvPr/>
            </p:nvSpPr>
            <p:spPr bwMode="auto">
              <a:xfrm>
                <a:off x="12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4" name="Oval 1909"/>
              <p:cNvSpPr>
                <a:spLocks noChangeArrowheads="1"/>
              </p:cNvSpPr>
              <p:nvPr/>
            </p:nvSpPr>
            <p:spPr bwMode="auto">
              <a:xfrm>
                <a:off x="97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5" name="Oval 1910"/>
              <p:cNvSpPr>
                <a:spLocks noChangeArrowheads="1"/>
              </p:cNvSpPr>
              <p:nvPr/>
            </p:nvSpPr>
            <p:spPr bwMode="auto">
              <a:xfrm>
                <a:off x="17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6" name="Oval 1911"/>
              <p:cNvSpPr>
                <a:spLocks noChangeArrowheads="1"/>
              </p:cNvSpPr>
              <p:nvPr/>
            </p:nvSpPr>
            <p:spPr bwMode="auto">
              <a:xfrm>
                <a:off x="258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7" name="Oval 1912"/>
              <p:cNvSpPr>
                <a:spLocks noChangeArrowheads="1"/>
              </p:cNvSpPr>
              <p:nvPr/>
            </p:nvSpPr>
            <p:spPr bwMode="auto">
              <a:xfrm>
                <a:off x="25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8" name="Oval 1913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9" name="Oval 1914"/>
              <p:cNvSpPr>
                <a:spLocks noChangeArrowheads="1"/>
              </p:cNvSpPr>
              <p:nvPr/>
            </p:nvSpPr>
            <p:spPr bwMode="auto">
              <a:xfrm>
                <a:off x="1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0" name="Oval 1915"/>
              <p:cNvSpPr>
                <a:spLocks noChangeArrowheads="1"/>
              </p:cNvSpPr>
              <p:nvPr/>
            </p:nvSpPr>
            <p:spPr bwMode="auto">
              <a:xfrm>
                <a:off x="20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1" name="Oval 1916"/>
              <p:cNvSpPr>
                <a:spLocks noChangeArrowheads="1"/>
              </p:cNvSpPr>
              <p:nvPr/>
            </p:nvSpPr>
            <p:spPr bwMode="auto">
              <a:xfrm>
                <a:off x="2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2" name="Oval 1917"/>
              <p:cNvSpPr>
                <a:spLocks noChangeArrowheads="1"/>
              </p:cNvSpPr>
              <p:nvPr/>
            </p:nvSpPr>
            <p:spPr bwMode="auto">
              <a:xfrm>
                <a:off x="176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3" name="Oval 1918"/>
              <p:cNvSpPr>
                <a:spLocks noChangeArrowheads="1"/>
              </p:cNvSpPr>
              <p:nvPr/>
            </p:nvSpPr>
            <p:spPr bwMode="auto">
              <a:xfrm>
                <a:off x="28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" name="Oval 1919"/>
              <p:cNvSpPr>
                <a:spLocks noChangeArrowheads="1"/>
              </p:cNvSpPr>
              <p:nvPr/>
            </p:nvSpPr>
            <p:spPr bwMode="auto">
              <a:xfrm>
                <a:off x="185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5" name="Oval 1920"/>
              <p:cNvSpPr>
                <a:spLocks noChangeArrowheads="1"/>
              </p:cNvSpPr>
              <p:nvPr/>
            </p:nvSpPr>
            <p:spPr bwMode="auto">
              <a:xfrm>
                <a:off x="228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6" name="Oval 1921"/>
              <p:cNvSpPr>
                <a:spLocks noChangeArrowheads="1"/>
              </p:cNvSpPr>
              <p:nvPr/>
            </p:nvSpPr>
            <p:spPr bwMode="auto">
              <a:xfrm>
                <a:off x="32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7" name="Oval 1922"/>
              <p:cNvSpPr>
                <a:spLocks noChangeArrowheads="1"/>
              </p:cNvSpPr>
              <p:nvPr/>
            </p:nvSpPr>
            <p:spPr bwMode="auto">
              <a:xfrm>
                <a:off x="16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8" name="Oval 1923"/>
              <p:cNvSpPr>
                <a:spLocks noChangeArrowheads="1"/>
              </p:cNvSpPr>
              <p:nvPr/>
            </p:nvSpPr>
            <p:spPr bwMode="auto">
              <a:xfrm>
                <a:off x="160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9" name="Oval 1924"/>
              <p:cNvSpPr>
                <a:spLocks noChangeArrowheads="1"/>
              </p:cNvSpPr>
              <p:nvPr/>
            </p:nvSpPr>
            <p:spPr bwMode="auto">
              <a:xfrm>
                <a:off x="20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0" name="Oval 1925"/>
              <p:cNvSpPr>
                <a:spLocks noChangeArrowheads="1"/>
              </p:cNvSpPr>
              <p:nvPr/>
            </p:nvSpPr>
            <p:spPr bwMode="auto">
              <a:xfrm>
                <a:off x="155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1" name="Oval 1926"/>
              <p:cNvSpPr>
                <a:spLocks noChangeArrowheads="1"/>
              </p:cNvSpPr>
              <p:nvPr/>
            </p:nvSpPr>
            <p:spPr bwMode="auto">
              <a:xfrm>
                <a:off x="110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2" name="Oval 1927"/>
              <p:cNvSpPr>
                <a:spLocks noChangeArrowheads="1"/>
              </p:cNvSpPr>
              <p:nvPr/>
            </p:nvSpPr>
            <p:spPr bwMode="auto">
              <a:xfrm>
                <a:off x="126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3" name="Oval 1928"/>
              <p:cNvSpPr>
                <a:spLocks noChangeArrowheads="1"/>
              </p:cNvSpPr>
              <p:nvPr/>
            </p:nvSpPr>
            <p:spPr bwMode="auto">
              <a:xfrm>
                <a:off x="1149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4" name="Oval 1929"/>
              <p:cNvSpPr>
                <a:spLocks noChangeArrowheads="1"/>
              </p:cNvSpPr>
              <p:nvPr/>
            </p:nvSpPr>
            <p:spPr bwMode="auto">
              <a:xfrm>
                <a:off x="26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5" name="Oval 1930"/>
              <p:cNvSpPr>
                <a:spLocks noChangeArrowheads="1"/>
              </p:cNvSpPr>
              <p:nvPr/>
            </p:nvSpPr>
            <p:spPr bwMode="auto">
              <a:xfrm>
                <a:off x="1669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6" name="Oval 1931"/>
              <p:cNvSpPr>
                <a:spLocks noChangeArrowheads="1"/>
              </p:cNvSpPr>
              <p:nvPr/>
            </p:nvSpPr>
            <p:spPr bwMode="auto">
              <a:xfrm>
                <a:off x="13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7" name="Oval 1932"/>
              <p:cNvSpPr>
                <a:spLocks noChangeArrowheads="1"/>
              </p:cNvSpPr>
              <p:nvPr/>
            </p:nvSpPr>
            <p:spPr bwMode="auto">
              <a:xfrm>
                <a:off x="137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8" name="Oval 1933"/>
              <p:cNvSpPr>
                <a:spLocks noChangeArrowheads="1"/>
              </p:cNvSpPr>
              <p:nvPr/>
            </p:nvSpPr>
            <p:spPr bwMode="auto">
              <a:xfrm>
                <a:off x="2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9" name="Oval 1934"/>
              <p:cNvSpPr>
                <a:spLocks noChangeArrowheads="1"/>
              </p:cNvSpPr>
              <p:nvPr/>
            </p:nvSpPr>
            <p:spPr bwMode="auto">
              <a:xfrm>
                <a:off x="216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0" name="Oval 1935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1" name="Oval 1936"/>
              <p:cNvSpPr>
                <a:spLocks noChangeArrowheads="1"/>
              </p:cNvSpPr>
              <p:nvPr/>
            </p:nvSpPr>
            <p:spPr bwMode="auto">
              <a:xfrm>
                <a:off x="151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2" name="Oval 1937"/>
              <p:cNvSpPr>
                <a:spLocks noChangeArrowheads="1"/>
              </p:cNvSpPr>
              <p:nvPr/>
            </p:nvSpPr>
            <p:spPr bwMode="auto">
              <a:xfrm>
                <a:off x="25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3" name="Oval 1938"/>
              <p:cNvSpPr>
                <a:spLocks noChangeArrowheads="1"/>
              </p:cNvSpPr>
              <p:nvPr/>
            </p:nvSpPr>
            <p:spPr bwMode="auto">
              <a:xfrm>
                <a:off x="26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4" name="Oval 1939"/>
              <p:cNvSpPr>
                <a:spLocks noChangeArrowheads="1"/>
              </p:cNvSpPr>
              <p:nvPr/>
            </p:nvSpPr>
            <p:spPr bwMode="auto">
              <a:xfrm>
                <a:off x="14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5" name="Oval 1940"/>
              <p:cNvSpPr>
                <a:spLocks noChangeArrowheads="1"/>
              </p:cNvSpPr>
              <p:nvPr/>
            </p:nvSpPr>
            <p:spPr bwMode="auto">
              <a:xfrm>
                <a:off x="19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6" name="Oval 1941"/>
              <p:cNvSpPr>
                <a:spLocks noChangeArrowheads="1"/>
              </p:cNvSpPr>
              <p:nvPr/>
            </p:nvSpPr>
            <p:spPr bwMode="auto">
              <a:xfrm>
                <a:off x="148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7" name="Oval 1942"/>
              <p:cNvSpPr>
                <a:spLocks noChangeArrowheads="1"/>
              </p:cNvSpPr>
              <p:nvPr/>
            </p:nvSpPr>
            <p:spPr bwMode="auto">
              <a:xfrm>
                <a:off x="1637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8" name="Oval 1943"/>
              <p:cNvSpPr>
                <a:spLocks noChangeArrowheads="1"/>
              </p:cNvSpPr>
              <p:nvPr/>
            </p:nvSpPr>
            <p:spPr bwMode="auto">
              <a:xfrm>
                <a:off x="282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9" name="Oval 1944"/>
              <p:cNvSpPr>
                <a:spLocks noChangeArrowheads="1"/>
              </p:cNvSpPr>
              <p:nvPr/>
            </p:nvSpPr>
            <p:spPr bwMode="auto">
              <a:xfrm>
                <a:off x="13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0" name="Oval 1945"/>
              <p:cNvSpPr>
                <a:spLocks noChangeArrowheads="1"/>
              </p:cNvSpPr>
              <p:nvPr/>
            </p:nvSpPr>
            <p:spPr bwMode="auto">
              <a:xfrm>
                <a:off x="210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1" name="Oval 1946"/>
              <p:cNvSpPr>
                <a:spLocks noChangeArrowheads="1"/>
              </p:cNvSpPr>
              <p:nvPr/>
            </p:nvSpPr>
            <p:spPr bwMode="auto">
              <a:xfrm>
                <a:off x="187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2" name="Oval 1947"/>
              <p:cNvSpPr>
                <a:spLocks noChangeArrowheads="1"/>
              </p:cNvSpPr>
              <p:nvPr/>
            </p:nvSpPr>
            <p:spPr bwMode="auto">
              <a:xfrm>
                <a:off x="36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3" name="Oval 1948"/>
              <p:cNvSpPr>
                <a:spLocks noChangeArrowheads="1"/>
              </p:cNvSpPr>
              <p:nvPr/>
            </p:nvSpPr>
            <p:spPr bwMode="auto">
              <a:xfrm>
                <a:off x="20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4" name="Oval 1949"/>
              <p:cNvSpPr>
                <a:spLocks noChangeArrowheads="1"/>
              </p:cNvSpPr>
              <p:nvPr/>
            </p:nvSpPr>
            <p:spPr bwMode="auto">
              <a:xfrm>
                <a:off x="32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5" name="Oval 1950"/>
              <p:cNvSpPr>
                <a:spLocks noChangeArrowheads="1"/>
              </p:cNvSpPr>
              <p:nvPr/>
            </p:nvSpPr>
            <p:spPr bwMode="auto">
              <a:xfrm>
                <a:off x="21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6" name="Oval 1951"/>
              <p:cNvSpPr>
                <a:spLocks noChangeArrowheads="1"/>
              </p:cNvSpPr>
              <p:nvPr/>
            </p:nvSpPr>
            <p:spPr bwMode="auto">
              <a:xfrm>
                <a:off x="1571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7" name="Oval 1952"/>
              <p:cNvSpPr>
                <a:spLocks noChangeArrowheads="1"/>
              </p:cNvSpPr>
              <p:nvPr/>
            </p:nvSpPr>
            <p:spPr bwMode="auto">
              <a:xfrm>
                <a:off x="14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8" name="Oval 1953"/>
              <p:cNvSpPr>
                <a:spLocks noChangeArrowheads="1"/>
              </p:cNvSpPr>
              <p:nvPr/>
            </p:nvSpPr>
            <p:spPr bwMode="auto">
              <a:xfrm>
                <a:off x="36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9" name="Oval 1954"/>
              <p:cNvSpPr>
                <a:spLocks noChangeArrowheads="1"/>
              </p:cNvSpPr>
              <p:nvPr/>
            </p:nvSpPr>
            <p:spPr bwMode="auto">
              <a:xfrm>
                <a:off x="22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0" name="Oval 1955"/>
              <p:cNvSpPr>
                <a:spLocks noChangeArrowheads="1"/>
              </p:cNvSpPr>
              <p:nvPr/>
            </p:nvSpPr>
            <p:spPr bwMode="auto">
              <a:xfrm>
                <a:off x="2011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1" name="Oval 1956"/>
              <p:cNvSpPr>
                <a:spLocks noChangeArrowheads="1"/>
              </p:cNvSpPr>
              <p:nvPr/>
            </p:nvSpPr>
            <p:spPr bwMode="auto">
              <a:xfrm>
                <a:off x="31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2" name="Oval 1957"/>
              <p:cNvSpPr>
                <a:spLocks noChangeArrowheads="1"/>
              </p:cNvSpPr>
              <p:nvPr/>
            </p:nvSpPr>
            <p:spPr bwMode="auto">
              <a:xfrm>
                <a:off x="1676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3" name="Oval 1958"/>
              <p:cNvSpPr>
                <a:spLocks noChangeArrowheads="1"/>
              </p:cNvSpPr>
              <p:nvPr/>
            </p:nvSpPr>
            <p:spPr bwMode="auto">
              <a:xfrm>
                <a:off x="224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4" name="Oval 1959"/>
              <p:cNvSpPr>
                <a:spLocks noChangeArrowheads="1"/>
              </p:cNvSpPr>
              <p:nvPr/>
            </p:nvSpPr>
            <p:spPr bwMode="auto">
              <a:xfrm>
                <a:off x="984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5" name="Oval 1960"/>
              <p:cNvSpPr>
                <a:spLocks noChangeArrowheads="1"/>
              </p:cNvSpPr>
              <p:nvPr/>
            </p:nvSpPr>
            <p:spPr bwMode="auto">
              <a:xfrm>
                <a:off x="153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6" name="Oval 1961"/>
              <p:cNvSpPr>
                <a:spLocks noChangeArrowheads="1"/>
              </p:cNvSpPr>
              <p:nvPr/>
            </p:nvSpPr>
            <p:spPr bwMode="auto">
              <a:xfrm>
                <a:off x="18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7" name="Oval 1962"/>
              <p:cNvSpPr>
                <a:spLocks noChangeArrowheads="1"/>
              </p:cNvSpPr>
              <p:nvPr/>
            </p:nvSpPr>
            <p:spPr bwMode="auto">
              <a:xfrm>
                <a:off x="172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8" name="Oval 1963"/>
              <p:cNvSpPr>
                <a:spLocks noChangeArrowheads="1"/>
              </p:cNvSpPr>
              <p:nvPr/>
            </p:nvSpPr>
            <p:spPr bwMode="auto">
              <a:xfrm>
                <a:off x="212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9" name="Oval 1964"/>
              <p:cNvSpPr>
                <a:spLocks noChangeArrowheads="1"/>
              </p:cNvSpPr>
              <p:nvPr/>
            </p:nvSpPr>
            <p:spPr bwMode="auto">
              <a:xfrm>
                <a:off x="2234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0" name="Oval 1965"/>
              <p:cNvSpPr>
                <a:spLocks noChangeArrowheads="1"/>
              </p:cNvSpPr>
              <p:nvPr/>
            </p:nvSpPr>
            <p:spPr bwMode="auto">
              <a:xfrm>
                <a:off x="13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1" name="Oval 1966"/>
              <p:cNvSpPr>
                <a:spLocks noChangeArrowheads="1"/>
              </p:cNvSpPr>
              <p:nvPr/>
            </p:nvSpPr>
            <p:spPr bwMode="auto">
              <a:xfrm>
                <a:off x="110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2" name="Oval 1967"/>
              <p:cNvSpPr>
                <a:spLocks noChangeArrowheads="1"/>
              </p:cNvSpPr>
              <p:nvPr/>
            </p:nvSpPr>
            <p:spPr bwMode="auto">
              <a:xfrm>
                <a:off x="1435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3" name="Oval 1968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4" name="Oval 1969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5" name="Oval 1970"/>
              <p:cNvSpPr>
                <a:spLocks noChangeArrowheads="1"/>
              </p:cNvSpPr>
              <p:nvPr/>
            </p:nvSpPr>
            <p:spPr bwMode="auto">
              <a:xfrm>
                <a:off x="1613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6" name="Oval 1971"/>
              <p:cNvSpPr>
                <a:spLocks noChangeArrowheads="1"/>
              </p:cNvSpPr>
              <p:nvPr/>
            </p:nvSpPr>
            <p:spPr bwMode="auto">
              <a:xfrm>
                <a:off x="16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7" name="Oval 1972"/>
              <p:cNvSpPr>
                <a:spLocks noChangeArrowheads="1"/>
              </p:cNvSpPr>
              <p:nvPr/>
            </p:nvSpPr>
            <p:spPr bwMode="auto">
              <a:xfrm>
                <a:off x="138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8" name="Oval 1973"/>
              <p:cNvSpPr>
                <a:spLocks noChangeArrowheads="1"/>
              </p:cNvSpPr>
              <p:nvPr/>
            </p:nvSpPr>
            <p:spPr bwMode="auto">
              <a:xfrm>
                <a:off x="3969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9" name="Oval 1974"/>
              <p:cNvSpPr>
                <a:spLocks noChangeArrowheads="1"/>
              </p:cNvSpPr>
              <p:nvPr/>
            </p:nvSpPr>
            <p:spPr bwMode="auto">
              <a:xfrm>
                <a:off x="18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0" name="Oval 1975"/>
              <p:cNvSpPr>
                <a:spLocks noChangeArrowheads="1"/>
              </p:cNvSpPr>
              <p:nvPr/>
            </p:nvSpPr>
            <p:spPr bwMode="auto">
              <a:xfrm>
                <a:off x="1784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1" name="Oval 1976"/>
              <p:cNvSpPr>
                <a:spLocks noChangeArrowheads="1"/>
              </p:cNvSpPr>
              <p:nvPr/>
            </p:nvSpPr>
            <p:spPr bwMode="auto">
              <a:xfrm>
                <a:off x="103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2" name="Oval 1977"/>
              <p:cNvSpPr>
                <a:spLocks noChangeArrowheads="1"/>
              </p:cNvSpPr>
              <p:nvPr/>
            </p:nvSpPr>
            <p:spPr bwMode="auto">
              <a:xfrm>
                <a:off x="18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3" name="Oval 1978"/>
              <p:cNvSpPr>
                <a:spLocks noChangeArrowheads="1"/>
              </p:cNvSpPr>
              <p:nvPr/>
            </p:nvSpPr>
            <p:spPr bwMode="auto">
              <a:xfrm>
                <a:off x="159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4" name="Oval 1979"/>
              <p:cNvSpPr>
                <a:spLocks noChangeArrowheads="1"/>
              </p:cNvSpPr>
              <p:nvPr/>
            </p:nvSpPr>
            <p:spPr bwMode="auto">
              <a:xfrm>
                <a:off x="18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5" name="Oval 1980"/>
              <p:cNvSpPr>
                <a:spLocks noChangeArrowheads="1"/>
              </p:cNvSpPr>
              <p:nvPr/>
            </p:nvSpPr>
            <p:spPr bwMode="auto">
              <a:xfrm>
                <a:off x="154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6" name="Oval 1981"/>
              <p:cNvSpPr>
                <a:spLocks noChangeArrowheads="1"/>
              </p:cNvSpPr>
              <p:nvPr/>
            </p:nvSpPr>
            <p:spPr bwMode="auto">
              <a:xfrm>
                <a:off x="20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7" name="Oval 1982"/>
              <p:cNvSpPr>
                <a:spLocks noChangeArrowheads="1"/>
              </p:cNvSpPr>
              <p:nvPr/>
            </p:nvSpPr>
            <p:spPr bwMode="auto">
              <a:xfrm>
                <a:off x="31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8" name="Oval 1983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9" name="Oval 1984"/>
              <p:cNvSpPr>
                <a:spLocks noChangeArrowheads="1"/>
              </p:cNvSpPr>
              <p:nvPr/>
            </p:nvSpPr>
            <p:spPr bwMode="auto">
              <a:xfrm>
                <a:off x="28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0" name="Oval 1985"/>
              <p:cNvSpPr>
                <a:spLocks noChangeArrowheads="1"/>
              </p:cNvSpPr>
              <p:nvPr/>
            </p:nvSpPr>
            <p:spPr bwMode="auto">
              <a:xfrm>
                <a:off x="32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1" name="Oval 1986"/>
              <p:cNvSpPr>
                <a:spLocks noChangeArrowheads="1"/>
              </p:cNvSpPr>
              <p:nvPr/>
            </p:nvSpPr>
            <p:spPr bwMode="auto">
              <a:xfrm>
                <a:off x="149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2" name="Oval 1987"/>
              <p:cNvSpPr>
                <a:spLocks noChangeArrowheads="1"/>
              </p:cNvSpPr>
              <p:nvPr/>
            </p:nvSpPr>
            <p:spPr bwMode="auto">
              <a:xfrm>
                <a:off x="23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3" name="Oval 1988"/>
              <p:cNvSpPr>
                <a:spLocks noChangeArrowheads="1"/>
              </p:cNvSpPr>
              <p:nvPr/>
            </p:nvSpPr>
            <p:spPr bwMode="auto">
              <a:xfrm>
                <a:off x="241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4" name="Oval 1989"/>
              <p:cNvSpPr>
                <a:spLocks noChangeArrowheads="1"/>
              </p:cNvSpPr>
              <p:nvPr/>
            </p:nvSpPr>
            <p:spPr bwMode="auto">
              <a:xfrm>
                <a:off x="22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5" name="Oval 1990"/>
              <p:cNvSpPr>
                <a:spLocks noChangeArrowheads="1"/>
              </p:cNvSpPr>
              <p:nvPr/>
            </p:nvSpPr>
            <p:spPr bwMode="auto">
              <a:xfrm>
                <a:off x="162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6" name="Oval 1991"/>
              <p:cNvSpPr>
                <a:spLocks noChangeArrowheads="1"/>
              </p:cNvSpPr>
              <p:nvPr/>
            </p:nvSpPr>
            <p:spPr bwMode="auto">
              <a:xfrm>
                <a:off x="14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7" name="Oval 1992"/>
              <p:cNvSpPr>
                <a:spLocks noChangeArrowheads="1"/>
              </p:cNvSpPr>
              <p:nvPr/>
            </p:nvSpPr>
            <p:spPr bwMode="auto">
              <a:xfrm>
                <a:off x="183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8" name="Oval 1993"/>
              <p:cNvSpPr>
                <a:spLocks noChangeArrowheads="1"/>
              </p:cNvSpPr>
              <p:nvPr/>
            </p:nvSpPr>
            <p:spPr bwMode="auto">
              <a:xfrm>
                <a:off x="160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9" name="Oval 1994"/>
              <p:cNvSpPr>
                <a:spLocks noChangeArrowheads="1"/>
              </p:cNvSpPr>
              <p:nvPr/>
            </p:nvSpPr>
            <p:spPr bwMode="auto">
              <a:xfrm>
                <a:off x="144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0" name="Oval 1995"/>
              <p:cNvSpPr>
                <a:spLocks noChangeArrowheads="1"/>
              </p:cNvSpPr>
              <p:nvPr/>
            </p:nvSpPr>
            <p:spPr bwMode="auto">
              <a:xfrm>
                <a:off x="11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1" name="Oval 1996"/>
              <p:cNvSpPr>
                <a:spLocks noChangeArrowheads="1"/>
              </p:cNvSpPr>
              <p:nvPr/>
            </p:nvSpPr>
            <p:spPr bwMode="auto">
              <a:xfrm>
                <a:off x="23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2" name="Oval 1997"/>
              <p:cNvSpPr>
                <a:spLocks noChangeArrowheads="1"/>
              </p:cNvSpPr>
              <p:nvPr/>
            </p:nvSpPr>
            <p:spPr bwMode="auto">
              <a:xfrm>
                <a:off x="392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3" name="Oval 1998"/>
              <p:cNvSpPr>
                <a:spLocks noChangeArrowheads="1"/>
              </p:cNvSpPr>
              <p:nvPr/>
            </p:nvSpPr>
            <p:spPr bwMode="auto">
              <a:xfrm>
                <a:off x="157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4" name="Oval 1999"/>
              <p:cNvSpPr>
                <a:spLocks noChangeArrowheads="1"/>
              </p:cNvSpPr>
              <p:nvPr/>
            </p:nvSpPr>
            <p:spPr bwMode="auto">
              <a:xfrm>
                <a:off x="3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5" name="Oval 2000"/>
              <p:cNvSpPr>
                <a:spLocks noChangeArrowheads="1"/>
              </p:cNvSpPr>
              <p:nvPr/>
            </p:nvSpPr>
            <p:spPr bwMode="auto">
              <a:xfrm>
                <a:off x="154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6" name="Oval 2001"/>
              <p:cNvSpPr>
                <a:spLocks noChangeArrowheads="1"/>
              </p:cNvSpPr>
              <p:nvPr/>
            </p:nvSpPr>
            <p:spPr bwMode="auto">
              <a:xfrm>
                <a:off x="1892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7" name="Oval 2002"/>
              <p:cNvSpPr>
                <a:spLocks noChangeArrowheads="1"/>
              </p:cNvSpPr>
              <p:nvPr/>
            </p:nvSpPr>
            <p:spPr bwMode="auto">
              <a:xfrm>
                <a:off x="158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8" name="Oval 2003"/>
              <p:cNvSpPr>
                <a:spLocks noChangeArrowheads="1"/>
              </p:cNvSpPr>
              <p:nvPr/>
            </p:nvSpPr>
            <p:spPr bwMode="auto">
              <a:xfrm>
                <a:off x="113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9" name="Oval 2004"/>
              <p:cNvSpPr>
                <a:spLocks noChangeArrowheads="1"/>
              </p:cNvSpPr>
              <p:nvPr/>
            </p:nvSpPr>
            <p:spPr bwMode="auto">
              <a:xfrm>
                <a:off x="1417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0" name="Oval 2005"/>
              <p:cNvSpPr>
                <a:spLocks noChangeArrowheads="1"/>
              </p:cNvSpPr>
              <p:nvPr/>
            </p:nvSpPr>
            <p:spPr bwMode="auto">
              <a:xfrm>
                <a:off x="12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1" name="Oval 2006"/>
              <p:cNvSpPr>
                <a:spLocks noChangeArrowheads="1"/>
              </p:cNvSpPr>
              <p:nvPr/>
            </p:nvSpPr>
            <p:spPr bwMode="auto">
              <a:xfrm>
                <a:off x="19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2" name="Oval 2007"/>
              <p:cNvSpPr>
                <a:spLocks noChangeArrowheads="1"/>
              </p:cNvSpPr>
              <p:nvPr/>
            </p:nvSpPr>
            <p:spPr bwMode="auto">
              <a:xfrm>
                <a:off x="22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3" name="Oval 2008"/>
              <p:cNvSpPr>
                <a:spLocks noChangeArrowheads="1"/>
              </p:cNvSpPr>
              <p:nvPr/>
            </p:nvSpPr>
            <p:spPr bwMode="auto">
              <a:xfrm>
                <a:off x="224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4" name="Oval 2009"/>
              <p:cNvSpPr>
                <a:spLocks noChangeArrowheads="1"/>
              </p:cNvSpPr>
              <p:nvPr/>
            </p:nvSpPr>
            <p:spPr bwMode="auto">
              <a:xfrm>
                <a:off x="841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5" name="Oval 2010"/>
              <p:cNvSpPr>
                <a:spLocks noChangeArrowheads="1"/>
              </p:cNvSpPr>
              <p:nvPr/>
            </p:nvSpPr>
            <p:spPr bwMode="auto">
              <a:xfrm>
                <a:off x="13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6" name="Oval 2011"/>
              <p:cNvSpPr>
                <a:spLocks noChangeArrowheads="1"/>
              </p:cNvSpPr>
              <p:nvPr/>
            </p:nvSpPr>
            <p:spPr bwMode="auto">
              <a:xfrm>
                <a:off x="311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7" name="Oval 2012"/>
              <p:cNvSpPr>
                <a:spLocks noChangeArrowheads="1"/>
              </p:cNvSpPr>
              <p:nvPr/>
            </p:nvSpPr>
            <p:spPr bwMode="auto">
              <a:xfrm>
                <a:off x="211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" name="Oval 2013"/>
              <p:cNvSpPr>
                <a:spLocks noChangeArrowheads="1"/>
              </p:cNvSpPr>
              <p:nvPr/>
            </p:nvSpPr>
            <p:spPr bwMode="auto">
              <a:xfrm>
                <a:off x="2259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4" name="Group 2215"/>
            <p:cNvGrpSpPr>
              <a:grpSpLocks/>
            </p:cNvGrpSpPr>
            <p:nvPr/>
          </p:nvGrpSpPr>
          <p:grpSpPr bwMode="auto">
            <a:xfrm>
              <a:off x="848" y="3089"/>
              <a:ext cx="4078" cy="492"/>
              <a:chOff x="848" y="3089"/>
              <a:chExt cx="4078" cy="492"/>
            </a:xfrm>
          </p:grpSpPr>
          <p:sp>
            <p:nvSpPr>
              <p:cNvPr id="2369" name="Oval 2015"/>
              <p:cNvSpPr>
                <a:spLocks noChangeArrowheads="1"/>
              </p:cNvSpPr>
              <p:nvPr/>
            </p:nvSpPr>
            <p:spPr bwMode="auto">
              <a:xfrm>
                <a:off x="106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0" name="Oval 2016"/>
              <p:cNvSpPr>
                <a:spLocks noChangeArrowheads="1"/>
              </p:cNvSpPr>
              <p:nvPr/>
            </p:nvSpPr>
            <p:spPr bwMode="auto">
              <a:xfrm>
                <a:off x="171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" name="Oval 2017"/>
              <p:cNvSpPr>
                <a:spLocks noChangeArrowheads="1"/>
              </p:cNvSpPr>
              <p:nvPr/>
            </p:nvSpPr>
            <p:spPr bwMode="auto">
              <a:xfrm>
                <a:off x="23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" name="Oval 2018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3" name="Oval 2019"/>
              <p:cNvSpPr>
                <a:spLocks noChangeArrowheads="1"/>
              </p:cNvSpPr>
              <p:nvPr/>
            </p:nvSpPr>
            <p:spPr bwMode="auto">
              <a:xfrm>
                <a:off x="168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4" name="Oval 2020"/>
              <p:cNvSpPr>
                <a:spLocks noChangeArrowheads="1"/>
              </p:cNvSpPr>
              <p:nvPr/>
            </p:nvSpPr>
            <p:spPr bwMode="auto">
              <a:xfrm>
                <a:off x="159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5" name="Oval 2021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6" name="Oval 2022"/>
              <p:cNvSpPr>
                <a:spLocks noChangeArrowheads="1"/>
              </p:cNvSpPr>
              <p:nvPr/>
            </p:nvSpPr>
            <p:spPr bwMode="auto">
              <a:xfrm>
                <a:off x="25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7" name="Oval 2023"/>
              <p:cNvSpPr>
                <a:spLocks noChangeArrowheads="1"/>
              </p:cNvSpPr>
              <p:nvPr/>
            </p:nvSpPr>
            <p:spPr bwMode="auto">
              <a:xfrm>
                <a:off x="25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8" name="Oval 2024"/>
              <p:cNvSpPr>
                <a:spLocks noChangeArrowheads="1"/>
              </p:cNvSpPr>
              <p:nvPr/>
            </p:nvSpPr>
            <p:spPr bwMode="auto">
              <a:xfrm>
                <a:off x="36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9" name="Oval 2025"/>
              <p:cNvSpPr>
                <a:spLocks noChangeArrowheads="1"/>
              </p:cNvSpPr>
              <p:nvPr/>
            </p:nvSpPr>
            <p:spPr bwMode="auto">
              <a:xfrm>
                <a:off x="1505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0" name="Oval 2026"/>
              <p:cNvSpPr>
                <a:spLocks noChangeArrowheads="1"/>
              </p:cNvSpPr>
              <p:nvPr/>
            </p:nvSpPr>
            <p:spPr bwMode="auto">
              <a:xfrm>
                <a:off x="2489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1" name="Oval 2027"/>
              <p:cNvSpPr>
                <a:spLocks noChangeArrowheads="1"/>
              </p:cNvSpPr>
              <p:nvPr/>
            </p:nvSpPr>
            <p:spPr bwMode="auto">
              <a:xfrm>
                <a:off x="27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2" name="Oval 2028"/>
              <p:cNvSpPr>
                <a:spLocks noChangeArrowheads="1"/>
              </p:cNvSpPr>
              <p:nvPr/>
            </p:nvSpPr>
            <p:spPr bwMode="auto">
              <a:xfrm>
                <a:off x="250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3" name="Oval 2029"/>
              <p:cNvSpPr>
                <a:spLocks noChangeArrowheads="1"/>
              </p:cNvSpPr>
              <p:nvPr/>
            </p:nvSpPr>
            <p:spPr bwMode="auto">
              <a:xfrm>
                <a:off x="34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4" name="Oval 2030"/>
              <p:cNvSpPr>
                <a:spLocks noChangeArrowheads="1"/>
              </p:cNvSpPr>
              <p:nvPr/>
            </p:nvSpPr>
            <p:spPr bwMode="auto">
              <a:xfrm>
                <a:off x="24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5" name="Oval 2031"/>
              <p:cNvSpPr>
                <a:spLocks noChangeArrowheads="1"/>
              </p:cNvSpPr>
              <p:nvPr/>
            </p:nvSpPr>
            <p:spPr bwMode="auto">
              <a:xfrm>
                <a:off x="201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6" name="Oval 2032"/>
              <p:cNvSpPr>
                <a:spLocks noChangeArrowheads="1"/>
              </p:cNvSpPr>
              <p:nvPr/>
            </p:nvSpPr>
            <p:spPr bwMode="auto">
              <a:xfrm>
                <a:off x="11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7" name="Oval 2033"/>
              <p:cNvSpPr>
                <a:spLocks noChangeArrowheads="1"/>
              </p:cNvSpPr>
              <p:nvPr/>
            </p:nvSpPr>
            <p:spPr bwMode="auto">
              <a:xfrm>
                <a:off x="4262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8" name="Oval 2034"/>
              <p:cNvSpPr>
                <a:spLocks noChangeArrowheads="1"/>
              </p:cNvSpPr>
              <p:nvPr/>
            </p:nvSpPr>
            <p:spPr bwMode="auto">
              <a:xfrm>
                <a:off x="267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9" name="Oval 2035"/>
              <p:cNvSpPr>
                <a:spLocks noChangeArrowheads="1"/>
              </p:cNvSpPr>
              <p:nvPr/>
            </p:nvSpPr>
            <p:spPr bwMode="auto">
              <a:xfrm>
                <a:off x="119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0" name="Oval 2036"/>
              <p:cNvSpPr>
                <a:spLocks noChangeArrowheads="1"/>
              </p:cNvSpPr>
              <p:nvPr/>
            </p:nvSpPr>
            <p:spPr bwMode="auto">
              <a:xfrm>
                <a:off x="1096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1" name="Oval 203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2" name="Oval 2038"/>
              <p:cNvSpPr>
                <a:spLocks noChangeArrowheads="1"/>
              </p:cNvSpPr>
              <p:nvPr/>
            </p:nvSpPr>
            <p:spPr bwMode="auto">
              <a:xfrm>
                <a:off x="1473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3" name="Oval 2039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4" name="Oval 2040"/>
              <p:cNvSpPr>
                <a:spLocks noChangeArrowheads="1"/>
              </p:cNvSpPr>
              <p:nvPr/>
            </p:nvSpPr>
            <p:spPr bwMode="auto">
              <a:xfrm>
                <a:off x="15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5" name="Oval 2041"/>
              <p:cNvSpPr>
                <a:spLocks noChangeArrowheads="1"/>
              </p:cNvSpPr>
              <p:nvPr/>
            </p:nvSpPr>
            <p:spPr bwMode="auto">
              <a:xfrm>
                <a:off x="193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6" name="Oval 2042"/>
              <p:cNvSpPr>
                <a:spLocks noChangeArrowheads="1"/>
              </p:cNvSpPr>
              <p:nvPr/>
            </p:nvSpPr>
            <p:spPr bwMode="auto">
              <a:xfrm>
                <a:off x="31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7" name="Oval 2043"/>
              <p:cNvSpPr>
                <a:spLocks noChangeArrowheads="1"/>
              </p:cNvSpPr>
              <p:nvPr/>
            </p:nvSpPr>
            <p:spPr bwMode="auto">
              <a:xfrm>
                <a:off x="185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8" name="Oval 2044"/>
              <p:cNvSpPr>
                <a:spLocks noChangeArrowheads="1"/>
              </p:cNvSpPr>
              <p:nvPr/>
            </p:nvSpPr>
            <p:spPr bwMode="auto">
              <a:xfrm>
                <a:off x="25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9" name="Oval 2045"/>
              <p:cNvSpPr>
                <a:spLocks noChangeArrowheads="1"/>
              </p:cNvSpPr>
              <p:nvPr/>
            </p:nvSpPr>
            <p:spPr bwMode="auto">
              <a:xfrm>
                <a:off x="32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0" name="Oval 2046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1" name="Oval 2047"/>
              <p:cNvSpPr>
                <a:spLocks noChangeArrowheads="1"/>
              </p:cNvSpPr>
              <p:nvPr/>
            </p:nvSpPr>
            <p:spPr bwMode="auto">
              <a:xfrm>
                <a:off x="19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2" name="Oval 2048"/>
              <p:cNvSpPr>
                <a:spLocks noChangeArrowheads="1"/>
              </p:cNvSpPr>
              <p:nvPr/>
            </p:nvSpPr>
            <p:spPr bwMode="auto">
              <a:xfrm>
                <a:off x="3592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3" name="Oval 2049"/>
              <p:cNvSpPr>
                <a:spLocks noChangeArrowheads="1"/>
              </p:cNvSpPr>
              <p:nvPr/>
            </p:nvSpPr>
            <p:spPr bwMode="auto">
              <a:xfrm>
                <a:off x="262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4" name="Oval 2050"/>
              <p:cNvSpPr>
                <a:spLocks noChangeArrowheads="1"/>
              </p:cNvSpPr>
              <p:nvPr/>
            </p:nvSpPr>
            <p:spPr bwMode="auto">
              <a:xfrm>
                <a:off x="443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5" name="Oval 2051"/>
              <p:cNvSpPr>
                <a:spLocks noChangeArrowheads="1"/>
              </p:cNvSpPr>
              <p:nvPr/>
            </p:nvSpPr>
            <p:spPr bwMode="auto">
              <a:xfrm>
                <a:off x="160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6" name="Oval 2052"/>
              <p:cNvSpPr>
                <a:spLocks noChangeArrowheads="1"/>
              </p:cNvSpPr>
              <p:nvPr/>
            </p:nvSpPr>
            <p:spPr bwMode="auto">
              <a:xfrm>
                <a:off x="31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7" name="Oval 2053"/>
              <p:cNvSpPr>
                <a:spLocks noChangeArrowheads="1"/>
              </p:cNvSpPr>
              <p:nvPr/>
            </p:nvSpPr>
            <p:spPr bwMode="auto">
              <a:xfrm>
                <a:off x="173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8" name="Oval 2054"/>
              <p:cNvSpPr>
                <a:spLocks noChangeArrowheads="1"/>
              </p:cNvSpPr>
              <p:nvPr/>
            </p:nvSpPr>
            <p:spPr bwMode="auto">
              <a:xfrm>
                <a:off x="268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9" name="Oval 2055"/>
              <p:cNvSpPr>
                <a:spLocks noChangeArrowheads="1"/>
              </p:cNvSpPr>
              <p:nvPr/>
            </p:nvSpPr>
            <p:spPr bwMode="auto">
              <a:xfrm>
                <a:off x="12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0" name="Oval 2056"/>
              <p:cNvSpPr>
                <a:spLocks noChangeArrowheads="1"/>
              </p:cNvSpPr>
              <p:nvPr/>
            </p:nvSpPr>
            <p:spPr bwMode="auto">
              <a:xfrm>
                <a:off x="20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1" name="Oval 2057"/>
              <p:cNvSpPr>
                <a:spLocks noChangeArrowheads="1"/>
              </p:cNvSpPr>
              <p:nvPr/>
            </p:nvSpPr>
            <p:spPr bwMode="auto">
              <a:xfrm>
                <a:off x="149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2" name="Oval 2058"/>
              <p:cNvSpPr>
                <a:spLocks noChangeArrowheads="1"/>
              </p:cNvSpPr>
              <p:nvPr/>
            </p:nvSpPr>
            <p:spPr bwMode="auto">
              <a:xfrm>
                <a:off x="1072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3" name="Oval 2059"/>
              <p:cNvSpPr>
                <a:spLocks noChangeArrowheads="1"/>
              </p:cNvSpPr>
              <p:nvPr/>
            </p:nvSpPr>
            <p:spPr bwMode="auto">
              <a:xfrm>
                <a:off x="249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4" name="Oval 2060"/>
              <p:cNvSpPr>
                <a:spLocks noChangeArrowheads="1"/>
              </p:cNvSpPr>
              <p:nvPr/>
            </p:nvSpPr>
            <p:spPr bwMode="auto">
              <a:xfrm>
                <a:off x="218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5" name="Oval 2061"/>
              <p:cNvSpPr>
                <a:spLocks noChangeArrowheads="1"/>
              </p:cNvSpPr>
              <p:nvPr/>
            </p:nvSpPr>
            <p:spPr bwMode="auto">
              <a:xfrm>
                <a:off x="242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6" name="Oval 2062"/>
              <p:cNvSpPr>
                <a:spLocks noChangeArrowheads="1"/>
              </p:cNvSpPr>
              <p:nvPr/>
            </p:nvSpPr>
            <p:spPr bwMode="auto">
              <a:xfrm>
                <a:off x="230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7" name="Oval 2063"/>
              <p:cNvSpPr>
                <a:spLocks noChangeArrowheads="1"/>
              </p:cNvSpPr>
              <p:nvPr/>
            </p:nvSpPr>
            <p:spPr bwMode="auto">
              <a:xfrm>
                <a:off x="188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8" name="Oval 2064"/>
              <p:cNvSpPr>
                <a:spLocks noChangeArrowheads="1"/>
              </p:cNvSpPr>
              <p:nvPr/>
            </p:nvSpPr>
            <p:spPr bwMode="auto">
              <a:xfrm>
                <a:off x="9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9" name="Oval 2065"/>
              <p:cNvSpPr>
                <a:spLocks noChangeArrowheads="1"/>
              </p:cNvSpPr>
              <p:nvPr/>
            </p:nvSpPr>
            <p:spPr bwMode="auto">
              <a:xfrm>
                <a:off x="166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0" name="Oval 2066"/>
              <p:cNvSpPr>
                <a:spLocks noChangeArrowheads="1"/>
              </p:cNvSpPr>
              <p:nvPr/>
            </p:nvSpPr>
            <p:spPr bwMode="auto">
              <a:xfrm>
                <a:off x="28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1" name="Oval 2067"/>
              <p:cNvSpPr>
                <a:spLocks noChangeArrowheads="1"/>
              </p:cNvSpPr>
              <p:nvPr/>
            </p:nvSpPr>
            <p:spPr bwMode="auto">
              <a:xfrm>
                <a:off x="41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" name="Oval 2068"/>
              <p:cNvSpPr>
                <a:spLocks noChangeArrowheads="1"/>
              </p:cNvSpPr>
              <p:nvPr/>
            </p:nvSpPr>
            <p:spPr bwMode="auto">
              <a:xfrm>
                <a:off x="198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" name="Oval 2069"/>
              <p:cNvSpPr>
                <a:spLocks noChangeArrowheads="1"/>
              </p:cNvSpPr>
              <p:nvPr/>
            </p:nvSpPr>
            <p:spPr bwMode="auto">
              <a:xfrm>
                <a:off x="17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" name="Oval 2070"/>
              <p:cNvSpPr>
                <a:spLocks noChangeArrowheads="1"/>
              </p:cNvSpPr>
              <p:nvPr/>
            </p:nvSpPr>
            <p:spPr bwMode="auto">
              <a:xfrm>
                <a:off x="1533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5" name="Oval 2071"/>
              <p:cNvSpPr>
                <a:spLocks noChangeArrowheads="1"/>
              </p:cNvSpPr>
              <p:nvPr/>
            </p:nvSpPr>
            <p:spPr bwMode="auto">
              <a:xfrm>
                <a:off x="291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6" name="Oval 2072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7" name="Oval 2073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8" name="Oval 2074"/>
              <p:cNvSpPr>
                <a:spLocks noChangeArrowheads="1"/>
              </p:cNvSpPr>
              <p:nvPr/>
            </p:nvSpPr>
            <p:spPr bwMode="auto">
              <a:xfrm>
                <a:off x="33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9" name="Oval 2075"/>
              <p:cNvSpPr>
                <a:spLocks noChangeArrowheads="1"/>
              </p:cNvSpPr>
              <p:nvPr/>
            </p:nvSpPr>
            <p:spPr bwMode="auto">
              <a:xfrm>
                <a:off x="275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0" name="Oval 2076"/>
              <p:cNvSpPr>
                <a:spLocks noChangeArrowheads="1"/>
              </p:cNvSpPr>
              <p:nvPr/>
            </p:nvSpPr>
            <p:spPr bwMode="auto">
              <a:xfrm>
                <a:off x="15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1" name="Oval 2077"/>
              <p:cNvSpPr>
                <a:spLocks noChangeArrowheads="1"/>
              </p:cNvSpPr>
              <p:nvPr/>
            </p:nvSpPr>
            <p:spPr bwMode="auto">
              <a:xfrm>
                <a:off x="1595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2" name="Oval 2078"/>
              <p:cNvSpPr>
                <a:spLocks noChangeArrowheads="1"/>
              </p:cNvSpPr>
              <p:nvPr/>
            </p:nvSpPr>
            <p:spPr bwMode="auto">
              <a:xfrm>
                <a:off x="20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3" name="Oval 2079"/>
              <p:cNvSpPr>
                <a:spLocks noChangeArrowheads="1"/>
              </p:cNvSpPr>
              <p:nvPr/>
            </p:nvSpPr>
            <p:spPr bwMode="auto">
              <a:xfrm>
                <a:off x="34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4" name="Oval 2080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5" name="Oval 2081"/>
              <p:cNvSpPr>
                <a:spLocks noChangeArrowheads="1"/>
              </p:cNvSpPr>
              <p:nvPr/>
            </p:nvSpPr>
            <p:spPr bwMode="auto">
              <a:xfrm>
                <a:off x="266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6" name="Oval 2082"/>
              <p:cNvSpPr>
                <a:spLocks noChangeArrowheads="1"/>
              </p:cNvSpPr>
              <p:nvPr/>
            </p:nvSpPr>
            <p:spPr bwMode="auto">
              <a:xfrm>
                <a:off x="85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7" name="Oval 2083"/>
              <p:cNvSpPr>
                <a:spLocks noChangeArrowheads="1"/>
              </p:cNvSpPr>
              <p:nvPr/>
            </p:nvSpPr>
            <p:spPr bwMode="auto">
              <a:xfrm>
                <a:off x="105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8" name="Oval 2084"/>
              <p:cNvSpPr>
                <a:spLocks noChangeArrowheads="1"/>
              </p:cNvSpPr>
              <p:nvPr/>
            </p:nvSpPr>
            <p:spPr bwMode="auto">
              <a:xfrm>
                <a:off x="12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9" name="Oval 2085"/>
              <p:cNvSpPr>
                <a:spLocks noChangeArrowheads="1"/>
              </p:cNvSpPr>
              <p:nvPr/>
            </p:nvSpPr>
            <p:spPr bwMode="auto">
              <a:xfrm>
                <a:off x="27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0" name="Oval 2086"/>
              <p:cNvSpPr>
                <a:spLocks noChangeArrowheads="1"/>
              </p:cNvSpPr>
              <p:nvPr/>
            </p:nvSpPr>
            <p:spPr bwMode="auto">
              <a:xfrm>
                <a:off x="10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1" name="Oval 2087"/>
              <p:cNvSpPr>
                <a:spLocks noChangeArrowheads="1"/>
              </p:cNvSpPr>
              <p:nvPr/>
            </p:nvSpPr>
            <p:spPr bwMode="auto">
              <a:xfrm>
                <a:off x="23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2" name="Oval 2088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3" name="Oval 2089"/>
              <p:cNvSpPr>
                <a:spLocks noChangeArrowheads="1"/>
              </p:cNvSpPr>
              <p:nvPr/>
            </p:nvSpPr>
            <p:spPr bwMode="auto">
              <a:xfrm>
                <a:off x="270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4" name="Oval 2090"/>
              <p:cNvSpPr>
                <a:spLocks noChangeArrowheads="1"/>
              </p:cNvSpPr>
              <p:nvPr/>
            </p:nvSpPr>
            <p:spPr bwMode="auto">
              <a:xfrm>
                <a:off x="228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5" name="Oval 2091"/>
              <p:cNvSpPr>
                <a:spLocks noChangeArrowheads="1"/>
              </p:cNvSpPr>
              <p:nvPr/>
            </p:nvSpPr>
            <p:spPr bwMode="auto">
              <a:xfrm>
                <a:off x="265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6" name="Oval 2092"/>
              <p:cNvSpPr>
                <a:spLocks noChangeArrowheads="1"/>
              </p:cNvSpPr>
              <p:nvPr/>
            </p:nvSpPr>
            <p:spPr bwMode="auto">
              <a:xfrm>
                <a:off x="20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7" name="Oval 2093"/>
              <p:cNvSpPr>
                <a:spLocks noChangeArrowheads="1"/>
              </p:cNvSpPr>
              <p:nvPr/>
            </p:nvSpPr>
            <p:spPr bwMode="auto">
              <a:xfrm>
                <a:off x="28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8" name="Oval 2094"/>
              <p:cNvSpPr>
                <a:spLocks noChangeArrowheads="1"/>
              </p:cNvSpPr>
              <p:nvPr/>
            </p:nvSpPr>
            <p:spPr bwMode="auto">
              <a:xfrm>
                <a:off x="2011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9" name="Oval 2095"/>
              <p:cNvSpPr>
                <a:spLocks noChangeArrowheads="1"/>
              </p:cNvSpPr>
              <p:nvPr/>
            </p:nvSpPr>
            <p:spPr bwMode="auto">
              <a:xfrm>
                <a:off x="117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0" name="Oval 2096"/>
              <p:cNvSpPr>
                <a:spLocks noChangeArrowheads="1"/>
              </p:cNvSpPr>
              <p:nvPr/>
            </p:nvSpPr>
            <p:spPr bwMode="auto">
              <a:xfrm>
                <a:off x="307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1" name="Oval 2097"/>
              <p:cNvSpPr>
                <a:spLocks noChangeArrowheads="1"/>
              </p:cNvSpPr>
              <p:nvPr/>
            </p:nvSpPr>
            <p:spPr bwMode="auto">
              <a:xfrm>
                <a:off x="269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2" name="Oval 2098"/>
              <p:cNvSpPr>
                <a:spLocks noChangeArrowheads="1"/>
              </p:cNvSpPr>
              <p:nvPr/>
            </p:nvSpPr>
            <p:spPr bwMode="auto">
              <a:xfrm>
                <a:off x="33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3" name="Oval 2099"/>
              <p:cNvSpPr>
                <a:spLocks noChangeArrowheads="1"/>
              </p:cNvSpPr>
              <p:nvPr/>
            </p:nvSpPr>
            <p:spPr bwMode="auto">
              <a:xfrm>
                <a:off x="14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4" name="Oval 2100"/>
              <p:cNvSpPr>
                <a:spLocks noChangeArrowheads="1"/>
              </p:cNvSpPr>
              <p:nvPr/>
            </p:nvSpPr>
            <p:spPr bwMode="auto">
              <a:xfrm>
                <a:off x="1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5" name="Oval 2101"/>
              <p:cNvSpPr>
                <a:spLocks noChangeArrowheads="1"/>
              </p:cNvSpPr>
              <p:nvPr/>
            </p:nvSpPr>
            <p:spPr bwMode="auto">
              <a:xfrm>
                <a:off x="13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6" name="Oval 2102"/>
              <p:cNvSpPr>
                <a:spLocks noChangeArrowheads="1"/>
              </p:cNvSpPr>
              <p:nvPr/>
            </p:nvSpPr>
            <p:spPr bwMode="auto">
              <a:xfrm>
                <a:off x="2419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7" name="Oval 2103"/>
              <p:cNvSpPr>
                <a:spLocks noChangeArrowheads="1"/>
              </p:cNvSpPr>
              <p:nvPr/>
            </p:nvSpPr>
            <p:spPr bwMode="auto">
              <a:xfrm>
                <a:off x="26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8" name="Oval 2104"/>
              <p:cNvSpPr>
                <a:spLocks noChangeArrowheads="1"/>
              </p:cNvSpPr>
              <p:nvPr/>
            </p:nvSpPr>
            <p:spPr bwMode="auto">
              <a:xfrm>
                <a:off x="311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9" name="Oval 2105"/>
              <p:cNvSpPr>
                <a:spLocks noChangeArrowheads="1"/>
              </p:cNvSpPr>
              <p:nvPr/>
            </p:nvSpPr>
            <p:spPr bwMode="auto">
              <a:xfrm>
                <a:off x="364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0" name="Oval 2106"/>
              <p:cNvSpPr>
                <a:spLocks noChangeArrowheads="1"/>
              </p:cNvSpPr>
              <p:nvPr/>
            </p:nvSpPr>
            <p:spPr bwMode="auto">
              <a:xfrm>
                <a:off x="16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1" name="Oval 2107"/>
              <p:cNvSpPr>
                <a:spLocks noChangeArrowheads="1"/>
              </p:cNvSpPr>
              <p:nvPr/>
            </p:nvSpPr>
            <p:spPr bwMode="auto">
              <a:xfrm>
                <a:off x="32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2" name="Oval 2108"/>
              <p:cNvSpPr>
                <a:spLocks noChangeArrowheads="1"/>
              </p:cNvSpPr>
              <p:nvPr/>
            </p:nvSpPr>
            <p:spPr bwMode="auto">
              <a:xfrm>
                <a:off x="19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3" name="Oval 2109"/>
              <p:cNvSpPr>
                <a:spLocks noChangeArrowheads="1"/>
              </p:cNvSpPr>
              <p:nvPr/>
            </p:nvSpPr>
            <p:spPr bwMode="auto">
              <a:xfrm>
                <a:off x="141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4" name="Oval 2110"/>
              <p:cNvSpPr>
                <a:spLocks noChangeArrowheads="1"/>
              </p:cNvSpPr>
              <p:nvPr/>
            </p:nvSpPr>
            <p:spPr bwMode="auto">
              <a:xfrm>
                <a:off x="401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5" name="Oval 2111"/>
              <p:cNvSpPr>
                <a:spLocks noChangeArrowheads="1"/>
              </p:cNvSpPr>
              <p:nvPr/>
            </p:nvSpPr>
            <p:spPr bwMode="auto">
              <a:xfrm>
                <a:off x="39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6" name="Oval 2112"/>
              <p:cNvSpPr>
                <a:spLocks noChangeArrowheads="1"/>
              </p:cNvSpPr>
              <p:nvPr/>
            </p:nvSpPr>
            <p:spPr bwMode="auto">
              <a:xfrm>
                <a:off x="147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7" name="Oval 2113"/>
              <p:cNvSpPr>
                <a:spLocks noChangeArrowheads="1"/>
              </p:cNvSpPr>
              <p:nvPr/>
            </p:nvSpPr>
            <p:spPr bwMode="auto">
              <a:xfrm>
                <a:off x="398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8" name="Oval 2114"/>
              <p:cNvSpPr>
                <a:spLocks noChangeArrowheads="1"/>
              </p:cNvSpPr>
              <p:nvPr/>
            </p:nvSpPr>
            <p:spPr bwMode="auto">
              <a:xfrm>
                <a:off x="22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9" name="Oval 2115"/>
              <p:cNvSpPr>
                <a:spLocks noChangeArrowheads="1"/>
              </p:cNvSpPr>
              <p:nvPr/>
            </p:nvSpPr>
            <p:spPr bwMode="auto">
              <a:xfrm>
                <a:off x="29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0" name="Oval 2116"/>
              <p:cNvSpPr>
                <a:spLocks noChangeArrowheads="1"/>
              </p:cNvSpPr>
              <p:nvPr/>
            </p:nvSpPr>
            <p:spPr bwMode="auto">
              <a:xfrm>
                <a:off x="377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1" name="Oval 2117"/>
              <p:cNvSpPr>
                <a:spLocks noChangeArrowheads="1"/>
              </p:cNvSpPr>
              <p:nvPr/>
            </p:nvSpPr>
            <p:spPr bwMode="auto">
              <a:xfrm>
                <a:off x="12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2" name="Oval 2118"/>
              <p:cNvSpPr>
                <a:spLocks noChangeArrowheads="1"/>
              </p:cNvSpPr>
              <p:nvPr/>
            </p:nvSpPr>
            <p:spPr bwMode="auto">
              <a:xfrm>
                <a:off x="149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3" name="Oval 2119"/>
              <p:cNvSpPr>
                <a:spLocks noChangeArrowheads="1"/>
              </p:cNvSpPr>
              <p:nvPr/>
            </p:nvSpPr>
            <p:spPr bwMode="auto">
              <a:xfrm>
                <a:off x="21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4" name="Oval 2120"/>
              <p:cNvSpPr>
                <a:spLocks noChangeArrowheads="1"/>
              </p:cNvSpPr>
              <p:nvPr/>
            </p:nvSpPr>
            <p:spPr bwMode="auto">
              <a:xfrm>
                <a:off x="33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5" name="Oval 2121"/>
              <p:cNvSpPr>
                <a:spLocks noChangeArrowheads="1"/>
              </p:cNvSpPr>
              <p:nvPr/>
            </p:nvSpPr>
            <p:spPr bwMode="auto">
              <a:xfrm>
                <a:off x="37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6" name="Oval 2122"/>
              <p:cNvSpPr>
                <a:spLocks noChangeArrowheads="1"/>
              </p:cNvSpPr>
              <p:nvPr/>
            </p:nvSpPr>
            <p:spPr bwMode="auto">
              <a:xfrm>
                <a:off x="229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7" name="Oval 2123"/>
              <p:cNvSpPr>
                <a:spLocks noChangeArrowheads="1"/>
              </p:cNvSpPr>
              <p:nvPr/>
            </p:nvSpPr>
            <p:spPr bwMode="auto">
              <a:xfrm>
                <a:off x="129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8" name="Oval 2124"/>
              <p:cNvSpPr>
                <a:spLocks noChangeArrowheads="1"/>
              </p:cNvSpPr>
              <p:nvPr/>
            </p:nvSpPr>
            <p:spPr bwMode="auto">
              <a:xfrm>
                <a:off x="358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9" name="Oval 2125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0" name="Oval 2126"/>
              <p:cNvSpPr>
                <a:spLocks noChangeArrowheads="1"/>
              </p:cNvSpPr>
              <p:nvPr/>
            </p:nvSpPr>
            <p:spPr bwMode="auto">
              <a:xfrm>
                <a:off x="2109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1" name="Oval 2127"/>
              <p:cNvSpPr>
                <a:spLocks noChangeArrowheads="1"/>
              </p:cNvSpPr>
              <p:nvPr/>
            </p:nvSpPr>
            <p:spPr bwMode="auto">
              <a:xfrm>
                <a:off x="41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2" name="Oval 2128"/>
              <p:cNvSpPr>
                <a:spLocks noChangeArrowheads="1"/>
              </p:cNvSpPr>
              <p:nvPr/>
            </p:nvSpPr>
            <p:spPr bwMode="auto">
              <a:xfrm>
                <a:off x="376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3" name="Oval 2129"/>
              <p:cNvSpPr>
                <a:spLocks noChangeArrowheads="1"/>
              </p:cNvSpPr>
              <p:nvPr/>
            </p:nvSpPr>
            <p:spPr bwMode="auto">
              <a:xfrm>
                <a:off x="25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4" name="Oval 2130"/>
              <p:cNvSpPr>
                <a:spLocks noChangeArrowheads="1"/>
              </p:cNvSpPr>
              <p:nvPr/>
            </p:nvSpPr>
            <p:spPr bwMode="auto">
              <a:xfrm>
                <a:off x="31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5" name="Oval 2131"/>
              <p:cNvSpPr>
                <a:spLocks noChangeArrowheads="1"/>
              </p:cNvSpPr>
              <p:nvPr/>
            </p:nvSpPr>
            <p:spPr bwMode="auto">
              <a:xfrm>
                <a:off x="24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6" name="Oval 2132"/>
              <p:cNvSpPr>
                <a:spLocks noChangeArrowheads="1"/>
              </p:cNvSpPr>
              <p:nvPr/>
            </p:nvSpPr>
            <p:spPr bwMode="auto">
              <a:xfrm>
                <a:off x="166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7" name="Oval 2133"/>
              <p:cNvSpPr>
                <a:spLocks noChangeArrowheads="1"/>
              </p:cNvSpPr>
              <p:nvPr/>
            </p:nvSpPr>
            <p:spPr bwMode="auto">
              <a:xfrm>
                <a:off x="232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8" name="Oval 2134"/>
              <p:cNvSpPr>
                <a:spLocks noChangeArrowheads="1"/>
              </p:cNvSpPr>
              <p:nvPr/>
            </p:nvSpPr>
            <p:spPr bwMode="auto">
              <a:xfrm>
                <a:off x="118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9" name="Oval 2135"/>
              <p:cNvSpPr>
                <a:spLocks noChangeArrowheads="1"/>
              </p:cNvSpPr>
              <p:nvPr/>
            </p:nvSpPr>
            <p:spPr bwMode="auto">
              <a:xfrm>
                <a:off x="149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0" name="Oval 2136"/>
              <p:cNvSpPr>
                <a:spLocks noChangeArrowheads="1"/>
              </p:cNvSpPr>
              <p:nvPr/>
            </p:nvSpPr>
            <p:spPr bwMode="auto">
              <a:xfrm>
                <a:off x="286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1" name="Oval 2137"/>
              <p:cNvSpPr>
                <a:spLocks noChangeArrowheads="1"/>
              </p:cNvSpPr>
              <p:nvPr/>
            </p:nvSpPr>
            <p:spPr bwMode="auto">
              <a:xfrm>
                <a:off x="144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2" name="Oval 2138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3" name="Oval 2139"/>
              <p:cNvSpPr>
                <a:spLocks noChangeArrowheads="1"/>
              </p:cNvSpPr>
              <p:nvPr/>
            </p:nvSpPr>
            <p:spPr bwMode="auto">
              <a:xfrm>
                <a:off x="263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4" name="Oval 2140"/>
              <p:cNvSpPr>
                <a:spLocks noChangeArrowheads="1"/>
              </p:cNvSpPr>
              <p:nvPr/>
            </p:nvSpPr>
            <p:spPr bwMode="auto">
              <a:xfrm>
                <a:off x="162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5" name="Oval 2141"/>
              <p:cNvSpPr>
                <a:spLocks noChangeArrowheads="1"/>
              </p:cNvSpPr>
              <p:nvPr/>
            </p:nvSpPr>
            <p:spPr bwMode="auto">
              <a:xfrm>
                <a:off x="262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6" name="Oval 2142"/>
              <p:cNvSpPr>
                <a:spLocks noChangeArrowheads="1"/>
              </p:cNvSpPr>
              <p:nvPr/>
            </p:nvSpPr>
            <p:spPr bwMode="auto">
              <a:xfrm>
                <a:off x="107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7" name="Oval 2143"/>
              <p:cNvSpPr>
                <a:spLocks noChangeArrowheads="1"/>
              </p:cNvSpPr>
              <p:nvPr/>
            </p:nvSpPr>
            <p:spPr bwMode="auto">
              <a:xfrm>
                <a:off x="130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8" name="Oval 2144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9" name="Oval 2145"/>
              <p:cNvSpPr>
                <a:spLocks noChangeArrowheads="1"/>
              </p:cNvSpPr>
              <p:nvPr/>
            </p:nvSpPr>
            <p:spPr bwMode="auto">
              <a:xfrm>
                <a:off x="1609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0" name="Oval 2146"/>
              <p:cNvSpPr>
                <a:spLocks noChangeArrowheads="1"/>
              </p:cNvSpPr>
              <p:nvPr/>
            </p:nvSpPr>
            <p:spPr bwMode="auto">
              <a:xfrm>
                <a:off x="1798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1" name="Oval 2147"/>
              <p:cNvSpPr>
                <a:spLocks noChangeArrowheads="1"/>
              </p:cNvSpPr>
              <p:nvPr/>
            </p:nvSpPr>
            <p:spPr bwMode="auto">
              <a:xfrm>
                <a:off x="105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2" name="Oval 2148"/>
              <p:cNvSpPr>
                <a:spLocks noChangeArrowheads="1"/>
              </p:cNvSpPr>
              <p:nvPr/>
            </p:nvSpPr>
            <p:spPr bwMode="auto">
              <a:xfrm>
                <a:off x="14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3" name="Oval 2149"/>
              <p:cNvSpPr>
                <a:spLocks noChangeArrowheads="1"/>
              </p:cNvSpPr>
              <p:nvPr/>
            </p:nvSpPr>
            <p:spPr bwMode="auto">
              <a:xfrm>
                <a:off x="408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4" name="Oval 2150"/>
              <p:cNvSpPr>
                <a:spLocks noChangeArrowheads="1"/>
              </p:cNvSpPr>
              <p:nvPr/>
            </p:nvSpPr>
            <p:spPr bwMode="auto">
              <a:xfrm>
                <a:off x="38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5" name="Oval 2151"/>
              <p:cNvSpPr>
                <a:spLocks noChangeArrowheads="1"/>
              </p:cNvSpPr>
              <p:nvPr/>
            </p:nvSpPr>
            <p:spPr bwMode="auto">
              <a:xfrm>
                <a:off x="119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6" name="Oval 2152"/>
              <p:cNvSpPr>
                <a:spLocks noChangeArrowheads="1"/>
              </p:cNvSpPr>
              <p:nvPr/>
            </p:nvSpPr>
            <p:spPr bwMode="auto">
              <a:xfrm>
                <a:off x="17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7" name="Oval 2153"/>
              <p:cNvSpPr>
                <a:spLocks noChangeArrowheads="1"/>
              </p:cNvSpPr>
              <p:nvPr/>
            </p:nvSpPr>
            <p:spPr bwMode="auto">
              <a:xfrm>
                <a:off x="904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8" name="Oval 2154"/>
              <p:cNvSpPr>
                <a:spLocks noChangeArrowheads="1"/>
              </p:cNvSpPr>
              <p:nvPr/>
            </p:nvSpPr>
            <p:spPr bwMode="auto">
              <a:xfrm>
                <a:off x="308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9" name="Oval 2155"/>
              <p:cNvSpPr>
                <a:spLocks noChangeArrowheads="1"/>
              </p:cNvSpPr>
              <p:nvPr/>
            </p:nvSpPr>
            <p:spPr bwMode="auto">
              <a:xfrm>
                <a:off x="40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0" name="Oval 2156"/>
              <p:cNvSpPr>
                <a:spLocks noChangeArrowheads="1"/>
              </p:cNvSpPr>
              <p:nvPr/>
            </p:nvSpPr>
            <p:spPr bwMode="auto">
              <a:xfrm>
                <a:off x="2569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1" name="Oval 2157"/>
              <p:cNvSpPr>
                <a:spLocks noChangeArrowheads="1"/>
              </p:cNvSpPr>
              <p:nvPr/>
            </p:nvSpPr>
            <p:spPr bwMode="auto">
              <a:xfrm>
                <a:off x="2674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2" name="Oval 2158"/>
              <p:cNvSpPr>
                <a:spLocks noChangeArrowheads="1"/>
              </p:cNvSpPr>
              <p:nvPr/>
            </p:nvSpPr>
            <p:spPr bwMode="auto">
              <a:xfrm>
                <a:off x="185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3" name="Oval 2159"/>
              <p:cNvSpPr>
                <a:spLocks noChangeArrowheads="1"/>
              </p:cNvSpPr>
              <p:nvPr/>
            </p:nvSpPr>
            <p:spPr bwMode="auto">
              <a:xfrm>
                <a:off x="22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4" name="Oval 2160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5" name="Oval 2161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6" name="Oval 2162"/>
              <p:cNvSpPr>
                <a:spLocks noChangeArrowheads="1"/>
              </p:cNvSpPr>
              <p:nvPr/>
            </p:nvSpPr>
            <p:spPr bwMode="auto">
              <a:xfrm>
                <a:off x="41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7" name="Oval 2163"/>
              <p:cNvSpPr>
                <a:spLocks noChangeArrowheads="1"/>
              </p:cNvSpPr>
              <p:nvPr/>
            </p:nvSpPr>
            <p:spPr bwMode="auto">
              <a:xfrm>
                <a:off x="233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8" name="Oval 2164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9" name="Oval 2165"/>
              <p:cNvSpPr>
                <a:spLocks noChangeArrowheads="1"/>
              </p:cNvSpPr>
              <p:nvPr/>
            </p:nvSpPr>
            <p:spPr bwMode="auto">
              <a:xfrm>
                <a:off x="3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0" name="Oval 2166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1" name="Oval 2167"/>
              <p:cNvSpPr>
                <a:spLocks noChangeArrowheads="1"/>
              </p:cNvSpPr>
              <p:nvPr/>
            </p:nvSpPr>
            <p:spPr bwMode="auto">
              <a:xfrm>
                <a:off x="3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2" name="Oval 2168"/>
              <p:cNvSpPr>
                <a:spLocks noChangeArrowheads="1"/>
              </p:cNvSpPr>
              <p:nvPr/>
            </p:nvSpPr>
            <p:spPr bwMode="auto">
              <a:xfrm>
                <a:off x="17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3" name="Oval 2169"/>
              <p:cNvSpPr>
                <a:spLocks noChangeArrowheads="1"/>
              </p:cNvSpPr>
              <p:nvPr/>
            </p:nvSpPr>
            <p:spPr bwMode="auto">
              <a:xfrm>
                <a:off x="31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4" name="Oval 2170"/>
              <p:cNvSpPr>
                <a:spLocks noChangeArrowheads="1"/>
              </p:cNvSpPr>
              <p:nvPr/>
            </p:nvSpPr>
            <p:spPr bwMode="auto">
              <a:xfrm>
                <a:off x="1829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5" name="Oval 2171"/>
              <p:cNvSpPr>
                <a:spLocks noChangeArrowheads="1"/>
              </p:cNvSpPr>
              <p:nvPr/>
            </p:nvSpPr>
            <p:spPr bwMode="auto">
              <a:xfrm>
                <a:off x="242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6" name="Oval 2172"/>
              <p:cNvSpPr>
                <a:spLocks noChangeArrowheads="1"/>
              </p:cNvSpPr>
              <p:nvPr/>
            </p:nvSpPr>
            <p:spPr bwMode="auto">
              <a:xfrm>
                <a:off x="36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7" name="Oval 2173"/>
              <p:cNvSpPr>
                <a:spLocks noChangeArrowheads="1"/>
              </p:cNvSpPr>
              <p:nvPr/>
            </p:nvSpPr>
            <p:spPr bwMode="auto">
              <a:xfrm>
                <a:off x="1232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8" name="Oval 2174"/>
              <p:cNvSpPr>
                <a:spLocks noChangeArrowheads="1"/>
              </p:cNvSpPr>
              <p:nvPr/>
            </p:nvSpPr>
            <p:spPr bwMode="auto">
              <a:xfrm>
                <a:off x="447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9" name="Oval 2175"/>
              <p:cNvSpPr>
                <a:spLocks noChangeArrowheads="1"/>
              </p:cNvSpPr>
              <p:nvPr/>
            </p:nvSpPr>
            <p:spPr bwMode="auto">
              <a:xfrm>
                <a:off x="103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0" name="Oval 2176"/>
              <p:cNvSpPr>
                <a:spLocks noChangeArrowheads="1"/>
              </p:cNvSpPr>
              <p:nvPr/>
            </p:nvSpPr>
            <p:spPr bwMode="auto">
              <a:xfrm>
                <a:off x="28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1" name="Oval 2177"/>
              <p:cNvSpPr>
                <a:spLocks noChangeArrowheads="1"/>
              </p:cNvSpPr>
              <p:nvPr/>
            </p:nvSpPr>
            <p:spPr bwMode="auto">
              <a:xfrm>
                <a:off x="274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2" name="Oval 2178"/>
              <p:cNvSpPr>
                <a:spLocks noChangeArrowheads="1"/>
              </p:cNvSpPr>
              <p:nvPr/>
            </p:nvSpPr>
            <p:spPr bwMode="auto">
              <a:xfrm>
                <a:off x="275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3" name="Oval 2179"/>
              <p:cNvSpPr>
                <a:spLocks noChangeArrowheads="1"/>
              </p:cNvSpPr>
              <p:nvPr/>
            </p:nvSpPr>
            <p:spPr bwMode="auto">
              <a:xfrm>
                <a:off x="1683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4" name="Oval 2180"/>
              <p:cNvSpPr>
                <a:spLocks noChangeArrowheads="1"/>
              </p:cNvSpPr>
              <p:nvPr/>
            </p:nvSpPr>
            <p:spPr bwMode="auto">
              <a:xfrm>
                <a:off x="449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5" name="Oval 2181"/>
              <p:cNvSpPr>
                <a:spLocks noChangeArrowheads="1"/>
              </p:cNvSpPr>
              <p:nvPr/>
            </p:nvSpPr>
            <p:spPr bwMode="auto">
              <a:xfrm>
                <a:off x="35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6" name="Oval 2182"/>
              <p:cNvSpPr>
                <a:spLocks noChangeArrowheads="1"/>
              </p:cNvSpPr>
              <p:nvPr/>
            </p:nvSpPr>
            <p:spPr bwMode="auto">
              <a:xfrm>
                <a:off x="28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7" name="Oval 2183"/>
              <p:cNvSpPr>
                <a:spLocks noChangeArrowheads="1"/>
              </p:cNvSpPr>
              <p:nvPr/>
            </p:nvSpPr>
            <p:spPr bwMode="auto">
              <a:xfrm>
                <a:off x="18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8" name="Oval 2184"/>
              <p:cNvSpPr>
                <a:spLocks noChangeArrowheads="1"/>
              </p:cNvSpPr>
              <p:nvPr/>
            </p:nvSpPr>
            <p:spPr bwMode="auto">
              <a:xfrm>
                <a:off x="137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9" name="Oval 2185"/>
              <p:cNvSpPr>
                <a:spLocks noChangeArrowheads="1"/>
              </p:cNvSpPr>
              <p:nvPr/>
            </p:nvSpPr>
            <p:spPr bwMode="auto">
              <a:xfrm>
                <a:off x="42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0" name="Oval 2186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1" name="Oval 2187"/>
              <p:cNvSpPr>
                <a:spLocks noChangeArrowheads="1"/>
              </p:cNvSpPr>
              <p:nvPr/>
            </p:nvSpPr>
            <p:spPr bwMode="auto">
              <a:xfrm>
                <a:off x="32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2" name="Oval 2188"/>
              <p:cNvSpPr>
                <a:spLocks noChangeArrowheads="1"/>
              </p:cNvSpPr>
              <p:nvPr/>
            </p:nvSpPr>
            <p:spPr bwMode="auto">
              <a:xfrm>
                <a:off x="17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3" name="Oval 2189"/>
              <p:cNvSpPr>
                <a:spLocks noChangeArrowheads="1"/>
              </p:cNvSpPr>
              <p:nvPr/>
            </p:nvSpPr>
            <p:spPr bwMode="auto">
              <a:xfrm>
                <a:off x="1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4" name="Oval 2190"/>
              <p:cNvSpPr>
                <a:spLocks noChangeArrowheads="1"/>
              </p:cNvSpPr>
              <p:nvPr/>
            </p:nvSpPr>
            <p:spPr bwMode="auto">
              <a:xfrm>
                <a:off x="490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5" name="Oval 2191"/>
              <p:cNvSpPr>
                <a:spLocks noChangeArrowheads="1"/>
              </p:cNvSpPr>
              <p:nvPr/>
            </p:nvSpPr>
            <p:spPr bwMode="auto">
              <a:xfrm>
                <a:off x="28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6" name="Oval 2192"/>
              <p:cNvSpPr>
                <a:spLocks noChangeArrowheads="1"/>
              </p:cNvSpPr>
              <p:nvPr/>
            </p:nvSpPr>
            <p:spPr bwMode="auto">
              <a:xfrm>
                <a:off x="114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7" name="Oval 2193"/>
              <p:cNvSpPr>
                <a:spLocks noChangeArrowheads="1"/>
              </p:cNvSpPr>
              <p:nvPr/>
            </p:nvSpPr>
            <p:spPr bwMode="auto">
              <a:xfrm>
                <a:off x="3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8" name="Oval 2194"/>
              <p:cNvSpPr>
                <a:spLocks noChangeArrowheads="1"/>
              </p:cNvSpPr>
              <p:nvPr/>
            </p:nvSpPr>
            <p:spPr bwMode="auto">
              <a:xfrm>
                <a:off x="212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9" name="Oval 2195"/>
              <p:cNvSpPr>
                <a:spLocks noChangeArrowheads="1"/>
              </p:cNvSpPr>
              <p:nvPr/>
            </p:nvSpPr>
            <p:spPr bwMode="auto">
              <a:xfrm>
                <a:off x="167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0" name="Oval 2196"/>
              <p:cNvSpPr>
                <a:spLocks noChangeArrowheads="1"/>
              </p:cNvSpPr>
              <p:nvPr/>
            </p:nvSpPr>
            <p:spPr bwMode="auto">
              <a:xfrm>
                <a:off x="287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1" name="Oval 2197"/>
              <p:cNvSpPr>
                <a:spLocks noChangeArrowheads="1"/>
              </p:cNvSpPr>
              <p:nvPr/>
            </p:nvSpPr>
            <p:spPr bwMode="auto">
              <a:xfrm>
                <a:off x="193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2" name="Oval 2198"/>
              <p:cNvSpPr>
                <a:spLocks noChangeArrowheads="1"/>
              </p:cNvSpPr>
              <p:nvPr/>
            </p:nvSpPr>
            <p:spPr bwMode="auto">
              <a:xfrm>
                <a:off x="33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3" name="Oval 2199"/>
              <p:cNvSpPr>
                <a:spLocks noChangeArrowheads="1"/>
              </p:cNvSpPr>
              <p:nvPr/>
            </p:nvSpPr>
            <p:spPr bwMode="auto">
              <a:xfrm>
                <a:off x="206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4" name="Oval 2200"/>
              <p:cNvSpPr>
                <a:spLocks noChangeArrowheads="1"/>
              </p:cNvSpPr>
              <p:nvPr/>
            </p:nvSpPr>
            <p:spPr bwMode="auto">
              <a:xfrm>
                <a:off x="20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" name="Oval 2201"/>
              <p:cNvSpPr>
                <a:spLocks noChangeArrowheads="1"/>
              </p:cNvSpPr>
              <p:nvPr/>
            </p:nvSpPr>
            <p:spPr bwMode="auto">
              <a:xfrm>
                <a:off x="132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" name="Oval 2202"/>
              <p:cNvSpPr>
                <a:spLocks noChangeArrowheads="1"/>
              </p:cNvSpPr>
              <p:nvPr/>
            </p:nvSpPr>
            <p:spPr bwMode="auto">
              <a:xfrm>
                <a:off x="1487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7" name="Oval 2203"/>
              <p:cNvSpPr>
                <a:spLocks noChangeArrowheads="1"/>
              </p:cNvSpPr>
              <p:nvPr/>
            </p:nvSpPr>
            <p:spPr bwMode="auto">
              <a:xfrm>
                <a:off x="133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8" name="Oval 2204"/>
              <p:cNvSpPr>
                <a:spLocks noChangeArrowheads="1"/>
              </p:cNvSpPr>
              <p:nvPr/>
            </p:nvSpPr>
            <p:spPr bwMode="auto">
              <a:xfrm>
                <a:off x="470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9" name="Oval 2205"/>
              <p:cNvSpPr>
                <a:spLocks noChangeArrowheads="1"/>
              </p:cNvSpPr>
              <p:nvPr/>
            </p:nvSpPr>
            <p:spPr bwMode="auto">
              <a:xfrm>
                <a:off x="222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0" name="Oval 2206"/>
              <p:cNvSpPr>
                <a:spLocks noChangeArrowheads="1"/>
              </p:cNvSpPr>
              <p:nvPr/>
            </p:nvSpPr>
            <p:spPr bwMode="auto">
              <a:xfrm>
                <a:off x="4392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1" name="Oval 2207"/>
              <p:cNvSpPr>
                <a:spLocks noChangeArrowheads="1"/>
              </p:cNvSpPr>
              <p:nvPr/>
            </p:nvSpPr>
            <p:spPr bwMode="auto">
              <a:xfrm>
                <a:off x="404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2" name="Oval 2208"/>
              <p:cNvSpPr>
                <a:spLocks noChangeArrowheads="1"/>
              </p:cNvSpPr>
              <p:nvPr/>
            </p:nvSpPr>
            <p:spPr bwMode="auto">
              <a:xfrm>
                <a:off x="289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3" name="Oval 2209"/>
              <p:cNvSpPr>
                <a:spLocks noChangeArrowheads="1"/>
              </p:cNvSpPr>
              <p:nvPr/>
            </p:nvSpPr>
            <p:spPr bwMode="auto">
              <a:xfrm>
                <a:off x="9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4" name="Oval 2210"/>
              <p:cNvSpPr>
                <a:spLocks noChangeArrowheads="1"/>
              </p:cNvSpPr>
              <p:nvPr/>
            </p:nvSpPr>
            <p:spPr bwMode="auto">
              <a:xfrm>
                <a:off x="244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5" name="Oval 2211"/>
              <p:cNvSpPr>
                <a:spLocks noChangeArrowheads="1"/>
              </p:cNvSpPr>
              <p:nvPr/>
            </p:nvSpPr>
            <p:spPr bwMode="auto">
              <a:xfrm>
                <a:off x="261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6" name="Oval 2212"/>
              <p:cNvSpPr>
                <a:spLocks noChangeArrowheads="1"/>
              </p:cNvSpPr>
              <p:nvPr/>
            </p:nvSpPr>
            <p:spPr bwMode="auto">
              <a:xfrm>
                <a:off x="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7" name="Oval 2213"/>
              <p:cNvSpPr>
                <a:spLocks noChangeArrowheads="1"/>
              </p:cNvSpPr>
              <p:nvPr/>
            </p:nvSpPr>
            <p:spPr bwMode="auto">
              <a:xfrm>
                <a:off x="17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8" name="Oval 2214"/>
              <p:cNvSpPr>
                <a:spLocks noChangeArrowheads="1"/>
              </p:cNvSpPr>
              <p:nvPr/>
            </p:nvSpPr>
            <p:spPr bwMode="auto">
              <a:xfrm>
                <a:off x="104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285" name="Oval 2216"/>
            <p:cNvSpPr>
              <a:spLocks noChangeArrowheads="1"/>
            </p:cNvSpPr>
            <p:nvPr/>
          </p:nvSpPr>
          <p:spPr bwMode="auto">
            <a:xfrm>
              <a:off x="1487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Oval 2217"/>
            <p:cNvSpPr>
              <a:spLocks noChangeArrowheads="1"/>
            </p:cNvSpPr>
            <p:nvPr/>
          </p:nvSpPr>
          <p:spPr bwMode="auto">
            <a:xfrm>
              <a:off x="963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Oval 2218"/>
            <p:cNvSpPr>
              <a:spLocks noChangeArrowheads="1"/>
            </p:cNvSpPr>
            <p:nvPr/>
          </p:nvSpPr>
          <p:spPr bwMode="auto">
            <a:xfrm>
              <a:off x="1351" y="35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Oval 2219"/>
            <p:cNvSpPr>
              <a:spLocks noChangeArrowheads="1"/>
            </p:cNvSpPr>
            <p:nvPr/>
          </p:nvSpPr>
          <p:spPr bwMode="auto">
            <a:xfrm>
              <a:off x="1798" y="35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Oval 2220"/>
            <p:cNvSpPr>
              <a:spLocks noChangeArrowheads="1"/>
            </p:cNvSpPr>
            <p:nvPr/>
          </p:nvSpPr>
          <p:spPr bwMode="auto">
            <a:xfrm>
              <a:off x="869" y="14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Oval 2221"/>
            <p:cNvSpPr>
              <a:spLocks noChangeArrowheads="1"/>
            </p:cNvSpPr>
            <p:nvPr/>
          </p:nvSpPr>
          <p:spPr bwMode="auto">
            <a:xfrm>
              <a:off x="911" y="74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Oval 2222"/>
            <p:cNvSpPr>
              <a:spLocks noChangeArrowheads="1"/>
            </p:cNvSpPr>
            <p:nvPr/>
          </p:nvSpPr>
          <p:spPr bwMode="auto">
            <a:xfrm>
              <a:off x="918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Oval 2223"/>
            <p:cNvSpPr>
              <a:spLocks noChangeArrowheads="1"/>
            </p:cNvSpPr>
            <p:nvPr/>
          </p:nvSpPr>
          <p:spPr bwMode="auto">
            <a:xfrm>
              <a:off x="970" y="180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Oval 2224"/>
            <p:cNvSpPr>
              <a:spLocks noChangeArrowheads="1"/>
            </p:cNvSpPr>
            <p:nvPr/>
          </p:nvSpPr>
          <p:spPr bwMode="auto">
            <a:xfrm>
              <a:off x="1037" y="1518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Oval 2225"/>
            <p:cNvSpPr>
              <a:spLocks noChangeArrowheads="1"/>
            </p:cNvSpPr>
            <p:nvPr/>
          </p:nvSpPr>
          <p:spPr bwMode="auto">
            <a:xfrm>
              <a:off x="845" y="156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Oval 2226"/>
            <p:cNvSpPr>
              <a:spLocks noChangeArrowheads="1"/>
            </p:cNvSpPr>
            <p:nvPr/>
          </p:nvSpPr>
          <p:spPr bwMode="auto">
            <a:xfrm>
              <a:off x="785" y="138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Oval 2227"/>
            <p:cNvSpPr>
              <a:spLocks noChangeArrowheads="1"/>
            </p:cNvSpPr>
            <p:nvPr/>
          </p:nvSpPr>
          <p:spPr bwMode="auto">
            <a:xfrm>
              <a:off x="1030" y="128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Oval 2228"/>
            <p:cNvSpPr>
              <a:spLocks noChangeArrowheads="1"/>
            </p:cNvSpPr>
            <p:nvPr/>
          </p:nvSpPr>
          <p:spPr bwMode="auto">
            <a:xfrm>
              <a:off x="1019" y="198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Oval 2229"/>
            <p:cNvSpPr>
              <a:spLocks noChangeArrowheads="1"/>
            </p:cNvSpPr>
            <p:nvPr/>
          </p:nvSpPr>
          <p:spPr bwMode="auto">
            <a:xfrm>
              <a:off x="880" y="1525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Oval 2230"/>
            <p:cNvSpPr>
              <a:spLocks noChangeArrowheads="1"/>
            </p:cNvSpPr>
            <p:nvPr/>
          </p:nvSpPr>
          <p:spPr bwMode="auto">
            <a:xfrm>
              <a:off x="908" y="136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Oval 2231"/>
            <p:cNvSpPr>
              <a:spLocks noChangeArrowheads="1"/>
            </p:cNvSpPr>
            <p:nvPr/>
          </p:nvSpPr>
          <p:spPr bwMode="auto">
            <a:xfrm>
              <a:off x="859" y="2499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2263"/>
            <p:cNvSpPr>
              <a:spLocks/>
            </p:cNvSpPr>
            <p:nvPr/>
          </p:nvSpPr>
          <p:spPr bwMode="auto">
            <a:xfrm>
              <a:off x="747" y="3571"/>
              <a:ext cx="4385" cy="0"/>
            </a:xfrm>
            <a:custGeom>
              <a:avLst/>
              <a:gdLst>
                <a:gd name="T0" fmla="*/ 17 w 1256"/>
                <a:gd name="T1" fmla="*/ 38 w 1256"/>
                <a:gd name="T2" fmla="*/ 59 w 1256"/>
                <a:gd name="T3" fmla="*/ 80 w 1256"/>
                <a:gd name="T4" fmla="*/ 101 w 1256"/>
                <a:gd name="T5" fmla="*/ 122 w 1256"/>
                <a:gd name="T6" fmla="*/ 143 w 1256"/>
                <a:gd name="T7" fmla="*/ 164 w 1256"/>
                <a:gd name="T8" fmla="*/ 185 w 1256"/>
                <a:gd name="T9" fmla="*/ 206 w 1256"/>
                <a:gd name="T10" fmla="*/ 227 w 1256"/>
                <a:gd name="T11" fmla="*/ 248 w 1256"/>
                <a:gd name="T12" fmla="*/ 269 w 1256"/>
                <a:gd name="T13" fmla="*/ 290 w 1256"/>
                <a:gd name="T14" fmla="*/ 311 w 1256"/>
                <a:gd name="T15" fmla="*/ 332 w 1256"/>
                <a:gd name="T16" fmla="*/ 353 w 1256"/>
                <a:gd name="T17" fmla="*/ 374 w 1256"/>
                <a:gd name="T18" fmla="*/ 395 w 1256"/>
                <a:gd name="T19" fmla="*/ 416 w 1256"/>
                <a:gd name="T20" fmla="*/ 437 w 1256"/>
                <a:gd name="T21" fmla="*/ 458 w 1256"/>
                <a:gd name="T22" fmla="*/ 479 w 1256"/>
                <a:gd name="T23" fmla="*/ 500 w 1256"/>
                <a:gd name="T24" fmla="*/ 521 w 1256"/>
                <a:gd name="T25" fmla="*/ 542 w 1256"/>
                <a:gd name="T26" fmla="*/ 563 w 1256"/>
                <a:gd name="T27" fmla="*/ 584 w 1256"/>
                <a:gd name="T28" fmla="*/ 605 w 1256"/>
                <a:gd name="T29" fmla="*/ 626 w 1256"/>
                <a:gd name="T30" fmla="*/ 647 w 1256"/>
                <a:gd name="T31" fmla="*/ 668 w 1256"/>
                <a:gd name="T32" fmla="*/ 689 w 1256"/>
                <a:gd name="T33" fmla="*/ 710 w 1256"/>
                <a:gd name="T34" fmla="*/ 731 w 1256"/>
                <a:gd name="T35" fmla="*/ 752 w 1256"/>
                <a:gd name="T36" fmla="*/ 773 w 1256"/>
                <a:gd name="T37" fmla="*/ 794 w 1256"/>
                <a:gd name="T38" fmla="*/ 815 w 1256"/>
                <a:gd name="T39" fmla="*/ 836 w 1256"/>
                <a:gd name="T40" fmla="*/ 857 w 1256"/>
                <a:gd name="T41" fmla="*/ 878 w 1256"/>
                <a:gd name="T42" fmla="*/ 899 w 1256"/>
                <a:gd name="T43" fmla="*/ 920 w 1256"/>
                <a:gd name="T44" fmla="*/ 941 w 1256"/>
                <a:gd name="T45" fmla="*/ 962 w 1256"/>
                <a:gd name="T46" fmla="*/ 983 w 1256"/>
                <a:gd name="T47" fmla="*/ 1004 w 1256"/>
                <a:gd name="T48" fmla="*/ 1025 w 1256"/>
                <a:gd name="T49" fmla="*/ 1046 w 1256"/>
                <a:gd name="T50" fmla="*/ 1067 w 1256"/>
                <a:gd name="T51" fmla="*/ 1088 w 1256"/>
                <a:gd name="T52" fmla="*/ 1109 w 1256"/>
                <a:gd name="T53" fmla="*/ 1130 w 1256"/>
                <a:gd name="T54" fmla="*/ 1151 w 1256"/>
                <a:gd name="T55" fmla="*/ 1172 w 1256"/>
                <a:gd name="T56" fmla="*/ 1193 w 1256"/>
                <a:gd name="T57" fmla="*/ 1214 w 1256"/>
                <a:gd name="T58" fmla="*/ 1235 w 1256"/>
                <a:gd name="T59" fmla="*/ 1256 w 125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  <a:cxn ang="0">
                  <a:pos x="T33" y="0"/>
                </a:cxn>
                <a:cxn ang="0">
                  <a:pos x="T34" y="0"/>
                </a:cxn>
                <a:cxn ang="0">
                  <a:pos x="T35" y="0"/>
                </a:cxn>
                <a:cxn ang="0">
                  <a:pos x="T36" y="0"/>
                </a:cxn>
                <a:cxn ang="0">
                  <a:pos x="T37" y="0"/>
                </a:cxn>
                <a:cxn ang="0">
                  <a:pos x="T38" y="0"/>
                </a:cxn>
                <a:cxn ang="0">
                  <a:pos x="T39" y="0"/>
                </a:cxn>
                <a:cxn ang="0">
                  <a:pos x="T40" y="0"/>
                </a:cxn>
                <a:cxn ang="0">
                  <a:pos x="T41" y="0"/>
                </a:cxn>
                <a:cxn ang="0">
                  <a:pos x="T42" y="0"/>
                </a:cxn>
                <a:cxn ang="0">
                  <a:pos x="T43" y="0"/>
                </a:cxn>
                <a:cxn ang="0">
                  <a:pos x="T44" y="0"/>
                </a:cxn>
                <a:cxn ang="0">
                  <a:pos x="T45" y="0"/>
                </a:cxn>
                <a:cxn ang="0">
                  <a:pos x="T46" y="0"/>
                </a:cxn>
                <a:cxn ang="0">
                  <a:pos x="T47" y="0"/>
                </a:cxn>
                <a:cxn ang="0">
                  <a:pos x="T48" y="0"/>
                </a:cxn>
                <a:cxn ang="0">
                  <a:pos x="T49" y="0"/>
                </a:cxn>
                <a:cxn ang="0">
                  <a:pos x="T50" y="0"/>
                </a:cxn>
                <a:cxn ang="0">
                  <a:pos x="T51" y="0"/>
                </a:cxn>
                <a:cxn ang="0">
                  <a:pos x="T52" y="0"/>
                </a:cxn>
                <a:cxn ang="0">
                  <a:pos x="T53" y="0"/>
                </a:cxn>
                <a:cxn ang="0">
                  <a:pos x="T54" y="0"/>
                </a:cxn>
                <a:cxn ang="0">
                  <a:pos x="T55" y="0"/>
                </a:cxn>
                <a:cxn ang="0">
                  <a:pos x="T56" y="0"/>
                </a:cxn>
                <a:cxn ang="0">
                  <a:pos x="T57" y="0"/>
                </a:cxn>
                <a:cxn ang="0">
                  <a:pos x="T58" y="0"/>
                </a:cxn>
                <a:cxn ang="0">
                  <a:pos x="T59" y="0"/>
                </a:cxn>
              </a:cxnLst>
              <a:rect l="0" t="0" r="r" b="b"/>
              <a:pathLst>
                <a:path w="1256">
                  <a:moveTo>
                    <a:pt x="0" y="0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59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7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9" y="0"/>
                  </a:lnTo>
                  <a:lnTo>
                    <a:pt x="113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6" y="0"/>
                  </a:lnTo>
                  <a:lnTo>
                    <a:pt x="130" y="0"/>
                  </a:lnTo>
                  <a:lnTo>
                    <a:pt x="134" y="0"/>
                  </a:lnTo>
                  <a:lnTo>
                    <a:pt x="139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1" y="0"/>
                  </a:lnTo>
                  <a:lnTo>
                    <a:pt x="155" y="0"/>
                  </a:lnTo>
                  <a:lnTo>
                    <a:pt x="160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2" y="0"/>
                  </a:lnTo>
                  <a:lnTo>
                    <a:pt x="176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89" y="0"/>
                  </a:lnTo>
                  <a:lnTo>
                    <a:pt x="193" y="0"/>
                  </a:lnTo>
                  <a:lnTo>
                    <a:pt x="197" y="0"/>
                  </a:lnTo>
                  <a:lnTo>
                    <a:pt x="202" y="0"/>
                  </a:lnTo>
                  <a:lnTo>
                    <a:pt x="206" y="0"/>
                  </a:lnTo>
                  <a:lnTo>
                    <a:pt x="210" y="0"/>
                  </a:lnTo>
                  <a:lnTo>
                    <a:pt x="214" y="0"/>
                  </a:lnTo>
                  <a:lnTo>
                    <a:pt x="218" y="0"/>
                  </a:lnTo>
                  <a:lnTo>
                    <a:pt x="223" y="0"/>
                  </a:lnTo>
                  <a:lnTo>
                    <a:pt x="227" y="0"/>
                  </a:lnTo>
                  <a:lnTo>
                    <a:pt x="231" y="0"/>
                  </a:lnTo>
                  <a:lnTo>
                    <a:pt x="235" y="0"/>
                  </a:lnTo>
                  <a:lnTo>
                    <a:pt x="239" y="0"/>
                  </a:lnTo>
                  <a:lnTo>
                    <a:pt x="244" y="0"/>
                  </a:lnTo>
                  <a:lnTo>
                    <a:pt x="248" y="0"/>
                  </a:lnTo>
                  <a:lnTo>
                    <a:pt x="252" y="0"/>
                  </a:lnTo>
                  <a:lnTo>
                    <a:pt x="256" y="0"/>
                  </a:lnTo>
                  <a:lnTo>
                    <a:pt x="260" y="0"/>
                  </a:lnTo>
                  <a:lnTo>
                    <a:pt x="265" y="0"/>
                  </a:lnTo>
                  <a:lnTo>
                    <a:pt x="269" y="0"/>
                  </a:lnTo>
                  <a:lnTo>
                    <a:pt x="273" y="0"/>
                  </a:lnTo>
                  <a:lnTo>
                    <a:pt x="277" y="0"/>
                  </a:lnTo>
                  <a:lnTo>
                    <a:pt x="281" y="0"/>
                  </a:lnTo>
                  <a:lnTo>
                    <a:pt x="286" y="0"/>
                  </a:lnTo>
                  <a:lnTo>
                    <a:pt x="290" y="0"/>
                  </a:lnTo>
                  <a:lnTo>
                    <a:pt x="294" y="0"/>
                  </a:lnTo>
                  <a:lnTo>
                    <a:pt x="298" y="0"/>
                  </a:lnTo>
                  <a:lnTo>
                    <a:pt x="302" y="0"/>
                  </a:lnTo>
                  <a:lnTo>
                    <a:pt x="307" y="0"/>
                  </a:lnTo>
                  <a:lnTo>
                    <a:pt x="311" y="0"/>
                  </a:lnTo>
                  <a:lnTo>
                    <a:pt x="315" y="0"/>
                  </a:lnTo>
                  <a:lnTo>
                    <a:pt x="319" y="0"/>
                  </a:lnTo>
                  <a:lnTo>
                    <a:pt x="323" y="0"/>
                  </a:lnTo>
                  <a:lnTo>
                    <a:pt x="328" y="0"/>
                  </a:lnTo>
                  <a:lnTo>
                    <a:pt x="332" y="0"/>
                  </a:lnTo>
                  <a:lnTo>
                    <a:pt x="336" y="0"/>
                  </a:lnTo>
                  <a:lnTo>
                    <a:pt x="340" y="0"/>
                  </a:lnTo>
                  <a:lnTo>
                    <a:pt x="344" y="0"/>
                  </a:lnTo>
                  <a:lnTo>
                    <a:pt x="349" y="0"/>
                  </a:lnTo>
                  <a:lnTo>
                    <a:pt x="353" y="0"/>
                  </a:lnTo>
                  <a:lnTo>
                    <a:pt x="357" y="0"/>
                  </a:lnTo>
                  <a:lnTo>
                    <a:pt x="361" y="0"/>
                  </a:lnTo>
                  <a:lnTo>
                    <a:pt x="365" y="0"/>
                  </a:lnTo>
                  <a:lnTo>
                    <a:pt x="370" y="0"/>
                  </a:lnTo>
                  <a:lnTo>
                    <a:pt x="374" y="0"/>
                  </a:lnTo>
                  <a:lnTo>
                    <a:pt x="378" y="0"/>
                  </a:lnTo>
                  <a:lnTo>
                    <a:pt x="382" y="0"/>
                  </a:lnTo>
                  <a:lnTo>
                    <a:pt x="386" y="0"/>
                  </a:lnTo>
                  <a:lnTo>
                    <a:pt x="391" y="0"/>
                  </a:lnTo>
                  <a:lnTo>
                    <a:pt x="395" y="0"/>
                  </a:lnTo>
                  <a:lnTo>
                    <a:pt x="399" y="0"/>
                  </a:lnTo>
                  <a:lnTo>
                    <a:pt x="403" y="0"/>
                  </a:lnTo>
                  <a:lnTo>
                    <a:pt x="407" y="0"/>
                  </a:lnTo>
                  <a:lnTo>
                    <a:pt x="412" y="0"/>
                  </a:lnTo>
                  <a:lnTo>
                    <a:pt x="416" y="0"/>
                  </a:lnTo>
                  <a:lnTo>
                    <a:pt x="420" y="0"/>
                  </a:lnTo>
                  <a:lnTo>
                    <a:pt x="424" y="0"/>
                  </a:lnTo>
                  <a:lnTo>
                    <a:pt x="428" y="0"/>
                  </a:lnTo>
                  <a:lnTo>
                    <a:pt x="433" y="0"/>
                  </a:lnTo>
                  <a:lnTo>
                    <a:pt x="437" y="0"/>
                  </a:lnTo>
                  <a:lnTo>
                    <a:pt x="441" y="0"/>
                  </a:lnTo>
                  <a:lnTo>
                    <a:pt x="445" y="0"/>
                  </a:lnTo>
                  <a:lnTo>
                    <a:pt x="449" y="0"/>
                  </a:lnTo>
                  <a:lnTo>
                    <a:pt x="454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79" y="0"/>
                  </a:lnTo>
                  <a:lnTo>
                    <a:pt x="483" y="0"/>
                  </a:lnTo>
                  <a:lnTo>
                    <a:pt x="487" y="0"/>
                  </a:lnTo>
                  <a:lnTo>
                    <a:pt x="491" y="0"/>
                  </a:lnTo>
                  <a:lnTo>
                    <a:pt x="496" y="0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3" y="0"/>
                  </a:lnTo>
                  <a:lnTo>
                    <a:pt x="538" y="0"/>
                  </a:lnTo>
                  <a:lnTo>
                    <a:pt x="542" y="0"/>
                  </a:lnTo>
                  <a:lnTo>
                    <a:pt x="546" y="0"/>
                  </a:lnTo>
                  <a:lnTo>
                    <a:pt x="550" y="0"/>
                  </a:lnTo>
                  <a:lnTo>
                    <a:pt x="554" y="0"/>
                  </a:lnTo>
                  <a:lnTo>
                    <a:pt x="559" y="0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71" y="0"/>
                  </a:lnTo>
                  <a:lnTo>
                    <a:pt x="575" y="0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0"/>
                  </a:lnTo>
                  <a:lnTo>
                    <a:pt x="592" y="0"/>
                  </a:lnTo>
                  <a:lnTo>
                    <a:pt x="596" y="0"/>
                  </a:lnTo>
                  <a:lnTo>
                    <a:pt x="601" y="0"/>
                  </a:lnTo>
                  <a:lnTo>
                    <a:pt x="605" y="0"/>
                  </a:lnTo>
                  <a:lnTo>
                    <a:pt x="609" y="0"/>
                  </a:lnTo>
                  <a:lnTo>
                    <a:pt x="613" y="0"/>
                  </a:lnTo>
                  <a:lnTo>
                    <a:pt x="617" y="0"/>
                  </a:lnTo>
                  <a:lnTo>
                    <a:pt x="622" y="0"/>
                  </a:lnTo>
                  <a:lnTo>
                    <a:pt x="626" y="0"/>
                  </a:lnTo>
                  <a:lnTo>
                    <a:pt x="630" y="0"/>
                  </a:lnTo>
                  <a:lnTo>
                    <a:pt x="634" y="0"/>
                  </a:lnTo>
                  <a:lnTo>
                    <a:pt x="638" y="0"/>
                  </a:lnTo>
                  <a:lnTo>
                    <a:pt x="643" y="0"/>
                  </a:lnTo>
                  <a:lnTo>
                    <a:pt x="647" y="0"/>
                  </a:lnTo>
                  <a:lnTo>
                    <a:pt x="651" y="0"/>
                  </a:lnTo>
                  <a:lnTo>
                    <a:pt x="655" y="0"/>
                  </a:lnTo>
                  <a:lnTo>
                    <a:pt x="659" y="0"/>
                  </a:lnTo>
                  <a:lnTo>
                    <a:pt x="664" y="0"/>
                  </a:lnTo>
                  <a:lnTo>
                    <a:pt x="668" y="0"/>
                  </a:lnTo>
                  <a:lnTo>
                    <a:pt x="672" y="0"/>
                  </a:lnTo>
                  <a:lnTo>
                    <a:pt x="676" y="0"/>
                  </a:lnTo>
                  <a:lnTo>
                    <a:pt x="680" y="0"/>
                  </a:lnTo>
                  <a:lnTo>
                    <a:pt x="684" y="0"/>
                  </a:lnTo>
                  <a:lnTo>
                    <a:pt x="689" y="0"/>
                  </a:lnTo>
                  <a:lnTo>
                    <a:pt x="693" y="0"/>
                  </a:lnTo>
                  <a:lnTo>
                    <a:pt x="697" y="0"/>
                  </a:lnTo>
                  <a:lnTo>
                    <a:pt x="701" y="0"/>
                  </a:lnTo>
                  <a:lnTo>
                    <a:pt x="706" y="0"/>
                  </a:lnTo>
                  <a:lnTo>
                    <a:pt x="710" y="0"/>
                  </a:lnTo>
                  <a:lnTo>
                    <a:pt x="714" y="0"/>
                  </a:lnTo>
                  <a:lnTo>
                    <a:pt x="718" y="0"/>
                  </a:lnTo>
                  <a:lnTo>
                    <a:pt x="722" y="0"/>
                  </a:lnTo>
                  <a:lnTo>
                    <a:pt x="726" y="0"/>
                  </a:lnTo>
                  <a:lnTo>
                    <a:pt x="731" y="0"/>
                  </a:lnTo>
                  <a:lnTo>
                    <a:pt x="735" y="0"/>
                  </a:lnTo>
                  <a:lnTo>
                    <a:pt x="739" y="0"/>
                  </a:lnTo>
                  <a:lnTo>
                    <a:pt x="743" y="0"/>
                  </a:lnTo>
                  <a:lnTo>
                    <a:pt x="748" y="0"/>
                  </a:lnTo>
                  <a:lnTo>
                    <a:pt x="752" y="0"/>
                  </a:lnTo>
                  <a:lnTo>
                    <a:pt x="756" y="0"/>
                  </a:lnTo>
                  <a:lnTo>
                    <a:pt x="760" y="0"/>
                  </a:lnTo>
                  <a:lnTo>
                    <a:pt x="764" y="0"/>
                  </a:lnTo>
                  <a:lnTo>
                    <a:pt x="768" y="0"/>
                  </a:lnTo>
                  <a:lnTo>
                    <a:pt x="773" y="0"/>
                  </a:lnTo>
                  <a:lnTo>
                    <a:pt x="777" y="0"/>
                  </a:lnTo>
                  <a:lnTo>
                    <a:pt x="781" y="0"/>
                  </a:lnTo>
                  <a:lnTo>
                    <a:pt x="785" y="0"/>
                  </a:lnTo>
                  <a:lnTo>
                    <a:pt x="790" y="0"/>
                  </a:lnTo>
                  <a:lnTo>
                    <a:pt x="794" y="0"/>
                  </a:lnTo>
                  <a:lnTo>
                    <a:pt x="798" y="0"/>
                  </a:lnTo>
                  <a:lnTo>
                    <a:pt x="802" y="0"/>
                  </a:lnTo>
                  <a:lnTo>
                    <a:pt x="806" y="0"/>
                  </a:lnTo>
                  <a:lnTo>
                    <a:pt x="810" y="0"/>
                  </a:lnTo>
                  <a:lnTo>
                    <a:pt x="815" y="0"/>
                  </a:lnTo>
                  <a:lnTo>
                    <a:pt x="819" y="0"/>
                  </a:lnTo>
                  <a:lnTo>
                    <a:pt x="823" y="0"/>
                  </a:lnTo>
                  <a:lnTo>
                    <a:pt x="827" y="0"/>
                  </a:lnTo>
                  <a:lnTo>
                    <a:pt x="832" y="0"/>
                  </a:lnTo>
                  <a:lnTo>
                    <a:pt x="836" y="0"/>
                  </a:lnTo>
                  <a:lnTo>
                    <a:pt x="840" y="0"/>
                  </a:lnTo>
                  <a:lnTo>
                    <a:pt x="844" y="0"/>
                  </a:lnTo>
                  <a:lnTo>
                    <a:pt x="848" y="0"/>
                  </a:lnTo>
                  <a:lnTo>
                    <a:pt x="852" y="0"/>
                  </a:lnTo>
                  <a:lnTo>
                    <a:pt x="857" y="0"/>
                  </a:lnTo>
                  <a:lnTo>
                    <a:pt x="861" y="0"/>
                  </a:lnTo>
                  <a:lnTo>
                    <a:pt x="865" y="0"/>
                  </a:lnTo>
                  <a:lnTo>
                    <a:pt x="869" y="0"/>
                  </a:lnTo>
                  <a:lnTo>
                    <a:pt x="873" y="0"/>
                  </a:lnTo>
                  <a:lnTo>
                    <a:pt x="878" y="0"/>
                  </a:lnTo>
                  <a:lnTo>
                    <a:pt x="882" y="0"/>
                  </a:lnTo>
                  <a:lnTo>
                    <a:pt x="886" y="0"/>
                  </a:lnTo>
                  <a:lnTo>
                    <a:pt x="890" y="0"/>
                  </a:lnTo>
                  <a:lnTo>
                    <a:pt x="894" y="0"/>
                  </a:lnTo>
                  <a:lnTo>
                    <a:pt x="899" y="0"/>
                  </a:lnTo>
                  <a:lnTo>
                    <a:pt x="903" y="0"/>
                  </a:lnTo>
                  <a:lnTo>
                    <a:pt x="907" y="0"/>
                  </a:lnTo>
                  <a:lnTo>
                    <a:pt x="911" y="0"/>
                  </a:lnTo>
                  <a:lnTo>
                    <a:pt x="915" y="0"/>
                  </a:lnTo>
                  <a:lnTo>
                    <a:pt x="920" y="0"/>
                  </a:lnTo>
                  <a:lnTo>
                    <a:pt x="924" y="0"/>
                  </a:lnTo>
                  <a:lnTo>
                    <a:pt x="928" y="0"/>
                  </a:lnTo>
                  <a:lnTo>
                    <a:pt x="932" y="0"/>
                  </a:lnTo>
                  <a:lnTo>
                    <a:pt x="936" y="0"/>
                  </a:lnTo>
                  <a:lnTo>
                    <a:pt x="941" y="0"/>
                  </a:lnTo>
                  <a:lnTo>
                    <a:pt x="945" y="0"/>
                  </a:lnTo>
                  <a:lnTo>
                    <a:pt x="949" y="0"/>
                  </a:lnTo>
                  <a:lnTo>
                    <a:pt x="953" y="0"/>
                  </a:lnTo>
                  <a:lnTo>
                    <a:pt x="957" y="0"/>
                  </a:lnTo>
                  <a:lnTo>
                    <a:pt x="962" y="0"/>
                  </a:lnTo>
                  <a:lnTo>
                    <a:pt x="966" y="0"/>
                  </a:lnTo>
                  <a:lnTo>
                    <a:pt x="970" y="0"/>
                  </a:lnTo>
                  <a:lnTo>
                    <a:pt x="974" y="0"/>
                  </a:lnTo>
                  <a:lnTo>
                    <a:pt x="978" y="0"/>
                  </a:lnTo>
                  <a:lnTo>
                    <a:pt x="983" y="0"/>
                  </a:lnTo>
                  <a:lnTo>
                    <a:pt x="987" y="0"/>
                  </a:lnTo>
                  <a:lnTo>
                    <a:pt x="991" y="0"/>
                  </a:lnTo>
                  <a:lnTo>
                    <a:pt x="995" y="0"/>
                  </a:lnTo>
                  <a:lnTo>
                    <a:pt x="999" y="0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0" y="0"/>
                  </a:lnTo>
                  <a:lnTo>
                    <a:pt x="1025" y="0"/>
                  </a:lnTo>
                  <a:lnTo>
                    <a:pt x="1029" y="0"/>
                  </a:lnTo>
                  <a:lnTo>
                    <a:pt x="1033" y="0"/>
                  </a:lnTo>
                  <a:lnTo>
                    <a:pt x="1037" y="0"/>
                  </a:lnTo>
                  <a:lnTo>
                    <a:pt x="1041" y="0"/>
                  </a:lnTo>
                  <a:lnTo>
                    <a:pt x="1046" y="0"/>
                  </a:lnTo>
                  <a:lnTo>
                    <a:pt x="1050" y="0"/>
                  </a:lnTo>
                  <a:lnTo>
                    <a:pt x="1054" y="0"/>
                  </a:lnTo>
                  <a:lnTo>
                    <a:pt x="1058" y="0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1" y="0"/>
                  </a:lnTo>
                  <a:lnTo>
                    <a:pt x="1075" y="0"/>
                  </a:lnTo>
                  <a:lnTo>
                    <a:pt x="1079" y="0"/>
                  </a:lnTo>
                  <a:lnTo>
                    <a:pt x="1083" y="0"/>
                  </a:lnTo>
                  <a:lnTo>
                    <a:pt x="1088" y="0"/>
                  </a:lnTo>
                  <a:lnTo>
                    <a:pt x="1092" y="0"/>
                  </a:lnTo>
                  <a:lnTo>
                    <a:pt x="1096" y="0"/>
                  </a:lnTo>
                  <a:lnTo>
                    <a:pt x="1100" y="0"/>
                  </a:lnTo>
                  <a:lnTo>
                    <a:pt x="1104" y="0"/>
                  </a:lnTo>
                  <a:lnTo>
                    <a:pt x="1109" y="0"/>
                  </a:lnTo>
                  <a:lnTo>
                    <a:pt x="1113" y="0"/>
                  </a:lnTo>
                  <a:lnTo>
                    <a:pt x="1117" y="0"/>
                  </a:lnTo>
                  <a:lnTo>
                    <a:pt x="1121" y="0"/>
                  </a:lnTo>
                  <a:lnTo>
                    <a:pt x="1125" y="0"/>
                  </a:lnTo>
                  <a:lnTo>
                    <a:pt x="1130" y="0"/>
                  </a:lnTo>
                  <a:lnTo>
                    <a:pt x="1134" y="0"/>
                  </a:lnTo>
                  <a:lnTo>
                    <a:pt x="1138" y="0"/>
                  </a:lnTo>
                  <a:lnTo>
                    <a:pt x="1142" y="0"/>
                  </a:lnTo>
                  <a:lnTo>
                    <a:pt x="1146" y="0"/>
                  </a:lnTo>
                  <a:lnTo>
                    <a:pt x="1151" y="0"/>
                  </a:lnTo>
                  <a:lnTo>
                    <a:pt x="1155" y="0"/>
                  </a:lnTo>
                  <a:lnTo>
                    <a:pt x="1159" y="0"/>
                  </a:lnTo>
                  <a:lnTo>
                    <a:pt x="1163" y="0"/>
                  </a:lnTo>
                  <a:lnTo>
                    <a:pt x="1167" y="0"/>
                  </a:lnTo>
                  <a:lnTo>
                    <a:pt x="1172" y="0"/>
                  </a:lnTo>
                  <a:lnTo>
                    <a:pt x="1176" y="0"/>
                  </a:lnTo>
                  <a:lnTo>
                    <a:pt x="1180" y="0"/>
                  </a:lnTo>
                  <a:lnTo>
                    <a:pt x="1184" y="0"/>
                  </a:lnTo>
                  <a:lnTo>
                    <a:pt x="1188" y="0"/>
                  </a:lnTo>
                  <a:lnTo>
                    <a:pt x="1193" y="0"/>
                  </a:lnTo>
                  <a:lnTo>
                    <a:pt x="1197" y="0"/>
                  </a:lnTo>
                  <a:lnTo>
                    <a:pt x="1201" y="0"/>
                  </a:lnTo>
                  <a:lnTo>
                    <a:pt x="1205" y="0"/>
                  </a:lnTo>
                  <a:lnTo>
                    <a:pt x="1209" y="0"/>
                  </a:lnTo>
                  <a:lnTo>
                    <a:pt x="1214" y="0"/>
                  </a:lnTo>
                  <a:lnTo>
                    <a:pt x="1218" y="0"/>
                  </a:lnTo>
                  <a:lnTo>
                    <a:pt x="1222" y="0"/>
                  </a:lnTo>
                  <a:lnTo>
                    <a:pt x="1226" y="0"/>
                  </a:lnTo>
                  <a:lnTo>
                    <a:pt x="1230" y="0"/>
                  </a:lnTo>
                  <a:lnTo>
                    <a:pt x="1235" y="0"/>
                  </a:lnTo>
                  <a:lnTo>
                    <a:pt x="1239" y="0"/>
                  </a:lnTo>
                  <a:lnTo>
                    <a:pt x="1243" y="0"/>
                  </a:lnTo>
                  <a:lnTo>
                    <a:pt x="1247" y="0"/>
                  </a:lnTo>
                  <a:lnTo>
                    <a:pt x="1251" y="0"/>
                  </a:lnTo>
                  <a:lnTo>
                    <a:pt x="1256" y="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2264"/>
            <p:cNvSpPr>
              <a:spLocks/>
            </p:cNvSpPr>
            <p:nvPr/>
          </p:nvSpPr>
          <p:spPr bwMode="auto">
            <a:xfrm>
              <a:off x="723" y="3068"/>
              <a:ext cx="4409" cy="496"/>
            </a:xfrm>
            <a:custGeom>
              <a:avLst/>
              <a:gdLst>
                <a:gd name="T0" fmla="*/ 17 w 1263"/>
                <a:gd name="T1" fmla="*/ 61 h 142"/>
                <a:gd name="T2" fmla="*/ 38 w 1263"/>
                <a:gd name="T3" fmla="*/ 90 h 142"/>
                <a:gd name="T4" fmla="*/ 59 w 1263"/>
                <a:gd name="T5" fmla="*/ 104 h 142"/>
                <a:gd name="T6" fmla="*/ 80 w 1263"/>
                <a:gd name="T7" fmla="*/ 112 h 142"/>
                <a:gd name="T8" fmla="*/ 101 w 1263"/>
                <a:gd name="T9" fmla="*/ 117 h 142"/>
                <a:gd name="T10" fmla="*/ 122 w 1263"/>
                <a:gd name="T11" fmla="*/ 121 h 142"/>
                <a:gd name="T12" fmla="*/ 144 w 1263"/>
                <a:gd name="T13" fmla="*/ 124 h 142"/>
                <a:gd name="T14" fmla="*/ 165 w 1263"/>
                <a:gd name="T15" fmla="*/ 127 h 142"/>
                <a:gd name="T16" fmla="*/ 186 w 1263"/>
                <a:gd name="T17" fmla="*/ 128 h 142"/>
                <a:gd name="T18" fmla="*/ 207 w 1263"/>
                <a:gd name="T19" fmla="*/ 130 h 142"/>
                <a:gd name="T20" fmla="*/ 228 w 1263"/>
                <a:gd name="T21" fmla="*/ 131 h 142"/>
                <a:gd name="T22" fmla="*/ 249 w 1263"/>
                <a:gd name="T23" fmla="*/ 132 h 142"/>
                <a:gd name="T24" fmla="*/ 270 w 1263"/>
                <a:gd name="T25" fmla="*/ 133 h 142"/>
                <a:gd name="T26" fmla="*/ 291 w 1263"/>
                <a:gd name="T27" fmla="*/ 134 h 142"/>
                <a:gd name="T28" fmla="*/ 312 w 1263"/>
                <a:gd name="T29" fmla="*/ 134 h 142"/>
                <a:gd name="T30" fmla="*/ 334 w 1263"/>
                <a:gd name="T31" fmla="*/ 135 h 142"/>
                <a:gd name="T32" fmla="*/ 355 w 1263"/>
                <a:gd name="T33" fmla="*/ 136 h 142"/>
                <a:gd name="T34" fmla="*/ 376 w 1263"/>
                <a:gd name="T35" fmla="*/ 136 h 142"/>
                <a:gd name="T36" fmla="*/ 397 w 1263"/>
                <a:gd name="T37" fmla="*/ 136 h 142"/>
                <a:gd name="T38" fmla="*/ 418 w 1263"/>
                <a:gd name="T39" fmla="*/ 137 h 142"/>
                <a:gd name="T40" fmla="*/ 439 w 1263"/>
                <a:gd name="T41" fmla="*/ 137 h 142"/>
                <a:gd name="T42" fmla="*/ 460 w 1263"/>
                <a:gd name="T43" fmla="*/ 137 h 142"/>
                <a:gd name="T44" fmla="*/ 481 w 1263"/>
                <a:gd name="T45" fmla="*/ 138 h 142"/>
                <a:gd name="T46" fmla="*/ 502 w 1263"/>
                <a:gd name="T47" fmla="*/ 138 h 142"/>
                <a:gd name="T48" fmla="*/ 524 w 1263"/>
                <a:gd name="T49" fmla="*/ 138 h 142"/>
                <a:gd name="T50" fmla="*/ 545 w 1263"/>
                <a:gd name="T51" fmla="*/ 139 h 142"/>
                <a:gd name="T52" fmla="*/ 566 w 1263"/>
                <a:gd name="T53" fmla="*/ 139 h 142"/>
                <a:gd name="T54" fmla="*/ 587 w 1263"/>
                <a:gd name="T55" fmla="*/ 139 h 142"/>
                <a:gd name="T56" fmla="*/ 608 w 1263"/>
                <a:gd name="T57" fmla="*/ 139 h 142"/>
                <a:gd name="T58" fmla="*/ 629 w 1263"/>
                <a:gd name="T59" fmla="*/ 139 h 142"/>
                <a:gd name="T60" fmla="*/ 650 w 1263"/>
                <a:gd name="T61" fmla="*/ 139 h 142"/>
                <a:gd name="T62" fmla="*/ 671 w 1263"/>
                <a:gd name="T63" fmla="*/ 140 h 142"/>
                <a:gd name="T64" fmla="*/ 693 w 1263"/>
                <a:gd name="T65" fmla="*/ 140 h 142"/>
                <a:gd name="T66" fmla="*/ 714 w 1263"/>
                <a:gd name="T67" fmla="*/ 140 h 142"/>
                <a:gd name="T68" fmla="*/ 735 w 1263"/>
                <a:gd name="T69" fmla="*/ 140 h 142"/>
                <a:gd name="T70" fmla="*/ 756 w 1263"/>
                <a:gd name="T71" fmla="*/ 140 h 142"/>
                <a:gd name="T72" fmla="*/ 777 w 1263"/>
                <a:gd name="T73" fmla="*/ 140 h 142"/>
                <a:gd name="T74" fmla="*/ 798 w 1263"/>
                <a:gd name="T75" fmla="*/ 140 h 142"/>
                <a:gd name="T76" fmla="*/ 819 w 1263"/>
                <a:gd name="T77" fmla="*/ 140 h 142"/>
                <a:gd name="T78" fmla="*/ 840 w 1263"/>
                <a:gd name="T79" fmla="*/ 141 h 142"/>
                <a:gd name="T80" fmla="*/ 861 w 1263"/>
                <a:gd name="T81" fmla="*/ 141 h 142"/>
                <a:gd name="T82" fmla="*/ 883 w 1263"/>
                <a:gd name="T83" fmla="*/ 141 h 142"/>
                <a:gd name="T84" fmla="*/ 904 w 1263"/>
                <a:gd name="T85" fmla="*/ 141 h 142"/>
                <a:gd name="T86" fmla="*/ 925 w 1263"/>
                <a:gd name="T87" fmla="*/ 141 h 142"/>
                <a:gd name="T88" fmla="*/ 946 w 1263"/>
                <a:gd name="T89" fmla="*/ 141 h 142"/>
                <a:gd name="T90" fmla="*/ 967 w 1263"/>
                <a:gd name="T91" fmla="*/ 141 h 142"/>
                <a:gd name="T92" fmla="*/ 988 w 1263"/>
                <a:gd name="T93" fmla="*/ 141 h 142"/>
                <a:gd name="T94" fmla="*/ 1009 w 1263"/>
                <a:gd name="T95" fmla="*/ 141 h 142"/>
                <a:gd name="T96" fmla="*/ 1030 w 1263"/>
                <a:gd name="T97" fmla="*/ 141 h 142"/>
                <a:gd name="T98" fmla="*/ 1051 w 1263"/>
                <a:gd name="T99" fmla="*/ 141 h 142"/>
                <a:gd name="T100" fmla="*/ 1073 w 1263"/>
                <a:gd name="T101" fmla="*/ 141 h 142"/>
                <a:gd name="T102" fmla="*/ 1094 w 1263"/>
                <a:gd name="T103" fmla="*/ 141 h 142"/>
                <a:gd name="T104" fmla="*/ 1115 w 1263"/>
                <a:gd name="T105" fmla="*/ 141 h 142"/>
                <a:gd name="T106" fmla="*/ 1136 w 1263"/>
                <a:gd name="T107" fmla="*/ 142 h 142"/>
                <a:gd name="T108" fmla="*/ 1157 w 1263"/>
                <a:gd name="T109" fmla="*/ 142 h 142"/>
                <a:gd name="T110" fmla="*/ 1178 w 1263"/>
                <a:gd name="T111" fmla="*/ 142 h 142"/>
                <a:gd name="T112" fmla="*/ 1199 w 1263"/>
                <a:gd name="T113" fmla="*/ 142 h 142"/>
                <a:gd name="T114" fmla="*/ 1220 w 1263"/>
                <a:gd name="T115" fmla="*/ 142 h 142"/>
                <a:gd name="T116" fmla="*/ 1242 w 1263"/>
                <a:gd name="T117" fmla="*/ 142 h 142"/>
                <a:gd name="T118" fmla="*/ 1263 w 1263"/>
                <a:gd name="T11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63" h="142">
                  <a:moveTo>
                    <a:pt x="0" y="0"/>
                  </a:moveTo>
                  <a:lnTo>
                    <a:pt x="4" y="22"/>
                  </a:lnTo>
                  <a:lnTo>
                    <a:pt x="8" y="38"/>
                  </a:lnTo>
                  <a:lnTo>
                    <a:pt x="13" y="51"/>
                  </a:lnTo>
                  <a:lnTo>
                    <a:pt x="17" y="61"/>
                  </a:lnTo>
                  <a:lnTo>
                    <a:pt x="21" y="69"/>
                  </a:lnTo>
                  <a:lnTo>
                    <a:pt x="25" y="75"/>
                  </a:lnTo>
                  <a:lnTo>
                    <a:pt x="30" y="81"/>
                  </a:lnTo>
                  <a:lnTo>
                    <a:pt x="34" y="85"/>
                  </a:lnTo>
                  <a:lnTo>
                    <a:pt x="38" y="90"/>
                  </a:lnTo>
                  <a:lnTo>
                    <a:pt x="42" y="93"/>
                  </a:lnTo>
                  <a:lnTo>
                    <a:pt x="46" y="96"/>
                  </a:lnTo>
                  <a:lnTo>
                    <a:pt x="51" y="99"/>
                  </a:lnTo>
                  <a:lnTo>
                    <a:pt x="55" y="101"/>
                  </a:lnTo>
                  <a:lnTo>
                    <a:pt x="59" y="104"/>
                  </a:lnTo>
                  <a:lnTo>
                    <a:pt x="63" y="106"/>
                  </a:lnTo>
                  <a:lnTo>
                    <a:pt x="68" y="107"/>
                  </a:lnTo>
                  <a:lnTo>
                    <a:pt x="72" y="109"/>
                  </a:lnTo>
                  <a:lnTo>
                    <a:pt x="76" y="111"/>
                  </a:lnTo>
                  <a:lnTo>
                    <a:pt x="80" y="112"/>
                  </a:lnTo>
                  <a:lnTo>
                    <a:pt x="84" y="113"/>
                  </a:lnTo>
                  <a:lnTo>
                    <a:pt x="89" y="114"/>
                  </a:lnTo>
                  <a:lnTo>
                    <a:pt x="93" y="115"/>
                  </a:lnTo>
                  <a:lnTo>
                    <a:pt x="97" y="117"/>
                  </a:lnTo>
                  <a:lnTo>
                    <a:pt x="101" y="117"/>
                  </a:lnTo>
                  <a:lnTo>
                    <a:pt x="106" y="118"/>
                  </a:lnTo>
                  <a:lnTo>
                    <a:pt x="110" y="119"/>
                  </a:lnTo>
                  <a:lnTo>
                    <a:pt x="114" y="120"/>
                  </a:lnTo>
                  <a:lnTo>
                    <a:pt x="118" y="121"/>
                  </a:lnTo>
                  <a:lnTo>
                    <a:pt x="122" y="121"/>
                  </a:lnTo>
                  <a:lnTo>
                    <a:pt x="127" y="122"/>
                  </a:lnTo>
                  <a:lnTo>
                    <a:pt x="131" y="123"/>
                  </a:lnTo>
                  <a:lnTo>
                    <a:pt x="135" y="123"/>
                  </a:lnTo>
                  <a:lnTo>
                    <a:pt x="139" y="124"/>
                  </a:lnTo>
                  <a:lnTo>
                    <a:pt x="144" y="124"/>
                  </a:lnTo>
                  <a:lnTo>
                    <a:pt x="148" y="125"/>
                  </a:lnTo>
                  <a:lnTo>
                    <a:pt x="152" y="125"/>
                  </a:lnTo>
                  <a:lnTo>
                    <a:pt x="156" y="126"/>
                  </a:lnTo>
                  <a:lnTo>
                    <a:pt x="160" y="126"/>
                  </a:lnTo>
                  <a:lnTo>
                    <a:pt x="165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77" y="128"/>
                  </a:lnTo>
                  <a:lnTo>
                    <a:pt x="182" y="128"/>
                  </a:lnTo>
                  <a:lnTo>
                    <a:pt x="186" y="128"/>
                  </a:lnTo>
                  <a:lnTo>
                    <a:pt x="190" y="129"/>
                  </a:lnTo>
                  <a:lnTo>
                    <a:pt x="194" y="129"/>
                  </a:lnTo>
                  <a:lnTo>
                    <a:pt x="198" y="129"/>
                  </a:lnTo>
                  <a:lnTo>
                    <a:pt x="203" y="130"/>
                  </a:lnTo>
                  <a:lnTo>
                    <a:pt x="207" y="130"/>
                  </a:lnTo>
                  <a:lnTo>
                    <a:pt x="211" y="130"/>
                  </a:lnTo>
                  <a:lnTo>
                    <a:pt x="215" y="130"/>
                  </a:lnTo>
                  <a:lnTo>
                    <a:pt x="220" y="131"/>
                  </a:lnTo>
                  <a:lnTo>
                    <a:pt x="224" y="131"/>
                  </a:lnTo>
                  <a:lnTo>
                    <a:pt x="228" y="131"/>
                  </a:lnTo>
                  <a:lnTo>
                    <a:pt x="232" y="131"/>
                  </a:lnTo>
                  <a:lnTo>
                    <a:pt x="236" y="131"/>
                  </a:lnTo>
                  <a:lnTo>
                    <a:pt x="241" y="132"/>
                  </a:lnTo>
                  <a:lnTo>
                    <a:pt x="245" y="132"/>
                  </a:lnTo>
                  <a:lnTo>
                    <a:pt x="249" y="132"/>
                  </a:lnTo>
                  <a:lnTo>
                    <a:pt x="253" y="132"/>
                  </a:lnTo>
                  <a:lnTo>
                    <a:pt x="258" y="132"/>
                  </a:lnTo>
                  <a:lnTo>
                    <a:pt x="262" y="133"/>
                  </a:lnTo>
                  <a:lnTo>
                    <a:pt x="266" y="133"/>
                  </a:lnTo>
                  <a:lnTo>
                    <a:pt x="270" y="133"/>
                  </a:lnTo>
                  <a:lnTo>
                    <a:pt x="274" y="133"/>
                  </a:lnTo>
                  <a:lnTo>
                    <a:pt x="279" y="133"/>
                  </a:lnTo>
                  <a:lnTo>
                    <a:pt x="283" y="133"/>
                  </a:lnTo>
                  <a:lnTo>
                    <a:pt x="287" y="134"/>
                  </a:lnTo>
                  <a:lnTo>
                    <a:pt x="291" y="134"/>
                  </a:lnTo>
                  <a:lnTo>
                    <a:pt x="296" y="134"/>
                  </a:lnTo>
                  <a:lnTo>
                    <a:pt x="300" y="134"/>
                  </a:lnTo>
                  <a:lnTo>
                    <a:pt x="304" y="134"/>
                  </a:lnTo>
                  <a:lnTo>
                    <a:pt x="308" y="134"/>
                  </a:lnTo>
                  <a:lnTo>
                    <a:pt x="312" y="134"/>
                  </a:lnTo>
                  <a:lnTo>
                    <a:pt x="317" y="135"/>
                  </a:lnTo>
                  <a:lnTo>
                    <a:pt x="321" y="135"/>
                  </a:lnTo>
                  <a:lnTo>
                    <a:pt x="325" y="135"/>
                  </a:lnTo>
                  <a:lnTo>
                    <a:pt x="329" y="135"/>
                  </a:lnTo>
                  <a:lnTo>
                    <a:pt x="334" y="135"/>
                  </a:lnTo>
                  <a:lnTo>
                    <a:pt x="338" y="135"/>
                  </a:lnTo>
                  <a:lnTo>
                    <a:pt x="342" y="135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5" y="136"/>
                  </a:lnTo>
                  <a:lnTo>
                    <a:pt x="359" y="136"/>
                  </a:lnTo>
                  <a:lnTo>
                    <a:pt x="363" y="136"/>
                  </a:lnTo>
                  <a:lnTo>
                    <a:pt x="367" y="136"/>
                  </a:lnTo>
                  <a:lnTo>
                    <a:pt x="372" y="136"/>
                  </a:lnTo>
                  <a:lnTo>
                    <a:pt x="376" y="136"/>
                  </a:lnTo>
                  <a:lnTo>
                    <a:pt x="380" y="136"/>
                  </a:lnTo>
                  <a:lnTo>
                    <a:pt x="384" y="136"/>
                  </a:lnTo>
                  <a:lnTo>
                    <a:pt x="388" y="136"/>
                  </a:lnTo>
                  <a:lnTo>
                    <a:pt x="393" y="136"/>
                  </a:lnTo>
                  <a:lnTo>
                    <a:pt x="397" y="136"/>
                  </a:lnTo>
                  <a:lnTo>
                    <a:pt x="401" y="137"/>
                  </a:lnTo>
                  <a:lnTo>
                    <a:pt x="405" y="137"/>
                  </a:lnTo>
                  <a:lnTo>
                    <a:pt x="410" y="137"/>
                  </a:lnTo>
                  <a:lnTo>
                    <a:pt x="414" y="137"/>
                  </a:lnTo>
                  <a:lnTo>
                    <a:pt x="418" y="137"/>
                  </a:lnTo>
                  <a:lnTo>
                    <a:pt x="422" y="137"/>
                  </a:lnTo>
                  <a:lnTo>
                    <a:pt x="426" y="137"/>
                  </a:lnTo>
                  <a:lnTo>
                    <a:pt x="431" y="137"/>
                  </a:lnTo>
                  <a:lnTo>
                    <a:pt x="435" y="137"/>
                  </a:lnTo>
                  <a:lnTo>
                    <a:pt x="439" y="137"/>
                  </a:lnTo>
                  <a:lnTo>
                    <a:pt x="443" y="137"/>
                  </a:lnTo>
                  <a:lnTo>
                    <a:pt x="448" y="137"/>
                  </a:lnTo>
                  <a:lnTo>
                    <a:pt x="452" y="137"/>
                  </a:lnTo>
                  <a:lnTo>
                    <a:pt x="456" y="137"/>
                  </a:lnTo>
                  <a:lnTo>
                    <a:pt x="460" y="137"/>
                  </a:lnTo>
                  <a:lnTo>
                    <a:pt x="465" y="138"/>
                  </a:lnTo>
                  <a:lnTo>
                    <a:pt x="469" y="138"/>
                  </a:lnTo>
                  <a:lnTo>
                    <a:pt x="473" y="138"/>
                  </a:lnTo>
                  <a:lnTo>
                    <a:pt x="477" y="138"/>
                  </a:lnTo>
                  <a:lnTo>
                    <a:pt x="481" y="138"/>
                  </a:lnTo>
                  <a:lnTo>
                    <a:pt x="486" y="138"/>
                  </a:lnTo>
                  <a:lnTo>
                    <a:pt x="490" y="138"/>
                  </a:lnTo>
                  <a:lnTo>
                    <a:pt x="494" y="138"/>
                  </a:lnTo>
                  <a:lnTo>
                    <a:pt x="498" y="138"/>
                  </a:lnTo>
                  <a:lnTo>
                    <a:pt x="502" y="138"/>
                  </a:lnTo>
                  <a:lnTo>
                    <a:pt x="507" y="138"/>
                  </a:lnTo>
                  <a:lnTo>
                    <a:pt x="511" y="138"/>
                  </a:lnTo>
                  <a:lnTo>
                    <a:pt x="515" y="138"/>
                  </a:lnTo>
                  <a:lnTo>
                    <a:pt x="519" y="138"/>
                  </a:lnTo>
                  <a:lnTo>
                    <a:pt x="524" y="138"/>
                  </a:lnTo>
                  <a:lnTo>
                    <a:pt x="528" y="138"/>
                  </a:lnTo>
                  <a:lnTo>
                    <a:pt x="532" y="138"/>
                  </a:lnTo>
                  <a:lnTo>
                    <a:pt x="536" y="138"/>
                  </a:lnTo>
                  <a:lnTo>
                    <a:pt x="541" y="139"/>
                  </a:lnTo>
                  <a:lnTo>
                    <a:pt x="545" y="139"/>
                  </a:lnTo>
                  <a:lnTo>
                    <a:pt x="549" y="139"/>
                  </a:lnTo>
                  <a:lnTo>
                    <a:pt x="553" y="139"/>
                  </a:lnTo>
                  <a:lnTo>
                    <a:pt x="557" y="139"/>
                  </a:lnTo>
                  <a:lnTo>
                    <a:pt x="562" y="139"/>
                  </a:lnTo>
                  <a:lnTo>
                    <a:pt x="566" y="139"/>
                  </a:lnTo>
                  <a:lnTo>
                    <a:pt x="570" y="139"/>
                  </a:lnTo>
                  <a:lnTo>
                    <a:pt x="574" y="139"/>
                  </a:lnTo>
                  <a:lnTo>
                    <a:pt x="579" y="139"/>
                  </a:lnTo>
                  <a:lnTo>
                    <a:pt x="583" y="139"/>
                  </a:lnTo>
                  <a:lnTo>
                    <a:pt x="587" y="139"/>
                  </a:lnTo>
                  <a:lnTo>
                    <a:pt x="591" y="139"/>
                  </a:lnTo>
                  <a:lnTo>
                    <a:pt x="595" y="139"/>
                  </a:lnTo>
                  <a:lnTo>
                    <a:pt x="600" y="139"/>
                  </a:lnTo>
                  <a:lnTo>
                    <a:pt x="604" y="139"/>
                  </a:lnTo>
                  <a:lnTo>
                    <a:pt x="608" y="139"/>
                  </a:lnTo>
                  <a:lnTo>
                    <a:pt x="612" y="139"/>
                  </a:lnTo>
                  <a:lnTo>
                    <a:pt x="617" y="139"/>
                  </a:lnTo>
                  <a:lnTo>
                    <a:pt x="621" y="139"/>
                  </a:lnTo>
                  <a:lnTo>
                    <a:pt x="625" y="139"/>
                  </a:lnTo>
                  <a:lnTo>
                    <a:pt x="629" y="139"/>
                  </a:lnTo>
                  <a:lnTo>
                    <a:pt x="633" y="139"/>
                  </a:lnTo>
                  <a:lnTo>
                    <a:pt x="638" y="139"/>
                  </a:lnTo>
                  <a:lnTo>
                    <a:pt x="642" y="139"/>
                  </a:lnTo>
                  <a:lnTo>
                    <a:pt x="646" y="139"/>
                  </a:lnTo>
                  <a:lnTo>
                    <a:pt x="650" y="139"/>
                  </a:lnTo>
                  <a:lnTo>
                    <a:pt x="655" y="139"/>
                  </a:lnTo>
                  <a:lnTo>
                    <a:pt x="659" y="140"/>
                  </a:lnTo>
                  <a:lnTo>
                    <a:pt x="663" y="140"/>
                  </a:lnTo>
                  <a:lnTo>
                    <a:pt x="667" y="140"/>
                  </a:lnTo>
                  <a:lnTo>
                    <a:pt x="671" y="140"/>
                  </a:lnTo>
                  <a:lnTo>
                    <a:pt x="676" y="140"/>
                  </a:lnTo>
                  <a:lnTo>
                    <a:pt x="680" y="140"/>
                  </a:lnTo>
                  <a:lnTo>
                    <a:pt x="684" y="140"/>
                  </a:lnTo>
                  <a:lnTo>
                    <a:pt x="688" y="140"/>
                  </a:lnTo>
                  <a:lnTo>
                    <a:pt x="693" y="140"/>
                  </a:lnTo>
                  <a:lnTo>
                    <a:pt x="697" y="140"/>
                  </a:lnTo>
                  <a:lnTo>
                    <a:pt x="701" y="140"/>
                  </a:lnTo>
                  <a:lnTo>
                    <a:pt x="705" y="140"/>
                  </a:lnTo>
                  <a:lnTo>
                    <a:pt x="709" y="140"/>
                  </a:lnTo>
                  <a:lnTo>
                    <a:pt x="714" y="140"/>
                  </a:lnTo>
                  <a:lnTo>
                    <a:pt x="718" y="140"/>
                  </a:lnTo>
                  <a:lnTo>
                    <a:pt x="722" y="140"/>
                  </a:lnTo>
                  <a:lnTo>
                    <a:pt x="726" y="140"/>
                  </a:lnTo>
                  <a:lnTo>
                    <a:pt x="731" y="140"/>
                  </a:lnTo>
                  <a:lnTo>
                    <a:pt x="735" y="140"/>
                  </a:lnTo>
                  <a:lnTo>
                    <a:pt x="739" y="140"/>
                  </a:lnTo>
                  <a:lnTo>
                    <a:pt x="743" y="140"/>
                  </a:lnTo>
                  <a:lnTo>
                    <a:pt x="747" y="140"/>
                  </a:lnTo>
                  <a:lnTo>
                    <a:pt x="752" y="140"/>
                  </a:lnTo>
                  <a:lnTo>
                    <a:pt x="756" y="140"/>
                  </a:lnTo>
                  <a:lnTo>
                    <a:pt x="760" y="140"/>
                  </a:lnTo>
                  <a:lnTo>
                    <a:pt x="764" y="140"/>
                  </a:lnTo>
                  <a:lnTo>
                    <a:pt x="769" y="140"/>
                  </a:lnTo>
                  <a:lnTo>
                    <a:pt x="773" y="140"/>
                  </a:lnTo>
                  <a:lnTo>
                    <a:pt x="777" y="140"/>
                  </a:lnTo>
                  <a:lnTo>
                    <a:pt x="781" y="140"/>
                  </a:lnTo>
                  <a:lnTo>
                    <a:pt x="785" y="140"/>
                  </a:lnTo>
                  <a:lnTo>
                    <a:pt x="790" y="140"/>
                  </a:lnTo>
                  <a:lnTo>
                    <a:pt x="794" y="140"/>
                  </a:lnTo>
                  <a:lnTo>
                    <a:pt x="798" y="140"/>
                  </a:lnTo>
                  <a:lnTo>
                    <a:pt x="802" y="140"/>
                  </a:lnTo>
                  <a:lnTo>
                    <a:pt x="807" y="140"/>
                  </a:lnTo>
                  <a:lnTo>
                    <a:pt x="811" y="140"/>
                  </a:lnTo>
                  <a:lnTo>
                    <a:pt x="815" y="140"/>
                  </a:lnTo>
                  <a:lnTo>
                    <a:pt x="819" y="140"/>
                  </a:lnTo>
                  <a:lnTo>
                    <a:pt x="823" y="140"/>
                  </a:lnTo>
                  <a:lnTo>
                    <a:pt x="828" y="141"/>
                  </a:lnTo>
                  <a:lnTo>
                    <a:pt x="832" y="141"/>
                  </a:lnTo>
                  <a:lnTo>
                    <a:pt x="836" y="141"/>
                  </a:lnTo>
                  <a:lnTo>
                    <a:pt x="840" y="141"/>
                  </a:lnTo>
                  <a:lnTo>
                    <a:pt x="845" y="141"/>
                  </a:lnTo>
                  <a:lnTo>
                    <a:pt x="849" y="141"/>
                  </a:lnTo>
                  <a:lnTo>
                    <a:pt x="853" y="141"/>
                  </a:lnTo>
                  <a:lnTo>
                    <a:pt x="857" y="141"/>
                  </a:lnTo>
                  <a:lnTo>
                    <a:pt x="861" y="141"/>
                  </a:lnTo>
                  <a:lnTo>
                    <a:pt x="866" y="141"/>
                  </a:lnTo>
                  <a:lnTo>
                    <a:pt x="870" y="141"/>
                  </a:lnTo>
                  <a:lnTo>
                    <a:pt x="874" y="141"/>
                  </a:lnTo>
                  <a:lnTo>
                    <a:pt x="878" y="141"/>
                  </a:lnTo>
                  <a:lnTo>
                    <a:pt x="883" y="141"/>
                  </a:lnTo>
                  <a:lnTo>
                    <a:pt x="887" y="141"/>
                  </a:lnTo>
                  <a:lnTo>
                    <a:pt x="891" y="141"/>
                  </a:lnTo>
                  <a:lnTo>
                    <a:pt x="895" y="141"/>
                  </a:lnTo>
                  <a:lnTo>
                    <a:pt x="899" y="141"/>
                  </a:lnTo>
                  <a:lnTo>
                    <a:pt x="904" y="141"/>
                  </a:lnTo>
                  <a:lnTo>
                    <a:pt x="908" y="141"/>
                  </a:lnTo>
                  <a:lnTo>
                    <a:pt x="912" y="141"/>
                  </a:lnTo>
                  <a:lnTo>
                    <a:pt x="916" y="141"/>
                  </a:lnTo>
                  <a:lnTo>
                    <a:pt x="921" y="141"/>
                  </a:lnTo>
                  <a:lnTo>
                    <a:pt x="925" y="141"/>
                  </a:lnTo>
                  <a:lnTo>
                    <a:pt x="929" y="141"/>
                  </a:lnTo>
                  <a:lnTo>
                    <a:pt x="933" y="141"/>
                  </a:lnTo>
                  <a:lnTo>
                    <a:pt x="937" y="141"/>
                  </a:lnTo>
                  <a:lnTo>
                    <a:pt x="942" y="141"/>
                  </a:lnTo>
                  <a:lnTo>
                    <a:pt x="946" y="141"/>
                  </a:lnTo>
                  <a:lnTo>
                    <a:pt x="950" y="141"/>
                  </a:lnTo>
                  <a:lnTo>
                    <a:pt x="954" y="141"/>
                  </a:lnTo>
                  <a:lnTo>
                    <a:pt x="959" y="141"/>
                  </a:lnTo>
                  <a:lnTo>
                    <a:pt x="963" y="141"/>
                  </a:lnTo>
                  <a:lnTo>
                    <a:pt x="967" y="141"/>
                  </a:lnTo>
                  <a:lnTo>
                    <a:pt x="971" y="141"/>
                  </a:lnTo>
                  <a:lnTo>
                    <a:pt x="975" y="141"/>
                  </a:lnTo>
                  <a:lnTo>
                    <a:pt x="980" y="141"/>
                  </a:lnTo>
                  <a:lnTo>
                    <a:pt x="984" y="141"/>
                  </a:lnTo>
                  <a:lnTo>
                    <a:pt x="988" y="141"/>
                  </a:lnTo>
                  <a:lnTo>
                    <a:pt x="992" y="141"/>
                  </a:lnTo>
                  <a:lnTo>
                    <a:pt x="997" y="141"/>
                  </a:lnTo>
                  <a:lnTo>
                    <a:pt x="1001" y="141"/>
                  </a:lnTo>
                  <a:lnTo>
                    <a:pt x="1005" y="141"/>
                  </a:lnTo>
                  <a:lnTo>
                    <a:pt x="1009" y="141"/>
                  </a:lnTo>
                  <a:lnTo>
                    <a:pt x="1013" y="141"/>
                  </a:lnTo>
                  <a:lnTo>
                    <a:pt x="1018" y="141"/>
                  </a:lnTo>
                  <a:lnTo>
                    <a:pt x="1022" y="141"/>
                  </a:lnTo>
                  <a:lnTo>
                    <a:pt x="1026" y="141"/>
                  </a:lnTo>
                  <a:lnTo>
                    <a:pt x="1030" y="141"/>
                  </a:lnTo>
                  <a:lnTo>
                    <a:pt x="1035" y="141"/>
                  </a:lnTo>
                  <a:lnTo>
                    <a:pt x="1039" y="141"/>
                  </a:lnTo>
                  <a:lnTo>
                    <a:pt x="1043" y="141"/>
                  </a:lnTo>
                  <a:lnTo>
                    <a:pt x="1047" y="141"/>
                  </a:lnTo>
                  <a:lnTo>
                    <a:pt x="1051" y="141"/>
                  </a:lnTo>
                  <a:lnTo>
                    <a:pt x="1056" y="141"/>
                  </a:lnTo>
                  <a:lnTo>
                    <a:pt x="1060" y="141"/>
                  </a:lnTo>
                  <a:lnTo>
                    <a:pt x="1064" y="141"/>
                  </a:lnTo>
                  <a:lnTo>
                    <a:pt x="1068" y="141"/>
                  </a:lnTo>
                  <a:lnTo>
                    <a:pt x="1073" y="141"/>
                  </a:lnTo>
                  <a:lnTo>
                    <a:pt x="1077" y="141"/>
                  </a:lnTo>
                  <a:lnTo>
                    <a:pt x="1081" y="141"/>
                  </a:lnTo>
                  <a:lnTo>
                    <a:pt x="1085" y="141"/>
                  </a:lnTo>
                  <a:lnTo>
                    <a:pt x="1090" y="141"/>
                  </a:lnTo>
                  <a:lnTo>
                    <a:pt x="1094" y="141"/>
                  </a:lnTo>
                  <a:lnTo>
                    <a:pt x="1098" y="141"/>
                  </a:lnTo>
                  <a:lnTo>
                    <a:pt x="1102" y="141"/>
                  </a:lnTo>
                  <a:lnTo>
                    <a:pt x="1106" y="141"/>
                  </a:lnTo>
                  <a:lnTo>
                    <a:pt x="1111" y="141"/>
                  </a:lnTo>
                  <a:lnTo>
                    <a:pt x="1115" y="141"/>
                  </a:lnTo>
                  <a:lnTo>
                    <a:pt x="1119" y="141"/>
                  </a:lnTo>
                  <a:lnTo>
                    <a:pt x="1123" y="142"/>
                  </a:lnTo>
                  <a:lnTo>
                    <a:pt x="1128" y="142"/>
                  </a:lnTo>
                  <a:lnTo>
                    <a:pt x="1132" y="142"/>
                  </a:lnTo>
                  <a:lnTo>
                    <a:pt x="1136" y="142"/>
                  </a:lnTo>
                  <a:lnTo>
                    <a:pt x="1140" y="142"/>
                  </a:lnTo>
                  <a:lnTo>
                    <a:pt x="1144" y="142"/>
                  </a:lnTo>
                  <a:lnTo>
                    <a:pt x="1149" y="142"/>
                  </a:lnTo>
                  <a:lnTo>
                    <a:pt x="1153" y="142"/>
                  </a:lnTo>
                  <a:lnTo>
                    <a:pt x="1157" y="142"/>
                  </a:lnTo>
                  <a:lnTo>
                    <a:pt x="1161" y="142"/>
                  </a:lnTo>
                  <a:lnTo>
                    <a:pt x="1166" y="142"/>
                  </a:lnTo>
                  <a:lnTo>
                    <a:pt x="1170" y="142"/>
                  </a:lnTo>
                  <a:lnTo>
                    <a:pt x="1174" y="142"/>
                  </a:lnTo>
                  <a:lnTo>
                    <a:pt x="1178" y="142"/>
                  </a:lnTo>
                  <a:lnTo>
                    <a:pt x="1182" y="142"/>
                  </a:lnTo>
                  <a:lnTo>
                    <a:pt x="1187" y="142"/>
                  </a:lnTo>
                  <a:lnTo>
                    <a:pt x="1191" y="142"/>
                  </a:lnTo>
                  <a:lnTo>
                    <a:pt x="1195" y="142"/>
                  </a:lnTo>
                  <a:lnTo>
                    <a:pt x="1199" y="142"/>
                  </a:lnTo>
                  <a:lnTo>
                    <a:pt x="1204" y="142"/>
                  </a:lnTo>
                  <a:lnTo>
                    <a:pt x="1208" y="142"/>
                  </a:lnTo>
                  <a:lnTo>
                    <a:pt x="1212" y="142"/>
                  </a:lnTo>
                  <a:lnTo>
                    <a:pt x="1216" y="142"/>
                  </a:lnTo>
                  <a:lnTo>
                    <a:pt x="1220" y="142"/>
                  </a:lnTo>
                  <a:lnTo>
                    <a:pt x="1225" y="142"/>
                  </a:lnTo>
                  <a:lnTo>
                    <a:pt x="1229" y="142"/>
                  </a:lnTo>
                  <a:lnTo>
                    <a:pt x="1233" y="142"/>
                  </a:lnTo>
                  <a:lnTo>
                    <a:pt x="1237" y="142"/>
                  </a:lnTo>
                  <a:lnTo>
                    <a:pt x="1242" y="142"/>
                  </a:lnTo>
                  <a:lnTo>
                    <a:pt x="1246" y="142"/>
                  </a:lnTo>
                  <a:lnTo>
                    <a:pt x="1250" y="142"/>
                  </a:lnTo>
                  <a:lnTo>
                    <a:pt x="1254" y="142"/>
                  </a:lnTo>
                  <a:lnTo>
                    <a:pt x="1258" y="142"/>
                  </a:lnTo>
                  <a:lnTo>
                    <a:pt x="1263" y="142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2265"/>
            <p:cNvSpPr>
              <a:spLocks/>
            </p:cNvSpPr>
            <p:nvPr/>
          </p:nvSpPr>
          <p:spPr bwMode="auto">
            <a:xfrm>
              <a:off x="723" y="1235"/>
              <a:ext cx="4409" cy="2294"/>
            </a:xfrm>
            <a:custGeom>
              <a:avLst/>
              <a:gdLst>
                <a:gd name="T0" fmla="*/ 17 w 1263"/>
                <a:gd name="T1" fmla="*/ 281 h 657"/>
                <a:gd name="T2" fmla="*/ 38 w 1263"/>
                <a:gd name="T3" fmla="*/ 414 h 657"/>
                <a:gd name="T4" fmla="*/ 59 w 1263"/>
                <a:gd name="T5" fmla="*/ 480 h 657"/>
                <a:gd name="T6" fmla="*/ 80 w 1263"/>
                <a:gd name="T7" fmla="*/ 518 h 657"/>
                <a:gd name="T8" fmla="*/ 101 w 1263"/>
                <a:gd name="T9" fmla="*/ 544 h 657"/>
                <a:gd name="T10" fmla="*/ 122 w 1263"/>
                <a:gd name="T11" fmla="*/ 562 h 657"/>
                <a:gd name="T12" fmla="*/ 144 w 1263"/>
                <a:gd name="T13" fmla="*/ 576 h 657"/>
                <a:gd name="T14" fmla="*/ 165 w 1263"/>
                <a:gd name="T15" fmla="*/ 586 h 657"/>
                <a:gd name="T16" fmla="*/ 186 w 1263"/>
                <a:gd name="T17" fmla="*/ 595 h 657"/>
                <a:gd name="T18" fmla="*/ 207 w 1263"/>
                <a:gd name="T19" fmla="*/ 601 h 657"/>
                <a:gd name="T20" fmla="*/ 228 w 1263"/>
                <a:gd name="T21" fmla="*/ 607 h 657"/>
                <a:gd name="T22" fmla="*/ 249 w 1263"/>
                <a:gd name="T23" fmla="*/ 612 h 657"/>
                <a:gd name="T24" fmla="*/ 270 w 1263"/>
                <a:gd name="T25" fmla="*/ 616 h 657"/>
                <a:gd name="T26" fmla="*/ 291 w 1263"/>
                <a:gd name="T27" fmla="*/ 620 h 657"/>
                <a:gd name="T28" fmla="*/ 312 w 1263"/>
                <a:gd name="T29" fmla="*/ 623 h 657"/>
                <a:gd name="T30" fmla="*/ 334 w 1263"/>
                <a:gd name="T31" fmla="*/ 626 h 657"/>
                <a:gd name="T32" fmla="*/ 355 w 1263"/>
                <a:gd name="T33" fmla="*/ 628 h 657"/>
                <a:gd name="T34" fmla="*/ 376 w 1263"/>
                <a:gd name="T35" fmla="*/ 630 h 657"/>
                <a:gd name="T36" fmla="*/ 397 w 1263"/>
                <a:gd name="T37" fmla="*/ 632 h 657"/>
                <a:gd name="T38" fmla="*/ 418 w 1263"/>
                <a:gd name="T39" fmla="*/ 634 h 657"/>
                <a:gd name="T40" fmla="*/ 439 w 1263"/>
                <a:gd name="T41" fmla="*/ 636 h 657"/>
                <a:gd name="T42" fmla="*/ 460 w 1263"/>
                <a:gd name="T43" fmla="*/ 637 h 657"/>
                <a:gd name="T44" fmla="*/ 481 w 1263"/>
                <a:gd name="T45" fmla="*/ 638 h 657"/>
                <a:gd name="T46" fmla="*/ 502 w 1263"/>
                <a:gd name="T47" fmla="*/ 640 h 657"/>
                <a:gd name="T48" fmla="*/ 524 w 1263"/>
                <a:gd name="T49" fmla="*/ 641 h 657"/>
                <a:gd name="T50" fmla="*/ 545 w 1263"/>
                <a:gd name="T51" fmla="*/ 642 h 657"/>
                <a:gd name="T52" fmla="*/ 566 w 1263"/>
                <a:gd name="T53" fmla="*/ 643 h 657"/>
                <a:gd name="T54" fmla="*/ 587 w 1263"/>
                <a:gd name="T55" fmla="*/ 644 h 657"/>
                <a:gd name="T56" fmla="*/ 608 w 1263"/>
                <a:gd name="T57" fmla="*/ 645 h 657"/>
                <a:gd name="T58" fmla="*/ 629 w 1263"/>
                <a:gd name="T59" fmla="*/ 645 h 657"/>
                <a:gd name="T60" fmla="*/ 650 w 1263"/>
                <a:gd name="T61" fmla="*/ 646 h 657"/>
                <a:gd name="T62" fmla="*/ 671 w 1263"/>
                <a:gd name="T63" fmla="*/ 647 h 657"/>
                <a:gd name="T64" fmla="*/ 693 w 1263"/>
                <a:gd name="T65" fmla="*/ 648 h 657"/>
                <a:gd name="T66" fmla="*/ 714 w 1263"/>
                <a:gd name="T67" fmla="*/ 648 h 657"/>
                <a:gd name="T68" fmla="*/ 735 w 1263"/>
                <a:gd name="T69" fmla="*/ 649 h 657"/>
                <a:gd name="T70" fmla="*/ 756 w 1263"/>
                <a:gd name="T71" fmla="*/ 649 h 657"/>
                <a:gd name="T72" fmla="*/ 777 w 1263"/>
                <a:gd name="T73" fmla="*/ 650 h 657"/>
                <a:gd name="T74" fmla="*/ 798 w 1263"/>
                <a:gd name="T75" fmla="*/ 650 h 657"/>
                <a:gd name="T76" fmla="*/ 819 w 1263"/>
                <a:gd name="T77" fmla="*/ 651 h 657"/>
                <a:gd name="T78" fmla="*/ 840 w 1263"/>
                <a:gd name="T79" fmla="*/ 651 h 657"/>
                <a:gd name="T80" fmla="*/ 861 w 1263"/>
                <a:gd name="T81" fmla="*/ 652 h 657"/>
                <a:gd name="T82" fmla="*/ 883 w 1263"/>
                <a:gd name="T83" fmla="*/ 652 h 657"/>
                <a:gd name="T84" fmla="*/ 904 w 1263"/>
                <a:gd name="T85" fmla="*/ 653 h 657"/>
                <a:gd name="T86" fmla="*/ 925 w 1263"/>
                <a:gd name="T87" fmla="*/ 653 h 657"/>
                <a:gd name="T88" fmla="*/ 946 w 1263"/>
                <a:gd name="T89" fmla="*/ 653 h 657"/>
                <a:gd name="T90" fmla="*/ 967 w 1263"/>
                <a:gd name="T91" fmla="*/ 654 h 657"/>
                <a:gd name="T92" fmla="*/ 988 w 1263"/>
                <a:gd name="T93" fmla="*/ 654 h 657"/>
                <a:gd name="T94" fmla="*/ 1009 w 1263"/>
                <a:gd name="T95" fmla="*/ 654 h 657"/>
                <a:gd name="T96" fmla="*/ 1030 w 1263"/>
                <a:gd name="T97" fmla="*/ 655 h 657"/>
                <a:gd name="T98" fmla="*/ 1051 w 1263"/>
                <a:gd name="T99" fmla="*/ 655 h 657"/>
                <a:gd name="T100" fmla="*/ 1073 w 1263"/>
                <a:gd name="T101" fmla="*/ 655 h 657"/>
                <a:gd name="T102" fmla="*/ 1094 w 1263"/>
                <a:gd name="T103" fmla="*/ 655 h 657"/>
                <a:gd name="T104" fmla="*/ 1115 w 1263"/>
                <a:gd name="T105" fmla="*/ 656 h 657"/>
                <a:gd name="T106" fmla="*/ 1136 w 1263"/>
                <a:gd name="T107" fmla="*/ 656 h 657"/>
                <a:gd name="T108" fmla="*/ 1157 w 1263"/>
                <a:gd name="T109" fmla="*/ 656 h 657"/>
                <a:gd name="T110" fmla="*/ 1178 w 1263"/>
                <a:gd name="T111" fmla="*/ 656 h 657"/>
                <a:gd name="T112" fmla="*/ 1199 w 1263"/>
                <a:gd name="T113" fmla="*/ 657 h 657"/>
                <a:gd name="T114" fmla="*/ 1220 w 1263"/>
                <a:gd name="T115" fmla="*/ 657 h 657"/>
                <a:gd name="T116" fmla="*/ 1242 w 1263"/>
                <a:gd name="T117" fmla="*/ 657 h 657"/>
                <a:gd name="T118" fmla="*/ 1263 w 1263"/>
                <a:gd name="T119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63" h="657">
                  <a:moveTo>
                    <a:pt x="0" y="0"/>
                  </a:moveTo>
                  <a:lnTo>
                    <a:pt x="4" y="102"/>
                  </a:lnTo>
                  <a:lnTo>
                    <a:pt x="8" y="177"/>
                  </a:lnTo>
                  <a:lnTo>
                    <a:pt x="13" y="235"/>
                  </a:lnTo>
                  <a:lnTo>
                    <a:pt x="17" y="281"/>
                  </a:lnTo>
                  <a:lnTo>
                    <a:pt x="21" y="317"/>
                  </a:lnTo>
                  <a:lnTo>
                    <a:pt x="25" y="348"/>
                  </a:lnTo>
                  <a:lnTo>
                    <a:pt x="30" y="374"/>
                  </a:lnTo>
                  <a:lnTo>
                    <a:pt x="34" y="395"/>
                  </a:lnTo>
                  <a:lnTo>
                    <a:pt x="38" y="414"/>
                  </a:lnTo>
                  <a:lnTo>
                    <a:pt x="42" y="431"/>
                  </a:lnTo>
                  <a:lnTo>
                    <a:pt x="46" y="445"/>
                  </a:lnTo>
                  <a:lnTo>
                    <a:pt x="51" y="458"/>
                  </a:lnTo>
                  <a:lnTo>
                    <a:pt x="55" y="469"/>
                  </a:lnTo>
                  <a:lnTo>
                    <a:pt x="59" y="480"/>
                  </a:lnTo>
                  <a:lnTo>
                    <a:pt x="63" y="489"/>
                  </a:lnTo>
                  <a:lnTo>
                    <a:pt x="68" y="497"/>
                  </a:lnTo>
                  <a:lnTo>
                    <a:pt x="72" y="505"/>
                  </a:lnTo>
                  <a:lnTo>
                    <a:pt x="76" y="512"/>
                  </a:lnTo>
                  <a:lnTo>
                    <a:pt x="80" y="518"/>
                  </a:lnTo>
                  <a:lnTo>
                    <a:pt x="84" y="524"/>
                  </a:lnTo>
                  <a:lnTo>
                    <a:pt x="89" y="530"/>
                  </a:lnTo>
                  <a:lnTo>
                    <a:pt x="93" y="535"/>
                  </a:lnTo>
                  <a:lnTo>
                    <a:pt x="97" y="539"/>
                  </a:lnTo>
                  <a:lnTo>
                    <a:pt x="101" y="544"/>
                  </a:lnTo>
                  <a:lnTo>
                    <a:pt x="106" y="548"/>
                  </a:lnTo>
                  <a:lnTo>
                    <a:pt x="110" y="552"/>
                  </a:lnTo>
                  <a:lnTo>
                    <a:pt x="114" y="555"/>
                  </a:lnTo>
                  <a:lnTo>
                    <a:pt x="118" y="559"/>
                  </a:lnTo>
                  <a:lnTo>
                    <a:pt x="122" y="562"/>
                  </a:lnTo>
                  <a:lnTo>
                    <a:pt x="127" y="565"/>
                  </a:lnTo>
                  <a:lnTo>
                    <a:pt x="131" y="568"/>
                  </a:lnTo>
                  <a:lnTo>
                    <a:pt x="135" y="571"/>
                  </a:lnTo>
                  <a:lnTo>
                    <a:pt x="139" y="573"/>
                  </a:lnTo>
                  <a:lnTo>
                    <a:pt x="144" y="576"/>
                  </a:lnTo>
                  <a:lnTo>
                    <a:pt x="148" y="578"/>
                  </a:lnTo>
                  <a:lnTo>
                    <a:pt x="152" y="580"/>
                  </a:lnTo>
                  <a:lnTo>
                    <a:pt x="156" y="582"/>
                  </a:lnTo>
                  <a:lnTo>
                    <a:pt x="160" y="584"/>
                  </a:lnTo>
                  <a:lnTo>
                    <a:pt x="165" y="586"/>
                  </a:lnTo>
                  <a:lnTo>
                    <a:pt x="169" y="588"/>
                  </a:lnTo>
                  <a:lnTo>
                    <a:pt x="173" y="590"/>
                  </a:lnTo>
                  <a:lnTo>
                    <a:pt x="177" y="591"/>
                  </a:lnTo>
                  <a:lnTo>
                    <a:pt x="182" y="593"/>
                  </a:lnTo>
                  <a:lnTo>
                    <a:pt x="186" y="595"/>
                  </a:lnTo>
                  <a:lnTo>
                    <a:pt x="190" y="596"/>
                  </a:lnTo>
                  <a:lnTo>
                    <a:pt x="194" y="598"/>
                  </a:lnTo>
                  <a:lnTo>
                    <a:pt x="198" y="599"/>
                  </a:lnTo>
                  <a:lnTo>
                    <a:pt x="203" y="600"/>
                  </a:lnTo>
                  <a:lnTo>
                    <a:pt x="207" y="601"/>
                  </a:lnTo>
                  <a:lnTo>
                    <a:pt x="211" y="603"/>
                  </a:lnTo>
                  <a:lnTo>
                    <a:pt x="215" y="604"/>
                  </a:lnTo>
                  <a:lnTo>
                    <a:pt x="220" y="605"/>
                  </a:lnTo>
                  <a:lnTo>
                    <a:pt x="224" y="606"/>
                  </a:lnTo>
                  <a:lnTo>
                    <a:pt x="228" y="607"/>
                  </a:lnTo>
                  <a:lnTo>
                    <a:pt x="232" y="608"/>
                  </a:lnTo>
                  <a:lnTo>
                    <a:pt x="236" y="609"/>
                  </a:lnTo>
                  <a:lnTo>
                    <a:pt x="241" y="610"/>
                  </a:lnTo>
                  <a:lnTo>
                    <a:pt x="245" y="611"/>
                  </a:lnTo>
                  <a:lnTo>
                    <a:pt x="249" y="612"/>
                  </a:lnTo>
                  <a:lnTo>
                    <a:pt x="253" y="613"/>
                  </a:lnTo>
                  <a:lnTo>
                    <a:pt x="258" y="614"/>
                  </a:lnTo>
                  <a:lnTo>
                    <a:pt x="262" y="615"/>
                  </a:lnTo>
                  <a:lnTo>
                    <a:pt x="266" y="615"/>
                  </a:lnTo>
                  <a:lnTo>
                    <a:pt x="270" y="616"/>
                  </a:lnTo>
                  <a:lnTo>
                    <a:pt x="274" y="617"/>
                  </a:lnTo>
                  <a:lnTo>
                    <a:pt x="279" y="618"/>
                  </a:lnTo>
                  <a:lnTo>
                    <a:pt x="283" y="618"/>
                  </a:lnTo>
                  <a:lnTo>
                    <a:pt x="287" y="619"/>
                  </a:lnTo>
                  <a:lnTo>
                    <a:pt x="291" y="620"/>
                  </a:lnTo>
                  <a:lnTo>
                    <a:pt x="296" y="620"/>
                  </a:lnTo>
                  <a:lnTo>
                    <a:pt x="300" y="621"/>
                  </a:lnTo>
                  <a:lnTo>
                    <a:pt x="304" y="622"/>
                  </a:lnTo>
                  <a:lnTo>
                    <a:pt x="308" y="622"/>
                  </a:lnTo>
                  <a:lnTo>
                    <a:pt x="312" y="623"/>
                  </a:lnTo>
                  <a:lnTo>
                    <a:pt x="317" y="623"/>
                  </a:lnTo>
                  <a:lnTo>
                    <a:pt x="321" y="624"/>
                  </a:lnTo>
                  <a:lnTo>
                    <a:pt x="325" y="625"/>
                  </a:lnTo>
                  <a:lnTo>
                    <a:pt x="329" y="625"/>
                  </a:lnTo>
                  <a:lnTo>
                    <a:pt x="334" y="626"/>
                  </a:lnTo>
                  <a:lnTo>
                    <a:pt x="338" y="626"/>
                  </a:lnTo>
                  <a:lnTo>
                    <a:pt x="342" y="627"/>
                  </a:lnTo>
                  <a:lnTo>
                    <a:pt x="346" y="627"/>
                  </a:lnTo>
                  <a:lnTo>
                    <a:pt x="350" y="628"/>
                  </a:lnTo>
                  <a:lnTo>
                    <a:pt x="355" y="628"/>
                  </a:lnTo>
                  <a:lnTo>
                    <a:pt x="359" y="629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2" y="630"/>
                  </a:lnTo>
                  <a:lnTo>
                    <a:pt x="376" y="630"/>
                  </a:lnTo>
                  <a:lnTo>
                    <a:pt x="380" y="631"/>
                  </a:lnTo>
                  <a:lnTo>
                    <a:pt x="384" y="631"/>
                  </a:lnTo>
                  <a:lnTo>
                    <a:pt x="388" y="631"/>
                  </a:lnTo>
                  <a:lnTo>
                    <a:pt x="393" y="632"/>
                  </a:lnTo>
                  <a:lnTo>
                    <a:pt x="397" y="632"/>
                  </a:lnTo>
                  <a:lnTo>
                    <a:pt x="401" y="633"/>
                  </a:lnTo>
                  <a:lnTo>
                    <a:pt x="405" y="633"/>
                  </a:lnTo>
                  <a:lnTo>
                    <a:pt x="410" y="633"/>
                  </a:lnTo>
                  <a:lnTo>
                    <a:pt x="414" y="634"/>
                  </a:lnTo>
                  <a:lnTo>
                    <a:pt x="418" y="634"/>
                  </a:lnTo>
                  <a:lnTo>
                    <a:pt x="422" y="634"/>
                  </a:lnTo>
                  <a:lnTo>
                    <a:pt x="426" y="635"/>
                  </a:lnTo>
                  <a:lnTo>
                    <a:pt x="431" y="635"/>
                  </a:lnTo>
                  <a:lnTo>
                    <a:pt x="435" y="635"/>
                  </a:lnTo>
                  <a:lnTo>
                    <a:pt x="439" y="636"/>
                  </a:lnTo>
                  <a:lnTo>
                    <a:pt x="443" y="636"/>
                  </a:lnTo>
                  <a:lnTo>
                    <a:pt x="448" y="636"/>
                  </a:lnTo>
                  <a:lnTo>
                    <a:pt x="452" y="637"/>
                  </a:lnTo>
                  <a:lnTo>
                    <a:pt x="456" y="637"/>
                  </a:lnTo>
                  <a:lnTo>
                    <a:pt x="460" y="637"/>
                  </a:lnTo>
                  <a:lnTo>
                    <a:pt x="465" y="637"/>
                  </a:lnTo>
                  <a:lnTo>
                    <a:pt x="469" y="638"/>
                  </a:lnTo>
                  <a:lnTo>
                    <a:pt x="473" y="638"/>
                  </a:lnTo>
                  <a:lnTo>
                    <a:pt x="477" y="638"/>
                  </a:lnTo>
                  <a:lnTo>
                    <a:pt x="481" y="638"/>
                  </a:lnTo>
                  <a:lnTo>
                    <a:pt x="486" y="639"/>
                  </a:lnTo>
                  <a:lnTo>
                    <a:pt x="490" y="639"/>
                  </a:lnTo>
                  <a:lnTo>
                    <a:pt x="494" y="639"/>
                  </a:lnTo>
                  <a:lnTo>
                    <a:pt x="498" y="639"/>
                  </a:lnTo>
                  <a:lnTo>
                    <a:pt x="502" y="640"/>
                  </a:lnTo>
                  <a:lnTo>
                    <a:pt x="507" y="640"/>
                  </a:lnTo>
                  <a:lnTo>
                    <a:pt x="511" y="640"/>
                  </a:lnTo>
                  <a:lnTo>
                    <a:pt x="515" y="640"/>
                  </a:lnTo>
                  <a:lnTo>
                    <a:pt x="519" y="641"/>
                  </a:lnTo>
                  <a:lnTo>
                    <a:pt x="524" y="641"/>
                  </a:lnTo>
                  <a:lnTo>
                    <a:pt x="528" y="641"/>
                  </a:lnTo>
                  <a:lnTo>
                    <a:pt x="532" y="641"/>
                  </a:lnTo>
                  <a:lnTo>
                    <a:pt x="536" y="642"/>
                  </a:lnTo>
                  <a:lnTo>
                    <a:pt x="541" y="642"/>
                  </a:lnTo>
                  <a:lnTo>
                    <a:pt x="545" y="642"/>
                  </a:lnTo>
                  <a:lnTo>
                    <a:pt x="549" y="642"/>
                  </a:lnTo>
                  <a:lnTo>
                    <a:pt x="553" y="642"/>
                  </a:lnTo>
                  <a:lnTo>
                    <a:pt x="557" y="642"/>
                  </a:lnTo>
                  <a:lnTo>
                    <a:pt x="562" y="643"/>
                  </a:lnTo>
                  <a:lnTo>
                    <a:pt x="566" y="643"/>
                  </a:lnTo>
                  <a:lnTo>
                    <a:pt x="570" y="643"/>
                  </a:lnTo>
                  <a:lnTo>
                    <a:pt x="574" y="643"/>
                  </a:lnTo>
                  <a:lnTo>
                    <a:pt x="579" y="643"/>
                  </a:lnTo>
                  <a:lnTo>
                    <a:pt x="583" y="644"/>
                  </a:lnTo>
                  <a:lnTo>
                    <a:pt x="587" y="644"/>
                  </a:lnTo>
                  <a:lnTo>
                    <a:pt x="591" y="644"/>
                  </a:lnTo>
                  <a:lnTo>
                    <a:pt x="595" y="644"/>
                  </a:lnTo>
                  <a:lnTo>
                    <a:pt x="600" y="644"/>
                  </a:lnTo>
                  <a:lnTo>
                    <a:pt x="604" y="644"/>
                  </a:lnTo>
                  <a:lnTo>
                    <a:pt x="608" y="645"/>
                  </a:lnTo>
                  <a:lnTo>
                    <a:pt x="612" y="645"/>
                  </a:lnTo>
                  <a:lnTo>
                    <a:pt x="617" y="645"/>
                  </a:lnTo>
                  <a:lnTo>
                    <a:pt x="621" y="645"/>
                  </a:lnTo>
                  <a:lnTo>
                    <a:pt x="625" y="645"/>
                  </a:lnTo>
                  <a:lnTo>
                    <a:pt x="629" y="645"/>
                  </a:lnTo>
                  <a:lnTo>
                    <a:pt x="633" y="646"/>
                  </a:lnTo>
                  <a:lnTo>
                    <a:pt x="638" y="646"/>
                  </a:lnTo>
                  <a:lnTo>
                    <a:pt x="642" y="646"/>
                  </a:lnTo>
                  <a:lnTo>
                    <a:pt x="646" y="646"/>
                  </a:lnTo>
                  <a:lnTo>
                    <a:pt x="650" y="646"/>
                  </a:lnTo>
                  <a:lnTo>
                    <a:pt x="655" y="646"/>
                  </a:lnTo>
                  <a:lnTo>
                    <a:pt x="659" y="646"/>
                  </a:lnTo>
                  <a:lnTo>
                    <a:pt x="663" y="647"/>
                  </a:lnTo>
                  <a:lnTo>
                    <a:pt x="667" y="647"/>
                  </a:lnTo>
                  <a:lnTo>
                    <a:pt x="671" y="647"/>
                  </a:lnTo>
                  <a:lnTo>
                    <a:pt x="676" y="647"/>
                  </a:lnTo>
                  <a:lnTo>
                    <a:pt x="680" y="647"/>
                  </a:lnTo>
                  <a:lnTo>
                    <a:pt x="684" y="647"/>
                  </a:lnTo>
                  <a:lnTo>
                    <a:pt x="688" y="647"/>
                  </a:lnTo>
                  <a:lnTo>
                    <a:pt x="693" y="648"/>
                  </a:lnTo>
                  <a:lnTo>
                    <a:pt x="697" y="648"/>
                  </a:lnTo>
                  <a:lnTo>
                    <a:pt x="701" y="648"/>
                  </a:lnTo>
                  <a:lnTo>
                    <a:pt x="705" y="648"/>
                  </a:lnTo>
                  <a:lnTo>
                    <a:pt x="709" y="648"/>
                  </a:lnTo>
                  <a:lnTo>
                    <a:pt x="714" y="648"/>
                  </a:lnTo>
                  <a:lnTo>
                    <a:pt x="718" y="648"/>
                  </a:lnTo>
                  <a:lnTo>
                    <a:pt x="722" y="648"/>
                  </a:lnTo>
                  <a:lnTo>
                    <a:pt x="726" y="649"/>
                  </a:lnTo>
                  <a:lnTo>
                    <a:pt x="731" y="649"/>
                  </a:lnTo>
                  <a:lnTo>
                    <a:pt x="735" y="649"/>
                  </a:lnTo>
                  <a:lnTo>
                    <a:pt x="739" y="649"/>
                  </a:lnTo>
                  <a:lnTo>
                    <a:pt x="743" y="649"/>
                  </a:lnTo>
                  <a:lnTo>
                    <a:pt x="747" y="649"/>
                  </a:lnTo>
                  <a:lnTo>
                    <a:pt x="752" y="649"/>
                  </a:lnTo>
                  <a:lnTo>
                    <a:pt x="756" y="649"/>
                  </a:lnTo>
                  <a:lnTo>
                    <a:pt x="760" y="649"/>
                  </a:lnTo>
                  <a:lnTo>
                    <a:pt x="764" y="650"/>
                  </a:lnTo>
                  <a:lnTo>
                    <a:pt x="769" y="650"/>
                  </a:lnTo>
                  <a:lnTo>
                    <a:pt x="773" y="650"/>
                  </a:lnTo>
                  <a:lnTo>
                    <a:pt x="777" y="650"/>
                  </a:lnTo>
                  <a:lnTo>
                    <a:pt x="781" y="650"/>
                  </a:lnTo>
                  <a:lnTo>
                    <a:pt x="785" y="650"/>
                  </a:lnTo>
                  <a:lnTo>
                    <a:pt x="790" y="650"/>
                  </a:lnTo>
                  <a:lnTo>
                    <a:pt x="794" y="650"/>
                  </a:lnTo>
                  <a:lnTo>
                    <a:pt x="798" y="650"/>
                  </a:lnTo>
                  <a:lnTo>
                    <a:pt x="802" y="651"/>
                  </a:lnTo>
                  <a:lnTo>
                    <a:pt x="807" y="651"/>
                  </a:lnTo>
                  <a:lnTo>
                    <a:pt x="811" y="651"/>
                  </a:lnTo>
                  <a:lnTo>
                    <a:pt x="815" y="651"/>
                  </a:lnTo>
                  <a:lnTo>
                    <a:pt x="819" y="651"/>
                  </a:lnTo>
                  <a:lnTo>
                    <a:pt x="823" y="651"/>
                  </a:lnTo>
                  <a:lnTo>
                    <a:pt x="828" y="651"/>
                  </a:lnTo>
                  <a:lnTo>
                    <a:pt x="832" y="651"/>
                  </a:lnTo>
                  <a:lnTo>
                    <a:pt x="836" y="651"/>
                  </a:lnTo>
                  <a:lnTo>
                    <a:pt x="840" y="651"/>
                  </a:lnTo>
                  <a:lnTo>
                    <a:pt x="845" y="651"/>
                  </a:lnTo>
                  <a:lnTo>
                    <a:pt x="849" y="651"/>
                  </a:lnTo>
                  <a:lnTo>
                    <a:pt x="853" y="652"/>
                  </a:lnTo>
                  <a:lnTo>
                    <a:pt x="857" y="652"/>
                  </a:lnTo>
                  <a:lnTo>
                    <a:pt x="861" y="652"/>
                  </a:lnTo>
                  <a:lnTo>
                    <a:pt x="866" y="652"/>
                  </a:lnTo>
                  <a:lnTo>
                    <a:pt x="870" y="652"/>
                  </a:lnTo>
                  <a:lnTo>
                    <a:pt x="874" y="652"/>
                  </a:lnTo>
                  <a:lnTo>
                    <a:pt x="878" y="652"/>
                  </a:lnTo>
                  <a:lnTo>
                    <a:pt x="883" y="652"/>
                  </a:lnTo>
                  <a:lnTo>
                    <a:pt x="887" y="652"/>
                  </a:lnTo>
                  <a:lnTo>
                    <a:pt x="891" y="652"/>
                  </a:lnTo>
                  <a:lnTo>
                    <a:pt x="895" y="652"/>
                  </a:lnTo>
                  <a:lnTo>
                    <a:pt x="899" y="652"/>
                  </a:lnTo>
                  <a:lnTo>
                    <a:pt x="904" y="653"/>
                  </a:lnTo>
                  <a:lnTo>
                    <a:pt x="908" y="653"/>
                  </a:lnTo>
                  <a:lnTo>
                    <a:pt x="912" y="653"/>
                  </a:lnTo>
                  <a:lnTo>
                    <a:pt x="916" y="653"/>
                  </a:lnTo>
                  <a:lnTo>
                    <a:pt x="921" y="653"/>
                  </a:lnTo>
                  <a:lnTo>
                    <a:pt x="925" y="653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2" y="653"/>
                  </a:lnTo>
                  <a:lnTo>
                    <a:pt x="946" y="653"/>
                  </a:lnTo>
                  <a:lnTo>
                    <a:pt x="950" y="653"/>
                  </a:lnTo>
                  <a:lnTo>
                    <a:pt x="954" y="653"/>
                  </a:lnTo>
                  <a:lnTo>
                    <a:pt x="959" y="654"/>
                  </a:lnTo>
                  <a:lnTo>
                    <a:pt x="963" y="654"/>
                  </a:lnTo>
                  <a:lnTo>
                    <a:pt x="967" y="654"/>
                  </a:lnTo>
                  <a:lnTo>
                    <a:pt x="971" y="654"/>
                  </a:lnTo>
                  <a:lnTo>
                    <a:pt x="975" y="654"/>
                  </a:lnTo>
                  <a:lnTo>
                    <a:pt x="980" y="654"/>
                  </a:lnTo>
                  <a:lnTo>
                    <a:pt x="984" y="654"/>
                  </a:lnTo>
                  <a:lnTo>
                    <a:pt x="988" y="654"/>
                  </a:lnTo>
                  <a:lnTo>
                    <a:pt x="992" y="654"/>
                  </a:lnTo>
                  <a:lnTo>
                    <a:pt x="997" y="654"/>
                  </a:lnTo>
                  <a:lnTo>
                    <a:pt x="1001" y="654"/>
                  </a:lnTo>
                  <a:lnTo>
                    <a:pt x="1005" y="654"/>
                  </a:lnTo>
                  <a:lnTo>
                    <a:pt x="1009" y="654"/>
                  </a:lnTo>
                  <a:lnTo>
                    <a:pt x="1013" y="654"/>
                  </a:lnTo>
                  <a:lnTo>
                    <a:pt x="1018" y="654"/>
                  </a:lnTo>
                  <a:lnTo>
                    <a:pt x="1022" y="654"/>
                  </a:lnTo>
                  <a:lnTo>
                    <a:pt x="1026" y="655"/>
                  </a:lnTo>
                  <a:lnTo>
                    <a:pt x="1030" y="655"/>
                  </a:lnTo>
                  <a:lnTo>
                    <a:pt x="1035" y="655"/>
                  </a:lnTo>
                  <a:lnTo>
                    <a:pt x="1039" y="655"/>
                  </a:lnTo>
                  <a:lnTo>
                    <a:pt x="1043" y="655"/>
                  </a:lnTo>
                  <a:lnTo>
                    <a:pt x="1047" y="655"/>
                  </a:lnTo>
                  <a:lnTo>
                    <a:pt x="1051" y="655"/>
                  </a:lnTo>
                  <a:lnTo>
                    <a:pt x="1056" y="655"/>
                  </a:lnTo>
                  <a:lnTo>
                    <a:pt x="1060" y="655"/>
                  </a:lnTo>
                  <a:lnTo>
                    <a:pt x="1064" y="655"/>
                  </a:lnTo>
                  <a:lnTo>
                    <a:pt x="1068" y="655"/>
                  </a:lnTo>
                  <a:lnTo>
                    <a:pt x="1073" y="655"/>
                  </a:lnTo>
                  <a:lnTo>
                    <a:pt x="1077" y="655"/>
                  </a:lnTo>
                  <a:lnTo>
                    <a:pt x="1081" y="655"/>
                  </a:lnTo>
                  <a:lnTo>
                    <a:pt x="1085" y="655"/>
                  </a:lnTo>
                  <a:lnTo>
                    <a:pt x="1090" y="655"/>
                  </a:lnTo>
                  <a:lnTo>
                    <a:pt x="1094" y="655"/>
                  </a:lnTo>
                  <a:lnTo>
                    <a:pt x="1098" y="656"/>
                  </a:lnTo>
                  <a:lnTo>
                    <a:pt x="1102" y="656"/>
                  </a:lnTo>
                  <a:lnTo>
                    <a:pt x="1106" y="656"/>
                  </a:lnTo>
                  <a:lnTo>
                    <a:pt x="1111" y="656"/>
                  </a:lnTo>
                  <a:lnTo>
                    <a:pt x="1115" y="656"/>
                  </a:lnTo>
                  <a:lnTo>
                    <a:pt x="1119" y="656"/>
                  </a:lnTo>
                  <a:lnTo>
                    <a:pt x="1123" y="656"/>
                  </a:lnTo>
                  <a:lnTo>
                    <a:pt x="1128" y="656"/>
                  </a:lnTo>
                  <a:lnTo>
                    <a:pt x="1132" y="656"/>
                  </a:lnTo>
                  <a:lnTo>
                    <a:pt x="1136" y="656"/>
                  </a:lnTo>
                  <a:lnTo>
                    <a:pt x="1140" y="656"/>
                  </a:lnTo>
                  <a:lnTo>
                    <a:pt x="1144" y="656"/>
                  </a:lnTo>
                  <a:lnTo>
                    <a:pt x="1149" y="656"/>
                  </a:lnTo>
                  <a:lnTo>
                    <a:pt x="1153" y="656"/>
                  </a:lnTo>
                  <a:lnTo>
                    <a:pt x="1157" y="656"/>
                  </a:lnTo>
                  <a:lnTo>
                    <a:pt x="1161" y="656"/>
                  </a:lnTo>
                  <a:lnTo>
                    <a:pt x="1166" y="656"/>
                  </a:lnTo>
                  <a:lnTo>
                    <a:pt x="1170" y="656"/>
                  </a:lnTo>
                  <a:lnTo>
                    <a:pt x="1174" y="656"/>
                  </a:lnTo>
                  <a:lnTo>
                    <a:pt x="1178" y="656"/>
                  </a:lnTo>
                  <a:lnTo>
                    <a:pt x="1182" y="656"/>
                  </a:lnTo>
                  <a:lnTo>
                    <a:pt x="1187" y="656"/>
                  </a:lnTo>
                  <a:lnTo>
                    <a:pt x="1191" y="657"/>
                  </a:lnTo>
                  <a:lnTo>
                    <a:pt x="1195" y="657"/>
                  </a:lnTo>
                  <a:lnTo>
                    <a:pt x="1199" y="657"/>
                  </a:lnTo>
                  <a:lnTo>
                    <a:pt x="1204" y="657"/>
                  </a:lnTo>
                  <a:lnTo>
                    <a:pt x="1208" y="657"/>
                  </a:lnTo>
                  <a:lnTo>
                    <a:pt x="1212" y="657"/>
                  </a:lnTo>
                  <a:lnTo>
                    <a:pt x="1216" y="657"/>
                  </a:lnTo>
                  <a:lnTo>
                    <a:pt x="1220" y="657"/>
                  </a:lnTo>
                  <a:lnTo>
                    <a:pt x="1225" y="657"/>
                  </a:lnTo>
                  <a:lnTo>
                    <a:pt x="1229" y="657"/>
                  </a:lnTo>
                  <a:lnTo>
                    <a:pt x="1233" y="657"/>
                  </a:lnTo>
                  <a:lnTo>
                    <a:pt x="1237" y="657"/>
                  </a:lnTo>
                  <a:lnTo>
                    <a:pt x="1242" y="657"/>
                  </a:lnTo>
                  <a:lnTo>
                    <a:pt x="1246" y="657"/>
                  </a:lnTo>
                  <a:lnTo>
                    <a:pt x="1250" y="657"/>
                  </a:lnTo>
                  <a:lnTo>
                    <a:pt x="1254" y="657"/>
                  </a:lnTo>
                  <a:lnTo>
                    <a:pt x="1258" y="657"/>
                  </a:lnTo>
                  <a:lnTo>
                    <a:pt x="1263" y="65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Line 2268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Line 2269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Rectangle 2270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38" name="Line 2271"/>
            <p:cNvSpPr>
              <a:spLocks noChangeShapeType="1"/>
            </p:cNvSpPr>
            <p:nvPr/>
          </p:nvSpPr>
          <p:spPr bwMode="auto">
            <a:xfrm flipH="1">
              <a:off x="492" y="2813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Rectangle 2272"/>
            <p:cNvSpPr>
              <a:spLocks noChangeArrowheads="1"/>
            </p:cNvSpPr>
            <p:nvPr/>
          </p:nvSpPr>
          <p:spPr bwMode="auto">
            <a:xfrm rot="16200000">
              <a:off x="320" y="2671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0" name="Line 2273"/>
            <p:cNvSpPr>
              <a:spLocks noChangeShapeType="1"/>
            </p:cNvSpPr>
            <p:nvPr/>
          </p:nvSpPr>
          <p:spPr bwMode="auto">
            <a:xfrm flipH="1">
              <a:off x="492" y="2055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Rectangle 2274"/>
            <p:cNvSpPr>
              <a:spLocks noChangeArrowheads="1"/>
            </p:cNvSpPr>
            <p:nvPr/>
          </p:nvSpPr>
          <p:spPr bwMode="auto">
            <a:xfrm rot="16200000">
              <a:off x="278" y="1914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2" name="Line 2275"/>
            <p:cNvSpPr>
              <a:spLocks noChangeShapeType="1"/>
            </p:cNvSpPr>
            <p:nvPr/>
          </p:nvSpPr>
          <p:spPr bwMode="auto">
            <a:xfrm flipH="1">
              <a:off x="492" y="1298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Rectangle 2276"/>
            <p:cNvSpPr>
              <a:spLocks noChangeArrowheads="1"/>
            </p:cNvSpPr>
            <p:nvPr/>
          </p:nvSpPr>
          <p:spPr bwMode="auto">
            <a:xfrm rot="16200000">
              <a:off x="278" y="115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4" name="Line 2277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Rectangle 2278"/>
            <p:cNvSpPr>
              <a:spLocks noChangeArrowheads="1"/>
            </p:cNvSpPr>
            <p:nvPr/>
          </p:nvSpPr>
          <p:spPr bwMode="auto">
            <a:xfrm rot="16200000">
              <a:off x="278" y="39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6" name="Rectangle 2279"/>
            <p:cNvSpPr>
              <a:spLocks noChangeArrowheads="1"/>
            </p:cNvSpPr>
            <p:nvPr/>
          </p:nvSpPr>
          <p:spPr bwMode="auto">
            <a:xfrm rot="16200000">
              <a:off x="-1663" y="1839"/>
              <a:ext cx="3707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Upper Tail Success Rate: P(Child in Top1 | Par in Q1)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7" name="Line 2280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Line 2281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Rectangle 2282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0" name="Line 2283"/>
            <p:cNvSpPr>
              <a:spLocks noChangeShapeType="1"/>
            </p:cNvSpPr>
            <p:nvPr/>
          </p:nvSpPr>
          <p:spPr bwMode="auto">
            <a:xfrm>
              <a:off x="145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Rectangle 2284"/>
            <p:cNvSpPr>
              <a:spLocks noChangeArrowheads="1"/>
            </p:cNvSpPr>
            <p:nvPr/>
          </p:nvSpPr>
          <p:spPr bwMode="auto">
            <a:xfrm>
              <a:off x="1375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2" name="Line 2285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Rectangle 2286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4" name="Line 2287"/>
            <p:cNvSpPr>
              <a:spLocks noChangeShapeType="1"/>
            </p:cNvSpPr>
            <p:nvPr/>
          </p:nvSpPr>
          <p:spPr bwMode="auto">
            <a:xfrm>
              <a:off x="308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Rectangle 2288"/>
            <p:cNvSpPr>
              <a:spLocks noChangeArrowheads="1"/>
            </p:cNvSpPr>
            <p:nvPr/>
          </p:nvSpPr>
          <p:spPr bwMode="auto">
            <a:xfrm>
              <a:off x="3009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6" name="Line 2289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Rectangle 2290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8" name="Line 2291"/>
            <p:cNvSpPr>
              <a:spLocks noChangeShapeType="1"/>
            </p:cNvSpPr>
            <p:nvPr/>
          </p:nvSpPr>
          <p:spPr bwMode="auto">
            <a:xfrm>
              <a:off x="472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Rectangle 2292"/>
            <p:cNvSpPr>
              <a:spLocks noChangeArrowheads="1"/>
            </p:cNvSpPr>
            <p:nvPr/>
          </p:nvSpPr>
          <p:spPr bwMode="auto">
            <a:xfrm>
              <a:off x="4643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0" name="Line 2293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Rectangle 2294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2" name="Rectangle 2295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3" name="Rectangle 2296"/>
            <p:cNvSpPr>
              <a:spLocks noChangeArrowheads="1"/>
            </p:cNvSpPr>
            <p:nvPr/>
          </p:nvSpPr>
          <p:spPr bwMode="auto">
            <a:xfrm>
              <a:off x="3037" y="1870"/>
              <a:ext cx="2545" cy="374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Oval 2297"/>
            <p:cNvSpPr>
              <a:spLocks noChangeArrowheads="1"/>
            </p:cNvSpPr>
            <p:nvPr/>
          </p:nvSpPr>
          <p:spPr bwMode="auto">
            <a:xfrm>
              <a:off x="3051" y="1933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Rectangle 2299"/>
            <p:cNvSpPr>
              <a:spLocks noChangeArrowheads="1"/>
            </p:cNvSpPr>
            <p:nvPr/>
          </p:nvSpPr>
          <p:spPr bwMode="auto">
            <a:xfrm>
              <a:off x="3180" y="1881"/>
              <a:ext cx="1123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Ivy-Plus Colleges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8" name="Rectangle 2301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544" name="TextBox 92"/>
          <p:cNvSpPr txBox="1"/>
          <p:nvPr/>
        </p:nvSpPr>
        <p:spPr>
          <a:xfrm>
            <a:off x="3049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181725" algn="l"/>
              </a:tabLst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Upper-Tail Success Rate (Top 1%)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2097354277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2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5" cy="6661150"/>
            <a:chOff x="-3" y="62"/>
            <a:chExt cx="5766" cy="4196"/>
          </a:xfrm>
        </p:grpSpPr>
        <p:sp>
          <p:nvSpPr>
            <p:cNvPr id="2273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grpSp>
          <p:nvGrpSpPr>
            <p:cNvPr id="2274" name="Group 205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4369" name="Rectangle 5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0" name="Rectangle 6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1" name="Rectangle 7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2" name="Line 8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3" name="Line 9"/>
              <p:cNvSpPr>
                <a:spLocks noChangeShapeType="1"/>
              </p:cNvSpPr>
              <p:nvPr/>
            </p:nvSpPr>
            <p:spPr bwMode="auto">
              <a:xfrm>
                <a:off x="548" y="2813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4" name="Line 10"/>
              <p:cNvSpPr>
                <a:spLocks noChangeShapeType="1"/>
              </p:cNvSpPr>
              <p:nvPr/>
            </p:nvSpPr>
            <p:spPr bwMode="auto">
              <a:xfrm>
                <a:off x="548" y="2055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5" name="Line 11"/>
              <p:cNvSpPr>
                <a:spLocks noChangeShapeType="1"/>
              </p:cNvSpPr>
              <p:nvPr/>
            </p:nvSpPr>
            <p:spPr bwMode="auto">
              <a:xfrm>
                <a:off x="548" y="1298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6" name="Line 12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7" name="Oval 13"/>
              <p:cNvSpPr>
                <a:spLocks noChangeArrowheads="1"/>
              </p:cNvSpPr>
              <p:nvPr/>
            </p:nvSpPr>
            <p:spPr bwMode="auto">
              <a:xfrm>
                <a:off x="1512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8" name="Oval 14"/>
              <p:cNvSpPr>
                <a:spLocks noChangeArrowheads="1"/>
              </p:cNvSpPr>
              <p:nvPr/>
            </p:nvSpPr>
            <p:spPr bwMode="auto">
              <a:xfrm>
                <a:off x="243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79" name="Oval 15"/>
              <p:cNvSpPr>
                <a:spLocks noChangeArrowheads="1"/>
              </p:cNvSpPr>
              <p:nvPr/>
            </p:nvSpPr>
            <p:spPr bwMode="auto">
              <a:xfrm>
                <a:off x="195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0" name="Oval 16"/>
              <p:cNvSpPr>
                <a:spLocks noChangeArrowheads="1"/>
              </p:cNvSpPr>
              <p:nvPr/>
            </p:nvSpPr>
            <p:spPr bwMode="auto">
              <a:xfrm>
                <a:off x="31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1" name="Oval 17"/>
              <p:cNvSpPr>
                <a:spLocks noChangeArrowheads="1"/>
              </p:cNvSpPr>
              <p:nvPr/>
            </p:nvSpPr>
            <p:spPr bwMode="auto">
              <a:xfrm>
                <a:off x="193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2" name="Oval 18"/>
              <p:cNvSpPr>
                <a:spLocks noChangeArrowheads="1"/>
              </p:cNvSpPr>
              <p:nvPr/>
            </p:nvSpPr>
            <p:spPr bwMode="auto">
              <a:xfrm>
                <a:off x="294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3" name="Oval 19"/>
              <p:cNvSpPr>
                <a:spLocks noChangeArrowheads="1"/>
              </p:cNvSpPr>
              <p:nvPr/>
            </p:nvSpPr>
            <p:spPr bwMode="auto">
              <a:xfrm>
                <a:off x="2084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4" name="Oval 20"/>
              <p:cNvSpPr>
                <a:spLocks noChangeArrowheads="1"/>
              </p:cNvSpPr>
              <p:nvPr/>
            </p:nvSpPr>
            <p:spPr bwMode="auto">
              <a:xfrm>
                <a:off x="1491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5" name="Oval 21"/>
              <p:cNvSpPr>
                <a:spLocks noChangeArrowheads="1"/>
              </p:cNvSpPr>
              <p:nvPr/>
            </p:nvSpPr>
            <p:spPr bwMode="auto">
              <a:xfrm>
                <a:off x="2238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6" name="Oval 22"/>
              <p:cNvSpPr>
                <a:spLocks noChangeArrowheads="1"/>
              </p:cNvSpPr>
              <p:nvPr/>
            </p:nvSpPr>
            <p:spPr bwMode="auto">
              <a:xfrm>
                <a:off x="2133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7" name="Oval 23"/>
              <p:cNvSpPr>
                <a:spLocks noChangeArrowheads="1"/>
              </p:cNvSpPr>
              <p:nvPr/>
            </p:nvSpPr>
            <p:spPr bwMode="auto">
              <a:xfrm>
                <a:off x="1690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8" name="Oval 24"/>
              <p:cNvSpPr>
                <a:spLocks noChangeArrowheads="1"/>
              </p:cNvSpPr>
              <p:nvPr/>
            </p:nvSpPr>
            <p:spPr bwMode="auto">
              <a:xfrm>
                <a:off x="265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89" name="Oval 25"/>
              <p:cNvSpPr>
                <a:spLocks noChangeArrowheads="1"/>
              </p:cNvSpPr>
              <p:nvPr/>
            </p:nvSpPr>
            <p:spPr bwMode="auto">
              <a:xfrm>
                <a:off x="128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0" name="Oval 26"/>
              <p:cNvSpPr>
                <a:spLocks noChangeArrowheads="1"/>
              </p:cNvSpPr>
              <p:nvPr/>
            </p:nvSpPr>
            <p:spPr bwMode="auto">
              <a:xfrm>
                <a:off x="170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1" name="Oval 27"/>
              <p:cNvSpPr>
                <a:spLocks noChangeArrowheads="1"/>
              </p:cNvSpPr>
              <p:nvPr/>
            </p:nvSpPr>
            <p:spPr bwMode="auto">
              <a:xfrm>
                <a:off x="28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2" name="Oval 28"/>
              <p:cNvSpPr>
                <a:spLocks noChangeArrowheads="1"/>
              </p:cNvSpPr>
              <p:nvPr/>
            </p:nvSpPr>
            <p:spPr bwMode="auto">
              <a:xfrm>
                <a:off x="932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3" name="Oval 29"/>
              <p:cNvSpPr>
                <a:spLocks noChangeArrowheads="1"/>
              </p:cNvSpPr>
              <p:nvPr/>
            </p:nvSpPr>
            <p:spPr bwMode="auto">
              <a:xfrm>
                <a:off x="1334" y="34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4" name="Oval 30"/>
              <p:cNvSpPr>
                <a:spLocks noChangeArrowheads="1"/>
              </p:cNvSpPr>
              <p:nvPr/>
            </p:nvSpPr>
            <p:spPr bwMode="auto">
              <a:xfrm>
                <a:off x="189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5" name="Oval 31"/>
              <p:cNvSpPr>
                <a:spLocks noChangeArrowheads="1"/>
              </p:cNvSpPr>
              <p:nvPr/>
            </p:nvSpPr>
            <p:spPr bwMode="auto">
              <a:xfrm>
                <a:off x="189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6" name="Oval 32"/>
              <p:cNvSpPr>
                <a:spLocks noChangeArrowheads="1"/>
              </p:cNvSpPr>
              <p:nvPr/>
            </p:nvSpPr>
            <p:spPr bwMode="auto">
              <a:xfrm>
                <a:off x="1913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7" name="Oval 33"/>
              <p:cNvSpPr>
                <a:spLocks noChangeArrowheads="1"/>
              </p:cNvSpPr>
              <p:nvPr/>
            </p:nvSpPr>
            <p:spPr bwMode="auto">
              <a:xfrm>
                <a:off x="103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8" name="Oval 34"/>
              <p:cNvSpPr>
                <a:spLocks noChangeArrowheads="1"/>
              </p:cNvSpPr>
              <p:nvPr/>
            </p:nvSpPr>
            <p:spPr bwMode="auto">
              <a:xfrm>
                <a:off x="240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99" name="Oval 35"/>
              <p:cNvSpPr>
                <a:spLocks noChangeArrowheads="1"/>
              </p:cNvSpPr>
              <p:nvPr/>
            </p:nvSpPr>
            <p:spPr bwMode="auto">
              <a:xfrm>
                <a:off x="1337" y="330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0" name="Oval 36"/>
              <p:cNvSpPr>
                <a:spLocks noChangeArrowheads="1"/>
              </p:cNvSpPr>
              <p:nvPr/>
            </p:nvSpPr>
            <p:spPr bwMode="auto">
              <a:xfrm>
                <a:off x="22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1" name="Oval 37"/>
              <p:cNvSpPr>
                <a:spLocks noChangeArrowheads="1"/>
              </p:cNvSpPr>
              <p:nvPr/>
            </p:nvSpPr>
            <p:spPr bwMode="auto">
              <a:xfrm>
                <a:off x="170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2" name="Oval 38"/>
              <p:cNvSpPr>
                <a:spLocks noChangeArrowheads="1"/>
              </p:cNvSpPr>
              <p:nvPr/>
            </p:nvSpPr>
            <p:spPr bwMode="auto">
              <a:xfrm>
                <a:off x="142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3" name="Oval 39"/>
              <p:cNvSpPr>
                <a:spLocks noChangeArrowheads="1"/>
              </p:cNvSpPr>
              <p:nvPr/>
            </p:nvSpPr>
            <p:spPr bwMode="auto">
              <a:xfrm>
                <a:off x="1903" y="351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4" name="Oval 40"/>
              <p:cNvSpPr>
                <a:spLocks noChangeArrowheads="1"/>
              </p:cNvSpPr>
              <p:nvPr/>
            </p:nvSpPr>
            <p:spPr bwMode="auto">
              <a:xfrm>
                <a:off x="1114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5" name="Oval 41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6" name="Oval 42"/>
              <p:cNvSpPr>
                <a:spLocks noChangeArrowheads="1"/>
              </p:cNvSpPr>
              <p:nvPr/>
            </p:nvSpPr>
            <p:spPr bwMode="auto">
              <a:xfrm>
                <a:off x="183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7" name="Oval 43"/>
              <p:cNvSpPr>
                <a:spLocks noChangeArrowheads="1"/>
              </p:cNvSpPr>
              <p:nvPr/>
            </p:nvSpPr>
            <p:spPr bwMode="auto">
              <a:xfrm>
                <a:off x="25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8" name="Oval 44"/>
              <p:cNvSpPr>
                <a:spLocks noChangeArrowheads="1"/>
              </p:cNvSpPr>
              <p:nvPr/>
            </p:nvSpPr>
            <p:spPr bwMode="auto">
              <a:xfrm>
                <a:off x="35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09" name="Oval 45"/>
              <p:cNvSpPr>
                <a:spLocks noChangeArrowheads="1"/>
              </p:cNvSpPr>
              <p:nvPr/>
            </p:nvSpPr>
            <p:spPr bwMode="auto">
              <a:xfrm>
                <a:off x="2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0" name="Oval 46"/>
              <p:cNvSpPr>
                <a:spLocks noChangeArrowheads="1"/>
              </p:cNvSpPr>
              <p:nvPr/>
            </p:nvSpPr>
            <p:spPr bwMode="auto">
              <a:xfrm>
                <a:off x="320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1" name="Oval 47"/>
              <p:cNvSpPr>
                <a:spLocks noChangeArrowheads="1"/>
              </p:cNvSpPr>
              <p:nvPr/>
            </p:nvSpPr>
            <p:spPr bwMode="auto">
              <a:xfrm>
                <a:off x="1396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2" name="Oval 48"/>
              <p:cNvSpPr>
                <a:spLocks noChangeArrowheads="1"/>
              </p:cNvSpPr>
              <p:nvPr/>
            </p:nvSpPr>
            <p:spPr bwMode="auto">
              <a:xfrm>
                <a:off x="1253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3" name="Oval 49"/>
              <p:cNvSpPr>
                <a:spLocks noChangeArrowheads="1"/>
              </p:cNvSpPr>
              <p:nvPr/>
            </p:nvSpPr>
            <p:spPr bwMode="auto">
              <a:xfrm>
                <a:off x="17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4" name="Oval 50"/>
              <p:cNvSpPr>
                <a:spLocks noChangeArrowheads="1"/>
              </p:cNvSpPr>
              <p:nvPr/>
            </p:nvSpPr>
            <p:spPr bwMode="auto">
              <a:xfrm>
                <a:off x="219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5" name="Oval 51"/>
              <p:cNvSpPr>
                <a:spLocks noChangeArrowheads="1"/>
              </p:cNvSpPr>
              <p:nvPr/>
            </p:nvSpPr>
            <p:spPr bwMode="auto">
              <a:xfrm>
                <a:off x="99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6" name="Oval 52"/>
              <p:cNvSpPr>
                <a:spLocks noChangeArrowheads="1"/>
              </p:cNvSpPr>
              <p:nvPr/>
            </p:nvSpPr>
            <p:spPr bwMode="auto">
              <a:xfrm>
                <a:off x="1236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7" name="Oval 53"/>
              <p:cNvSpPr>
                <a:spLocks noChangeArrowheads="1"/>
              </p:cNvSpPr>
              <p:nvPr/>
            </p:nvSpPr>
            <p:spPr bwMode="auto">
              <a:xfrm>
                <a:off x="260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8" name="Oval 54"/>
              <p:cNvSpPr>
                <a:spLocks noChangeArrowheads="1"/>
              </p:cNvSpPr>
              <p:nvPr/>
            </p:nvSpPr>
            <p:spPr bwMode="auto">
              <a:xfrm>
                <a:off x="950" y="332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19" name="Oval 55"/>
              <p:cNvSpPr>
                <a:spLocks noChangeArrowheads="1"/>
              </p:cNvSpPr>
              <p:nvPr/>
            </p:nvSpPr>
            <p:spPr bwMode="auto">
              <a:xfrm>
                <a:off x="14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0" name="Oval 56"/>
              <p:cNvSpPr>
                <a:spLocks noChangeArrowheads="1"/>
              </p:cNvSpPr>
              <p:nvPr/>
            </p:nvSpPr>
            <p:spPr bwMode="auto">
              <a:xfrm>
                <a:off x="943" y="326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1" name="Oval 57"/>
              <p:cNvSpPr>
                <a:spLocks noChangeArrowheads="1"/>
              </p:cNvSpPr>
              <p:nvPr/>
            </p:nvSpPr>
            <p:spPr bwMode="auto">
              <a:xfrm>
                <a:off x="1271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2" name="Oval 58"/>
              <p:cNvSpPr>
                <a:spLocks noChangeArrowheads="1"/>
              </p:cNvSpPr>
              <p:nvPr/>
            </p:nvSpPr>
            <p:spPr bwMode="auto">
              <a:xfrm>
                <a:off x="957" y="348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3" name="Oval 59"/>
              <p:cNvSpPr>
                <a:spLocks noChangeArrowheads="1"/>
              </p:cNvSpPr>
              <p:nvPr/>
            </p:nvSpPr>
            <p:spPr bwMode="auto">
              <a:xfrm>
                <a:off x="1651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4" name="Oval 60"/>
              <p:cNvSpPr>
                <a:spLocks noChangeArrowheads="1"/>
              </p:cNvSpPr>
              <p:nvPr/>
            </p:nvSpPr>
            <p:spPr bwMode="auto">
              <a:xfrm>
                <a:off x="1044" y="32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5" name="Oval 61"/>
              <p:cNvSpPr>
                <a:spLocks noChangeArrowheads="1"/>
              </p:cNvSpPr>
              <p:nvPr/>
            </p:nvSpPr>
            <p:spPr bwMode="auto">
              <a:xfrm>
                <a:off x="2070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6" name="Oval 62"/>
              <p:cNvSpPr>
                <a:spLocks noChangeArrowheads="1"/>
              </p:cNvSpPr>
              <p:nvPr/>
            </p:nvSpPr>
            <p:spPr bwMode="auto">
              <a:xfrm>
                <a:off x="299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7" name="Oval 63"/>
              <p:cNvSpPr>
                <a:spLocks noChangeArrowheads="1"/>
              </p:cNvSpPr>
              <p:nvPr/>
            </p:nvSpPr>
            <p:spPr bwMode="auto">
              <a:xfrm>
                <a:off x="221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8" name="Oval 64"/>
              <p:cNvSpPr>
                <a:spLocks noChangeArrowheads="1"/>
              </p:cNvSpPr>
              <p:nvPr/>
            </p:nvSpPr>
            <p:spPr bwMode="auto">
              <a:xfrm>
                <a:off x="106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29" name="Oval 65"/>
              <p:cNvSpPr>
                <a:spLocks noChangeArrowheads="1"/>
              </p:cNvSpPr>
              <p:nvPr/>
            </p:nvSpPr>
            <p:spPr bwMode="auto">
              <a:xfrm>
                <a:off x="17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0" name="Oval 66"/>
              <p:cNvSpPr>
                <a:spLocks noChangeArrowheads="1"/>
              </p:cNvSpPr>
              <p:nvPr/>
            </p:nvSpPr>
            <p:spPr bwMode="auto">
              <a:xfrm>
                <a:off x="1986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1" name="Oval 67"/>
              <p:cNvSpPr>
                <a:spLocks noChangeArrowheads="1"/>
              </p:cNvSpPr>
              <p:nvPr/>
            </p:nvSpPr>
            <p:spPr bwMode="auto">
              <a:xfrm>
                <a:off x="165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2" name="Oval 68"/>
              <p:cNvSpPr>
                <a:spLocks noChangeArrowheads="1"/>
              </p:cNvSpPr>
              <p:nvPr/>
            </p:nvSpPr>
            <p:spPr bwMode="auto">
              <a:xfrm>
                <a:off x="2060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3" name="Oval 69"/>
              <p:cNvSpPr>
                <a:spLocks noChangeArrowheads="1"/>
              </p:cNvSpPr>
              <p:nvPr/>
            </p:nvSpPr>
            <p:spPr bwMode="auto">
              <a:xfrm>
                <a:off x="1096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4" name="Oval 70"/>
              <p:cNvSpPr>
                <a:spLocks noChangeArrowheads="1"/>
              </p:cNvSpPr>
              <p:nvPr/>
            </p:nvSpPr>
            <p:spPr bwMode="auto">
              <a:xfrm>
                <a:off x="2171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5" name="Oval 71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6" name="Oval 72"/>
              <p:cNvSpPr>
                <a:spLocks noChangeArrowheads="1"/>
              </p:cNvSpPr>
              <p:nvPr/>
            </p:nvSpPr>
            <p:spPr bwMode="auto">
              <a:xfrm>
                <a:off x="2493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7" name="Oval 73"/>
              <p:cNvSpPr>
                <a:spLocks noChangeArrowheads="1"/>
              </p:cNvSpPr>
              <p:nvPr/>
            </p:nvSpPr>
            <p:spPr bwMode="auto">
              <a:xfrm>
                <a:off x="27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8" name="Oval 74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39" name="Oval 75"/>
              <p:cNvSpPr>
                <a:spLocks noChangeArrowheads="1"/>
              </p:cNvSpPr>
              <p:nvPr/>
            </p:nvSpPr>
            <p:spPr bwMode="auto">
              <a:xfrm>
                <a:off x="1327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0" name="Oval 76"/>
              <p:cNvSpPr>
                <a:spLocks noChangeArrowheads="1"/>
              </p:cNvSpPr>
              <p:nvPr/>
            </p:nvSpPr>
            <p:spPr bwMode="auto">
              <a:xfrm>
                <a:off x="2147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1" name="Oval 77"/>
              <p:cNvSpPr>
                <a:spLocks noChangeArrowheads="1"/>
              </p:cNvSpPr>
              <p:nvPr/>
            </p:nvSpPr>
            <p:spPr bwMode="auto">
              <a:xfrm>
                <a:off x="1103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2" name="Oval 78"/>
              <p:cNvSpPr>
                <a:spLocks noChangeArrowheads="1"/>
              </p:cNvSpPr>
              <p:nvPr/>
            </p:nvSpPr>
            <p:spPr bwMode="auto">
              <a:xfrm>
                <a:off x="880" y="150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3" name="Oval 79"/>
              <p:cNvSpPr>
                <a:spLocks noChangeArrowheads="1"/>
              </p:cNvSpPr>
              <p:nvPr/>
            </p:nvSpPr>
            <p:spPr bwMode="auto">
              <a:xfrm>
                <a:off x="165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4" name="Oval 80"/>
              <p:cNvSpPr>
                <a:spLocks noChangeArrowheads="1"/>
              </p:cNvSpPr>
              <p:nvPr/>
            </p:nvSpPr>
            <p:spPr bwMode="auto">
              <a:xfrm>
                <a:off x="1424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5" name="Oval 81"/>
              <p:cNvSpPr>
                <a:spLocks noChangeArrowheads="1"/>
              </p:cNvSpPr>
              <p:nvPr/>
            </p:nvSpPr>
            <p:spPr bwMode="auto">
              <a:xfrm>
                <a:off x="138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6" name="Oval 82"/>
              <p:cNvSpPr>
                <a:spLocks noChangeArrowheads="1"/>
              </p:cNvSpPr>
              <p:nvPr/>
            </p:nvSpPr>
            <p:spPr bwMode="auto">
              <a:xfrm>
                <a:off x="205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7" name="Oval 83"/>
              <p:cNvSpPr>
                <a:spLocks noChangeArrowheads="1"/>
              </p:cNvSpPr>
              <p:nvPr/>
            </p:nvSpPr>
            <p:spPr bwMode="auto">
              <a:xfrm>
                <a:off x="156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8" name="Oval 84"/>
              <p:cNvSpPr>
                <a:spLocks noChangeArrowheads="1"/>
              </p:cNvSpPr>
              <p:nvPr/>
            </p:nvSpPr>
            <p:spPr bwMode="auto">
              <a:xfrm>
                <a:off x="1700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49" name="Oval 85"/>
              <p:cNvSpPr>
                <a:spLocks noChangeArrowheads="1"/>
              </p:cNvSpPr>
              <p:nvPr/>
            </p:nvSpPr>
            <p:spPr bwMode="auto">
              <a:xfrm>
                <a:off x="24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0" name="Oval 86"/>
              <p:cNvSpPr>
                <a:spLocks noChangeArrowheads="1"/>
              </p:cNvSpPr>
              <p:nvPr/>
            </p:nvSpPr>
            <p:spPr bwMode="auto">
              <a:xfrm>
                <a:off x="1777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1" name="Oval 87"/>
              <p:cNvSpPr>
                <a:spLocks noChangeArrowheads="1"/>
              </p:cNvSpPr>
              <p:nvPr/>
            </p:nvSpPr>
            <p:spPr bwMode="auto">
              <a:xfrm>
                <a:off x="149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2" name="Oval 88"/>
              <p:cNvSpPr>
                <a:spLocks noChangeArrowheads="1"/>
              </p:cNvSpPr>
              <p:nvPr/>
            </p:nvSpPr>
            <p:spPr bwMode="auto">
              <a:xfrm>
                <a:off x="168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3" name="Oval 89"/>
              <p:cNvSpPr>
                <a:spLocks noChangeArrowheads="1"/>
              </p:cNvSpPr>
              <p:nvPr/>
            </p:nvSpPr>
            <p:spPr bwMode="auto">
              <a:xfrm>
                <a:off x="1253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4" name="Oval 90"/>
              <p:cNvSpPr>
                <a:spLocks noChangeArrowheads="1"/>
              </p:cNvSpPr>
              <p:nvPr/>
            </p:nvSpPr>
            <p:spPr bwMode="auto">
              <a:xfrm>
                <a:off x="1382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5" name="Oval 91"/>
              <p:cNvSpPr>
                <a:spLocks noChangeArrowheads="1"/>
              </p:cNvSpPr>
              <p:nvPr/>
            </p:nvSpPr>
            <p:spPr bwMode="auto">
              <a:xfrm>
                <a:off x="10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6" name="Oval 92"/>
              <p:cNvSpPr>
                <a:spLocks noChangeArrowheads="1"/>
              </p:cNvSpPr>
              <p:nvPr/>
            </p:nvSpPr>
            <p:spPr bwMode="auto">
              <a:xfrm>
                <a:off x="220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7" name="Oval 93"/>
              <p:cNvSpPr>
                <a:spLocks noChangeArrowheads="1"/>
              </p:cNvSpPr>
              <p:nvPr/>
            </p:nvSpPr>
            <p:spPr bwMode="auto">
              <a:xfrm>
                <a:off x="1173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8" name="Oval 94"/>
              <p:cNvSpPr>
                <a:spLocks noChangeArrowheads="1"/>
              </p:cNvSpPr>
              <p:nvPr/>
            </p:nvSpPr>
            <p:spPr bwMode="auto">
              <a:xfrm>
                <a:off x="17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59" name="Oval 95"/>
              <p:cNvSpPr>
                <a:spLocks noChangeArrowheads="1"/>
              </p:cNvSpPr>
              <p:nvPr/>
            </p:nvSpPr>
            <p:spPr bwMode="auto">
              <a:xfrm>
                <a:off x="31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0" name="Oval 96"/>
              <p:cNvSpPr>
                <a:spLocks noChangeArrowheads="1"/>
              </p:cNvSpPr>
              <p:nvPr/>
            </p:nvSpPr>
            <p:spPr bwMode="auto">
              <a:xfrm>
                <a:off x="18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1" name="Oval 97"/>
              <p:cNvSpPr>
                <a:spLocks noChangeArrowheads="1"/>
              </p:cNvSpPr>
              <p:nvPr/>
            </p:nvSpPr>
            <p:spPr bwMode="auto">
              <a:xfrm>
                <a:off x="283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2" name="Oval 98"/>
              <p:cNvSpPr>
                <a:spLocks noChangeArrowheads="1"/>
              </p:cNvSpPr>
              <p:nvPr/>
            </p:nvSpPr>
            <p:spPr bwMode="auto">
              <a:xfrm>
                <a:off x="141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3" name="Oval 99"/>
              <p:cNvSpPr>
                <a:spLocks noChangeArrowheads="1"/>
              </p:cNvSpPr>
              <p:nvPr/>
            </p:nvSpPr>
            <p:spPr bwMode="auto">
              <a:xfrm>
                <a:off x="1864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4" name="Oval 100"/>
              <p:cNvSpPr>
                <a:spLocks noChangeArrowheads="1"/>
              </p:cNvSpPr>
              <p:nvPr/>
            </p:nvSpPr>
            <p:spPr bwMode="auto">
              <a:xfrm>
                <a:off x="261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5" name="Oval 101"/>
              <p:cNvSpPr>
                <a:spLocks noChangeArrowheads="1"/>
              </p:cNvSpPr>
              <p:nvPr/>
            </p:nvSpPr>
            <p:spPr bwMode="auto">
              <a:xfrm>
                <a:off x="195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6" name="Oval 102"/>
              <p:cNvSpPr>
                <a:spLocks noChangeArrowheads="1"/>
              </p:cNvSpPr>
              <p:nvPr/>
            </p:nvSpPr>
            <p:spPr bwMode="auto">
              <a:xfrm>
                <a:off x="121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7" name="Oval 103"/>
              <p:cNvSpPr>
                <a:spLocks noChangeArrowheads="1"/>
              </p:cNvSpPr>
              <p:nvPr/>
            </p:nvSpPr>
            <p:spPr bwMode="auto">
              <a:xfrm>
                <a:off x="90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8" name="Oval 104"/>
              <p:cNvSpPr>
                <a:spLocks noChangeArrowheads="1"/>
              </p:cNvSpPr>
              <p:nvPr/>
            </p:nvSpPr>
            <p:spPr bwMode="auto">
              <a:xfrm>
                <a:off x="932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69" name="Oval 105"/>
              <p:cNvSpPr>
                <a:spLocks noChangeArrowheads="1"/>
              </p:cNvSpPr>
              <p:nvPr/>
            </p:nvSpPr>
            <p:spPr bwMode="auto">
              <a:xfrm>
                <a:off x="16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0" name="Oval 106"/>
              <p:cNvSpPr>
                <a:spLocks noChangeArrowheads="1"/>
              </p:cNvSpPr>
              <p:nvPr/>
            </p:nvSpPr>
            <p:spPr bwMode="auto">
              <a:xfrm>
                <a:off x="22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1" name="Oval 107"/>
              <p:cNvSpPr>
                <a:spLocks noChangeArrowheads="1"/>
              </p:cNvSpPr>
              <p:nvPr/>
            </p:nvSpPr>
            <p:spPr bwMode="auto">
              <a:xfrm>
                <a:off x="1341" y="34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2" name="Oval 108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3" name="Oval 109"/>
              <p:cNvSpPr>
                <a:spLocks noChangeArrowheads="1"/>
              </p:cNvSpPr>
              <p:nvPr/>
            </p:nvSpPr>
            <p:spPr bwMode="auto">
              <a:xfrm>
                <a:off x="2493" y="35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4" name="Oval 110"/>
              <p:cNvSpPr>
                <a:spLocks noChangeArrowheads="1"/>
              </p:cNvSpPr>
              <p:nvPr/>
            </p:nvSpPr>
            <p:spPr bwMode="auto">
              <a:xfrm>
                <a:off x="1121" y="15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5" name="Oval 111"/>
              <p:cNvSpPr>
                <a:spLocks noChangeArrowheads="1"/>
              </p:cNvSpPr>
              <p:nvPr/>
            </p:nvSpPr>
            <p:spPr bwMode="auto">
              <a:xfrm>
                <a:off x="1665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6" name="Oval 112"/>
              <p:cNvSpPr>
                <a:spLocks noChangeArrowheads="1"/>
              </p:cNvSpPr>
              <p:nvPr/>
            </p:nvSpPr>
            <p:spPr bwMode="auto">
              <a:xfrm>
                <a:off x="33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7" name="Oval 113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8" name="Oval 114"/>
              <p:cNvSpPr>
                <a:spLocks noChangeArrowheads="1"/>
              </p:cNvSpPr>
              <p:nvPr/>
            </p:nvSpPr>
            <p:spPr bwMode="auto">
              <a:xfrm>
                <a:off x="21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79" name="Oval 115"/>
              <p:cNvSpPr>
                <a:spLocks noChangeArrowheads="1"/>
              </p:cNvSpPr>
              <p:nvPr/>
            </p:nvSpPr>
            <p:spPr bwMode="auto">
              <a:xfrm>
                <a:off x="129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0" name="Oval 116"/>
              <p:cNvSpPr>
                <a:spLocks noChangeArrowheads="1"/>
              </p:cNvSpPr>
              <p:nvPr/>
            </p:nvSpPr>
            <p:spPr bwMode="auto">
              <a:xfrm>
                <a:off x="39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1" name="Oval 117"/>
              <p:cNvSpPr>
                <a:spLocks noChangeArrowheads="1"/>
              </p:cNvSpPr>
              <p:nvPr/>
            </p:nvSpPr>
            <p:spPr bwMode="auto">
              <a:xfrm>
                <a:off x="207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2" name="Oval 118"/>
              <p:cNvSpPr>
                <a:spLocks noChangeArrowheads="1"/>
              </p:cNvSpPr>
              <p:nvPr/>
            </p:nvSpPr>
            <p:spPr bwMode="auto">
              <a:xfrm>
                <a:off x="3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3" name="Oval 119"/>
              <p:cNvSpPr>
                <a:spLocks noChangeArrowheads="1"/>
              </p:cNvSpPr>
              <p:nvPr/>
            </p:nvSpPr>
            <p:spPr bwMode="auto">
              <a:xfrm>
                <a:off x="8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4" name="Oval 120"/>
              <p:cNvSpPr>
                <a:spLocks noChangeArrowheads="1"/>
              </p:cNvSpPr>
              <p:nvPr/>
            </p:nvSpPr>
            <p:spPr bwMode="auto">
              <a:xfrm>
                <a:off x="237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5" name="Oval 121"/>
              <p:cNvSpPr>
                <a:spLocks noChangeArrowheads="1"/>
              </p:cNvSpPr>
              <p:nvPr/>
            </p:nvSpPr>
            <p:spPr bwMode="auto">
              <a:xfrm>
                <a:off x="197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6" name="Oval 122"/>
              <p:cNvSpPr>
                <a:spLocks noChangeArrowheads="1"/>
              </p:cNvSpPr>
              <p:nvPr/>
            </p:nvSpPr>
            <p:spPr bwMode="auto">
              <a:xfrm>
                <a:off x="1166" y="2576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7" name="Oval 123"/>
              <p:cNvSpPr>
                <a:spLocks noChangeArrowheads="1"/>
              </p:cNvSpPr>
              <p:nvPr/>
            </p:nvSpPr>
            <p:spPr bwMode="auto">
              <a:xfrm>
                <a:off x="30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8" name="Oval 124"/>
              <p:cNvSpPr>
                <a:spLocks noChangeArrowheads="1"/>
              </p:cNvSpPr>
              <p:nvPr/>
            </p:nvSpPr>
            <p:spPr bwMode="auto">
              <a:xfrm>
                <a:off x="21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89" name="Oval 125"/>
              <p:cNvSpPr>
                <a:spLocks noChangeArrowheads="1"/>
              </p:cNvSpPr>
              <p:nvPr/>
            </p:nvSpPr>
            <p:spPr bwMode="auto">
              <a:xfrm>
                <a:off x="1159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0" name="Oval 126"/>
              <p:cNvSpPr>
                <a:spLocks noChangeArrowheads="1"/>
              </p:cNvSpPr>
              <p:nvPr/>
            </p:nvSpPr>
            <p:spPr bwMode="auto">
              <a:xfrm>
                <a:off x="1616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1" name="Oval 127"/>
              <p:cNvSpPr>
                <a:spLocks noChangeArrowheads="1"/>
              </p:cNvSpPr>
              <p:nvPr/>
            </p:nvSpPr>
            <p:spPr bwMode="auto">
              <a:xfrm>
                <a:off x="12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2" name="Oval 128"/>
              <p:cNvSpPr>
                <a:spLocks noChangeArrowheads="1"/>
              </p:cNvSpPr>
              <p:nvPr/>
            </p:nvSpPr>
            <p:spPr bwMode="auto">
              <a:xfrm>
                <a:off x="154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3" name="Oval 129"/>
              <p:cNvSpPr>
                <a:spLocks noChangeArrowheads="1"/>
              </p:cNvSpPr>
              <p:nvPr/>
            </p:nvSpPr>
            <p:spPr bwMode="auto">
              <a:xfrm>
                <a:off x="194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4" name="Oval 130"/>
              <p:cNvSpPr>
                <a:spLocks noChangeArrowheads="1"/>
              </p:cNvSpPr>
              <p:nvPr/>
            </p:nvSpPr>
            <p:spPr bwMode="auto">
              <a:xfrm>
                <a:off x="28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5" name="Oval 131"/>
              <p:cNvSpPr>
                <a:spLocks noChangeArrowheads="1"/>
              </p:cNvSpPr>
              <p:nvPr/>
            </p:nvSpPr>
            <p:spPr bwMode="auto">
              <a:xfrm>
                <a:off x="2454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6" name="Oval 132"/>
              <p:cNvSpPr>
                <a:spLocks noChangeArrowheads="1"/>
              </p:cNvSpPr>
              <p:nvPr/>
            </p:nvSpPr>
            <p:spPr bwMode="auto">
              <a:xfrm>
                <a:off x="180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7" name="Oval 133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8" name="Oval 134"/>
              <p:cNvSpPr>
                <a:spLocks noChangeArrowheads="1"/>
              </p:cNvSpPr>
              <p:nvPr/>
            </p:nvSpPr>
            <p:spPr bwMode="auto">
              <a:xfrm>
                <a:off x="20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99" name="Oval 135"/>
              <p:cNvSpPr>
                <a:spLocks noChangeArrowheads="1"/>
              </p:cNvSpPr>
              <p:nvPr/>
            </p:nvSpPr>
            <p:spPr bwMode="auto">
              <a:xfrm>
                <a:off x="23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0" name="Oval 136"/>
              <p:cNvSpPr>
                <a:spLocks noChangeArrowheads="1"/>
              </p:cNvSpPr>
              <p:nvPr/>
            </p:nvSpPr>
            <p:spPr bwMode="auto">
              <a:xfrm>
                <a:off x="326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1" name="Oval 137"/>
              <p:cNvSpPr>
                <a:spLocks noChangeArrowheads="1"/>
              </p:cNvSpPr>
              <p:nvPr/>
            </p:nvSpPr>
            <p:spPr bwMode="auto">
              <a:xfrm>
                <a:off x="1731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2" name="Oval 138"/>
              <p:cNvSpPr>
                <a:spLocks noChangeArrowheads="1"/>
              </p:cNvSpPr>
              <p:nvPr/>
            </p:nvSpPr>
            <p:spPr bwMode="auto">
              <a:xfrm>
                <a:off x="193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3" name="Oval 139"/>
              <p:cNvSpPr>
                <a:spLocks noChangeArrowheads="1"/>
              </p:cNvSpPr>
              <p:nvPr/>
            </p:nvSpPr>
            <p:spPr bwMode="auto">
              <a:xfrm>
                <a:off x="1752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4" name="Oval 140"/>
              <p:cNvSpPr>
                <a:spLocks noChangeArrowheads="1"/>
              </p:cNvSpPr>
              <p:nvPr/>
            </p:nvSpPr>
            <p:spPr bwMode="auto">
              <a:xfrm>
                <a:off x="1519" y="340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5" name="Oval 141"/>
              <p:cNvSpPr>
                <a:spLocks noChangeArrowheads="1"/>
              </p:cNvSpPr>
              <p:nvPr/>
            </p:nvSpPr>
            <p:spPr bwMode="auto">
              <a:xfrm>
                <a:off x="13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6" name="Oval 142"/>
              <p:cNvSpPr>
                <a:spLocks noChangeArrowheads="1"/>
              </p:cNvSpPr>
              <p:nvPr/>
            </p:nvSpPr>
            <p:spPr bwMode="auto">
              <a:xfrm>
                <a:off x="957" y="354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7" name="Oval 143"/>
              <p:cNvSpPr>
                <a:spLocks noChangeArrowheads="1"/>
              </p:cNvSpPr>
              <p:nvPr/>
            </p:nvSpPr>
            <p:spPr bwMode="auto">
              <a:xfrm>
                <a:off x="17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8" name="Oval 144"/>
              <p:cNvSpPr>
                <a:spLocks noChangeArrowheads="1"/>
              </p:cNvSpPr>
              <p:nvPr/>
            </p:nvSpPr>
            <p:spPr bwMode="auto">
              <a:xfrm>
                <a:off x="1128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09" name="Oval 145"/>
              <p:cNvSpPr>
                <a:spLocks noChangeArrowheads="1"/>
              </p:cNvSpPr>
              <p:nvPr/>
            </p:nvSpPr>
            <p:spPr bwMode="auto">
              <a:xfrm>
                <a:off x="130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0" name="Oval 146"/>
              <p:cNvSpPr>
                <a:spLocks noChangeArrowheads="1"/>
              </p:cNvSpPr>
              <p:nvPr/>
            </p:nvSpPr>
            <p:spPr bwMode="auto">
              <a:xfrm>
                <a:off x="18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1" name="Oval 147"/>
              <p:cNvSpPr>
                <a:spLocks noChangeArrowheads="1"/>
              </p:cNvSpPr>
              <p:nvPr/>
            </p:nvSpPr>
            <p:spPr bwMode="auto">
              <a:xfrm>
                <a:off x="1382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2" name="Oval 148"/>
              <p:cNvSpPr>
                <a:spLocks noChangeArrowheads="1"/>
              </p:cNvSpPr>
              <p:nvPr/>
            </p:nvSpPr>
            <p:spPr bwMode="auto">
              <a:xfrm>
                <a:off x="35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3" name="Oval 149"/>
              <p:cNvSpPr>
                <a:spLocks noChangeArrowheads="1"/>
              </p:cNvSpPr>
              <p:nvPr/>
            </p:nvSpPr>
            <p:spPr bwMode="auto">
              <a:xfrm>
                <a:off x="38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4" name="Oval 150"/>
              <p:cNvSpPr>
                <a:spLocks noChangeArrowheads="1"/>
              </p:cNvSpPr>
              <p:nvPr/>
            </p:nvSpPr>
            <p:spPr bwMode="auto">
              <a:xfrm>
                <a:off x="17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5" name="Oval 151"/>
              <p:cNvSpPr>
                <a:spLocks noChangeArrowheads="1"/>
              </p:cNvSpPr>
              <p:nvPr/>
            </p:nvSpPr>
            <p:spPr bwMode="auto">
              <a:xfrm>
                <a:off x="2070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6" name="Oval 152"/>
              <p:cNvSpPr>
                <a:spLocks noChangeArrowheads="1"/>
              </p:cNvSpPr>
              <p:nvPr/>
            </p:nvSpPr>
            <p:spPr bwMode="auto">
              <a:xfrm>
                <a:off x="1218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7" name="Oval 153"/>
              <p:cNvSpPr>
                <a:spLocks noChangeArrowheads="1"/>
              </p:cNvSpPr>
              <p:nvPr/>
            </p:nvSpPr>
            <p:spPr bwMode="auto">
              <a:xfrm>
                <a:off x="1836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8" name="Oval 154"/>
              <p:cNvSpPr>
                <a:spLocks noChangeArrowheads="1"/>
              </p:cNvSpPr>
              <p:nvPr/>
            </p:nvSpPr>
            <p:spPr bwMode="auto">
              <a:xfrm>
                <a:off x="178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19" name="Oval 155"/>
              <p:cNvSpPr>
                <a:spLocks noChangeArrowheads="1"/>
              </p:cNvSpPr>
              <p:nvPr/>
            </p:nvSpPr>
            <p:spPr bwMode="auto">
              <a:xfrm>
                <a:off x="196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0" name="Oval 156"/>
              <p:cNvSpPr>
                <a:spLocks noChangeArrowheads="1"/>
              </p:cNvSpPr>
              <p:nvPr/>
            </p:nvSpPr>
            <p:spPr bwMode="auto">
              <a:xfrm>
                <a:off x="1847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1" name="Oval 157"/>
              <p:cNvSpPr>
                <a:spLocks noChangeArrowheads="1"/>
              </p:cNvSpPr>
              <p:nvPr/>
            </p:nvSpPr>
            <p:spPr bwMode="auto">
              <a:xfrm>
                <a:off x="103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2" name="Oval 158"/>
              <p:cNvSpPr>
                <a:spLocks noChangeArrowheads="1"/>
              </p:cNvSpPr>
              <p:nvPr/>
            </p:nvSpPr>
            <p:spPr bwMode="auto">
              <a:xfrm>
                <a:off x="21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3" name="Oval 159"/>
              <p:cNvSpPr>
                <a:spLocks noChangeArrowheads="1"/>
              </p:cNvSpPr>
              <p:nvPr/>
            </p:nvSpPr>
            <p:spPr bwMode="auto">
              <a:xfrm>
                <a:off x="11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4" name="Oval 160"/>
              <p:cNvSpPr>
                <a:spLocks noChangeArrowheads="1"/>
              </p:cNvSpPr>
              <p:nvPr/>
            </p:nvSpPr>
            <p:spPr bwMode="auto">
              <a:xfrm>
                <a:off x="11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5" name="Oval 161"/>
              <p:cNvSpPr>
                <a:spLocks noChangeArrowheads="1"/>
              </p:cNvSpPr>
              <p:nvPr/>
            </p:nvSpPr>
            <p:spPr bwMode="auto">
              <a:xfrm>
                <a:off x="179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6" name="Oval 162"/>
              <p:cNvSpPr>
                <a:spLocks noChangeArrowheads="1"/>
              </p:cNvSpPr>
              <p:nvPr/>
            </p:nvSpPr>
            <p:spPr bwMode="auto">
              <a:xfrm>
                <a:off x="12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7" name="Oval 163"/>
              <p:cNvSpPr>
                <a:spLocks noChangeArrowheads="1"/>
              </p:cNvSpPr>
              <p:nvPr/>
            </p:nvSpPr>
            <p:spPr bwMode="auto">
              <a:xfrm>
                <a:off x="126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8" name="Oval 164"/>
              <p:cNvSpPr>
                <a:spLocks noChangeArrowheads="1"/>
              </p:cNvSpPr>
              <p:nvPr/>
            </p:nvSpPr>
            <p:spPr bwMode="auto">
              <a:xfrm>
                <a:off x="1023" y="1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29" name="Oval 165"/>
              <p:cNvSpPr>
                <a:spLocks noChangeArrowheads="1"/>
              </p:cNvSpPr>
              <p:nvPr/>
            </p:nvSpPr>
            <p:spPr bwMode="auto">
              <a:xfrm>
                <a:off x="1285" y="30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0" name="Oval 166"/>
              <p:cNvSpPr>
                <a:spLocks noChangeArrowheads="1"/>
              </p:cNvSpPr>
              <p:nvPr/>
            </p:nvSpPr>
            <p:spPr bwMode="auto">
              <a:xfrm>
                <a:off x="89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1" name="Oval 167"/>
              <p:cNvSpPr>
                <a:spLocks noChangeArrowheads="1"/>
              </p:cNvSpPr>
              <p:nvPr/>
            </p:nvSpPr>
            <p:spPr bwMode="auto">
              <a:xfrm>
                <a:off x="1114" y="26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2" name="Oval 168"/>
              <p:cNvSpPr>
                <a:spLocks noChangeArrowheads="1"/>
              </p:cNvSpPr>
              <p:nvPr/>
            </p:nvSpPr>
            <p:spPr bwMode="auto">
              <a:xfrm>
                <a:off x="1620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3" name="Oval 169"/>
              <p:cNvSpPr>
                <a:spLocks noChangeArrowheads="1"/>
              </p:cNvSpPr>
              <p:nvPr/>
            </p:nvSpPr>
            <p:spPr bwMode="auto">
              <a:xfrm>
                <a:off x="1438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4" name="Oval 170"/>
              <p:cNvSpPr>
                <a:spLocks noChangeArrowheads="1"/>
              </p:cNvSpPr>
              <p:nvPr/>
            </p:nvSpPr>
            <p:spPr bwMode="auto">
              <a:xfrm>
                <a:off x="157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5" name="Oval 171"/>
              <p:cNvSpPr>
                <a:spLocks noChangeArrowheads="1"/>
              </p:cNvSpPr>
              <p:nvPr/>
            </p:nvSpPr>
            <p:spPr bwMode="auto">
              <a:xfrm>
                <a:off x="3334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6" name="Oval 172"/>
              <p:cNvSpPr>
                <a:spLocks noChangeArrowheads="1"/>
              </p:cNvSpPr>
              <p:nvPr/>
            </p:nvSpPr>
            <p:spPr bwMode="auto">
              <a:xfrm>
                <a:off x="2779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7" name="Oval 173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8" name="Oval 174"/>
              <p:cNvSpPr>
                <a:spLocks noChangeArrowheads="1"/>
              </p:cNvSpPr>
              <p:nvPr/>
            </p:nvSpPr>
            <p:spPr bwMode="auto">
              <a:xfrm>
                <a:off x="974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39" name="Oval 175"/>
              <p:cNvSpPr>
                <a:spLocks noChangeArrowheads="1"/>
              </p:cNvSpPr>
              <p:nvPr/>
            </p:nvSpPr>
            <p:spPr bwMode="auto">
              <a:xfrm>
                <a:off x="1850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0" name="Oval 176"/>
              <p:cNvSpPr>
                <a:spLocks noChangeArrowheads="1"/>
              </p:cNvSpPr>
              <p:nvPr/>
            </p:nvSpPr>
            <p:spPr bwMode="auto">
              <a:xfrm>
                <a:off x="1128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1" name="Oval 177"/>
              <p:cNvSpPr>
                <a:spLocks noChangeArrowheads="1"/>
              </p:cNvSpPr>
              <p:nvPr/>
            </p:nvSpPr>
            <p:spPr bwMode="auto">
              <a:xfrm>
                <a:off x="1934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2" name="Oval 178"/>
              <p:cNvSpPr>
                <a:spLocks noChangeArrowheads="1"/>
              </p:cNvSpPr>
              <p:nvPr/>
            </p:nvSpPr>
            <p:spPr bwMode="auto">
              <a:xfrm>
                <a:off x="135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3" name="Oval 179"/>
              <p:cNvSpPr>
                <a:spLocks noChangeArrowheads="1"/>
              </p:cNvSpPr>
              <p:nvPr/>
            </p:nvSpPr>
            <p:spPr bwMode="auto">
              <a:xfrm>
                <a:off x="14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5" name="Oval 180"/>
              <p:cNvSpPr>
                <a:spLocks noChangeArrowheads="1"/>
              </p:cNvSpPr>
              <p:nvPr/>
            </p:nvSpPr>
            <p:spPr bwMode="auto">
              <a:xfrm>
                <a:off x="136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6" name="Oval 181"/>
              <p:cNvSpPr>
                <a:spLocks noChangeArrowheads="1"/>
              </p:cNvSpPr>
              <p:nvPr/>
            </p:nvSpPr>
            <p:spPr bwMode="auto">
              <a:xfrm>
                <a:off x="224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7" name="Oval 182"/>
              <p:cNvSpPr>
                <a:spLocks noChangeArrowheads="1"/>
              </p:cNvSpPr>
              <p:nvPr/>
            </p:nvSpPr>
            <p:spPr bwMode="auto">
              <a:xfrm>
                <a:off x="1452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8" name="Oval 183"/>
              <p:cNvSpPr>
                <a:spLocks noChangeArrowheads="1"/>
              </p:cNvSpPr>
              <p:nvPr/>
            </p:nvSpPr>
            <p:spPr bwMode="auto">
              <a:xfrm>
                <a:off x="1581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49" name="Oval 184"/>
              <p:cNvSpPr>
                <a:spLocks noChangeArrowheads="1"/>
              </p:cNvSpPr>
              <p:nvPr/>
            </p:nvSpPr>
            <p:spPr bwMode="auto">
              <a:xfrm>
                <a:off x="10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0" name="Oval 185"/>
              <p:cNvSpPr>
                <a:spLocks noChangeArrowheads="1"/>
              </p:cNvSpPr>
              <p:nvPr/>
            </p:nvSpPr>
            <p:spPr bwMode="auto">
              <a:xfrm>
                <a:off x="17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1" name="Oval 186"/>
              <p:cNvSpPr>
                <a:spLocks noChangeArrowheads="1"/>
              </p:cNvSpPr>
              <p:nvPr/>
            </p:nvSpPr>
            <p:spPr bwMode="auto">
              <a:xfrm>
                <a:off x="2541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2" name="Oval 187"/>
              <p:cNvSpPr>
                <a:spLocks noChangeArrowheads="1"/>
              </p:cNvSpPr>
              <p:nvPr/>
            </p:nvSpPr>
            <p:spPr bwMode="auto">
              <a:xfrm>
                <a:off x="182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3" name="Oval 188"/>
              <p:cNvSpPr>
                <a:spLocks noChangeArrowheads="1"/>
              </p:cNvSpPr>
              <p:nvPr/>
            </p:nvSpPr>
            <p:spPr bwMode="auto">
              <a:xfrm>
                <a:off x="1065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4" name="Oval 189"/>
              <p:cNvSpPr>
                <a:spLocks noChangeArrowheads="1"/>
              </p:cNvSpPr>
              <p:nvPr/>
            </p:nvSpPr>
            <p:spPr bwMode="auto">
              <a:xfrm>
                <a:off x="1777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5" name="Oval 190"/>
              <p:cNvSpPr>
                <a:spLocks noChangeArrowheads="1"/>
              </p:cNvSpPr>
              <p:nvPr/>
            </p:nvSpPr>
            <p:spPr bwMode="auto">
              <a:xfrm>
                <a:off x="953" y="1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6" name="Oval 191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7" name="Oval 192"/>
              <p:cNvSpPr>
                <a:spLocks noChangeArrowheads="1"/>
              </p:cNvSpPr>
              <p:nvPr/>
            </p:nvSpPr>
            <p:spPr bwMode="auto">
              <a:xfrm>
                <a:off x="932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8" name="Oval 193"/>
              <p:cNvSpPr>
                <a:spLocks noChangeArrowheads="1"/>
              </p:cNvSpPr>
              <p:nvPr/>
            </p:nvSpPr>
            <p:spPr bwMode="auto">
              <a:xfrm>
                <a:off x="1047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59" name="Oval 194"/>
              <p:cNvSpPr>
                <a:spLocks noChangeArrowheads="1"/>
              </p:cNvSpPr>
              <p:nvPr/>
            </p:nvSpPr>
            <p:spPr bwMode="auto">
              <a:xfrm>
                <a:off x="1581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0" name="Oval 195"/>
              <p:cNvSpPr>
                <a:spLocks noChangeArrowheads="1"/>
              </p:cNvSpPr>
              <p:nvPr/>
            </p:nvSpPr>
            <p:spPr bwMode="auto">
              <a:xfrm>
                <a:off x="26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1" name="Oval 196"/>
              <p:cNvSpPr>
                <a:spLocks noChangeArrowheads="1"/>
              </p:cNvSpPr>
              <p:nvPr/>
            </p:nvSpPr>
            <p:spPr bwMode="auto">
              <a:xfrm>
                <a:off x="2161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2" name="Oval 197"/>
              <p:cNvSpPr>
                <a:spLocks noChangeArrowheads="1"/>
              </p:cNvSpPr>
              <p:nvPr/>
            </p:nvSpPr>
            <p:spPr bwMode="auto">
              <a:xfrm>
                <a:off x="24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3" name="Oval 198"/>
              <p:cNvSpPr>
                <a:spLocks noChangeArrowheads="1"/>
              </p:cNvSpPr>
              <p:nvPr/>
            </p:nvSpPr>
            <p:spPr bwMode="auto">
              <a:xfrm>
                <a:off x="217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4" name="Oval 199"/>
              <p:cNvSpPr>
                <a:spLocks noChangeArrowheads="1"/>
              </p:cNvSpPr>
              <p:nvPr/>
            </p:nvSpPr>
            <p:spPr bwMode="auto">
              <a:xfrm>
                <a:off x="149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5" name="Oval 200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6" name="Oval 201"/>
              <p:cNvSpPr>
                <a:spLocks noChangeArrowheads="1"/>
              </p:cNvSpPr>
              <p:nvPr/>
            </p:nvSpPr>
            <p:spPr bwMode="auto">
              <a:xfrm>
                <a:off x="2423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7" name="Oval 202"/>
              <p:cNvSpPr>
                <a:spLocks noChangeArrowheads="1"/>
              </p:cNvSpPr>
              <p:nvPr/>
            </p:nvSpPr>
            <p:spPr bwMode="auto">
              <a:xfrm>
                <a:off x="15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8" name="Oval 203"/>
              <p:cNvSpPr>
                <a:spLocks noChangeArrowheads="1"/>
              </p:cNvSpPr>
              <p:nvPr/>
            </p:nvSpPr>
            <p:spPr bwMode="auto">
              <a:xfrm>
                <a:off x="327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69" name="Oval 204"/>
              <p:cNvSpPr>
                <a:spLocks noChangeArrowheads="1"/>
              </p:cNvSpPr>
              <p:nvPr/>
            </p:nvSpPr>
            <p:spPr bwMode="auto">
              <a:xfrm>
                <a:off x="224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5" name="Group 406"/>
            <p:cNvGrpSpPr>
              <a:grpSpLocks/>
            </p:cNvGrpSpPr>
            <p:nvPr/>
          </p:nvGrpSpPr>
          <p:grpSpPr bwMode="auto">
            <a:xfrm>
              <a:off x="782" y="756"/>
              <a:ext cx="2800" cy="2825"/>
              <a:chOff x="782" y="756"/>
              <a:chExt cx="2800" cy="2825"/>
            </a:xfrm>
          </p:grpSpPr>
          <p:sp>
            <p:nvSpPr>
              <p:cNvPr id="4169" name="Oval 206"/>
              <p:cNvSpPr>
                <a:spLocks noChangeArrowheads="1"/>
              </p:cNvSpPr>
              <p:nvPr/>
            </p:nvSpPr>
            <p:spPr bwMode="auto">
              <a:xfrm>
                <a:off x="35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0" name="Oval 207"/>
              <p:cNvSpPr>
                <a:spLocks noChangeArrowheads="1"/>
              </p:cNvSpPr>
              <p:nvPr/>
            </p:nvSpPr>
            <p:spPr bwMode="auto">
              <a:xfrm>
                <a:off x="1543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1" name="Oval 208"/>
              <p:cNvSpPr>
                <a:spLocks noChangeArrowheads="1"/>
              </p:cNvSpPr>
              <p:nvPr/>
            </p:nvSpPr>
            <p:spPr bwMode="auto">
              <a:xfrm>
                <a:off x="1616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2" name="Oval 209"/>
              <p:cNvSpPr>
                <a:spLocks noChangeArrowheads="1"/>
              </p:cNvSpPr>
              <p:nvPr/>
            </p:nvSpPr>
            <p:spPr bwMode="auto">
              <a:xfrm>
                <a:off x="20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3" name="Oval 210"/>
              <p:cNvSpPr>
                <a:spLocks noChangeArrowheads="1"/>
              </p:cNvSpPr>
              <p:nvPr/>
            </p:nvSpPr>
            <p:spPr bwMode="auto">
              <a:xfrm>
                <a:off x="260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4" name="Oval 211"/>
              <p:cNvSpPr>
                <a:spLocks noChangeArrowheads="1"/>
              </p:cNvSpPr>
              <p:nvPr/>
            </p:nvSpPr>
            <p:spPr bwMode="auto">
              <a:xfrm>
                <a:off x="101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5" name="Oval 212"/>
              <p:cNvSpPr>
                <a:spLocks noChangeArrowheads="1"/>
              </p:cNvSpPr>
              <p:nvPr/>
            </p:nvSpPr>
            <p:spPr bwMode="auto">
              <a:xfrm>
                <a:off x="259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6" name="Oval 213"/>
              <p:cNvSpPr>
                <a:spLocks noChangeArrowheads="1"/>
              </p:cNvSpPr>
              <p:nvPr/>
            </p:nvSpPr>
            <p:spPr bwMode="auto">
              <a:xfrm>
                <a:off x="1498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7" name="Oval 214"/>
              <p:cNvSpPr>
                <a:spLocks noChangeArrowheads="1"/>
              </p:cNvSpPr>
              <p:nvPr/>
            </p:nvSpPr>
            <p:spPr bwMode="auto">
              <a:xfrm>
                <a:off x="1725" y="348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8" name="Oval 215"/>
              <p:cNvSpPr>
                <a:spLocks noChangeArrowheads="1"/>
              </p:cNvSpPr>
              <p:nvPr/>
            </p:nvSpPr>
            <p:spPr bwMode="auto">
              <a:xfrm>
                <a:off x="1794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79" name="Oval 216"/>
              <p:cNvSpPr>
                <a:spLocks noChangeArrowheads="1"/>
              </p:cNvSpPr>
              <p:nvPr/>
            </p:nvSpPr>
            <p:spPr bwMode="auto">
              <a:xfrm>
                <a:off x="2363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0" name="Oval 217"/>
              <p:cNvSpPr>
                <a:spLocks noChangeArrowheads="1"/>
              </p:cNvSpPr>
              <p:nvPr/>
            </p:nvSpPr>
            <p:spPr bwMode="auto">
              <a:xfrm>
                <a:off x="1993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1" name="Oval 218"/>
              <p:cNvSpPr>
                <a:spLocks noChangeArrowheads="1"/>
              </p:cNvSpPr>
              <p:nvPr/>
            </p:nvSpPr>
            <p:spPr bwMode="auto">
              <a:xfrm>
                <a:off x="166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2" name="Oval 219"/>
              <p:cNvSpPr>
                <a:spLocks noChangeArrowheads="1"/>
              </p:cNvSpPr>
              <p:nvPr/>
            </p:nvSpPr>
            <p:spPr bwMode="auto">
              <a:xfrm>
                <a:off x="144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3" name="Oval 220"/>
              <p:cNvSpPr>
                <a:spLocks noChangeArrowheads="1"/>
              </p:cNvSpPr>
              <p:nvPr/>
            </p:nvSpPr>
            <p:spPr bwMode="auto">
              <a:xfrm>
                <a:off x="1327" y="324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4" name="Oval 221"/>
              <p:cNvSpPr>
                <a:spLocks noChangeArrowheads="1"/>
              </p:cNvSpPr>
              <p:nvPr/>
            </p:nvSpPr>
            <p:spPr bwMode="auto">
              <a:xfrm>
                <a:off x="150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5" name="Oval 222"/>
              <p:cNvSpPr>
                <a:spLocks noChangeArrowheads="1"/>
              </p:cNvSpPr>
              <p:nvPr/>
            </p:nvSpPr>
            <p:spPr bwMode="auto">
              <a:xfrm>
                <a:off x="145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6" name="Oval 223"/>
              <p:cNvSpPr>
                <a:spLocks noChangeArrowheads="1"/>
              </p:cNvSpPr>
              <p:nvPr/>
            </p:nvSpPr>
            <p:spPr bwMode="auto">
              <a:xfrm>
                <a:off x="1131" y="20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7" name="Oval 224"/>
              <p:cNvSpPr>
                <a:spLocks noChangeArrowheads="1"/>
              </p:cNvSpPr>
              <p:nvPr/>
            </p:nvSpPr>
            <p:spPr bwMode="auto">
              <a:xfrm>
                <a:off x="159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8" name="Oval 225"/>
              <p:cNvSpPr>
                <a:spLocks noChangeArrowheads="1"/>
              </p:cNvSpPr>
              <p:nvPr/>
            </p:nvSpPr>
            <p:spPr bwMode="auto">
              <a:xfrm>
                <a:off x="2911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89" name="Oval 226"/>
              <p:cNvSpPr>
                <a:spLocks noChangeArrowheads="1"/>
              </p:cNvSpPr>
              <p:nvPr/>
            </p:nvSpPr>
            <p:spPr bwMode="auto">
              <a:xfrm>
                <a:off x="901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0" name="Oval 227"/>
              <p:cNvSpPr>
                <a:spLocks noChangeArrowheads="1"/>
              </p:cNvSpPr>
              <p:nvPr/>
            </p:nvSpPr>
            <p:spPr bwMode="auto">
              <a:xfrm>
                <a:off x="2482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1" name="Oval 228"/>
              <p:cNvSpPr>
                <a:spLocks noChangeArrowheads="1"/>
              </p:cNvSpPr>
              <p:nvPr/>
            </p:nvSpPr>
            <p:spPr bwMode="auto">
              <a:xfrm>
                <a:off x="193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2" name="Oval 229"/>
              <p:cNvSpPr>
                <a:spLocks noChangeArrowheads="1"/>
              </p:cNvSpPr>
              <p:nvPr/>
            </p:nvSpPr>
            <p:spPr bwMode="auto">
              <a:xfrm>
                <a:off x="1417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3" name="Oval 230"/>
              <p:cNvSpPr>
                <a:spLocks noChangeArrowheads="1"/>
              </p:cNvSpPr>
              <p:nvPr/>
            </p:nvSpPr>
            <p:spPr bwMode="auto">
              <a:xfrm>
                <a:off x="248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4" name="Oval 231"/>
              <p:cNvSpPr>
                <a:spLocks noChangeArrowheads="1"/>
              </p:cNvSpPr>
              <p:nvPr/>
            </p:nvSpPr>
            <p:spPr bwMode="auto">
              <a:xfrm>
                <a:off x="1368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5" name="Oval 232"/>
              <p:cNvSpPr>
                <a:spLocks noChangeArrowheads="1"/>
              </p:cNvSpPr>
              <p:nvPr/>
            </p:nvSpPr>
            <p:spPr bwMode="auto">
              <a:xfrm>
                <a:off x="1267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6" name="Oval 233"/>
              <p:cNvSpPr>
                <a:spLocks noChangeArrowheads="1"/>
              </p:cNvSpPr>
              <p:nvPr/>
            </p:nvSpPr>
            <p:spPr bwMode="auto">
              <a:xfrm>
                <a:off x="11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7" name="Oval 234"/>
              <p:cNvSpPr>
                <a:spLocks noChangeArrowheads="1"/>
              </p:cNvSpPr>
              <p:nvPr/>
            </p:nvSpPr>
            <p:spPr bwMode="auto">
              <a:xfrm>
                <a:off x="12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8" name="Oval 235"/>
              <p:cNvSpPr>
                <a:spLocks noChangeArrowheads="1"/>
              </p:cNvSpPr>
              <p:nvPr/>
            </p:nvSpPr>
            <p:spPr bwMode="auto">
              <a:xfrm>
                <a:off x="113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99" name="Oval 236"/>
              <p:cNvSpPr>
                <a:spLocks noChangeArrowheads="1"/>
              </p:cNvSpPr>
              <p:nvPr/>
            </p:nvSpPr>
            <p:spPr bwMode="auto">
              <a:xfrm>
                <a:off x="228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0" name="Oval 237"/>
              <p:cNvSpPr>
                <a:spLocks noChangeArrowheads="1"/>
              </p:cNvSpPr>
              <p:nvPr/>
            </p:nvSpPr>
            <p:spPr bwMode="auto">
              <a:xfrm>
                <a:off x="1180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1" name="Oval 238"/>
              <p:cNvSpPr>
                <a:spLocks noChangeArrowheads="1"/>
              </p:cNvSpPr>
              <p:nvPr/>
            </p:nvSpPr>
            <p:spPr bwMode="auto">
              <a:xfrm>
                <a:off x="922" y="7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2" name="Oval 239"/>
              <p:cNvSpPr>
                <a:spLocks noChangeArrowheads="1"/>
              </p:cNvSpPr>
              <p:nvPr/>
            </p:nvSpPr>
            <p:spPr bwMode="auto">
              <a:xfrm>
                <a:off x="196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3" name="Oval 240"/>
              <p:cNvSpPr>
                <a:spLocks noChangeArrowheads="1"/>
              </p:cNvSpPr>
              <p:nvPr/>
            </p:nvSpPr>
            <p:spPr bwMode="auto">
              <a:xfrm>
                <a:off x="1351" y="22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4" name="Oval 241"/>
              <p:cNvSpPr>
                <a:spLocks noChangeArrowheads="1"/>
              </p:cNvSpPr>
              <p:nvPr/>
            </p:nvSpPr>
            <p:spPr bwMode="auto">
              <a:xfrm>
                <a:off x="1330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5" name="Oval 242"/>
              <p:cNvSpPr>
                <a:spLocks noChangeArrowheads="1"/>
              </p:cNvSpPr>
              <p:nvPr/>
            </p:nvSpPr>
            <p:spPr bwMode="auto">
              <a:xfrm>
                <a:off x="1630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6" name="Oval 243"/>
              <p:cNvSpPr>
                <a:spLocks noChangeArrowheads="1"/>
              </p:cNvSpPr>
              <p:nvPr/>
            </p:nvSpPr>
            <p:spPr bwMode="auto">
              <a:xfrm>
                <a:off x="1466" y="28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7" name="Oval 244"/>
              <p:cNvSpPr>
                <a:spLocks noChangeArrowheads="1"/>
              </p:cNvSpPr>
              <p:nvPr/>
            </p:nvSpPr>
            <p:spPr bwMode="auto">
              <a:xfrm>
                <a:off x="1829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8" name="Oval 245"/>
              <p:cNvSpPr>
                <a:spLocks noChangeArrowheads="1"/>
              </p:cNvSpPr>
              <p:nvPr/>
            </p:nvSpPr>
            <p:spPr bwMode="auto">
              <a:xfrm>
                <a:off x="1347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09" name="Oval 246"/>
              <p:cNvSpPr>
                <a:spLocks noChangeArrowheads="1"/>
              </p:cNvSpPr>
              <p:nvPr/>
            </p:nvSpPr>
            <p:spPr bwMode="auto">
              <a:xfrm>
                <a:off x="1138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0" name="Oval 247"/>
              <p:cNvSpPr>
                <a:spLocks noChangeArrowheads="1"/>
              </p:cNvSpPr>
              <p:nvPr/>
            </p:nvSpPr>
            <p:spPr bwMode="auto">
              <a:xfrm>
                <a:off x="1232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1" name="Oval 248"/>
              <p:cNvSpPr>
                <a:spLocks noChangeArrowheads="1"/>
              </p:cNvSpPr>
              <p:nvPr/>
            </p:nvSpPr>
            <p:spPr bwMode="auto">
              <a:xfrm>
                <a:off x="10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2" name="Oval 249"/>
              <p:cNvSpPr>
                <a:spLocks noChangeArrowheads="1"/>
              </p:cNvSpPr>
              <p:nvPr/>
            </p:nvSpPr>
            <p:spPr bwMode="auto">
              <a:xfrm>
                <a:off x="1110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3" name="Oval 250"/>
              <p:cNvSpPr>
                <a:spLocks noChangeArrowheads="1"/>
              </p:cNvSpPr>
              <p:nvPr/>
            </p:nvSpPr>
            <p:spPr bwMode="auto">
              <a:xfrm>
                <a:off x="925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4" name="Oval 251"/>
              <p:cNvSpPr>
                <a:spLocks noChangeArrowheads="1"/>
              </p:cNvSpPr>
              <p:nvPr/>
            </p:nvSpPr>
            <p:spPr bwMode="auto">
              <a:xfrm>
                <a:off x="1218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5" name="Oval 252"/>
              <p:cNvSpPr>
                <a:spLocks noChangeArrowheads="1"/>
              </p:cNvSpPr>
              <p:nvPr/>
            </p:nvSpPr>
            <p:spPr bwMode="auto">
              <a:xfrm>
                <a:off x="1330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6" name="Oval 253"/>
              <p:cNvSpPr>
                <a:spLocks noChangeArrowheads="1"/>
              </p:cNvSpPr>
              <p:nvPr/>
            </p:nvSpPr>
            <p:spPr bwMode="auto">
              <a:xfrm>
                <a:off x="207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7" name="Oval 254"/>
              <p:cNvSpPr>
                <a:spLocks noChangeArrowheads="1"/>
              </p:cNvSpPr>
              <p:nvPr/>
            </p:nvSpPr>
            <p:spPr bwMode="auto">
              <a:xfrm>
                <a:off x="10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8" name="Oval 255"/>
              <p:cNvSpPr>
                <a:spLocks noChangeArrowheads="1"/>
              </p:cNvSpPr>
              <p:nvPr/>
            </p:nvSpPr>
            <p:spPr bwMode="auto">
              <a:xfrm>
                <a:off x="9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19" name="Oval 256"/>
              <p:cNvSpPr>
                <a:spLocks noChangeArrowheads="1"/>
              </p:cNvSpPr>
              <p:nvPr/>
            </p:nvSpPr>
            <p:spPr bwMode="auto">
              <a:xfrm>
                <a:off x="1274" y="333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0" name="Oval 257"/>
              <p:cNvSpPr>
                <a:spLocks noChangeArrowheads="1"/>
              </p:cNvSpPr>
              <p:nvPr/>
            </p:nvSpPr>
            <p:spPr bwMode="auto">
              <a:xfrm>
                <a:off x="21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1" name="Oval 258"/>
              <p:cNvSpPr>
                <a:spLocks noChangeArrowheads="1"/>
              </p:cNvSpPr>
              <p:nvPr/>
            </p:nvSpPr>
            <p:spPr bwMode="auto">
              <a:xfrm>
                <a:off x="168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2" name="Oval 259"/>
              <p:cNvSpPr>
                <a:spLocks noChangeArrowheads="1"/>
              </p:cNvSpPr>
              <p:nvPr/>
            </p:nvSpPr>
            <p:spPr bwMode="auto">
              <a:xfrm>
                <a:off x="110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3" name="Oval 260"/>
              <p:cNvSpPr>
                <a:spLocks noChangeArrowheads="1"/>
              </p:cNvSpPr>
              <p:nvPr/>
            </p:nvSpPr>
            <p:spPr bwMode="auto">
              <a:xfrm>
                <a:off x="1023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4" name="Oval 261"/>
              <p:cNvSpPr>
                <a:spLocks noChangeArrowheads="1"/>
              </p:cNvSpPr>
              <p:nvPr/>
            </p:nvSpPr>
            <p:spPr bwMode="auto">
              <a:xfrm>
                <a:off x="950" y="256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5" name="Oval 262"/>
              <p:cNvSpPr>
                <a:spLocks noChangeArrowheads="1"/>
              </p:cNvSpPr>
              <p:nvPr/>
            </p:nvSpPr>
            <p:spPr bwMode="auto">
              <a:xfrm>
                <a:off x="99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6" name="Oval 263"/>
              <p:cNvSpPr>
                <a:spLocks noChangeArrowheads="1"/>
              </p:cNvSpPr>
              <p:nvPr/>
            </p:nvSpPr>
            <p:spPr bwMode="auto">
              <a:xfrm>
                <a:off x="890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7" name="Oval 264"/>
              <p:cNvSpPr>
                <a:spLocks noChangeArrowheads="1"/>
              </p:cNvSpPr>
              <p:nvPr/>
            </p:nvSpPr>
            <p:spPr bwMode="auto">
              <a:xfrm>
                <a:off x="1232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8" name="Oval 265"/>
              <p:cNvSpPr>
                <a:spLocks noChangeArrowheads="1"/>
              </p:cNvSpPr>
              <p:nvPr/>
            </p:nvSpPr>
            <p:spPr bwMode="auto">
              <a:xfrm>
                <a:off x="23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29" name="Oval 266"/>
              <p:cNvSpPr>
                <a:spLocks noChangeArrowheads="1"/>
              </p:cNvSpPr>
              <p:nvPr/>
            </p:nvSpPr>
            <p:spPr bwMode="auto">
              <a:xfrm>
                <a:off x="1351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0" name="Oval 267"/>
              <p:cNvSpPr>
                <a:spLocks noChangeArrowheads="1"/>
              </p:cNvSpPr>
              <p:nvPr/>
            </p:nvSpPr>
            <p:spPr bwMode="auto">
              <a:xfrm>
                <a:off x="1414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1" name="Oval 268"/>
              <p:cNvSpPr>
                <a:spLocks noChangeArrowheads="1"/>
              </p:cNvSpPr>
              <p:nvPr/>
            </p:nvSpPr>
            <p:spPr bwMode="auto">
              <a:xfrm>
                <a:off x="11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2" name="Oval 269"/>
              <p:cNvSpPr>
                <a:spLocks noChangeArrowheads="1"/>
              </p:cNvSpPr>
              <p:nvPr/>
            </p:nvSpPr>
            <p:spPr bwMode="auto">
              <a:xfrm>
                <a:off x="1735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3" name="Oval 270"/>
              <p:cNvSpPr>
                <a:spLocks noChangeArrowheads="1"/>
              </p:cNvSpPr>
              <p:nvPr/>
            </p:nvSpPr>
            <p:spPr bwMode="auto">
              <a:xfrm>
                <a:off x="236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4" name="Oval 271"/>
              <p:cNvSpPr>
                <a:spLocks noChangeArrowheads="1"/>
              </p:cNvSpPr>
              <p:nvPr/>
            </p:nvSpPr>
            <p:spPr bwMode="auto">
              <a:xfrm>
                <a:off x="94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5" name="Oval 272"/>
              <p:cNvSpPr>
                <a:spLocks noChangeArrowheads="1"/>
              </p:cNvSpPr>
              <p:nvPr/>
            </p:nvSpPr>
            <p:spPr bwMode="auto">
              <a:xfrm>
                <a:off x="146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6" name="Oval 273"/>
              <p:cNvSpPr>
                <a:spLocks noChangeArrowheads="1"/>
              </p:cNvSpPr>
              <p:nvPr/>
            </p:nvSpPr>
            <p:spPr bwMode="auto">
              <a:xfrm>
                <a:off x="873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7" name="Oval 274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8" name="Oval 275"/>
              <p:cNvSpPr>
                <a:spLocks noChangeArrowheads="1"/>
              </p:cNvSpPr>
              <p:nvPr/>
            </p:nvSpPr>
            <p:spPr bwMode="auto">
              <a:xfrm>
                <a:off x="169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39" name="Oval 276"/>
              <p:cNvSpPr>
                <a:spLocks noChangeArrowheads="1"/>
              </p:cNvSpPr>
              <p:nvPr/>
            </p:nvSpPr>
            <p:spPr bwMode="auto">
              <a:xfrm>
                <a:off x="1044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0" name="Oval 277"/>
              <p:cNvSpPr>
                <a:spLocks noChangeArrowheads="1"/>
              </p:cNvSpPr>
              <p:nvPr/>
            </p:nvSpPr>
            <p:spPr bwMode="auto">
              <a:xfrm>
                <a:off x="883" y="27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1" name="Oval 278"/>
              <p:cNvSpPr>
                <a:spLocks noChangeArrowheads="1"/>
              </p:cNvSpPr>
              <p:nvPr/>
            </p:nvSpPr>
            <p:spPr bwMode="auto">
              <a:xfrm>
                <a:off x="1005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2" name="Oval 279"/>
              <p:cNvSpPr>
                <a:spLocks noChangeArrowheads="1"/>
              </p:cNvSpPr>
              <p:nvPr/>
            </p:nvSpPr>
            <p:spPr bwMode="auto">
              <a:xfrm>
                <a:off x="834" y="23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3" name="Oval 280"/>
              <p:cNvSpPr>
                <a:spLocks noChangeArrowheads="1"/>
              </p:cNvSpPr>
              <p:nvPr/>
            </p:nvSpPr>
            <p:spPr bwMode="auto">
              <a:xfrm>
                <a:off x="1389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4" name="Oval 281"/>
              <p:cNvSpPr>
                <a:spLocks noChangeArrowheads="1"/>
              </p:cNvSpPr>
              <p:nvPr/>
            </p:nvSpPr>
            <p:spPr bwMode="auto">
              <a:xfrm>
                <a:off x="1334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5" name="Oval 282"/>
              <p:cNvSpPr>
                <a:spLocks noChangeArrowheads="1"/>
              </p:cNvSpPr>
              <p:nvPr/>
            </p:nvSpPr>
            <p:spPr bwMode="auto">
              <a:xfrm>
                <a:off x="125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6" name="Oval 283"/>
              <p:cNvSpPr>
                <a:spLocks noChangeArrowheads="1"/>
              </p:cNvSpPr>
              <p:nvPr/>
            </p:nvSpPr>
            <p:spPr bwMode="auto">
              <a:xfrm>
                <a:off x="14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7" name="Oval 284"/>
              <p:cNvSpPr>
                <a:spLocks noChangeArrowheads="1"/>
              </p:cNvSpPr>
              <p:nvPr/>
            </p:nvSpPr>
            <p:spPr bwMode="auto">
              <a:xfrm>
                <a:off x="1718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8" name="Oval 285"/>
              <p:cNvSpPr>
                <a:spLocks noChangeArrowheads="1"/>
              </p:cNvSpPr>
              <p:nvPr/>
            </p:nvSpPr>
            <p:spPr bwMode="auto">
              <a:xfrm>
                <a:off x="184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49" name="Oval 286"/>
              <p:cNvSpPr>
                <a:spLocks noChangeArrowheads="1"/>
              </p:cNvSpPr>
              <p:nvPr/>
            </p:nvSpPr>
            <p:spPr bwMode="auto">
              <a:xfrm>
                <a:off x="782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0" name="Oval 287"/>
              <p:cNvSpPr>
                <a:spLocks noChangeArrowheads="1"/>
              </p:cNvSpPr>
              <p:nvPr/>
            </p:nvSpPr>
            <p:spPr bwMode="auto">
              <a:xfrm>
                <a:off x="1009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1" name="Oval 288"/>
              <p:cNvSpPr>
                <a:spLocks noChangeArrowheads="1"/>
              </p:cNvSpPr>
              <p:nvPr/>
            </p:nvSpPr>
            <p:spPr bwMode="auto">
              <a:xfrm>
                <a:off x="108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2" name="Oval 289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3" name="Oval 290"/>
              <p:cNvSpPr>
                <a:spLocks noChangeArrowheads="1"/>
              </p:cNvSpPr>
              <p:nvPr/>
            </p:nvSpPr>
            <p:spPr bwMode="auto">
              <a:xfrm>
                <a:off x="929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4" name="Oval 291"/>
              <p:cNvSpPr>
                <a:spLocks noChangeArrowheads="1"/>
              </p:cNvSpPr>
              <p:nvPr/>
            </p:nvSpPr>
            <p:spPr bwMode="auto">
              <a:xfrm>
                <a:off x="198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5" name="Oval 292"/>
              <p:cNvSpPr>
                <a:spLocks noChangeArrowheads="1"/>
              </p:cNvSpPr>
              <p:nvPr/>
            </p:nvSpPr>
            <p:spPr bwMode="auto">
              <a:xfrm>
                <a:off x="92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6" name="Oval 293"/>
              <p:cNvSpPr>
                <a:spLocks noChangeArrowheads="1"/>
              </p:cNvSpPr>
              <p:nvPr/>
            </p:nvSpPr>
            <p:spPr bwMode="auto">
              <a:xfrm>
                <a:off x="984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7" name="Oval 294"/>
              <p:cNvSpPr>
                <a:spLocks noChangeArrowheads="1"/>
              </p:cNvSpPr>
              <p:nvPr/>
            </p:nvSpPr>
            <p:spPr bwMode="auto">
              <a:xfrm>
                <a:off x="974" y="28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8" name="Oval 295"/>
              <p:cNvSpPr>
                <a:spLocks noChangeArrowheads="1"/>
              </p:cNvSpPr>
              <p:nvPr/>
            </p:nvSpPr>
            <p:spPr bwMode="auto">
              <a:xfrm>
                <a:off x="98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59" name="Oval 296"/>
              <p:cNvSpPr>
                <a:spLocks noChangeArrowheads="1"/>
              </p:cNvSpPr>
              <p:nvPr/>
            </p:nvSpPr>
            <p:spPr bwMode="auto">
              <a:xfrm>
                <a:off x="929" y="19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0" name="Oval 297"/>
              <p:cNvSpPr>
                <a:spLocks noChangeArrowheads="1"/>
              </p:cNvSpPr>
              <p:nvPr/>
            </p:nvSpPr>
            <p:spPr bwMode="auto">
              <a:xfrm>
                <a:off x="13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1" name="Oval 298"/>
              <p:cNvSpPr>
                <a:spLocks noChangeArrowheads="1"/>
              </p:cNvSpPr>
              <p:nvPr/>
            </p:nvSpPr>
            <p:spPr bwMode="auto">
              <a:xfrm>
                <a:off x="813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2" name="Oval 299"/>
              <p:cNvSpPr>
                <a:spLocks noChangeArrowheads="1"/>
              </p:cNvSpPr>
              <p:nvPr/>
            </p:nvSpPr>
            <p:spPr bwMode="auto">
              <a:xfrm>
                <a:off x="1438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3" name="Oval 300"/>
              <p:cNvSpPr>
                <a:spLocks noChangeArrowheads="1"/>
              </p:cNvSpPr>
              <p:nvPr/>
            </p:nvSpPr>
            <p:spPr bwMode="auto">
              <a:xfrm>
                <a:off x="918" y="27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4" name="Oval 301"/>
              <p:cNvSpPr>
                <a:spLocks noChangeArrowheads="1"/>
              </p:cNvSpPr>
              <p:nvPr/>
            </p:nvSpPr>
            <p:spPr bwMode="auto">
              <a:xfrm>
                <a:off x="803" y="31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5" name="Oval 302"/>
              <p:cNvSpPr>
                <a:spLocks noChangeArrowheads="1"/>
              </p:cNvSpPr>
              <p:nvPr/>
            </p:nvSpPr>
            <p:spPr bwMode="auto">
              <a:xfrm>
                <a:off x="26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6" name="Oval 303"/>
              <p:cNvSpPr>
                <a:spLocks noChangeArrowheads="1"/>
              </p:cNvSpPr>
              <p:nvPr/>
            </p:nvSpPr>
            <p:spPr bwMode="auto">
              <a:xfrm>
                <a:off x="17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7" name="Oval 304"/>
              <p:cNvSpPr>
                <a:spLocks noChangeArrowheads="1"/>
              </p:cNvSpPr>
              <p:nvPr/>
            </p:nvSpPr>
            <p:spPr bwMode="auto">
              <a:xfrm>
                <a:off x="1047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8" name="Oval 305"/>
              <p:cNvSpPr>
                <a:spLocks noChangeArrowheads="1"/>
              </p:cNvSpPr>
              <p:nvPr/>
            </p:nvSpPr>
            <p:spPr bwMode="auto">
              <a:xfrm>
                <a:off x="890" y="18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69" name="Oval 306"/>
              <p:cNvSpPr>
                <a:spLocks noChangeArrowheads="1"/>
              </p:cNvSpPr>
              <p:nvPr/>
            </p:nvSpPr>
            <p:spPr bwMode="auto">
              <a:xfrm>
                <a:off x="151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0" name="Oval 307"/>
              <p:cNvSpPr>
                <a:spLocks noChangeArrowheads="1"/>
              </p:cNvSpPr>
              <p:nvPr/>
            </p:nvSpPr>
            <p:spPr bwMode="auto">
              <a:xfrm>
                <a:off x="20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1" name="Oval 308"/>
              <p:cNvSpPr>
                <a:spLocks noChangeArrowheads="1"/>
              </p:cNvSpPr>
              <p:nvPr/>
            </p:nvSpPr>
            <p:spPr bwMode="auto">
              <a:xfrm>
                <a:off x="1899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2" name="Oval 309"/>
              <p:cNvSpPr>
                <a:spLocks noChangeArrowheads="1"/>
              </p:cNvSpPr>
              <p:nvPr/>
            </p:nvSpPr>
            <p:spPr bwMode="auto">
              <a:xfrm>
                <a:off x="254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3" name="Oval 310"/>
              <p:cNvSpPr>
                <a:spLocks noChangeArrowheads="1"/>
              </p:cNvSpPr>
              <p:nvPr/>
            </p:nvSpPr>
            <p:spPr bwMode="auto">
              <a:xfrm>
                <a:off x="29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4" name="Oval 311"/>
              <p:cNvSpPr>
                <a:spLocks noChangeArrowheads="1"/>
              </p:cNvSpPr>
              <p:nvPr/>
            </p:nvSpPr>
            <p:spPr bwMode="auto">
              <a:xfrm>
                <a:off x="1229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5" name="Oval 312"/>
              <p:cNvSpPr>
                <a:spLocks noChangeArrowheads="1"/>
              </p:cNvSpPr>
              <p:nvPr/>
            </p:nvSpPr>
            <p:spPr bwMode="auto">
              <a:xfrm>
                <a:off x="1826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6" name="Oval 313"/>
              <p:cNvSpPr>
                <a:spLocks noChangeArrowheads="1"/>
              </p:cNvSpPr>
              <p:nvPr/>
            </p:nvSpPr>
            <p:spPr bwMode="auto">
              <a:xfrm>
                <a:off x="23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7" name="Oval 314"/>
              <p:cNvSpPr>
                <a:spLocks noChangeArrowheads="1"/>
              </p:cNvSpPr>
              <p:nvPr/>
            </p:nvSpPr>
            <p:spPr bwMode="auto">
              <a:xfrm>
                <a:off x="237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8" name="Oval 315"/>
              <p:cNvSpPr>
                <a:spLocks noChangeArrowheads="1"/>
              </p:cNvSpPr>
              <p:nvPr/>
            </p:nvSpPr>
            <p:spPr bwMode="auto">
              <a:xfrm>
                <a:off x="126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79" name="Oval 316"/>
              <p:cNvSpPr>
                <a:spLocks noChangeArrowheads="1"/>
              </p:cNvSpPr>
              <p:nvPr/>
            </p:nvSpPr>
            <p:spPr bwMode="auto">
              <a:xfrm>
                <a:off x="229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0" name="Oval 317"/>
              <p:cNvSpPr>
                <a:spLocks noChangeArrowheads="1"/>
              </p:cNvSpPr>
              <p:nvPr/>
            </p:nvSpPr>
            <p:spPr bwMode="auto">
              <a:xfrm>
                <a:off x="182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1" name="Oval 318"/>
              <p:cNvSpPr>
                <a:spLocks noChangeArrowheads="1"/>
              </p:cNvSpPr>
              <p:nvPr/>
            </p:nvSpPr>
            <p:spPr bwMode="auto">
              <a:xfrm>
                <a:off x="1222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2" name="Oval 319"/>
              <p:cNvSpPr>
                <a:spLocks noChangeArrowheads="1"/>
              </p:cNvSpPr>
              <p:nvPr/>
            </p:nvSpPr>
            <p:spPr bwMode="auto">
              <a:xfrm>
                <a:off x="188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3" name="Oval 320"/>
              <p:cNvSpPr>
                <a:spLocks noChangeArrowheads="1"/>
              </p:cNvSpPr>
              <p:nvPr/>
            </p:nvSpPr>
            <p:spPr bwMode="auto">
              <a:xfrm>
                <a:off x="1578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4" name="Oval 321"/>
              <p:cNvSpPr>
                <a:spLocks noChangeArrowheads="1"/>
              </p:cNvSpPr>
              <p:nvPr/>
            </p:nvSpPr>
            <p:spPr bwMode="auto">
              <a:xfrm>
                <a:off x="10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5" name="Oval 322"/>
              <p:cNvSpPr>
                <a:spLocks noChangeArrowheads="1"/>
              </p:cNvSpPr>
              <p:nvPr/>
            </p:nvSpPr>
            <p:spPr bwMode="auto">
              <a:xfrm>
                <a:off x="176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6" name="Oval 323"/>
              <p:cNvSpPr>
                <a:spLocks noChangeArrowheads="1"/>
              </p:cNvSpPr>
              <p:nvPr/>
            </p:nvSpPr>
            <p:spPr bwMode="auto">
              <a:xfrm>
                <a:off x="32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7" name="Oval 324"/>
              <p:cNvSpPr>
                <a:spLocks noChangeArrowheads="1"/>
              </p:cNvSpPr>
              <p:nvPr/>
            </p:nvSpPr>
            <p:spPr bwMode="auto">
              <a:xfrm>
                <a:off x="101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8" name="Oval 325"/>
              <p:cNvSpPr>
                <a:spLocks noChangeArrowheads="1"/>
              </p:cNvSpPr>
              <p:nvPr/>
            </p:nvSpPr>
            <p:spPr bwMode="auto">
              <a:xfrm>
                <a:off x="126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89" name="Oval 326"/>
              <p:cNvSpPr>
                <a:spLocks noChangeArrowheads="1"/>
              </p:cNvSpPr>
              <p:nvPr/>
            </p:nvSpPr>
            <p:spPr bwMode="auto">
              <a:xfrm>
                <a:off x="1149" y="34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0" name="Oval 327"/>
              <p:cNvSpPr>
                <a:spLocks noChangeArrowheads="1"/>
              </p:cNvSpPr>
              <p:nvPr/>
            </p:nvSpPr>
            <p:spPr bwMode="auto">
              <a:xfrm>
                <a:off x="21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1" name="Oval 328"/>
              <p:cNvSpPr>
                <a:spLocks noChangeArrowheads="1"/>
              </p:cNvSpPr>
              <p:nvPr/>
            </p:nvSpPr>
            <p:spPr bwMode="auto">
              <a:xfrm>
                <a:off x="217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2" name="Oval 329"/>
              <p:cNvSpPr>
                <a:spLocks noChangeArrowheads="1"/>
              </p:cNvSpPr>
              <p:nvPr/>
            </p:nvSpPr>
            <p:spPr bwMode="auto">
              <a:xfrm>
                <a:off x="125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3" name="Oval 330"/>
              <p:cNvSpPr>
                <a:spLocks noChangeArrowheads="1"/>
              </p:cNvSpPr>
              <p:nvPr/>
            </p:nvSpPr>
            <p:spPr bwMode="auto">
              <a:xfrm>
                <a:off x="222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4" name="Oval 331"/>
              <p:cNvSpPr>
                <a:spLocks noChangeArrowheads="1"/>
              </p:cNvSpPr>
              <p:nvPr/>
            </p:nvSpPr>
            <p:spPr bwMode="auto">
              <a:xfrm>
                <a:off x="22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5" name="Oval 332"/>
              <p:cNvSpPr>
                <a:spLocks noChangeArrowheads="1"/>
              </p:cNvSpPr>
              <p:nvPr/>
            </p:nvSpPr>
            <p:spPr bwMode="auto">
              <a:xfrm>
                <a:off x="19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6" name="Oval 333"/>
              <p:cNvSpPr>
                <a:spLocks noChangeArrowheads="1"/>
              </p:cNvSpPr>
              <p:nvPr/>
            </p:nvSpPr>
            <p:spPr bwMode="auto">
              <a:xfrm>
                <a:off x="1704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7" name="Oval 334"/>
              <p:cNvSpPr>
                <a:spLocks noChangeArrowheads="1"/>
              </p:cNvSpPr>
              <p:nvPr/>
            </p:nvSpPr>
            <p:spPr bwMode="auto">
              <a:xfrm>
                <a:off x="123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8" name="Oval 335"/>
              <p:cNvSpPr>
                <a:spLocks noChangeArrowheads="1"/>
              </p:cNvSpPr>
              <p:nvPr/>
            </p:nvSpPr>
            <p:spPr bwMode="auto">
              <a:xfrm>
                <a:off x="2660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299" name="Oval 336"/>
              <p:cNvSpPr>
                <a:spLocks noChangeArrowheads="1"/>
              </p:cNvSpPr>
              <p:nvPr/>
            </p:nvSpPr>
            <p:spPr bwMode="auto">
              <a:xfrm>
                <a:off x="17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0" name="Oval 337"/>
              <p:cNvSpPr>
                <a:spLocks noChangeArrowheads="1"/>
              </p:cNvSpPr>
              <p:nvPr/>
            </p:nvSpPr>
            <p:spPr bwMode="auto">
              <a:xfrm>
                <a:off x="1665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1" name="Oval 338"/>
              <p:cNvSpPr>
                <a:spLocks noChangeArrowheads="1"/>
              </p:cNvSpPr>
              <p:nvPr/>
            </p:nvSpPr>
            <p:spPr bwMode="auto">
              <a:xfrm>
                <a:off x="195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2" name="Oval 339"/>
              <p:cNvSpPr>
                <a:spLocks noChangeArrowheads="1"/>
              </p:cNvSpPr>
              <p:nvPr/>
            </p:nvSpPr>
            <p:spPr bwMode="auto">
              <a:xfrm>
                <a:off x="212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3" name="Oval 340"/>
              <p:cNvSpPr>
                <a:spLocks noChangeArrowheads="1"/>
              </p:cNvSpPr>
              <p:nvPr/>
            </p:nvSpPr>
            <p:spPr bwMode="auto">
              <a:xfrm>
                <a:off x="199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4" name="Oval 341"/>
              <p:cNvSpPr>
                <a:spLocks noChangeArrowheads="1"/>
              </p:cNvSpPr>
              <p:nvPr/>
            </p:nvSpPr>
            <p:spPr bwMode="auto">
              <a:xfrm>
                <a:off x="1089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5" name="Oval 342"/>
              <p:cNvSpPr>
                <a:spLocks noChangeArrowheads="1"/>
              </p:cNvSpPr>
              <p:nvPr/>
            </p:nvSpPr>
            <p:spPr bwMode="auto">
              <a:xfrm>
                <a:off x="1840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6" name="Oval 343"/>
              <p:cNvSpPr>
                <a:spLocks noChangeArrowheads="1"/>
              </p:cNvSpPr>
              <p:nvPr/>
            </p:nvSpPr>
            <p:spPr bwMode="auto">
              <a:xfrm>
                <a:off x="1882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7" name="Oval 344"/>
              <p:cNvSpPr>
                <a:spLocks noChangeArrowheads="1"/>
              </p:cNvSpPr>
              <p:nvPr/>
            </p:nvSpPr>
            <p:spPr bwMode="auto">
              <a:xfrm>
                <a:off x="15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8" name="Oval 345"/>
              <p:cNvSpPr>
                <a:spLocks noChangeArrowheads="1"/>
              </p:cNvSpPr>
              <p:nvPr/>
            </p:nvSpPr>
            <p:spPr bwMode="auto">
              <a:xfrm>
                <a:off x="2650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09" name="Oval 346"/>
              <p:cNvSpPr>
                <a:spLocks noChangeArrowheads="1"/>
              </p:cNvSpPr>
              <p:nvPr/>
            </p:nvSpPr>
            <p:spPr bwMode="auto">
              <a:xfrm>
                <a:off x="174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0" name="Oval 347"/>
              <p:cNvSpPr>
                <a:spLocks noChangeArrowheads="1"/>
              </p:cNvSpPr>
              <p:nvPr/>
            </p:nvSpPr>
            <p:spPr bwMode="auto">
              <a:xfrm>
                <a:off x="2178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1" name="Oval 348"/>
              <p:cNvSpPr>
                <a:spLocks noChangeArrowheads="1"/>
              </p:cNvSpPr>
              <p:nvPr/>
            </p:nvSpPr>
            <p:spPr bwMode="auto">
              <a:xfrm>
                <a:off x="18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2" name="Oval 349"/>
              <p:cNvSpPr>
                <a:spLocks noChangeArrowheads="1"/>
              </p:cNvSpPr>
              <p:nvPr/>
            </p:nvSpPr>
            <p:spPr bwMode="auto">
              <a:xfrm>
                <a:off x="1225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3" name="Oval 350"/>
              <p:cNvSpPr>
                <a:spLocks noChangeArrowheads="1"/>
              </p:cNvSpPr>
              <p:nvPr/>
            </p:nvSpPr>
            <p:spPr bwMode="auto">
              <a:xfrm>
                <a:off x="202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4" name="Oval 351"/>
              <p:cNvSpPr>
                <a:spLocks noChangeArrowheads="1"/>
              </p:cNvSpPr>
              <p:nvPr/>
            </p:nvSpPr>
            <p:spPr bwMode="auto">
              <a:xfrm>
                <a:off x="1128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5" name="Oval 352"/>
              <p:cNvSpPr>
                <a:spLocks noChangeArrowheads="1"/>
              </p:cNvSpPr>
              <p:nvPr/>
            </p:nvSpPr>
            <p:spPr bwMode="auto">
              <a:xfrm>
                <a:off x="1239" y="29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6" name="Oval 353"/>
              <p:cNvSpPr>
                <a:spLocks noChangeArrowheads="1"/>
              </p:cNvSpPr>
              <p:nvPr/>
            </p:nvSpPr>
            <p:spPr bwMode="auto">
              <a:xfrm>
                <a:off x="141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7" name="Oval 354"/>
              <p:cNvSpPr>
                <a:spLocks noChangeArrowheads="1"/>
              </p:cNvSpPr>
              <p:nvPr/>
            </p:nvSpPr>
            <p:spPr bwMode="auto">
              <a:xfrm>
                <a:off x="12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8" name="Oval 355"/>
              <p:cNvSpPr>
                <a:spLocks noChangeArrowheads="1"/>
              </p:cNvSpPr>
              <p:nvPr/>
            </p:nvSpPr>
            <p:spPr bwMode="auto">
              <a:xfrm>
                <a:off x="174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19" name="Oval 356"/>
              <p:cNvSpPr>
                <a:spLocks noChangeArrowheads="1"/>
              </p:cNvSpPr>
              <p:nvPr/>
            </p:nvSpPr>
            <p:spPr bwMode="auto">
              <a:xfrm>
                <a:off x="1892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0" name="Oval 357"/>
              <p:cNvSpPr>
                <a:spLocks noChangeArrowheads="1"/>
              </p:cNvSpPr>
              <p:nvPr/>
            </p:nvSpPr>
            <p:spPr bwMode="auto">
              <a:xfrm>
                <a:off x="121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1" name="Oval 358"/>
              <p:cNvSpPr>
                <a:spLocks noChangeArrowheads="1"/>
              </p:cNvSpPr>
              <p:nvPr/>
            </p:nvSpPr>
            <p:spPr bwMode="auto">
              <a:xfrm>
                <a:off x="20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2" name="Oval 359"/>
              <p:cNvSpPr>
                <a:spLocks noChangeArrowheads="1"/>
              </p:cNvSpPr>
              <p:nvPr/>
            </p:nvSpPr>
            <p:spPr bwMode="auto">
              <a:xfrm>
                <a:off x="25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3" name="Oval 360"/>
              <p:cNvSpPr>
                <a:spLocks noChangeArrowheads="1"/>
              </p:cNvSpPr>
              <p:nvPr/>
            </p:nvSpPr>
            <p:spPr bwMode="auto">
              <a:xfrm>
                <a:off x="14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4" name="Oval 361"/>
              <p:cNvSpPr>
                <a:spLocks noChangeArrowheads="1"/>
              </p:cNvSpPr>
              <p:nvPr/>
            </p:nvSpPr>
            <p:spPr bwMode="auto">
              <a:xfrm>
                <a:off x="95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5" name="Oval 362"/>
              <p:cNvSpPr>
                <a:spLocks noChangeArrowheads="1"/>
              </p:cNvSpPr>
              <p:nvPr/>
            </p:nvSpPr>
            <p:spPr bwMode="auto">
              <a:xfrm>
                <a:off x="118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6" name="Oval 363"/>
              <p:cNvSpPr>
                <a:spLocks noChangeArrowheads="1"/>
              </p:cNvSpPr>
              <p:nvPr/>
            </p:nvSpPr>
            <p:spPr bwMode="auto">
              <a:xfrm>
                <a:off x="15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7" name="Oval 364"/>
              <p:cNvSpPr>
                <a:spLocks noChangeArrowheads="1"/>
              </p:cNvSpPr>
              <p:nvPr/>
            </p:nvSpPr>
            <p:spPr bwMode="auto">
              <a:xfrm>
                <a:off x="20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8" name="Oval 365"/>
              <p:cNvSpPr>
                <a:spLocks noChangeArrowheads="1"/>
              </p:cNvSpPr>
              <p:nvPr/>
            </p:nvSpPr>
            <p:spPr bwMode="auto">
              <a:xfrm>
                <a:off x="2088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29" name="Oval 366"/>
              <p:cNvSpPr>
                <a:spLocks noChangeArrowheads="1"/>
              </p:cNvSpPr>
              <p:nvPr/>
            </p:nvSpPr>
            <p:spPr bwMode="auto">
              <a:xfrm>
                <a:off x="15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0" name="Oval 367"/>
              <p:cNvSpPr>
                <a:spLocks noChangeArrowheads="1"/>
              </p:cNvSpPr>
              <p:nvPr/>
            </p:nvSpPr>
            <p:spPr bwMode="auto">
              <a:xfrm>
                <a:off x="1721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1" name="Oval 368"/>
              <p:cNvSpPr>
                <a:spLocks noChangeArrowheads="1"/>
              </p:cNvSpPr>
              <p:nvPr/>
            </p:nvSpPr>
            <p:spPr bwMode="auto">
              <a:xfrm>
                <a:off x="1658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2" name="Oval 369"/>
              <p:cNvSpPr>
                <a:spLocks noChangeArrowheads="1"/>
              </p:cNvSpPr>
              <p:nvPr/>
            </p:nvSpPr>
            <p:spPr bwMode="auto">
              <a:xfrm>
                <a:off x="925" y="20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3" name="Oval 370"/>
              <p:cNvSpPr>
                <a:spLocks noChangeArrowheads="1"/>
              </p:cNvSpPr>
              <p:nvPr/>
            </p:nvSpPr>
            <p:spPr bwMode="auto">
              <a:xfrm>
                <a:off x="25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4" name="Oval 371"/>
              <p:cNvSpPr>
                <a:spLocks noChangeArrowheads="1"/>
              </p:cNvSpPr>
              <p:nvPr/>
            </p:nvSpPr>
            <p:spPr bwMode="auto">
              <a:xfrm>
                <a:off x="894" y="28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5" name="Oval 372"/>
              <p:cNvSpPr>
                <a:spLocks noChangeArrowheads="1"/>
              </p:cNvSpPr>
              <p:nvPr/>
            </p:nvSpPr>
            <p:spPr bwMode="auto">
              <a:xfrm>
                <a:off x="11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6" name="Oval 373"/>
              <p:cNvSpPr>
                <a:spLocks noChangeArrowheads="1"/>
              </p:cNvSpPr>
              <p:nvPr/>
            </p:nvSpPr>
            <p:spPr bwMode="auto">
              <a:xfrm>
                <a:off x="199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7" name="Oval 374"/>
              <p:cNvSpPr>
                <a:spLocks noChangeArrowheads="1"/>
              </p:cNvSpPr>
              <p:nvPr/>
            </p:nvSpPr>
            <p:spPr bwMode="auto">
              <a:xfrm>
                <a:off x="133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8" name="Oval 375"/>
              <p:cNvSpPr>
                <a:spLocks noChangeArrowheads="1"/>
              </p:cNvSpPr>
              <p:nvPr/>
            </p:nvSpPr>
            <p:spPr bwMode="auto">
              <a:xfrm>
                <a:off x="164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39" name="Oval 376"/>
              <p:cNvSpPr>
                <a:spLocks noChangeArrowheads="1"/>
              </p:cNvSpPr>
              <p:nvPr/>
            </p:nvSpPr>
            <p:spPr bwMode="auto">
              <a:xfrm>
                <a:off x="1389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0" name="Oval 377"/>
              <p:cNvSpPr>
                <a:spLocks noChangeArrowheads="1"/>
              </p:cNvSpPr>
              <p:nvPr/>
            </p:nvSpPr>
            <p:spPr bwMode="auto">
              <a:xfrm>
                <a:off x="13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1" name="Oval 378"/>
              <p:cNvSpPr>
                <a:spLocks noChangeArrowheads="1"/>
              </p:cNvSpPr>
              <p:nvPr/>
            </p:nvSpPr>
            <p:spPr bwMode="auto">
              <a:xfrm>
                <a:off x="1033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2" name="Oval 379"/>
              <p:cNvSpPr>
                <a:spLocks noChangeArrowheads="1"/>
              </p:cNvSpPr>
              <p:nvPr/>
            </p:nvSpPr>
            <p:spPr bwMode="auto">
              <a:xfrm>
                <a:off x="10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3" name="Oval 380"/>
              <p:cNvSpPr>
                <a:spLocks noChangeArrowheads="1"/>
              </p:cNvSpPr>
              <p:nvPr/>
            </p:nvSpPr>
            <p:spPr bwMode="auto">
              <a:xfrm>
                <a:off x="1267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4" name="Oval 381"/>
              <p:cNvSpPr>
                <a:spLocks noChangeArrowheads="1"/>
              </p:cNvSpPr>
              <p:nvPr/>
            </p:nvSpPr>
            <p:spPr bwMode="auto">
              <a:xfrm>
                <a:off x="19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5" name="Oval 382"/>
              <p:cNvSpPr>
                <a:spLocks noChangeArrowheads="1"/>
              </p:cNvSpPr>
              <p:nvPr/>
            </p:nvSpPr>
            <p:spPr bwMode="auto">
              <a:xfrm>
                <a:off x="1327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6" name="Oval 383"/>
              <p:cNvSpPr>
                <a:spLocks noChangeArrowheads="1"/>
              </p:cNvSpPr>
              <p:nvPr/>
            </p:nvSpPr>
            <p:spPr bwMode="auto">
              <a:xfrm>
                <a:off x="1002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7" name="Oval 384"/>
              <p:cNvSpPr>
                <a:spLocks noChangeArrowheads="1"/>
              </p:cNvSpPr>
              <p:nvPr/>
            </p:nvSpPr>
            <p:spPr bwMode="auto">
              <a:xfrm>
                <a:off x="1211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8" name="Oval 385"/>
              <p:cNvSpPr>
                <a:spLocks noChangeArrowheads="1"/>
              </p:cNvSpPr>
              <p:nvPr/>
            </p:nvSpPr>
            <p:spPr bwMode="auto">
              <a:xfrm>
                <a:off x="30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49" name="Oval 386"/>
              <p:cNvSpPr>
                <a:spLocks noChangeArrowheads="1"/>
              </p:cNvSpPr>
              <p:nvPr/>
            </p:nvSpPr>
            <p:spPr bwMode="auto">
              <a:xfrm>
                <a:off x="12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0" name="Oval 387"/>
              <p:cNvSpPr>
                <a:spLocks noChangeArrowheads="1"/>
              </p:cNvSpPr>
              <p:nvPr/>
            </p:nvSpPr>
            <p:spPr bwMode="auto">
              <a:xfrm>
                <a:off x="10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1" name="Oval 388"/>
              <p:cNvSpPr>
                <a:spLocks noChangeArrowheads="1"/>
              </p:cNvSpPr>
              <p:nvPr/>
            </p:nvSpPr>
            <p:spPr bwMode="auto">
              <a:xfrm>
                <a:off x="26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2" name="Oval 389"/>
              <p:cNvSpPr>
                <a:spLocks noChangeArrowheads="1"/>
              </p:cNvSpPr>
              <p:nvPr/>
            </p:nvSpPr>
            <p:spPr bwMode="auto">
              <a:xfrm>
                <a:off x="1197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3" name="Oval 390"/>
              <p:cNvSpPr>
                <a:spLocks noChangeArrowheads="1"/>
              </p:cNvSpPr>
              <p:nvPr/>
            </p:nvSpPr>
            <p:spPr bwMode="auto">
              <a:xfrm>
                <a:off x="21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4" name="Oval 391"/>
              <p:cNvSpPr>
                <a:spLocks noChangeArrowheads="1"/>
              </p:cNvSpPr>
              <p:nvPr/>
            </p:nvSpPr>
            <p:spPr bwMode="auto">
              <a:xfrm>
                <a:off x="1400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5" name="Oval 392"/>
              <p:cNvSpPr>
                <a:spLocks noChangeArrowheads="1"/>
              </p:cNvSpPr>
              <p:nvPr/>
            </p:nvSpPr>
            <p:spPr bwMode="auto">
              <a:xfrm>
                <a:off x="1065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6" name="Oval 393"/>
              <p:cNvSpPr>
                <a:spLocks noChangeArrowheads="1"/>
              </p:cNvSpPr>
              <p:nvPr/>
            </p:nvSpPr>
            <p:spPr bwMode="auto">
              <a:xfrm>
                <a:off x="876" y="30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7" name="Oval 394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8" name="Oval 395"/>
              <p:cNvSpPr>
                <a:spLocks noChangeArrowheads="1"/>
              </p:cNvSpPr>
              <p:nvPr/>
            </p:nvSpPr>
            <p:spPr bwMode="auto">
              <a:xfrm>
                <a:off x="12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59" name="Oval 396"/>
              <p:cNvSpPr>
                <a:spLocks noChangeArrowheads="1"/>
              </p:cNvSpPr>
              <p:nvPr/>
            </p:nvSpPr>
            <p:spPr bwMode="auto">
              <a:xfrm>
                <a:off x="11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0" name="Oval 397"/>
              <p:cNvSpPr>
                <a:spLocks noChangeArrowheads="1"/>
              </p:cNvSpPr>
              <p:nvPr/>
            </p:nvSpPr>
            <p:spPr bwMode="auto">
              <a:xfrm>
                <a:off x="10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1" name="Oval 398"/>
              <p:cNvSpPr>
                <a:spLocks noChangeArrowheads="1"/>
              </p:cNvSpPr>
              <p:nvPr/>
            </p:nvSpPr>
            <p:spPr bwMode="auto">
              <a:xfrm>
                <a:off x="191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2" name="Oval 399"/>
              <p:cNvSpPr>
                <a:spLocks noChangeArrowheads="1"/>
              </p:cNvSpPr>
              <p:nvPr/>
            </p:nvSpPr>
            <p:spPr bwMode="auto">
              <a:xfrm>
                <a:off x="1047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3" name="Oval 400"/>
              <p:cNvSpPr>
                <a:spLocks noChangeArrowheads="1"/>
              </p:cNvSpPr>
              <p:nvPr/>
            </p:nvSpPr>
            <p:spPr bwMode="auto">
              <a:xfrm>
                <a:off x="1239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4" name="Oval 401"/>
              <p:cNvSpPr>
                <a:spLocks noChangeArrowheads="1"/>
              </p:cNvSpPr>
              <p:nvPr/>
            </p:nvSpPr>
            <p:spPr bwMode="auto">
              <a:xfrm>
                <a:off x="108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5" name="Oval 402"/>
              <p:cNvSpPr>
                <a:spLocks noChangeArrowheads="1"/>
              </p:cNvSpPr>
              <p:nvPr/>
            </p:nvSpPr>
            <p:spPr bwMode="auto">
              <a:xfrm>
                <a:off x="16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6" name="Oval 403"/>
              <p:cNvSpPr>
                <a:spLocks noChangeArrowheads="1"/>
              </p:cNvSpPr>
              <p:nvPr/>
            </p:nvSpPr>
            <p:spPr bwMode="auto">
              <a:xfrm>
                <a:off x="13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7" name="Oval 404"/>
              <p:cNvSpPr>
                <a:spLocks noChangeArrowheads="1"/>
              </p:cNvSpPr>
              <p:nvPr/>
            </p:nvSpPr>
            <p:spPr bwMode="auto">
              <a:xfrm>
                <a:off x="16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368" name="Oval 405"/>
              <p:cNvSpPr>
                <a:spLocks noChangeArrowheads="1"/>
              </p:cNvSpPr>
              <p:nvPr/>
            </p:nvSpPr>
            <p:spPr bwMode="auto">
              <a:xfrm>
                <a:off x="1780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6" name="Group 607"/>
            <p:cNvGrpSpPr>
              <a:grpSpLocks/>
            </p:cNvGrpSpPr>
            <p:nvPr/>
          </p:nvGrpSpPr>
          <p:grpSpPr bwMode="auto">
            <a:xfrm>
              <a:off x="747" y="1724"/>
              <a:ext cx="2709" cy="1857"/>
              <a:chOff x="747" y="1724"/>
              <a:chExt cx="2709" cy="1857"/>
            </a:xfrm>
          </p:grpSpPr>
          <p:sp>
            <p:nvSpPr>
              <p:cNvPr id="3969" name="Oval 407"/>
              <p:cNvSpPr>
                <a:spLocks noChangeArrowheads="1"/>
              </p:cNvSpPr>
              <p:nvPr/>
            </p:nvSpPr>
            <p:spPr bwMode="auto">
              <a:xfrm>
                <a:off x="105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0" name="Oval 408"/>
              <p:cNvSpPr>
                <a:spLocks noChangeArrowheads="1"/>
              </p:cNvSpPr>
              <p:nvPr/>
            </p:nvSpPr>
            <p:spPr bwMode="auto">
              <a:xfrm>
                <a:off x="967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1" name="Oval 409"/>
              <p:cNvSpPr>
                <a:spLocks noChangeArrowheads="1"/>
              </p:cNvSpPr>
              <p:nvPr/>
            </p:nvSpPr>
            <p:spPr bwMode="auto">
              <a:xfrm>
                <a:off x="1155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2" name="Oval 410"/>
              <p:cNvSpPr>
                <a:spLocks noChangeArrowheads="1"/>
              </p:cNvSpPr>
              <p:nvPr/>
            </p:nvSpPr>
            <p:spPr bwMode="auto">
              <a:xfrm>
                <a:off x="80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3" name="Oval 411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4" name="Oval 412"/>
              <p:cNvSpPr>
                <a:spLocks noChangeArrowheads="1"/>
              </p:cNvSpPr>
              <p:nvPr/>
            </p:nvSpPr>
            <p:spPr bwMode="auto">
              <a:xfrm>
                <a:off x="160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5" name="Oval 413"/>
              <p:cNvSpPr>
                <a:spLocks noChangeArrowheads="1"/>
              </p:cNvSpPr>
              <p:nvPr/>
            </p:nvSpPr>
            <p:spPr bwMode="auto">
              <a:xfrm>
                <a:off x="14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6" name="Oval 414"/>
              <p:cNvSpPr>
                <a:spLocks noChangeArrowheads="1"/>
              </p:cNvSpPr>
              <p:nvPr/>
            </p:nvSpPr>
            <p:spPr bwMode="auto">
              <a:xfrm>
                <a:off x="152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7" name="Oval 415"/>
              <p:cNvSpPr>
                <a:spLocks noChangeArrowheads="1"/>
              </p:cNvSpPr>
              <p:nvPr/>
            </p:nvSpPr>
            <p:spPr bwMode="auto">
              <a:xfrm>
                <a:off x="20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8" name="Oval 416"/>
              <p:cNvSpPr>
                <a:spLocks noChangeArrowheads="1"/>
              </p:cNvSpPr>
              <p:nvPr/>
            </p:nvSpPr>
            <p:spPr bwMode="auto">
              <a:xfrm>
                <a:off x="86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79" name="Oval 417"/>
              <p:cNvSpPr>
                <a:spLocks noChangeArrowheads="1"/>
              </p:cNvSpPr>
              <p:nvPr/>
            </p:nvSpPr>
            <p:spPr bwMode="auto">
              <a:xfrm>
                <a:off x="20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0" name="Oval 418"/>
              <p:cNvSpPr>
                <a:spLocks noChangeArrowheads="1"/>
              </p:cNvSpPr>
              <p:nvPr/>
            </p:nvSpPr>
            <p:spPr bwMode="auto">
              <a:xfrm>
                <a:off x="9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1" name="Oval 419"/>
              <p:cNvSpPr>
                <a:spLocks noChangeArrowheads="1"/>
              </p:cNvSpPr>
              <p:nvPr/>
            </p:nvSpPr>
            <p:spPr bwMode="auto">
              <a:xfrm>
                <a:off x="147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2" name="Oval 420"/>
              <p:cNvSpPr>
                <a:spLocks noChangeArrowheads="1"/>
              </p:cNvSpPr>
              <p:nvPr/>
            </p:nvSpPr>
            <p:spPr bwMode="auto">
              <a:xfrm>
                <a:off x="10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3" name="Oval 421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4" name="Oval 422"/>
              <p:cNvSpPr>
                <a:spLocks noChangeArrowheads="1"/>
              </p:cNvSpPr>
              <p:nvPr/>
            </p:nvSpPr>
            <p:spPr bwMode="auto">
              <a:xfrm>
                <a:off x="117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5" name="Oval 423"/>
              <p:cNvSpPr>
                <a:spLocks noChangeArrowheads="1"/>
              </p:cNvSpPr>
              <p:nvPr/>
            </p:nvSpPr>
            <p:spPr bwMode="auto">
              <a:xfrm>
                <a:off x="9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6" name="Oval 424"/>
              <p:cNvSpPr>
                <a:spLocks noChangeArrowheads="1"/>
              </p:cNvSpPr>
              <p:nvPr/>
            </p:nvSpPr>
            <p:spPr bwMode="auto">
              <a:xfrm>
                <a:off x="111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7" name="Oval 425"/>
              <p:cNvSpPr>
                <a:spLocks noChangeArrowheads="1"/>
              </p:cNvSpPr>
              <p:nvPr/>
            </p:nvSpPr>
            <p:spPr bwMode="auto">
              <a:xfrm>
                <a:off x="101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8" name="Oval 426"/>
              <p:cNvSpPr>
                <a:spLocks noChangeArrowheads="1"/>
              </p:cNvSpPr>
              <p:nvPr/>
            </p:nvSpPr>
            <p:spPr bwMode="auto">
              <a:xfrm>
                <a:off x="1403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89" name="Oval 427"/>
              <p:cNvSpPr>
                <a:spLocks noChangeArrowheads="1"/>
              </p:cNvSpPr>
              <p:nvPr/>
            </p:nvSpPr>
            <p:spPr bwMode="auto">
              <a:xfrm>
                <a:off x="16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0" name="Oval 428"/>
              <p:cNvSpPr>
                <a:spLocks noChangeArrowheads="1"/>
              </p:cNvSpPr>
              <p:nvPr/>
            </p:nvSpPr>
            <p:spPr bwMode="auto">
              <a:xfrm>
                <a:off x="111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1" name="Oval 429"/>
              <p:cNvSpPr>
                <a:spLocks noChangeArrowheads="1"/>
              </p:cNvSpPr>
              <p:nvPr/>
            </p:nvSpPr>
            <p:spPr bwMode="auto">
              <a:xfrm>
                <a:off x="111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2" name="Oval 430"/>
              <p:cNvSpPr>
                <a:spLocks noChangeArrowheads="1"/>
              </p:cNvSpPr>
              <p:nvPr/>
            </p:nvSpPr>
            <p:spPr bwMode="auto">
              <a:xfrm>
                <a:off x="1121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3" name="Oval 431"/>
              <p:cNvSpPr>
                <a:spLocks noChangeArrowheads="1"/>
              </p:cNvSpPr>
              <p:nvPr/>
            </p:nvSpPr>
            <p:spPr bwMode="auto">
              <a:xfrm>
                <a:off x="894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4" name="Oval 432"/>
              <p:cNvSpPr>
                <a:spLocks noChangeArrowheads="1"/>
              </p:cNvSpPr>
              <p:nvPr/>
            </p:nvSpPr>
            <p:spPr bwMode="auto">
              <a:xfrm>
                <a:off x="212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5" name="Oval 433"/>
              <p:cNvSpPr>
                <a:spLocks noChangeArrowheads="1"/>
              </p:cNvSpPr>
              <p:nvPr/>
            </p:nvSpPr>
            <p:spPr bwMode="auto">
              <a:xfrm>
                <a:off x="27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6" name="Oval 434"/>
              <p:cNvSpPr>
                <a:spLocks noChangeArrowheads="1"/>
              </p:cNvSpPr>
              <p:nvPr/>
            </p:nvSpPr>
            <p:spPr bwMode="auto">
              <a:xfrm>
                <a:off x="792" y="31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7" name="Oval 435"/>
              <p:cNvSpPr>
                <a:spLocks noChangeArrowheads="1"/>
              </p:cNvSpPr>
              <p:nvPr/>
            </p:nvSpPr>
            <p:spPr bwMode="auto">
              <a:xfrm>
                <a:off x="1100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8" name="Oval 436"/>
              <p:cNvSpPr>
                <a:spLocks noChangeArrowheads="1"/>
              </p:cNvSpPr>
              <p:nvPr/>
            </p:nvSpPr>
            <p:spPr bwMode="auto">
              <a:xfrm>
                <a:off x="113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99" name="Oval 437"/>
              <p:cNvSpPr>
                <a:spLocks noChangeArrowheads="1"/>
              </p:cNvSpPr>
              <p:nvPr/>
            </p:nvSpPr>
            <p:spPr bwMode="auto">
              <a:xfrm>
                <a:off x="20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0" name="Oval 438"/>
              <p:cNvSpPr>
                <a:spLocks noChangeArrowheads="1"/>
              </p:cNvSpPr>
              <p:nvPr/>
            </p:nvSpPr>
            <p:spPr bwMode="auto">
              <a:xfrm>
                <a:off x="977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1" name="Oval 439"/>
              <p:cNvSpPr>
                <a:spLocks noChangeArrowheads="1"/>
              </p:cNvSpPr>
              <p:nvPr/>
            </p:nvSpPr>
            <p:spPr bwMode="auto">
              <a:xfrm>
                <a:off x="143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2" name="Oval 440"/>
              <p:cNvSpPr>
                <a:spLocks noChangeArrowheads="1"/>
              </p:cNvSpPr>
              <p:nvPr/>
            </p:nvSpPr>
            <p:spPr bwMode="auto">
              <a:xfrm>
                <a:off x="939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3" name="Oval 441"/>
              <p:cNvSpPr>
                <a:spLocks noChangeArrowheads="1"/>
              </p:cNvSpPr>
              <p:nvPr/>
            </p:nvSpPr>
            <p:spPr bwMode="auto">
              <a:xfrm>
                <a:off x="11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4" name="Oval 442"/>
              <p:cNvSpPr>
                <a:spLocks noChangeArrowheads="1"/>
              </p:cNvSpPr>
              <p:nvPr/>
            </p:nvSpPr>
            <p:spPr bwMode="auto">
              <a:xfrm>
                <a:off x="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5" name="Oval 443"/>
              <p:cNvSpPr>
                <a:spLocks noChangeArrowheads="1"/>
              </p:cNvSpPr>
              <p:nvPr/>
            </p:nvSpPr>
            <p:spPr bwMode="auto">
              <a:xfrm>
                <a:off x="135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6" name="Oval 444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7" name="Oval 445"/>
              <p:cNvSpPr>
                <a:spLocks noChangeArrowheads="1"/>
              </p:cNvSpPr>
              <p:nvPr/>
            </p:nvSpPr>
            <p:spPr bwMode="auto">
              <a:xfrm>
                <a:off x="1473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8" name="Oval 446"/>
              <p:cNvSpPr>
                <a:spLocks noChangeArrowheads="1"/>
              </p:cNvSpPr>
              <p:nvPr/>
            </p:nvSpPr>
            <p:spPr bwMode="auto">
              <a:xfrm>
                <a:off x="10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09" name="Oval 447"/>
              <p:cNvSpPr>
                <a:spLocks noChangeArrowheads="1"/>
              </p:cNvSpPr>
              <p:nvPr/>
            </p:nvSpPr>
            <p:spPr bwMode="auto">
              <a:xfrm>
                <a:off x="98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0" name="Oval 448"/>
              <p:cNvSpPr>
                <a:spLocks noChangeArrowheads="1"/>
              </p:cNvSpPr>
              <p:nvPr/>
            </p:nvSpPr>
            <p:spPr bwMode="auto">
              <a:xfrm>
                <a:off x="10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1" name="Oval 449"/>
              <p:cNvSpPr>
                <a:spLocks noChangeArrowheads="1"/>
              </p:cNvSpPr>
              <p:nvPr/>
            </p:nvSpPr>
            <p:spPr bwMode="auto">
              <a:xfrm>
                <a:off x="12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2" name="Oval 450"/>
              <p:cNvSpPr>
                <a:spLocks noChangeArrowheads="1"/>
              </p:cNvSpPr>
              <p:nvPr/>
            </p:nvSpPr>
            <p:spPr bwMode="auto">
              <a:xfrm>
                <a:off x="222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3" name="Oval 451"/>
              <p:cNvSpPr>
                <a:spLocks noChangeArrowheads="1"/>
              </p:cNvSpPr>
              <p:nvPr/>
            </p:nvSpPr>
            <p:spPr bwMode="auto">
              <a:xfrm>
                <a:off x="9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4" name="Oval 452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5" name="Oval 453"/>
              <p:cNvSpPr>
                <a:spLocks noChangeArrowheads="1"/>
              </p:cNvSpPr>
              <p:nvPr/>
            </p:nvSpPr>
            <p:spPr bwMode="auto">
              <a:xfrm>
                <a:off x="107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6" name="Oval 454"/>
              <p:cNvSpPr>
                <a:spLocks noChangeArrowheads="1"/>
              </p:cNvSpPr>
              <p:nvPr/>
            </p:nvSpPr>
            <p:spPr bwMode="auto">
              <a:xfrm>
                <a:off x="880" y="23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7" name="Oval 455"/>
              <p:cNvSpPr>
                <a:spLocks noChangeArrowheads="1"/>
              </p:cNvSpPr>
              <p:nvPr/>
            </p:nvSpPr>
            <p:spPr bwMode="auto">
              <a:xfrm>
                <a:off x="11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8" name="Oval 456"/>
              <p:cNvSpPr>
                <a:spLocks noChangeArrowheads="1"/>
              </p:cNvSpPr>
              <p:nvPr/>
            </p:nvSpPr>
            <p:spPr bwMode="auto">
              <a:xfrm>
                <a:off x="2007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19" name="Oval 457"/>
              <p:cNvSpPr>
                <a:spLocks noChangeArrowheads="1"/>
              </p:cNvSpPr>
              <p:nvPr/>
            </p:nvSpPr>
            <p:spPr bwMode="auto">
              <a:xfrm>
                <a:off x="10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0" name="Oval 458"/>
              <p:cNvSpPr>
                <a:spLocks noChangeArrowheads="1"/>
              </p:cNvSpPr>
              <p:nvPr/>
            </p:nvSpPr>
            <p:spPr bwMode="auto">
              <a:xfrm>
                <a:off x="26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1" name="Oval 459"/>
              <p:cNvSpPr>
                <a:spLocks noChangeArrowheads="1"/>
              </p:cNvSpPr>
              <p:nvPr/>
            </p:nvSpPr>
            <p:spPr bwMode="auto">
              <a:xfrm>
                <a:off x="132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2" name="Oval 460"/>
              <p:cNvSpPr>
                <a:spLocks noChangeArrowheads="1"/>
              </p:cNvSpPr>
              <p:nvPr/>
            </p:nvSpPr>
            <p:spPr bwMode="auto">
              <a:xfrm>
                <a:off x="11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3" name="Oval 461"/>
              <p:cNvSpPr>
                <a:spLocks noChangeArrowheads="1"/>
              </p:cNvSpPr>
              <p:nvPr/>
            </p:nvSpPr>
            <p:spPr bwMode="auto">
              <a:xfrm>
                <a:off x="17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4" name="Oval 462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5" name="Oval 463"/>
              <p:cNvSpPr>
                <a:spLocks noChangeArrowheads="1"/>
              </p:cNvSpPr>
              <p:nvPr/>
            </p:nvSpPr>
            <p:spPr bwMode="auto">
              <a:xfrm>
                <a:off x="175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6" name="Oval 464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7" name="Oval 465"/>
              <p:cNvSpPr>
                <a:spLocks noChangeArrowheads="1"/>
              </p:cNvSpPr>
              <p:nvPr/>
            </p:nvSpPr>
            <p:spPr bwMode="auto">
              <a:xfrm>
                <a:off x="197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8" name="Oval 466"/>
              <p:cNvSpPr>
                <a:spLocks noChangeArrowheads="1"/>
              </p:cNvSpPr>
              <p:nvPr/>
            </p:nvSpPr>
            <p:spPr bwMode="auto">
              <a:xfrm>
                <a:off x="1194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29" name="Oval 467"/>
              <p:cNvSpPr>
                <a:spLocks noChangeArrowheads="1"/>
              </p:cNvSpPr>
              <p:nvPr/>
            </p:nvSpPr>
            <p:spPr bwMode="auto">
              <a:xfrm>
                <a:off x="1190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0" name="Oval 468"/>
              <p:cNvSpPr>
                <a:spLocks noChangeArrowheads="1"/>
              </p:cNvSpPr>
              <p:nvPr/>
            </p:nvSpPr>
            <p:spPr bwMode="auto">
              <a:xfrm>
                <a:off x="869" y="27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1" name="Oval 469"/>
              <p:cNvSpPr>
                <a:spLocks noChangeArrowheads="1"/>
              </p:cNvSpPr>
              <p:nvPr/>
            </p:nvSpPr>
            <p:spPr bwMode="auto">
              <a:xfrm>
                <a:off x="1358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2" name="Oval 470"/>
              <p:cNvSpPr>
                <a:spLocks noChangeArrowheads="1"/>
              </p:cNvSpPr>
              <p:nvPr/>
            </p:nvSpPr>
            <p:spPr bwMode="auto">
              <a:xfrm>
                <a:off x="20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3" name="Oval 471"/>
              <p:cNvSpPr>
                <a:spLocks noChangeArrowheads="1"/>
              </p:cNvSpPr>
              <p:nvPr/>
            </p:nvSpPr>
            <p:spPr bwMode="auto">
              <a:xfrm>
                <a:off x="101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4" name="Oval 472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5" name="Oval 473"/>
              <p:cNvSpPr>
                <a:spLocks noChangeArrowheads="1"/>
              </p:cNvSpPr>
              <p:nvPr/>
            </p:nvSpPr>
            <p:spPr bwMode="auto">
              <a:xfrm>
                <a:off x="1669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6" name="Oval 474"/>
              <p:cNvSpPr>
                <a:spLocks noChangeArrowheads="1"/>
              </p:cNvSpPr>
              <p:nvPr/>
            </p:nvSpPr>
            <p:spPr bwMode="auto">
              <a:xfrm>
                <a:off x="981" y="181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7" name="Oval 475"/>
              <p:cNvSpPr>
                <a:spLocks noChangeArrowheads="1"/>
              </p:cNvSpPr>
              <p:nvPr/>
            </p:nvSpPr>
            <p:spPr bwMode="auto">
              <a:xfrm>
                <a:off x="101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8" name="Oval 476"/>
              <p:cNvSpPr>
                <a:spLocks noChangeArrowheads="1"/>
              </p:cNvSpPr>
              <p:nvPr/>
            </p:nvSpPr>
            <p:spPr bwMode="auto">
              <a:xfrm>
                <a:off x="1086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39" name="Oval 477"/>
              <p:cNvSpPr>
                <a:spLocks noChangeArrowheads="1"/>
              </p:cNvSpPr>
              <p:nvPr/>
            </p:nvSpPr>
            <p:spPr bwMode="auto">
              <a:xfrm>
                <a:off x="14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0" name="Oval 478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1" name="Oval 479"/>
              <p:cNvSpPr>
                <a:spLocks noChangeArrowheads="1"/>
              </p:cNvSpPr>
              <p:nvPr/>
            </p:nvSpPr>
            <p:spPr bwMode="auto">
              <a:xfrm>
                <a:off x="100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2" name="Oval 480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3" name="Oval 481"/>
              <p:cNvSpPr>
                <a:spLocks noChangeArrowheads="1"/>
              </p:cNvSpPr>
              <p:nvPr/>
            </p:nvSpPr>
            <p:spPr bwMode="auto">
              <a:xfrm>
                <a:off x="803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4" name="Oval 482"/>
              <p:cNvSpPr>
                <a:spLocks noChangeArrowheads="1"/>
              </p:cNvSpPr>
              <p:nvPr/>
            </p:nvSpPr>
            <p:spPr bwMode="auto">
              <a:xfrm>
                <a:off x="827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5" name="Oval 483"/>
              <p:cNvSpPr>
                <a:spLocks noChangeArrowheads="1"/>
              </p:cNvSpPr>
              <p:nvPr/>
            </p:nvSpPr>
            <p:spPr bwMode="auto">
              <a:xfrm>
                <a:off x="10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6" name="Oval 484"/>
              <p:cNvSpPr>
                <a:spLocks noChangeArrowheads="1"/>
              </p:cNvSpPr>
              <p:nvPr/>
            </p:nvSpPr>
            <p:spPr bwMode="auto">
              <a:xfrm>
                <a:off x="104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7" name="Oval 485"/>
              <p:cNvSpPr>
                <a:spLocks noChangeArrowheads="1"/>
              </p:cNvSpPr>
              <p:nvPr/>
            </p:nvSpPr>
            <p:spPr bwMode="auto">
              <a:xfrm>
                <a:off x="1030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8" name="Oval 486"/>
              <p:cNvSpPr>
                <a:spLocks noChangeArrowheads="1"/>
              </p:cNvSpPr>
              <p:nvPr/>
            </p:nvSpPr>
            <p:spPr bwMode="auto">
              <a:xfrm>
                <a:off x="100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49" name="Oval 487"/>
              <p:cNvSpPr>
                <a:spLocks noChangeArrowheads="1"/>
              </p:cNvSpPr>
              <p:nvPr/>
            </p:nvSpPr>
            <p:spPr bwMode="auto">
              <a:xfrm>
                <a:off x="118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0" name="Oval 488"/>
              <p:cNvSpPr>
                <a:spLocks noChangeArrowheads="1"/>
              </p:cNvSpPr>
              <p:nvPr/>
            </p:nvSpPr>
            <p:spPr bwMode="auto">
              <a:xfrm>
                <a:off x="83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1" name="Oval 489"/>
              <p:cNvSpPr>
                <a:spLocks noChangeArrowheads="1"/>
              </p:cNvSpPr>
              <p:nvPr/>
            </p:nvSpPr>
            <p:spPr bwMode="auto">
              <a:xfrm>
                <a:off x="890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2" name="Oval 490"/>
              <p:cNvSpPr>
                <a:spLocks noChangeArrowheads="1"/>
              </p:cNvSpPr>
              <p:nvPr/>
            </p:nvSpPr>
            <p:spPr bwMode="auto">
              <a:xfrm>
                <a:off x="1068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3" name="Oval 491"/>
              <p:cNvSpPr>
                <a:spLocks noChangeArrowheads="1"/>
              </p:cNvSpPr>
              <p:nvPr/>
            </p:nvSpPr>
            <p:spPr bwMode="auto">
              <a:xfrm>
                <a:off x="148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4" name="Oval 492"/>
              <p:cNvSpPr>
                <a:spLocks noChangeArrowheads="1"/>
              </p:cNvSpPr>
              <p:nvPr/>
            </p:nvSpPr>
            <p:spPr bwMode="auto">
              <a:xfrm>
                <a:off x="11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5" name="Oval 493"/>
              <p:cNvSpPr>
                <a:spLocks noChangeArrowheads="1"/>
              </p:cNvSpPr>
              <p:nvPr/>
            </p:nvSpPr>
            <p:spPr bwMode="auto">
              <a:xfrm>
                <a:off x="1142" y="351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6" name="Oval 494"/>
              <p:cNvSpPr>
                <a:spLocks noChangeArrowheads="1"/>
              </p:cNvSpPr>
              <p:nvPr/>
            </p:nvSpPr>
            <p:spPr bwMode="auto">
              <a:xfrm>
                <a:off x="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7" name="Oval 495"/>
              <p:cNvSpPr>
                <a:spLocks noChangeArrowheads="1"/>
              </p:cNvSpPr>
              <p:nvPr/>
            </p:nvSpPr>
            <p:spPr bwMode="auto">
              <a:xfrm>
                <a:off x="164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8" name="Oval 496"/>
              <p:cNvSpPr>
                <a:spLocks noChangeArrowheads="1"/>
              </p:cNvSpPr>
              <p:nvPr/>
            </p:nvSpPr>
            <p:spPr bwMode="auto">
              <a:xfrm>
                <a:off x="890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59" name="Oval 497"/>
              <p:cNvSpPr>
                <a:spLocks noChangeArrowheads="1"/>
              </p:cNvSpPr>
              <p:nvPr/>
            </p:nvSpPr>
            <p:spPr bwMode="auto">
              <a:xfrm>
                <a:off x="862" y="26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0" name="Oval 498"/>
              <p:cNvSpPr>
                <a:spLocks noChangeArrowheads="1"/>
              </p:cNvSpPr>
              <p:nvPr/>
            </p:nvSpPr>
            <p:spPr bwMode="auto">
              <a:xfrm>
                <a:off x="1072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1" name="Oval 499"/>
              <p:cNvSpPr>
                <a:spLocks noChangeArrowheads="1"/>
              </p:cNvSpPr>
              <p:nvPr/>
            </p:nvSpPr>
            <p:spPr bwMode="auto">
              <a:xfrm>
                <a:off x="901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2" name="Oval 500"/>
              <p:cNvSpPr>
                <a:spLocks noChangeArrowheads="1"/>
              </p:cNvSpPr>
              <p:nvPr/>
            </p:nvSpPr>
            <p:spPr bwMode="auto">
              <a:xfrm>
                <a:off x="78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3" name="Oval 501"/>
              <p:cNvSpPr>
                <a:spLocks noChangeArrowheads="1"/>
              </p:cNvSpPr>
              <p:nvPr/>
            </p:nvSpPr>
            <p:spPr bwMode="auto">
              <a:xfrm>
                <a:off x="1037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4" name="Oval 502"/>
              <p:cNvSpPr>
                <a:spLocks noChangeArrowheads="1"/>
              </p:cNvSpPr>
              <p:nvPr/>
            </p:nvSpPr>
            <p:spPr bwMode="auto">
              <a:xfrm>
                <a:off x="97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5" name="Oval 503"/>
              <p:cNvSpPr>
                <a:spLocks noChangeArrowheads="1"/>
              </p:cNvSpPr>
              <p:nvPr/>
            </p:nvSpPr>
            <p:spPr bwMode="auto">
              <a:xfrm>
                <a:off x="747" y="172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6" name="Oval 504"/>
              <p:cNvSpPr>
                <a:spLocks noChangeArrowheads="1"/>
              </p:cNvSpPr>
              <p:nvPr/>
            </p:nvSpPr>
            <p:spPr bwMode="auto">
              <a:xfrm>
                <a:off x="866" y="30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7" name="Oval 505"/>
              <p:cNvSpPr>
                <a:spLocks noChangeArrowheads="1"/>
              </p:cNvSpPr>
              <p:nvPr/>
            </p:nvSpPr>
            <p:spPr bwMode="auto">
              <a:xfrm>
                <a:off x="15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8" name="Oval 506"/>
              <p:cNvSpPr>
                <a:spLocks noChangeArrowheads="1"/>
              </p:cNvSpPr>
              <p:nvPr/>
            </p:nvSpPr>
            <p:spPr bwMode="auto">
              <a:xfrm>
                <a:off x="988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69" name="Oval 507"/>
              <p:cNvSpPr>
                <a:spLocks noChangeArrowheads="1"/>
              </p:cNvSpPr>
              <p:nvPr/>
            </p:nvSpPr>
            <p:spPr bwMode="auto">
              <a:xfrm>
                <a:off x="14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0" name="Oval 508"/>
              <p:cNvSpPr>
                <a:spLocks noChangeArrowheads="1"/>
              </p:cNvSpPr>
              <p:nvPr/>
            </p:nvSpPr>
            <p:spPr bwMode="auto">
              <a:xfrm>
                <a:off x="1107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1" name="Oval 509"/>
              <p:cNvSpPr>
                <a:spLocks noChangeArrowheads="1"/>
              </p:cNvSpPr>
              <p:nvPr/>
            </p:nvSpPr>
            <p:spPr bwMode="auto">
              <a:xfrm>
                <a:off x="1588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2" name="Oval 510"/>
              <p:cNvSpPr>
                <a:spLocks noChangeArrowheads="1"/>
              </p:cNvSpPr>
              <p:nvPr/>
            </p:nvSpPr>
            <p:spPr bwMode="auto">
              <a:xfrm>
                <a:off x="915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3" name="Oval 511"/>
              <p:cNvSpPr>
                <a:spLocks noChangeArrowheads="1"/>
              </p:cNvSpPr>
              <p:nvPr/>
            </p:nvSpPr>
            <p:spPr bwMode="auto">
              <a:xfrm>
                <a:off x="120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4" name="Oval 512"/>
              <p:cNvSpPr>
                <a:spLocks noChangeArrowheads="1"/>
              </p:cNvSpPr>
              <p:nvPr/>
            </p:nvSpPr>
            <p:spPr bwMode="auto">
              <a:xfrm>
                <a:off x="963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5" name="Oval 513"/>
              <p:cNvSpPr>
                <a:spLocks noChangeArrowheads="1"/>
              </p:cNvSpPr>
              <p:nvPr/>
            </p:nvSpPr>
            <p:spPr bwMode="auto">
              <a:xfrm>
                <a:off x="918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6" name="Oval 514"/>
              <p:cNvSpPr>
                <a:spLocks noChangeArrowheads="1"/>
              </p:cNvSpPr>
              <p:nvPr/>
            </p:nvSpPr>
            <p:spPr bwMode="auto">
              <a:xfrm>
                <a:off x="181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7" name="Oval 515"/>
              <p:cNvSpPr>
                <a:spLocks noChangeArrowheads="1"/>
              </p:cNvSpPr>
              <p:nvPr/>
            </p:nvSpPr>
            <p:spPr bwMode="auto">
              <a:xfrm>
                <a:off x="9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8" name="Oval 516"/>
              <p:cNvSpPr>
                <a:spLocks noChangeArrowheads="1"/>
              </p:cNvSpPr>
              <p:nvPr/>
            </p:nvSpPr>
            <p:spPr bwMode="auto">
              <a:xfrm>
                <a:off x="929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79" name="Oval 517"/>
              <p:cNvSpPr>
                <a:spLocks noChangeArrowheads="1"/>
              </p:cNvSpPr>
              <p:nvPr/>
            </p:nvSpPr>
            <p:spPr bwMode="auto">
              <a:xfrm>
                <a:off x="1588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0" name="Oval 518"/>
              <p:cNvSpPr>
                <a:spLocks noChangeArrowheads="1"/>
              </p:cNvSpPr>
              <p:nvPr/>
            </p:nvSpPr>
            <p:spPr bwMode="auto">
              <a:xfrm>
                <a:off x="15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1" name="Oval 519"/>
              <p:cNvSpPr>
                <a:spLocks noChangeArrowheads="1"/>
              </p:cNvSpPr>
              <p:nvPr/>
            </p:nvSpPr>
            <p:spPr bwMode="auto">
              <a:xfrm>
                <a:off x="151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2" name="Oval 520"/>
              <p:cNvSpPr>
                <a:spLocks noChangeArrowheads="1"/>
              </p:cNvSpPr>
              <p:nvPr/>
            </p:nvSpPr>
            <p:spPr bwMode="auto">
              <a:xfrm>
                <a:off x="12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3" name="Oval 521"/>
              <p:cNvSpPr>
                <a:spLocks noChangeArrowheads="1"/>
              </p:cNvSpPr>
              <p:nvPr/>
            </p:nvSpPr>
            <p:spPr bwMode="auto">
              <a:xfrm>
                <a:off x="918" y="21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4" name="Oval 522"/>
              <p:cNvSpPr>
                <a:spLocks noChangeArrowheads="1"/>
              </p:cNvSpPr>
              <p:nvPr/>
            </p:nvSpPr>
            <p:spPr bwMode="auto">
              <a:xfrm>
                <a:off x="932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5" name="Oval 523"/>
              <p:cNvSpPr>
                <a:spLocks noChangeArrowheads="1"/>
              </p:cNvSpPr>
              <p:nvPr/>
            </p:nvSpPr>
            <p:spPr bwMode="auto">
              <a:xfrm>
                <a:off x="869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6" name="Oval 524"/>
              <p:cNvSpPr>
                <a:spLocks noChangeArrowheads="1"/>
              </p:cNvSpPr>
              <p:nvPr/>
            </p:nvSpPr>
            <p:spPr bwMode="auto">
              <a:xfrm>
                <a:off x="8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7" name="Oval 525"/>
              <p:cNvSpPr>
                <a:spLocks noChangeArrowheads="1"/>
              </p:cNvSpPr>
              <p:nvPr/>
            </p:nvSpPr>
            <p:spPr bwMode="auto">
              <a:xfrm>
                <a:off x="160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8" name="Oval 526"/>
              <p:cNvSpPr>
                <a:spLocks noChangeArrowheads="1"/>
              </p:cNvSpPr>
              <p:nvPr/>
            </p:nvSpPr>
            <p:spPr bwMode="auto">
              <a:xfrm>
                <a:off x="14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89" name="Oval 527"/>
              <p:cNvSpPr>
                <a:spLocks noChangeArrowheads="1"/>
              </p:cNvSpPr>
              <p:nvPr/>
            </p:nvSpPr>
            <p:spPr bwMode="auto">
              <a:xfrm>
                <a:off x="116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0" name="Oval 528"/>
              <p:cNvSpPr>
                <a:spLocks noChangeArrowheads="1"/>
              </p:cNvSpPr>
              <p:nvPr/>
            </p:nvSpPr>
            <p:spPr bwMode="auto">
              <a:xfrm>
                <a:off x="1065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1" name="Oval 529"/>
              <p:cNvSpPr>
                <a:spLocks noChangeArrowheads="1"/>
              </p:cNvSpPr>
              <p:nvPr/>
            </p:nvSpPr>
            <p:spPr bwMode="auto">
              <a:xfrm>
                <a:off x="991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2" name="Oval 530"/>
              <p:cNvSpPr>
                <a:spLocks noChangeArrowheads="1"/>
              </p:cNvSpPr>
              <p:nvPr/>
            </p:nvSpPr>
            <p:spPr bwMode="auto">
              <a:xfrm>
                <a:off x="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3" name="Oval 531"/>
              <p:cNvSpPr>
                <a:spLocks noChangeArrowheads="1"/>
              </p:cNvSpPr>
              <p:nvPr/>
            </p:nvSpPr>
            <p:spPr bwMode="auto">
              <a:xfrm>
                <a:off x="87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4" name="Oval 532"/>
              <p:cNvSpPr>
                <a:spLocks noChangeArrowheads="1"/>
              </p:cNvSpPr>
              <p:nvPr/>
            </p:nvSpPr>
            <p:spPr bwMode="auto">
              <a:xfrm>
                <a:off x="918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5" name="Oval 533"/>
              <p:cNvSpPr>
                <a:spLocks noChangeArrowheads="1"/>
              </p:cNvSpPr>
              <p:nvPr/>
            </p:nvSpPr>
            <p:spPr bwMode="auto">
              <a:xfrm>
                <a:off x="887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6" name="Oval 534"/>
              <p:cNvSpPr>
                <a:spLocks noChangeArrowheads="1"/>
              </p:cNvSpPr>
              <p:nvPr/>
            </p:nvSpPr>
            <p:spPr bwMode="auto">
              <a:xfrm>
                <a:off x="18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7" name="Oval 535"/>
              <p:cNvSpPr>
                <a:spLocks noChangeArrowheads="1"/>
              </p:cNvSpPr>
              <p:nvPr/>
            </p:nvSpPr>
            <p:spPr bwMode="auto">
              <a:xfrm>
                <a:off x="147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8" name="Oval 536"/>
              <p:cNvSpPr>
                <a:spLocks noChangeArrowheads="1"/>
              </p:cNvSpPr>
              <p:nvPr/>
            </p:nvSpPr>
            <p:spPr bwMode="auto">
              <a:xfrm>
                <a:off x="901" y="29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099" name="Oval 537"/>
              <p:cNvSpPr>
                <a:spLocks noChangeArrowheads="1"/>
              </p:cNvSpPr>
              <p:nvPr/>
            </p:nvSpPr>
            <p:spPr bwMode="auto">
              <a:xfrm>
                <a:off x="14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0" name="Oval 538"/>
              <p:cNvSpPr>
                <a:spLocks noChangeArrowheads="1"/>
              </p:cNvSpPr>
              <p:nvPr/>
            </p:nvSpPr>
            <p:spPr bwMode="auto">
              <a:xfrm>
                <a:off x="1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1" name="Oval 539"/>
              <p:cNvSpPr>
                <a:spLocks noChangeArrowheads="1"/>
              </p:cNvSpPr>
              <p:nvPr/>
            </p:nvSpPr>
            <p:spPr bwMode="auto">
              <a:xfrm>
                <a:off x="1361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2" name="Oval 540"/>
              <p:cNvSpPr>
                <a:spLocks noChangeArrowheads="1"/>
              </p:cNvSpPr>
              <p:nvPr/>
            </p:nvSpPr>
            <p:spPr bwMode="auto">
              <a:xfrm>
                <a:off x="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3" name="Oval 541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4" name="Oval 542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5" name="Oval 543"/>
              <p:cNvSpPr>
                <a:spLocks noChangeArrowheads="1"/>
              </p:cNvSpPr>
              <p:nvPr/>
            </p:nvSpPr>
            <p:spPr bwMode="auto">
              <a:xfrm>
                <a:off x="19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6" name="Oval 544"/>
              <p:cNvSpPr>
                <a:spLocks noChangeArrowheads="1"/>
              </p:cNvSpPr>
              <p:nvPr/>
            </p:nvSpPr>
            <p:spPr bwMode="auto">
              <a:xfrm>
                <a:off x="2953" y="33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7" name="Oval 545"/>
              <p:cNvSpPr>
                <a:spLocks noChangeArrowheads="1"/>
              </p:cNvSpPr>
              <p:nvPr/>
            </p:nvSpPr>
            <p:spPr bwMode="auto">
              <a:xfrm>
                <a:off x="1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8" name="Oval 546"/>
              <p:cNvSpPr>
                <a:spLocks noChangeArrowheads="1"/>
              </p:cNvSpPr>
              <p:nvPr/>
            </p:nvSpPr>
            <p:spPr bwMode="auto">
              <a:xfrm>
                <a:off x="19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09" name="Oval 547"/>
              <p:cNvSpPr>
                <a:spLocks noChangeArrowheads="1"/>
              </p:cNvSpPr>
              <p:nvPr/>
            </p:nvSpPr>
            <p:spPr bwMode="auto">
              <a:xfrm>
                <a:off x="12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0" name="Oval 548"/>
              <p:cNvSpPr>
                <a:spLocks noChangeArrowheads="1"/>
              </p:cNvSpPr>
              <p:nvPr/>
            </p:nvSpPr>
            <p:spPr bwMode="auto">
              <a:xfrm>
                <a:off x="20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1" name="Oval 549"/>
              <p:cNvSpPr>
                <a:spLocks noChangeArrowheads="1"/>
              </p:cNvSpPr>
              <p:nvPr/>
            </p:nvSpPr>
            <p:spPr bwMode="auto">
              <a:xfrm>
                <a:off x="116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2" name="Oval 550"/>
              <p:cNvSpPr>
                <a:spLocks noChangeArrowheads="1"/>
              </p:cNvSpPr>
              <p:nvPr/>
            </p:nvSpPr>
            <p:spPr bwMode="auto">
              <a:xfrm>
                <a:off x="18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3" name="Oval 551"/>
              <p:cNvSpPr>
                <a:spLocks noChangeArrowheads="1"/>
              </p:cNvSpPr>
              <p:nvPr/>
            </p:nvSpPr>
            <p:spPr bwMode="auto">
              <a:xfrm>
                <a:off x="9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4" name="Oval 552"/>
              <p:cNvSpPr>
                <a:spLocks noChangeArrowheads="1"/>
              </p:cNvSpPr>
              <p:nvPr/>
            </p:nvSpPr>
            <p:spPr bwMode="auto">
              <a:xfrm>
                <a:off x="153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5" name="Oval 553"/>
              <p:cNvSpPr>
                <a:spLocks noChangeArrowheads="1"/>
              </p:cNvSpPr>
              <p:nvPr/>
            </p:nvSpPr>
            <p:spPr bwMode="auto">
              <a:xfrm>
                <a:off x="1480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6" name="Oval 554"/>
              <p:cNvSpPr>
                <a:spLocks noChangeArrowheads="1"/>
              </p:cNvSpPr>
              <p:nvPr/>
            </p:nvSpPr>
            <p:spPr bwMode="auto">
              <a:xfrm>
                <a:off x="2287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7" name="Oval 555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8" name="Oval 556"/>
              <p:cNvSpPr>
                <a:spLocks noChangeArrowheads="1"/>
              </p:cNvSpPr>
              <p:nvPr/>
            </p:nvSpPr>
            <p:spPr bwMode="auto">
              <a:xfrm>
                <a:off x="117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19" name="Oval 557"/>
              <p:cNvSpPr>
                <a:spLocks noChangeArrowheads="1"/>
              </p:cNvSpPr>
              <p:nvPr/>
            </p:nvSpPr>
            <p:spPr bwMode="auto">
              <a:xfrm>
                <a:off x="1100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0" name="Oval 558"/>
              <p:cNvSpPr>
                <a:spLocks noChangeArrowheads="1"/>
              </p:cNvSpPr>
              <p:nvPr/>
            </p:nvSpPr>
            <p:spPr bwMode="auto">
              <a:xfrm>
                <a:off x="981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1" name="Oval 559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2" name="Oval 560"/>
              <p:cNvSpPr>
                <a:spLocks noChangeArrowheads="1"/>
              </p:cNvSpPr>
              <p:nvPr/>
            </p:nvSpPr>
            <p:spPr bwMode="auto">
              <a:xfrm>
                <a:off x="15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3" name="Oval 561"/>
              <p:cNvSpPr>
                <a:spLocks noChangeArrowheads="1"/>
              </p:cNvSpPr>
              <p:nvPr/>
            </p:nvSpPr>
            <p:spPr bwMode="auto">
              <a:xfrm>
                <a:off x="15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4" name="Oval 562"/>
              <p:cNvSpPr>
                <a:spLocks noChangeArrowheads="1"/>
              </p:cNvSpPr>
              <p:nvPr/>
            </p:nvSpPr>
            <p:spPr bwMode="auto">
              <a:xfrm>
                <a:off x="157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5" name="Oval 563"/>
              <p:cNvSpPr>
                <a:spLocks noChangeArrowheads="1"/>
              </p:cNvSpPr>
              <p:nvPr/>
            </p:nvSpPr>
            <p:spPr bwMode="auto">
              <a:xfrm>
                <a:off x="20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6" name="Oval 564"/>
              <p:cNvSpPr>
                <a:spLocks noChangeArrowheads="1"/>
              </p:cNvSpPr>
              <p:nvPr/>
            </p:nvSpPr>
            <p:spPr bwMode="auto">
              <a:xfrm>
                <a:off x="96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7" name="Oval 565"/>
              <p:cNvSpPr>
                <a:spLocks noChangeArrowheads="1"/>
              </p:cNvSpPr>
              <p:nvPr/>
            </p:nvSpPr>
            <p:spPr bwMode="auto">
              <a:xfrm>
                <a:off x="1560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8" name="Oval 566"/>
              <p:cNvSpPr>
                <a:spLocks noChangeArrowheads="1"/>
              </p:cNvSpPr>
              <p:nvPr/>
            </p:nvSpPr>
            <p:spPr bwMode="auto">
              <a:xfrm>
                <a:off x="11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29" name="Oval 567"/>
              <p:cNvSpPr>
                <a:spLocks noChangeArrowheads="1"/>
              </p:cNvSpPr>
              <p:nvPr/>
            </p:nvSpPr>
            <p:spPr bwMode="auto">
              <a:xfrm>
                <a:off x="1086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0" name="Oval 568"/>
              <p:cNvSpPr>
                <a:spLocks noChangeArrowheads="1"/>
              </p:cNvSpPr>
              <p:nvPr/>
            </p:nvSpPr>
            <p:spPr bwMode="auto">
              <a:xfrm>
                <a:off x="897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1" name="Oval 569"/>
              <p:cNvSpPr>
                <a:spLocks noChangeArrowheads="1"/>
              </p:cNvSpPr>
              <p:nvPr/>
            </p:nvSpPr>
            <p:spPr bwMode="auto">
              <a:xfrm>
                <a:off x="1187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2" name="Oval 570"/>
              <p:cNvSpPr>
                <a:spLocks noChangeArrowheads="1"/>
              </p:cNvSpPr>
              <p:nvPr/>
            </p:nvSpPr>
            <p:spPr bwMode="auto">
              <a:xfrm>
                <a:off x="1211" y="33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3" name="Oval 571"/>
              <p:cNvSpPr>
                <a:spLocks noChangeArrowheads="1"/>
              </p:cNvSpPr>
              <p:nvPr/>
            </p:nvSpPr>
            <p:spPr bwMode="auto">
              <a:xfrm>
                <a:off x="9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4" name="Oval 572"/>
              <p:cNvSpPr>
                <a:spLocks noChangeArrowheads="1"/>
              </p:cNvSpPr>
              <p:nvPr/>
            </p:nvSpPr>
            <p:spPr bwMode="auto">
              <a:xfrm>
                <a:off x="876" y="28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5" name="Oval 573"/>
              <p:cNvSpPr>
                <a:spLocks noChangeArrowheads="1"/>
              </p:cNvSpPr>
              <p:nvPr/>
            </p:nvSpPr>
            <p:spPr bwMode="auto">
              <a:xfrm>
                <a:off x="16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6" name="Oval 574"/>
              <p:cNvSpPr>
                <a:spLocks noChangeArrowheads="1"/>
              </p:cNvSpPr>
              <p:nvPr/>
            </p:nvSpPr>
            <p:spPr bwMode="auto">
              <a:xfrm>
                <a:off x="834" y="27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7" name="Oval 575"/>
              <p:cNvSpPr>
                <a:spLocks noChangeArrowheads="1"/>
              </p:cNvSpPr>
              <p:nvPr/>
            </p:nvSpPr>
            <p:spPr bwMode="auto">
              <a:xfrm>
                <a:off x="165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8" name="Oval 576"/>
              <p:cNvSpPr>
                <a:spLocks noChangeArrowheads="1"/>
              </p:cNvSpPr>
              <p:nvPr/>
            </p:nvSpPr>
            <p:spPr bwMode="auto">
              <a:xfrm>
                <a:off x="178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39" name="Oval 577"/>
              <p:cNvSpPr>
                <a:spLocks noChangeArrowheads="1"/>
              </p:cNvSpPr>
              <p:nvPr/>
            </p:nvSpPr>
            <p:spPr bwMode="auto">
              <a:xfrm>
                <a:off x="1051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0" name="Oval 578"/>
              <p:cNvSpPr>
                <a:spLocks noChangeArrowheads="1"/>
              </p:cNvSpPr>
              <p:nvPr/>
            </p:nvSpPr>
            <p:spPr bwMode="auto">
              <a:xfrm>
                <a:off x="998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1" name="Oval 579"/>
              <p:cNvSpPr>
                <a:spLocks noChangeArrowheads="1"/>
              </p:cNvSpPr>
              <p:nvPr/>
            </p:nvSpPr>
            <p:spPr bwMode="auto">
              <a:xfrm>
                <a:off x="21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2" name="Oval 580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3" name="Oval 581"/>
              <p:cNvSpPr>
                <a:spLocks noChangeArrowheads="1"/>
              </p:cNvSpPr>
              <p:nvPr/>
            </p:nvSpPr>
            <p:spPr bwMode="auto">
              <a:xfrm>
                <a:off x="2353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4" name="Oval 582"/>
              <p:cNvSpPr>
                <a:spLocks noChangeArrowheads="1"/>
              </p:cNvSpPr>
              <p:nvPr/>
            </p:nvSpPr>
            <p:spPr bwMode="auto">
              <a:xfrm>
                <a:off x="192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5" name="Oval 583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6" name="Oval 584"/>
              <p:cNvSpPr>
                <a:spLocks noChangeArrowheads="1"/>
              </p:cNvSpPr>
              <p:nvPr/>
            </p:nvSpPr>
            <p:spPr bwMode="auto">
              <a:xfrm>
                <a:off x="230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7" name="Oval 585"/>
              <p:cNvSpPr>
                <a:spLocks noChangeArrowheads="1"/>
              </p:cNvSpPr>
              <p:nvPr/>
            </p:nvSpPr>
            <p:spPr bwMode="auto">
              <a:xfrm>
                <a:off x="274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8" name="Oval 586"/>
              <p:cNvSpPr>
                <a:spLocks noChangeArrowheads="1"/>
              </p:cNvSpPr>
              <p:nvPr/>
            </p:nvSpPr>
            <p:spPr bwMode="auto">
              <a:xfrm>
                <a:off x="1030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49" name="Oval 587"/>
              <p:cNvSpPr>
                <a:spLocks noChangeArrowheads="1"/>
              </p:cNvSpPr>
              <p:nvPr/>
            </p:nvSpPr>
            <p:spPr bwMode="auto">
              <a:xfrm>
                <a:off x="263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0" name="Oval 588"/>
              <p:cNvSpPr>
                <a:spLocks noChangeArrowheads="1"/>
              </p:cNvSpPr>
              <p:nvPr/>
            </p:nvSpPr>
            <p:spPr bwMode="auto">
              <a:xfrm>
                <a:off x="108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1" name="Oval 589"/>
              <p:cNvSpPr>
                <a:spLocks noChangeArrowheads="1"/>
              </p:cNvSpPr>
              <p:nvPr/>
            </p:nvSpPr>
            <p:spPr bwMode="auto">
              <a:xfrm>
                <a:off x="1239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2" name="Oval 590"/>
              <p:cNvSpPr>
                <a:spLocks noChangeArrowheads="1"/>
              </p:cNvSpPr>
              <p:nvPr/>
            </p:nvSpPr>
            <p:spPr bwMode="auto">
              <a:xfrm>
                <a:off x="1100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3" name="Oval 591"/>
              <p:cNvSpPr>
                <a:spLocks noChangeArrowheads="1"/>
              </p:cNvSpPr>
              <p:nvPr/>
            </p:nvSpPr>
            <p:spPr bwMode="auto">
              <a:xfrm>
                <a:off x="1473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4" name="Oval 592"/>
              <p:cNvSpPr>
                <a:spLocks noChangeArrowheads="1"/>
              </p:cNvSpPr>
              <p:nvPr/>
            </p:nvSpPr>
            <p:spPr bwMode="auto">
              <a:xfrm>
                <a:off x="10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5" name="Oval 593"/>
              <p:cNvSpPr>
                <a:spLocks noChangeArrowheads="1"/>
              </p:cNvSpPr>
              <p:nvPr/>
            </p:nvSpPr>
            <p:spPr bwMode="auto">
              <a:xfrm>
                <a:off x="265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6" name="Oval 594"/>
              <p:cNvSpPr>
                <a:spLocks noChangeArrowheads="1"/>
              </p:cNvSpPr>
              <p:nvPr/>
            </p:nvSpPr>
            <p:spPr bwMode="auto">
              <a:xfrm>
                <a:off x="1875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7" name="Oval 595"/>
              <p:cNvSpPr>
                <a:spLocks noChangeArrowheads="1"/>
              </p:cNvSpPr>
              <p:nvPr/>
            </p:nvSpPr>
            <p:spPr bwMode="auto">
              <a:xfrm>
                <a:off x="343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8" name="Oval 596"/>
              <p:cNvSpPr>
                <a:spLocks noChangeArrowheads="1"/>
              </p:cNvSpPr>
              <p:nvPr/>
            </p:nvSpPr>
            <p:spPr bwMode="auto">
              <a:xfrm>
                <a:off x="135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59" name="Oval 597"/>
              <p:cNvSpPr>
                <a:spLocks noChangeArrowheads="1"/>
              </p:cNvSpPr>
              <p:nvPr/>
            </p:nvSpPr>
            <p:spPr bwMode="auto">
              <a:xfrm>
                <a:off x="1505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0" name="Oval 598"/>
              <p:cNvSpPr>
                <a:spLocks noChangeArrowheads="1"/>
              </p:cNvSpPr>
              <p:nvPr/>
            </p:nvSpPr>
            <p:spPr bwMode="auto">
              <a:xfrm>
                <a:off x="1913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1" name="Oval 599"/>
              <p:cNvSpPr>
                <a:spLocks noChangeArrowheads="1"/>
              </p:cNvSpPr>
              <p:nvPr/>
            </p:nvSpPr>
            <p:spPr bwMode="auto">
              <a:xfrm>
                <a:off x="198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2" name="Oval 600"/>
              <p:cNvSpPr>
                <a:spLocks noChangeArrowheads="1"/>
              </p:cNvSpPr>
              <p:nvPr/>
            </p:nvSpPr>
            <p:spPr bwMode="auto">
              <a:xfrm>
                <a:off x="1072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3" name="Oval 601"/>
              <p:cNvSpPr>
                <a:spLocks noChangeArrowheads="1"/>
              </p:cNvSpPr>
              <p:nvPr/>
            </p:nvSpPr>
            <p:spPr bwMode="auto">
              <a:xfrm>
                <a:off x="1676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4" name="Oval 602"/>
              <p:cNvSpPr>
                <a:spLocks noChangeArrowheads="1"/>
              </p:cNvSpPr>
              <p:nvPr/>
            </p:nvSpPr>
            <p:spPr bwMode="auto">
              <a:xfrm>
                <a:off x="2290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5" name="Oval 603"/>
              <p:cNvSpPr>
                <a:spLocks noChangeArrowheads="1"/>
              </p:cNvSpPr>
              <p:nvPr/>
            </p:nvSpPr>
            <p:spPr bwMode="auto">
              <a:xfrm>
                <a:off x="2332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6" name="Oval 604"/>
              <p:cNvSpPr>
                <a:spLocks noChangeArrowheads="1"/>
              </p:cNvSpPr>
              <p:nvPr/>
            </p:nvSpPr>
            <p:spPr bwMode="auto">
              <a:xfrm>
                <a:off x="134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7" name="Oval 605"/>
              <p:cNvSpPr>
                <a:spLocks noChangeArrowheads="1"/>
              </p:cNvSpPr>
              <p:nvPr/>
            </p:nvSpPr>
            <p:spPr bwMode="auto">
              <a:xfrm>
                <a:off x="1812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168" name="Oval 606"/>
              <p:cNvSpPr>
                <a:spLocks noChangeArrowheads="1"/>
              </p:cNvSpPr>
              <p:nvPr/>
            </p:nvSpPr>
            <p:spPr bwMode="auto">
              <a:xfrm>
                <a:off x="3180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7" name="Group 808"/>
            <p:cNvGrpSpPr>
              <a:grpSpLocks/>
            </p:cNvGrpSpPr>
            <p:nvPr/>
          </p:nvGrpSpPr>
          <p:grpSpPr bwMode="auto">
            <a:xfrm>
              <a:off x="751" y="1332"/>
              <a:ext cx="3613" cy="2249"/>
              <a:chOff x="751" y="1332"/>
              <a:chExt cx="3613" cy="2249"/>
            </a:xfrm>
          </p:grpSpPr>
          <p:sp>
            <p:nvSpPr>
              <p:cNvPr id="3769" name="Oval 608"/>
              <p:cNvSpPr>
                <a:spLocks noChangeArrowheads="1"/>
              </p:cNvSpPr>
              <p:nvPr/>
            </p:nvSpPr>
            <p:spPr bwMode="auto">
              <a:xfrm>
                <a:off x="3721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0" name="Oval 609"/>
              <p:cNvSpPr>
                <a:spLocks noChangeArrowheads="1"/>
              </p:cNvSpPr>
              <p:nvPr/>
            </p:nvSpPr>
            <p:spPr bwMode="auto">
              <a:xfrm>
                <a:off x="172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1" name="Oval 610"/>
              <p:cNvSpPr>
                <a:spLocks noChangeArrowheads="1"/>
              </p:cNvSpPr>
              <p:nvPr/>
            </p:nvSpPr>
            <p:spPr bwMode="auto">
              <a:xfrm>
                <a:off x="1993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2" name="Oval 611"/>
              <p:cNvSpPr>
                <a:spLocks noChangeArrowheads="1"/>
              </p:cNvSpPr>
              <p:nvPr/>
            </p:nvSpPr>
            <p:spPr bwMode="auto">
              <a:xfrm>
                <a:off x="782" y="28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3" name="Oval 612"/>
              <p:cNvSpPr>
                <a:spLocks noChangeArrowheads="1"/>
              </p:cNvSpPr>
              <p:nvPr/>
            </p:nvSpPr>
            <p:spPr bwMode="auto">
              <a:xfrm>
                <a:off x="845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4" name="Oval 613"/>
              <p:cNvSpPr>
                <a:spLocks noChangeArrowheads="1"/>
              </p:cNvSpPr>
              <p:nvPr/>
            </p:nvSpPr>
            <p:spPr bwMode="auto">
              <a:xfrm>
                <a:off x="751" y="1532"/>
                <a:ext cx="20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5" name="Oval 614"/>
              <p:cNvSpPr>
                <a:spLocks noChangeArrowheads="1"/>
              </p:cNvSpPr>
              <p:nvPr/>
            </p:nvSpPr>
            <p:spPr bwMode="auto">
              <a:xfrm>
                <a:off x="172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6" name="Oval 615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7" name="Oval 616"/>
              <p:cNvSpPr>
                <a:spLocks noChangeArrowheads="1"/>
              </p:cNvSpPr>
              <p:nvPr/>
            </p:nvSpPr>
            <p:spPr bwMode="auto">
              <a:xfrm>
                <a:off x="105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8" name="Oval 617"/>
              <p:cNvSpPr>
                <a:spLocks noChangeArrowheads="1"/>
              </p:cNvSpPr>
              <p:nvPr/>
            </p:nvSpPr>
            <p:spPr bwMode="auto">
              <a:xfrm>
                <a:off x="13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79" name="Oval 618"/>
              <p:cNvSpPr>
                <a:spLocks noChangeArrowheads="1"/>
              </p:cNvSpPr>
              <p:nvPr/>
            </p:nvSpPr>
            <p:spPr bwMode="auto">
              <a:xfrm>
                <a:off x="17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0" name="Oval 619"/>
              <p:cNvSpPr>
                <a:spLocks noChangeArrowheads="1"/>
              </p:cNvSpPr>
              <p:nvPr/>
            </p:nvSpPr>
            <p:spPr bwMode="auto">
              <a:xfrm>
                <a:off x="1910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1" name="Oval 620"/>
              <p:cNvSpPr>
                <a:spLocks noChangeArrowheads="1"/>
              </p:cNvSpPr>
              <p:nvPr/>
            </p:nvSpPr>
            <p:spPr bwMode="auto">
              <a:xfrm>
                <a:off x="114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2" name="Oval 621"/>
              <p:cNvSpPr>
                <a:spLocks noChangeArrowheads="1"/>
              </p:cNvSpPr>
              <p:nvPr/>
            </p:nvSpPr>
            <p:spPr bwMode="auto">
              <a:xfrm>
                <a:off x="159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3" name="Oval 622"/>
              <p:cNvSpPr>
                <a:spLocks noChangeArrowheads="1"/>
              </p:cNvSpPr>
              <p:nvPr/>
            </p:nvSpPr>
            <p:spPr bwMode="auto">
              <a:xfrm>
                <a:off x="12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4" name="Oval 623"/>
              <p:cNvSpPr>
                <a:spLocks noChangeArrowheads="1"/>
              </p:cNvSpPr>
              <p:nvPr/>
            </p:nvSpPr>
            <p:spPr bwMode="auto">
              <a:xfrm>
                <a:off x="13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5" name="Oval 624"/>
              <p:cNvSpPr>
                <a:spLocks noChangeArrowheads="1"/>
              </p:cNvSpPr>
              <p:nvPr/>
            </p:nvSpPr>
            <p:spPr bwMode="auto">
              <a:xfrm>
                <a:off x="1320" y="30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6" name="Oval 625"/>
              <p:cNvSpPr>
                <a:spLocks noChangeArrowheads="1"/>
              </p:cNvSpPr>
              <p:nvPr/>
            </p:nvSpPr>
            <p:spPr bwMode="auto">
              <a:xfrm>
                <a:off x="1040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7" name="Oval 626"/>
              <p:cNvSpPr>
                <a:spLocks noChangeArrowheads="1"/>
              </p:cNvSpPr>
              <p:nvPr/>
            </p:nvSpPr>
            <p:spPr bwMode="auto">
              <a:xfrm>
                <a:off x="1135" y="32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8" name="Oval 627"/>
              <p:cNvSpPr>
                <a:spLocks noChangeArrowheads="1"/>
              </p:cNvSpPr>
              <p:nvPr/>
            </p:nvSpPr>
            <p:spPr bwMode="auto">
              <a:xfrm>
                <a:off x="13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89" name="Oval 628"/>
              <p:cNvSpPr>
                <a:spLocks noChangeArrowheads="1"/>
              </p:cNvSpPr>
              <p:nvPr/>
            </p:nvSpPr>
            <p:spPr bwMode="auto">
              <a:xfrm>
                <a:off x="108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0" name="Oval 629"/>
              <p:cNvSpPr>
                <a:spLocks noChangeArrowheads="1"/>
              </p:cNvSpPr>
              <p:nvPr/>
            </p:nvSpPr>
            <p:spPr bwMode="auto">
              <a:xfrm>
                <a:off x="11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1" name="Oval 630"/>
              <p:cNvSpPr>
                <a:spLocks noChangeArrowheads="1"/>
              </p:cNvSpPr>
              <p:nvPr/>
            </p:nvSpPr>
            <p:spPr bwMode="auto">
              <a:xfrm>
                <a:off x="929" y="13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2" name="Oval 631"/>
              <p:cNvSpPr>
                <a:spLocks noChangeArrowheads="1"/>
              </p:cNvSpPr>
              <p:nvPr/>
            </p:nvSpPr>
            <p:spPr bwMode="auto">
              <a:xfrm>
                <a:off x="768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3" name="Oval 632"/>
              <p:cNvSpPr>
                <a:spLocks noChangeArrowheads="1"/>
              </p:cNvSpPr>
              <p:nvPr/>
            </p:nvSpPr>
            <p:spPr bwMode="auto">
              <a:xfrm>
                <a:off x="1075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4" name="Oval 633"/>
              <p:cNvSpPr>
                <a:spLocks noChangeArrowheads="1"/>
              </p:cNvSpPr>
              <p:nvPr/>
            </p:nvSpPr>
            <p:spPr bwMode="auto">
              <a:xfrm>
                <a:off x="8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5" name="Oval 634"/>
              <p:cNvSpPr>
                <a:spLocks noChangeArrowheads="1"/>
              </p:cNvSpPr>
              <p:nvPr/>
            </p:nvSpPr>
            <p:spPr bwMode="auto">
              <a:xfrm>
                <a:off x="16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6" name="Oval 635"/>
              <p:cNvSpPr>
                <a:spLocks noChangeArrowheads="1"/>
              </p:cNvSpPr>
              <p:nvPr/>
            </p:nvSpPr>
            <p:spPr bwMode="auto">
              <a:xfrm>
                <a:off x="105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7" name="Oval 636"/>
              <p:cNvSpPr>
                <a:spLocks noChangeArrowheads="1"/>
              </p:cNvSpPr>
              <p:nvPr/>
            </p:nvSpPr>
            <p:spPr bwMode="auto">
              <a:xfrm>
                <a:off x="97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8" name="Oval 637"/>
              <p:cNvSpPr>
                <a:spLocks noChangeArrowheads="1"/>
              </p:cNvSpPr>
              <p:nvPr/>
            </p:nvSpPr>
            <p:spPr bwMode="auto">
              <a:xfrm>
                <a:off x="904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99" name="Oval 638"/>
              <p:cNvSpPr>
                <a:spLocks noChangeArrowheads="1"/>
              </p:cNvSpPr>
              <p:nvPr/>
            </p:nvSpPr>
            <p:spPr bwMode="auto">
              <a:xfrm>
                <a:off x="946" y="28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0" name="Oval 639"/>
              <p:cNvSpPr>
                <a:spLocks noChangeArrowheads="1"/>
              </p:cNvSpPr>
              <p:nvPr/>
            </p:nvSpPr>
            <p:spPr bwMode="auto">
              <a:xfrm>
                <a:off x="181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1" name="Oval 640"/>
              <p:cNvSpPr>
                <a:spLocks noChangeArrowheads="1"/>
              </p:cNvSpPr>
              <p:nvPr/>
            </p:nvSpPr>
            <p:spPr bwMode="auto">
              <a:xfrm>
                <a:off x="974" y="25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2" name="Oval 641"/>
              <p:cNvSpPr>
                <a:spLocks noChangeArrowheads="1"/>
              </p:cNvSpPr>
              <p:nvPr/>
            </p:nvSpPr>
            <p:spPr bwMode="auto">
              <a:xfrm>
                <a:off x="10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3" name="Oval 642"/>
              <p:cNvSpPr>
                <a:spLocks noChangeArrowheads="1"/>
              </p:cNvSpPr>
              <p:nvPr/>
            </p:nvSpPr>
            <p:spPr bwMode="auto">
              <a:xfrm>
                <a:off x="799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4" name="Oval 643"/>
              <p:cNvSpPr>
                <a:spLocks noChangeArrowheads="1"/>
              </p:cNvSpPr>
              <p:nvPr/>
            </p:nvSpPr>
            <p:spPr bwMode="auto">
              <a:xfrm>
                <a:off x="8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5" name="Oval 644"/>
              <p:cNvSpPr>
                <a:spLocks noChangeArrowheads="1"/>
              </p:cNvSpPr>
              <p:nvPr/>
            </p:nvSpPr>
            <p:spPr bwMode="auto">
              <a:xfrm>
                <a:off x="967" y="198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6" name="Oval 645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7" name="Oval 646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8" name="Oval 647"/>
              <p:cNvSpPr>
                <a:spLocks noChangeArrowheads="1"/>
              </p:cNvSpPr>
              <p:nvPr/>
            </p:nvSpPr>
            <p:spPr bwMode="auto">
              <a:xfrm>
                <a:off x="1026" y="28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09" name="Oval 648"/>
              <p:cNvSpPr>
                <a:spLocks noChangeArrowheads="1"/>
              </p:cNvSpPr>
              <p:nvPr/>
            </p:nvSpPr>
            <p:spPr bwMode="auto">
              <a:xfrm>
                <a:off x="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0" name="Oval 649"/>
              <p:cNvSpPr>
                <a:spLocks noChangeArrowheads="1"/>
              </p:cNvSpPr>
              <p:nvPr/>
            </p:nvSpPr>
            <p:spPr bwMode="auto">
              <a:xfrm>
                <a:off x="862" y="24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1" name="Oval 650"/>
              <p:cNvSpPr>
                <a:spLocks noChangeArrowheads="1"/>
              </p:cNvSpPr>
              <p:nvPr/>
            </p:nvSpPr>
            <p:spPr bwMode="auto">
              <a:xfrm>
                <a:off x="957" y="29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2" name="Oval 651"/>
              <p:cNvSpPr>
                <a:spLocks noChangeArrowheads="1"/>
              </p:cNvSpPr>
              <p:nvPr/>
            </p:nvSpPr>
            <p:spPr bwMode="auto">
              <a:xfrm>
                <a:off x="957" y="212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3" name="Oval 652"/>
              <p:cNvSpPr>
                <a:spLocks noChangeArrowheads="1"/>
              </p:cNvSpPr>
              <p:nvPr/>
            </p:nvSpPr>
            <p:spPr bwMode="auto">
              <a:xfrm>
                <a:off x="1061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4" name="Oval 653"/>
              <p:cNvSpPr>
                <a:spLocks noChangeArrowheads="1"/>
              </p:cNvSpPr>
              <p:nvPr/>
            </p:nvSpPr>
            <p:spPr bwMode="auto">
              <a:xfrm>
                <a:off x="13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5" name="Oval 654"/>
              <p:cNvSpPr>
                <a:spLocks noChangeArrowheads="1"/>
              </p:cNvSpPr>
              <p:nvPr/>
            </p:nvSpPr>
            <p:spPr bwMode="auto">
              <a:xfrm>
                <a:off x="799" y="280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6" name="Oval 655"/>
              <p:cNvSpPr>
                <a:spLocks noChangeArrowheads="1"/>
              </p:cNvSpPr>
              <p:nvPr/>
            </p:nvSpPr>
            <p:spPr bwMode="auto">
              <a:xfrm>
                <a:off x="115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7" name="Oval 656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8" name="Oval 657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19" name="Oval 658"/>
              <p:cNvSpPr>
                <a:spLocks noChangeArrowheads="1"/>
              </p:cNvSpPr>
              <p:nvPr/>
            </p:nvSpPr>
            <p:spPr bwMode="auto">
              <a:xfrm>
                <a:off x="950" y="336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0" name="Oval 659"/>
              <p:cNvSpPr>
                <a:spLocks noChangeArrowheads="1"/>
              </p:cNvSpPr>
              <p:nvPr/>
            </p:nvSpPr>
            <p:spPr bwMode="auto">
              <a:xfrm>
                <a:off x="108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1" name="Oval 660"/>
              <p:cNvSpPr>
                <a:spLocks noChangeArrowheads="1"/>
              </p:cNvSpPr>
              <p:nvPr/>
            </p:nvSpPr>
            <p:spPr bwMode="auto">
              <a:xfrm>
                <a:off x="93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2" name="Oval 661"/>
              <p:cNvSpPr>
                <a:spLocks noChangeArrowheads="1"/>
              </p:cNvSpPr>
              <p:nvPr/>
            </p:nvSpPr>
            <p:spPr bwMode="auto">
              <a:xfrm>
                <a:off x="21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3" name="Oval 662"/>
              <p:cNvSpPr>
                <a:spLocks noChangeArrowheads="1"/>
              </p:cNvSpPr>
              <p:nvPr/>
            </p:nvSpPr>
            <p:spPr bwMode="auto">
              <a:xfrm>
                <a:off x="9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4" name="Oval 663"/>
              <p:cNvSpPr>
                <a:spLocks noChangeArrowheads="1"/>
              </p:cNvSpPr>
              <p:nvPr/>
            </p:nvSpPr>
            <p:spPr bwMode="auto">
              <a:xfrm>
                <a:off x="1519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5" name="Oval 664"/>
              <p:cNvSpPr>
                <a:spLocks noChangeArrowheads="1"/>
              </p:cNvSpPr>
              <p:nvPr/>
            </p:nvSpPr>
            <p:spPr bwMode="auto">
              <a:xfrm>
                <a:off x="12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6" name="Oval 665"/>
              <p:cNvSpPr>
                <a:spLocks noChangeArrowheads="1"/>
              </p:cNvSpPr>
              <p:nvPr/>
            </p:nvSpPr>
            <p:spPr bwMode="auto">
              <a:xfrm>
                <a:off x="1466" y="21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7" name="Oval 666"/>
              <p:cNvSpPr>
                <a:spLocks noChangeArrowheads="1"/>
              </p:cNvSpPr>
              <p:nvPr/>
            </p:nvSpPr>
            <p:spPr bwMode="auto">
              <a:xfrm>
                <a:off x="15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8" name="Oval 667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29" name="Oval 668"/>
              <p:cNvSpPr>
                <a:spLocks noChangeArrowheads="1"/>
              </p:cNvSpPr>
              <p:nvPr/>
            </p:nvSpPr>
            <p:spPr bwMode="auto">
              <a:xfrm>
                <a:off x="16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0" name="Oval 669"/>
              <p:cNvSpPr>
                <a:spLocks noChangeArrowheads="1"/>
              </p:cNvSpPr>
              <p:nvPr/>
            </p:nvSpPr>
            <p:spPr bwMode="auto">
              <a:xfrm>
                <a:off x="170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1" name="Oval 670"/>
              <p:cNvSpPr>
                <a:spLocks noChangeArrowheads="1"/>
              </p:cNvSpPr>
              <p:nvPr/>
            </p:nvSpPr>
            <p:spPr bwMode="auto">
              <a:xfrm>
                <a:off x="1613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2" name="Oval 671"/>
              <p:cNvSpPr>
                <a:spLocks noChangeArrowheads="1"/>
              </p:cNvSpPr>
              <p:nvPr/>
            </p:nvSpPr>
            <p:spPr bwMode="auto">
              <a:xfrm>
                <a:off x="150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3" name="Oval 672"/>
              <p:cNvSpPr>
                <a:spLocks noChangeArrowheads="1"/>
              </p:cNvSpPr>
              <p:nvPr/>
            </p:nvSpPr>
            <p:spPr bwMode="auto">
              <a:xfrm>
                <a:off x="1763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4" name="Oval 673"/>
              <p:cNvSpPr>
                <a:spLocks noChangeArrowheads="1"/>
              </p:cNvSpPr>
              <p:nvPr/>
            </p:nvSpPr>
            <p:spPr bwMode="auto">
              <a:xfrm>
                <a:off x="17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5" name="Oval 674"/>
              <p:cNvSpPr>
                <a:spLocks noChangeArrowheads="1"/>
              </p:cNvSpPr>
              <p:nvPr/>
            </p:nvSpPr>
            <p:spPr bwMode="auto">
              <a:xfrm>
                <a:off x="17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6" name="Oval 675"/>
              <p:cNvSpPr>
                <a:spLocks noChangeArrowheads="1"/>
              </p:cNvSpPr>
              <p:nvPr/>
            </p:nvSpPr>
            <p:spPr bwMode="auto">
              <a:xfrm>
                <a:off x="15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7" name="Oval 676"/>
              <p:cNvSpPr>
                <a:spLocks noChangeArrowheads="1"/>
              </p:cNvSpPr>
              <p:nvPr/>
            </p:nvSpPr>
            <p:spPr bwMode="auto">
              <a:xfrm>
                <a:off x="14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8" name="Oval 677"/>
              <p:cNvSpPr>
                <a:spLocks noChangeArrowheads="1"/>
              </p:cNvSpPr>
              <p:nvPr/>
            </p:nvSpPr>
            <p:spPr bwMode="auto">
              <a:xfrm>
                <a:off x="1047" y="15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39" name="Oval 678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0" name="Oval 679"/>
              <p:cNvSpPr>
                <a:spLocks noChangeArrowheads="1"/>
              </p:cNvSpPr>
              <p:nvPr/>
            </p:nvSpPr>
            <p:spPr bwMode="auto">
              <a:xfrm>
                <a:off x="897" y="20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1" name="Oval 680"/>
              <p:cNvSpPr>
                <a:spLocks noChangeArrowheads="1"/>
              </p:cNvSpPr>
              <p:nvPr/>
            </p:nvSpPr>
            <p:spPr bwMode="auto">
              <a:xfrm>
                <a:off x="1019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2" name="Oval 681"/>
              <p:cNvSpPr>
                <a:spLocks noChangeArrowheads="1"/>
              </p:cNvSpPr>
              <p:nvPr/>
            </p:nvSpPr>
            <p:spPr bwMode="auto">
              <a:xfrm>
                <a:off x="10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3" name="Oval 682"/>
              <p:cNvSpPr>
                <a:spLocks noChangeArrowheads="1"/>
              </p:cNvSpPr>
              <p:nvPr/>
            </p:nvSpPr>
            <p:spPr bwMode="auto">
              <a:xfrm>
                <a:off x="124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4" name="Oval 683"/>
              <p:cNvSpPr>
                <a:spLocks noChangeArrowheads="1"/>
              </p:cNvSpPr>
              <p:nvPr/>
            </p:nvSpPr>
            <p:spPr bwMode="auto">
              <a:xfrm>
                <a:off x="12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5" name="Oval 684"/>
              <p:cNvSpPr>
                <a:spLocks noChangeArrowheads="1"/>
              </p:cNvSpPr>
              <p:nvPr/>
            </p:nvSpPr>
            <p:spPr bwMode="auto">
              <a:xfrm>
                <a:off x="9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6" name="Oval 685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7" name="Oval 686"/>
              <p:cNvSpPr>
                <a:spLocks noChangeArrowheads="1"/>
              </p:cNvSpPr>
              <p:nvPr/>
            </p:nvSpPr>
            <p:spPr bwMode="auto">
              <a:xfrm>
                <a:off x="1121" y="290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8" name="Oval 687"/>
              <p:cNvSpPr>
                <a:spLocks noChangeArrowheads="1"/>
              </p:cNvSpPr>
              <p:nvPr/>
            </p:nvSpPr>
            <p:spPr bwMode="auto">
              <a:xfrm>
                <a:off x="16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49" name="Oval 688"/>
              <p:cNvSpPr>
                <a:spLocks noChangeArrowheads="1"/>
              </p:cNvSpPr>
              <p:nvPr/>
            </p:nvSpPr>
            <p:spPr bwMode="auto">
              <a:xfrm>
                <a:off x="99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0" name="Oval 689"/>
              <p:cNvSpPr>
                <a:spLocks noChangeArrowheads="1"/>
              </p:cNvSpPr>
              <p:nvPr/>
            </p:nvSpPr>
            <p:spPr bwMode="auto">
              <a:xfrm>
                <a:off x="1051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1" name="Oval 690"/>
              <p:cNvSpPr>
                <a:spLocks noChangeArrowheads="1"/>
              </p:cNvSpPr>
              <p:nvPr/>
            </p:nvSpPr>
            <p:spPr bwMode="auto">
              <a:xfrm>
                <a:off x="1707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2" name="Oval 691"/>
              <p:cNvSpPr>
                <a:spLocks noChangeArrowheads="1"/>
              </p:cNvSpPr>
              <p:nvPr/>
            </p:nvSpPr>
            <p:spPr bwMode="auto">
              <a:xfrm>
                <a:off x="13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3" name="Oval 692"/>
              <p:cNvSpPr>
                <a:spLocks noChangeArrowheads="1"/>
              </p:cNvSpPr>
              <p:nvPr/>
            </p:nvSpPr>
            <p:spPr bwMode="auto">
              <a:xfrm>
                <a:off x="10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4" name="Oval 693"/>
              <p:cNvSpPr>
                <a:spLocks noChangeArrowheads="1"/>
              </p:cNvSpPr>
              <p:nvPr/>
            </p:nvSpPr>
            <p:spPr bwMode="auto">
              <a:xfrm>
                <a:off x="1040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5" name="Oval 694"/>
              <p:cNvSpPr>
                <a:spLocks noChangeArrowheads="1"/>
              </p:cNvSpPr>
              <p:nvPr/>
            </p:nvSpPr>
            <p:spPr bwMode="auto">
              <a:xfrm>
                <a:off x="862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6" name="Oval 695"/>
              <p:cNvSpPr>
                <a:spLocks noChangeArrowheads="1"/>
              </p:cNvSpPr>
              <p:nvPr/>
            </p:nvSpPr>
            <p:spPr bwMode="auto">
              <a:xfrm>
                <a:off x="771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7" name="Oval 696"/>
              <p:cNvSpPr>
                <a:spLocks noChangeArrowheads="1"/>
              </p:cNvSpPr>
              <p:nvPr/>
            </p:nvSpPr>
            <p:spPr bwMode="auto">
              <a:xfrm>
                <a:off x="1257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8" name="Oval 697"/>
              <p:cNvSpPr>
                <a:spLocks noChangeArrowheads="1"/>
              </p:cNvSpPr>
              <p:nvPr/>
            </p:nvSpPr>
            <p:spPr bwMode="auto">
              <a:xfrm>
                <a:off x="911" y="19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59" name="Oval 698"/>
              <p:cNvSpPr>
                <a:spLocks noChangeArrowheads="1"/>
              </p:cNvSpPr>
              <p:nvPr/>
            </p:nvSpPr>
            <p:spPr bwMode="auto">
              <a:xfrm>
                <a:off x="1082" y="23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0" name="Oval 699"/>
              <p:cNvSpPr>
                <a:spLocks noChangeArrowheads="1"/>
              </p:cNvSpPr>
              <p:nvPr/>
            </p:nvSpPr>
            <p:spPr bwMode="auto">
              <a:xfrm>
                <a:off x="11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1" name="Oval 700"/>
              <p:cNvSpPr>
                <a:spLocks noChangeArrowheads="1"/>
              </p:cNvSpPr>
              <p:nvPr/>
            </p:nvSpPr>
            <p:spPr bwMode="auto">
              <a:xfrm>
                <a:off x="943" y="327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2" name="Oval 701"/>
              <p:cNvSpPr>
                <a:spLocks noChangeArrowheads="1"/>
              </p:cNvSpPr>
              <p:nvPr/>
            </p:nvSpPr>
            <p:spPr bwMode="auto">
              <a:xfrm>
                <a:off x="929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3" name="Oval 702"/>
              <p:cNvSpPr>
                <a:spLocks noChangeArrowheads="1"/>
              </p:cNvSpPr>
              <p:nvPr/>
            </p:nvSpPr>
            <p:spPr bwMode="auto">
              <a:xfrm>
                <a:off x="119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4" name="Oval 703"/>
              <p:cNvSpPr>
                <a:spLocks noChangeArrowheads="1"/>
              </p:cNvSpPr>
              <p:nvPr/>
            </p:nvSpPr>
            <p:spPr bwMode="auto">
              <a:xfrm>
                <a:off x="890" y="27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5" name="Oval 704"/>
              <p:cNvSpPr>
                <a:spLocks noChangeArrowheads="1"/>
              </p:cNvSpPr>
              <p:nvPr/>
            </p:nvSpPr>
            <p:spPr bwMode="auto">
              <a:xfrm>
                <a:off x="894" y="30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6" name="Oval 705"/>
              <p:cNvSpPr>
                <a:spLocks noChangeArrowheads="1"/>
              </p:cNvSpPr>
              <p:nvPr/>
            </p:nvSpPr>
            <p:spPr bwMode="auto">
              <a:xfrm>
                <a:off x="112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7" name="Oval 706"/>
              <p:cNvSpPr>
                <a:spLocks noChangeArrowheads="1"/>
              </p:cNvSpPr>
              <p:nvPr/>
            </p:nvSpPr>
            <p:spPr bwMode="auto">
              <a:xfrm>
                <a:off x="817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8" name="Oval 707"/>
              <p:cNvSpPr>
                <a:spLocks noChangeArrowheads="1"/>
              </p:cNvSpPr>
              <p:nvPr/>
            </p:nvSpPr>
            <p:spPr bwMode="auto">
              <a:xfrm>
                <a:off x="104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69" name="Oval 708"/>
              <p:cNvSpPr>
                <a:spLocks noChangeArrowheads="1"/>
              </p:cNvSpPr>
              <p:nvPr/>
            </p:nvSpPr>
            <p:spPr bwMode="auto">
              <a:xfrm>
                <a:off x="192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0" name="Oval 709"/>
              <p:cNvSpPr>
                <a:spLocks noChangeArrowheads="1"/>
              </p:cNvSpPr>
              <p:nvPr/>
            </p:nvSpPr>
            <p:spPr bwMode="auto">
              <a:xfrm>
                <a:off x="139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1" name="Oval 710"/>
              <p:cNvSpPr>
                <a:spLocks noChangeArrowheads="1"/>
              </p:cNvSpPr>
              <p:nvPr/>
            </p:nvSpPr>
            <p:spPr bwMode="auto">
              <a:xfrm>
                <a:off x="9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2" name="Oval 711"/>
              <p:cNvSpPr>
                <a:spLocks noChangeArrowheads="1"/>
              </p:cNvSpPr>
              <p:nvPr/>
            </p:nvSpPr>
            <p:spPr bwMode="auto">
              <a:xfrm>
                <a:off x="180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3" name="Oval 712"/>
              <p:cNvSpPr>
                <a:spLocks noChangeArrowheads="1"/>
              </p:cNvSpPr>
              <p:nvPr/>
            </p:nvSpPr>
            <p:spPr bwMode="auto">
              <a:xfrm>
                <a:off x="883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4" name="Oval 713"/>
              <p:cNvSpPr>
                <a:spLocks noChangeArrowheads="1"/>
              </p:cNvSpPr>
              <p:nvPr/>
            </p:nvSpPr>
            <p:spPr bwMode="auto">
              <a:xfrm>
                <a:off x="988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5" name="Oval 714"/>
              <p:cNvSpPr>
                <a:spLocks noChangeArrowheads="1"/>
              </p:cNvSpPr>
              <p:nvPr/>
            </p:nvSpPr>
            <p:spPr bwMode="auto">
              <a:xfrm>
                <a:off x="229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6" name="Oval 715"/>
              <p:cNvSpPr>
                <a:spLocks noChangeArrowheads="1"/>
              </p:cNvSpPr>
              <p:nvPr/>
            </p:nvSpPr>
            <p:spPr bwMode="auto">
              <a:xfrm>
                <a:off x="15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7" name="Oval 716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8" name="Oval 717"/>
              <p:cNvSpPr>
                <a:spLocks noChangeArrowheads="1"/>
              </p:cNvSpPr>
              <p:nvPr/>
            </p:nvSpPr>
            <p:spPr bwMode="auto">
              <a:xfrm>
                <a:off x="137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79" name="Oval 718"/>
              <p:cNvSpPr>
                <a:spLocks noChangeArrowheads="1"/>
              </p:cNvSpPr>
              <p:nvPr/>
            </p:nvSpPr>
            <p:spPr bwMode="auto">
              <a:xfrm>
                <a:off x="166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0" name="Oval 719"/>
              <p:cNvSpPr>
                <a:spLocks noChangeArrowheads="1"/>
              </p:cNvSpPr>
              <p:nvPr/>
            </p:nvSpPr>
            <p:spPr bwMode="auto">
              <a:xfrm>
                <a:off x="9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1" name="Oval 720"/>
              <p:cNvSpPr>
                <a:spLocks noChangeArrowheads="1"/>
              </p:cNvSpPr>
              <p:nvPr/>
            </p:nvSpPr>
            <p:spPr bwMode="auto">
              <a:xfrm>
                <a:off x="169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2" name="Oval 721"/>
              <p:cNvSpPr>
                <a:spLocks noChangeArrowheads="1"/>
              </p:cNvSpPr>
              <p:nvPr/>
            </p:nvSpPr>
            <p:spPr bwMode="auto">
              <a:xfrm>
                <a:off x="95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3" name="Oval 722"/>
              <p:cNvSpPr>
                <a:spLocks noChangeArrowheads="1"/>
              </p:cNvSpPr>
              <p:nvPr/>
            </p:nvSpPr>
            <p:spPr bwMode="auto">
              <a:xfrm>
                <a:off x="1211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4" name="Oval 723"/>
              <p:cNvSpPr>
                <a:spLocks noChangeArrowheads="1"/>
              </p:cNvSpPr>
              <p:nvPr/>
            </p:nvSpPr>
            <p:spPr bwMode="auto">
              <a:xfrm>
                <a:off x="908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5" name="Oval 724"/>
              <p:cNvSpPr>
                <a:spLocks noChangeArrowheads="1"/>
              </p:cNvSpPr>
              <p:nvPr/>
            </p:nvSpPr>
            <p:spPr bwMode="auto">
              <a:xfrm>
                <a:off x="192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6" name="Oval 725"/>
              <p:cNvSpPr>
                <a:spLocks noChangeArrowheads="1"/>
              </p:cNvSpPr>
              <p:nvPr/>
            </p:nvSpPr>
            <p:spPr bwMode="auto">
              <a:xfrm>
                <a:off x="831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7" name="Oval 726"/>
              <p:cNvSpPr>
                <a:spLocks noChangeArrowheads="1"/>
              </p:cNvSpPr>
              <p:nvPr/>
            </p:nvSpPr>
            <p:spPr bwMode="auto">
              <a:xfrm>
                <a:off x="14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8" name="Oval 727"/>
              <p:cNvSpPr>
                <a:spLocks noChangeArrowheads="1"/>
              </p:cNvSpPr>
              <p:nvPr/>
            </p:nvSpPr>
            <p:spPr bwMode="auto">
              <a:xfrm>
                <a:off x="852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89" name="Oval 728"/>
              <p:cNvSpPr>
                <a:spLocks noChangeArrowheads="1"/>
              </p:cNvSpPr>
              <p:nvPr/>
            </p:nvSpPr>
            <p:spPr bwMode="auto">
              <a:xfrm>
                <a:off x="14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0" name="Oval 729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1" name="Oval 730"/>
              <p:cNvSpPr>
                <a:spLocks noChangeArrowheads="1"/>
              </p:cNvSpPr>
              <p:nvPr/>
            </p:nvSpPr>
            <p:spPr bwMode="auto">
              <a:xfrm>
                <a:off x="132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2" name="Oval 731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3" name="Oval 732"/>
              <p:cNvSpPr>
                <a:spLocks noChangeArrowheads="1"/>
              </p:cNvSpPr>
              <p:nvPr/>
            </p:nvSpPr>
            <p:spPr bwMode="auto">
              <a:xfrm>
                <a:off x="11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4" name="Oval 733"/>
              <p:cNvSpPr>
                <a:spLocks noChangeArrowheads="1"/>
              </p:cNvSpPr>
              <p:nvPr/>
            </p:nvSpPr>
            <p:spPr bwMode="auto">
              <a:xfrm>
                <a:off x="963" y="32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5" name="Oval 734"/>
              <p:cNvSpPr>
                <a:spLocks noChangeArrowheads="1"/>
              </p:cNvSpPr>
              <p:nvPr/>
            </p:nvSpPr>
            <p:spPr bwMode="auto">
              <a:xfrm>
                <a:off x="936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6" name="Oval 735"/>
              <p:cNvSpPr>
                <a:spLocks noChangeArrowheads="1"/>
              </p:cNvSpPr>
              <p:nvPr/>
            </p:nvSpPr>
            <p:spPr bwMode="auto">
              <a:xfrm>
                <a:off x="132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7" name="Oval 736"/>
              <p:cNvSpPr>
                <a:spLocks noChangeArrowheads="1"/>
              </p:cNvSpPr>
              <p:nvPr/>
            </p:nvSpPr>
            <p:spPr bwMode="auto">
              <a:xfrm>
                <a:off x="118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8" name="Oval 737"/>
              <p:cNvSpPr>
                <a:spLocks noChangeArrowheads="1"/>
              </p:cNvSpPr>
              <p:nvPr/>
            </p:nvSpPr>
            <p:spPr bwMode="auto">
              <a:xfrm>
                <a:off x="184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899" name="Oval 738"/>
              <p:cNvSpPr>
                <a:spLocks noChangeArrowheads="1"/>
              </p:cNvSpPr>
              <p:nvPr/>
            </p:nvSpPr>
            <p:spPr bwMode="auto">
              <a:xfrm>
                <a:off x="13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0" name="Oval 739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1" name="Oval 740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2" name="Oval 741"/>
              <p:cNvSpPr>
                <a:spLocks noChangeArrowheads="1"/>
              </p:cNvSpPr>
              <p:nvPr/>
            </p:nvSpPr>
            <p:spPr bwMode="auto">
              <a:xfrm>
                <a:off x="14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3" name="Oval 742"/>
              <p:cNvSpPr>
                <a:spLocks noChangeArrowheads="1"/>
              </p:cNvSpPr>
              <p:nvPr/>
            </p:nvSpPr>
            <p:spPr bwMode="auto">
              <a:xfrm>
                <a:off x="126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4" name="Oval 743"/>
              <p:cNvSpPr>
                <a:spLocks noChangeArrowheads="1"/>
              </p:cNvSpPr>
              <p:nvPr/>
            </p:nvSpPr>
            <p:spPr bwMode="auto">
              <a:xfrm>
                <a:off x="10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5" name="Oval 744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6" name="Oval 745"/>
              <p:cNvSpPr>
                <a:spLocks noChangeArrowheads="1"/>
              </p:cNvSpPr>
              <p:nvPr/>
            </p:nvSpPr>
            <p:spPr bwMode="auto">
              <a:xfrm>
                <a:off x="13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7" name="Oval 746"/>
              <p:cNvSpPr>
                <a:spLocks noChangeArrowheads="1"/>
              </p:cNvSpPr>
              <p:nvPr/>
            </p:nvSpPr>
            <p:spPr bwMode="auto">
              <a:xfrm>
                <a:off x="1149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8" name="Oval 747"/>
              <p:cNvSpPr>
                <a:spLocks noChangeArrowheads="1"/>
              </p:cNvSpPr>
              <p:nvPr/>
            </p:nvSpPr>
            <p:spPr bwMode="auto">
              <a:xfrm>
                <a:off x="106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09" name="Oval 748"/>
              <p:cNvSpPr>
                <a:spLocks noChangeArrowheads="1"/>
              </p:cNvSpPr>
              <p:nvPr/>
            </p:nvSpPr>
            <p:spPr bwMode="auto">
              <a:xfrm>
                <a:off x="11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0" name="Oval 749"/>
              <p:cNvSpPr>
                <a:spLocks noChangeArrowheads="1"/>
              </p:cNvSpPr>
              <p:nvPr/>
            </p:nvSpPr>
            <p:spPr bwMode="auto">
              <a:xfrm>
                <a:off x="16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1" name="Oval 750"/>
              <p:cNvSpPr>
                <a:spLocks noChangeArrowheads="1"/>
              </p:cNvSpPr>
              <p:nvPr/>
            </p:nvSpPr>
            <p:spPr bwMode="auto">
              <a:xfrm>
                <a:off x="10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2" name="Oval 751"/>
              <p:cNvSpPr>
                <a:spLocks noChangeArrowheads="1"/>
              </p:cNvSpPr>
              <p:nvPr/>
            </p:nvSpPr>
            <p:spPr bwMode="auto">
              <a:xfrm>
                <a:off x="1442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3" name="Oval 752"/>
              <p:cNvSpPr>
                <a:spLocks noChangeArrowheads="1"/>
              </p:cNvSpPr>
              <p:nvPr/>
            </p:nvSpPr>
            <p:spPr bwMode="auto">
              <a:xfrm>
                <a:off x="876" y="26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4" name="Oval 753"/>
              <p:cNvSpPr>
                <a:spLocks noChangeArrowheads="1"/>
              </p:cNvSpPr>
              <p:nvPr/>
            </p:nvSpPr>
            <p:spPr bwMode="auto">
              <a:xfrm>
                <a:off x="1169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5" name="Oval 754"/>
              <p:cNvSpPr>
                <a:spLocks noChangeArrowheads="1"/>
              </p:cNvSpPr>
              <p:nvPr/>
            </p:nvSpPr>
            <p:spPr bwMode="auto">
              <a:xfrm>
                <a:off x="1142" y="342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6" name="Oval 755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7" name="Oval 756"/>
              <p:cNvSpPr>
                <a:spLocks noChangeArrowheads="1"/>
              </p:cNvSpPr>
              <p:nvPr/>
            </p:nvSpPr>
            <p:spPr bwMode="auto">
              <a:xfrm>
                <a:off x="165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8" name="Oval 757"/>
              <p:cNvSpPr>
                <a:spLocks noChangeArrowheads="1"/>
              </p:cNvSpPr>
              <p:nvPr/>
            </p:nvSpPr>
            <p:spPr bwMode="auto">
              <a:xfrm>
                <a:off x="91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19" name="Oval 758"/>
              <p:cNvSpPr>
                <a:spLocks noChangeArrowheads="1"/>
              </p:cNvSpPr>
              <p:nvPr/>
            </p:nvSpPr>
            <p:spPr bwMode="auto">
              <a:xfrm>
                <a:off x="960" y="31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0" name="Oval 759"/>
              <p:cNvSpPr>
                <a:spLocks noChangeArrowheads="1"/>
              </p:cNvSpPr>
              <p:nvPr/>
            </p:nvSpPr>
            <p:spPr bwMode="auto">
              <a:xfrm>
                <a:off x="11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1" name="Oval 760"/>
              <p:cNvSpPr>
                <a:spLocks noChangeArrowheads="1"/>
              </p:cNvSpPr>
              <p:nvPr/>
            </p:nvSpPr>
            <p:spPr bwMode="auto">
              <a:xfrm>
                <a:off x="841" y="26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2" name="Oval 761"/>
              <p:cNvSpPr>
                <a:spLocks noChangeArrowheads="1"/>
              </p:cNvSpPr>
              <p:nvPr/>
            </p:nvSpPr>
            <p:spPr bwMode="auto">
              <a:xfrm>
                <a:off x="8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3" name="Oval 762"/>
              <p:cNvSpPr>
                <a:spLocks noChangeArrowheads="1"/>
              </p:cNvSpPr>
              <p:nvPr/>
            </p:nvSpPr>
            <p:spPr bwMode="auto">
              <a:xfrm>
                <a:off x="122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4" name="Oval 763"/>
              <p:cNvSpPr>
                <a:spLocks noChangeArrowheads="1"/>
              </p:cNvSpPr>
              <p:nvPr/>
            </p:nvSpPr>
            <p:spPr bwMode="auto">
              <a:xfrm>
                <a:off x="10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5" name="Oval 764"/>
              <p:cNvSpPr>
                <a:spLocks noChangeArrowheads="1"/>
              </p:cNvSpPr>
              <p:nvPr/>
            </p:nvSpPr>
            <p:spPr bwMode="auto">
              <a:xfrm>
                <a:off x="806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6" name="Oval 765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7" name="Oval 766"/>
              <p:cNvSpPr>
                <a:spLocks noChangeArrowheads="1"/>
              </p:cNvSpPr>
              <p:nvPr/>
            </p:nvSpPr>
            <p:spPr bwMode="auto">
              <a:xfrm>
                <a:off x="12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8" name="Oval 767"/>
              <p:cNvSpPr>
                <a:spLocks noChangeArrowheads="1"/>
              </p:cNvSpPr>
              <p:nvPr/>
            </p:nvSpPr>
            <p:spPr bwMode="auto">
              <a:xfrm>
                <a:off x="806" y="277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29" name="Oval 768"/>
              <p:cNvSpPr>
                <a:spLocks noChangeArrowheads="1"/>
              </p:cNvSpPr>
              <p:nvPr/>
            </p:nvSpPr>
            <p:spPr bwMode="auto">
              <a:xfrm>
                <a:off x="101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0" name="Oval 769"/>
              <p:cNvSpPr>
                <a:spLocks noChangeArrowheads="1"/>
              </p:cNvSpPr>
              <p:nvPr/>
            </p:nvSpPr>
            <p:spPr bwMode="auto">
              <a:xfrm>
                <a:off x="1019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1" name="Oval 770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2" name="Oval 771"/>
              <p:cNvSpPr>
                <a:spLocks noChangeArrowheads="1"/>
              </p:cNvSpPr>
              <p:nvPr/>
            </p:nvSpPr>
            <p:spPr bwMode="auto">
              <a:xfrm>
                <a:off x="111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3" name="Oval 772"/>
              <p:cNvSpPr>
                <a:spLocks noChangeArrowheads="1"/>
              </p:cNvSpPr>
              <p:nvPr/>
            </p:nvSpPr>
            <p:spPr bwMode="auto">
              <a:xfrm>
                <a:off x="11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4" name="Oval 773"/>
              <p:cNvSpPr>
                <a:spLocks noChangeArrowheads="1"/>
              </p:cNvSpPr>
              <p:nvPr/>
            </p:nvSpPr>
            <p:spPr bwMode="auto">
              <a:xfrm>
                <a:off x="77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5" name="Oval 774"/>
              <p:cNvSpPr>
                <a:spLocks noChangeArrowheads="1"/>
              </p:cNvSpPr>
              <p:nvPr/>
            </p:nvSpPr>
            <p:spPr bwMode="auto">
              <a:xfrm>
                <a:off x="93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6" name="Oval 775"/>
              <p:cNvSpPr>
                <a:spLocks noChangeArrowheads="1"/>
              </p:cNvSpPr>
              <p:nvPr/>
            </p:nvSpPr>
            <p:spPr bwMode="auto">
              <a:xfrm>
                <a:off x="782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7" name="Oval 776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8" name="Oval 777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39" name="Oval 778"/>
              <p:cNvSpPr>
                <a:spLocks noChangeArrowheads="1"/>
              </p:cNvSpPr>
              <p:nvPr/>
            </p:nvSpPr>
            <p:spPr bwMode="auto">
              <a:xfrm>
                <a:off x="32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0" name="Oval 779"/>
              <p:cNvSpPr>
                <a:spLocks noChangeArrowheads="1"/>
              </p:cNvSpPr>
              <p:nvPr/>
            </p:nvSpPr>
            <p:spPr bwMode="auto">
              <a:xfrm>
                <a:off x="1958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1" name="Oval 780"/>
              <p:cNvSpPr>
                <a:spLocks noChangeArrowheads="1"/>
              </p:cNvSpPr>
              <p:nvPr/>
            </p:nvSpPr>
            <p:spPr bwMode="auto">
              <a:xfrm>
                <a:off x="3124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2" name="Oval 781"/>
              <p:cNvSpPr>
                <a:spLocks noChangeArrowheads="1"/>
              </p:cNvSpPr>
              <p:nvPr/>
            </p:nvSpPr>
            <p:spPr bwMode="auto">
              <a:xfrm>
                <a:off x="296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3" name="Oval 782"/>
              <p:cNvSpPr>
                <a:spLocks noChangeArrowheads="1"/>
              </p:cNvSpPr>
              <p:nvPr/>
            </p:nvSpPr>
            <p:spPr bwMode="auto">
              <a:xfrm>
                <a:off x="289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4" name="Oval 783"/>
              <p:cNvSpPr>
                <a:spLocks noChangeArrowheads="1"/>
              </p:cNvSpPr>
              <p:nvPr/>
            </p:nvSpPr>
            <p:spPr bwMode="auto">
              <a:xfrm>
                <a:off x="315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5" name="Oval 784"/>
              <p:cNvSpPr>
                <a:spLocks noChangeArrowheads="1"/>
              </p:cNvSpPr>
              <p:nvPr/>
            </p:nvSpPr>
            <p:spPr bwMode="auto">
              <a:xfrm>
                <a:off x="258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6" name="Oval 785"/>
              <p:cNvSpPr>
                <a:spLocks noChangeArrowheads="1"/>
              </p:cNvSpPr>
              <p:nvPr/>
            </p:nvSpPr>
            <p:spPr bwMode="auto">
              <a:xfrm>
                <a:off x="3121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7" name="Oval 786"/>
              <p:cNvSpPr>
                <a:spLocks noChangeArrowheads="1"/>
              </p:cNvSpPr>
              <p:nvPr/>
            </p:nvSpPr>
            <p:spPr bwMode="auto">
              <a:xfrm>
                <a:off x="264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8" name="Oval 787"/>
              <p:cNvSpPr>
                <a:spLocks noChangeArrowheads="1"/>
              </p:cNvSpPr>
              <p:nvPr/>
            </p:nvSpPr>
            <p:spPr bwMode="auto">
              <a:xfrm>
                <a:off x="2992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49" name="Oval 788"/>
              <p:cNvSpPr>
                <a:spLocks noChangeArrowheads="1"/>
              </p:cNvSpPr>
              <p:nvPr/>
            </p:nvSpPr>
            <p:spPr bwMode="auto">
              <a:xfrm>
                <a:off x="1110" y="328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0" name="Oval 789"/>
              <p:cNvSpPr>
                <a:spLocks noChangeArrowheads="1"/>
              </p:cNvSpPr>
              <p:nvPr/>
            </p:nvSpPr>
            <p:spPr bwMode="auto">
              <a:xfrm>
                <a:off x="113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1" name="Oval 790"/>
              <p:cNvSpPr>
                <a:spLocks noChangeArrowheads="1"/>
              </p:cNvSpPr>
              <p:nvPr/>
            </p:nvSpPr>
            <p:spPr bwMode="auto">
              <a:xfrm>
                <a:off x="386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2" name="Oval 791"/>
              <p:cNvSpPr>
                <a:spLocks noChangeArrowheads="1"/>
              </p:cNvSpPr>
              <p:nvPr/>
            </p:nvSpPr>
            <p:spPr bwMode="auto">
              <a:xfrm>
                <a:off x="2213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3" name="Oval 792"/>
              <p:cNvSpPr>
                <a:spLocks noChangeArrowheads="1"/>
              </p:cNvSpPr>
              <p:nvPr/>
            </p:nvSpPr>
            <p:spPr bwMode="auto">
              <a:xfrm>
                <a:off x="1878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4" name="Oval 793"/>
              <p:cNvSpPr>
                <a:spLocks noChangeArrowheads="1"/>
              </p:cNvSpPr>
              <p:nvPr/>
            </p:nvSpPr>
            <p:spPr bwMode="auto">
              <a:xfrm>
                <a:off x="1341" y="344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5" name="Oval 794"/>
              <p:cNvSpPr>
                <a:spLocks noChangeArrowheads="1"/>
              </p:cNvSpPr>
              <p:nvPr/>
            </p:nvSpPr>
            <p:spPr bwMode="auto">
              <a:xfrm>
                <a:off x="43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6" name="Oval 795"/>
              <p:cNvSpPr>
                <a:spLocks noChangeArrowheads="1"/>
              </p:cNvSpPr>
              <p:nvPr/>
            </p:nvSpPr>
            <p:spPr bwMode="auto">
              <a:xfrm>
                <a:off x="192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7" name="Oval 796"/>
              <p:cNvSpPr>
                <a:spLocks noChangeArrowheads="1"/>
              </p:cNvSpPr>
              <p:nvPr/>
            </p:nvSpPr>
            <p:spPr bwMode="auto">
              <a:xfrm>
                <a:off x="233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8" name="Oval 797"/>
              <p:cNvSpPr>
                <a:spLocks noChangeArrowheads="1"/>
              </p:cNvSpPr>
              <p:nvPr/>
            </p:nvSpPr>
            <p:spPr bwMode="auto">
              <a:xfrm>
                <a:off x="289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59" name="Oval 798"/>
              <p:cNvSpPr>
                <a:spLocks noChangeArrowheads="1"/>
              </p:cNvSpPr>
              <p:nvPr/>
            </p:nvSpPr>
            <p:spPr bwMode="auto">
              <a:xfrm>
                <a:off x="35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0" name="Oval 799"/>
              <p:cNvSpPr>
                <a:spLocks noChangeArrowheads="1"/>
              </p:cNvSpPr>
              <p:nvPr/>
            </p:nvSpPr>
            <p:spPr bwMode="auto">
              <a:xfrm>
                <a:off x="3110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1" name="Oval 800"/>
              <p:cNvSpPr>
                <a:spLocks noChangeArrowheads="1"/>
              </p:cNvSpPr>
              <p:nvPr/>
            </p:nvSpPr>
            <p:spPr bwMode="auto">
              <a:xfrm>
                <a:off x="1201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2" name="Oval 801"/>
              <p:cNvSpPr>
                <a:spLocks noChangeArrowheads="1"/>
              </p:cNvSpPr>
              <p:nvPr/>
            </p:nvSpPr>
            <p:spPr bwMode="auto">
              <a:xfrm>
                <a:off x="1665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3" name="Oval 802"/>
              <p:cNvSpPr>
                <a:spLocks noChangeArrowheads="1"/>
              </p:cNvSpPr>
              <p:nvPr/>
            </p:nvSpPr>
            <p:spPr bwMode="auto">
              <a:xfrm>
                <a:off x="1864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4" name="Oval 803"/>
              <p:cNvSpPr>
                <a:spLocks noChangeArrowheads="1"/>
              </p:cNvSpPr>
              <p:nvPr/>
            </p:nvSpPr>
            <p:spPr bwMode="auto">
              <a:xfrm>
                <a:off x="1162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5" name="Oval 804"/>
              <p:cNvSpPr>
                <a:spLocks noChangeArrowheads="1"/>
              </p:cNvSpPr>
              <p:nvPr/>
            </p:nvSpPr>
            <p:spPr bwMode="auto">
              <a:xfrm>
                <a:off x="1323" y="29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6" name="Oval 805"/>
              <p:cNvSpPr>
                <a:spLocks noChangeArrowheads="1"/>
              </p:cNvSpPr>
              <p:nvPr/>
            </p:nvSpPr>
            <p:spPr bwMode="auto">
              <a:xfrm>
                <a:off x="10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7" name="Oval 806"/>
              <p:cNvSpPr>
                <a:spLocks noChangeArrowheads="1"/>
              </p:cNvSpPr>
              <p:nvPr/>
            </p:nvSpPr>
            <p:spPr bwMode="auto">
              <a:xfrm>
                <a:off x="18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968" name="Oval 807"/>
              <p:cNvSpPr>
                <a:spLocks noChangeArrowheads="1"/>
              </p:cNvSpPr>
              <p:nvPr/>
            </p:nvSpPr>
            <p:spPr bwMode="auto">
              <a:xfrm>
                <a:off x="2126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8" name="Group 1009"/>
            <p:cNvGrpSpPr>
              <a:grpSpLocks/>
            </p:cNvGrpSpPr>
            <p:nvPr/>
          </p:nvGrpSpPr>
          <p:grpSpPr bwMode="auto">
            <a:xfrm>
              <a:off x="789" y="1298"/>
              <a:ext cx="3208" cy="2283"/>
              <a:chOff x="789" y="1298"/>
              <a:chExt cx="3208" cy="2283"/>
            </a:xfrm>
          </p:grpSpPr>
          <p:sp>
            <p:nvSpPr>
              <p:cNvPr id="3569" name="Oval 809"/>
              <p:cNvSpPr>
                <a:spLocks noChangeArrowheads="1"/>
              </p:cNvSpPr>
              <p:nvPr/>
            </p:nvSpPr>
            <p:spPr bwMode="auto">
              <a:xfrm>
                <a:off x="1236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0" name="Oval 810"/>
              <p:cNvSpPr>
                <a:spLocks noChangeArrowheads="1"/>
              </p:cNvSpPr>
              <p:nvPr/>
            </p:nvSpPr>
            <p:spPr bwMode="auto">
              <a:xfrm>
                <a:off x="15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1" name="Oval 811"/>
              <p:cNvSpPr>
                <a:spLocks noChangeArrowheads="1"/>
              </p:cNvSpPr>
              <p:nvPr/>
            </p:nvSpPr>
            <p:spPr bwMode="auto">
              <a:xfrm>
                <a:off x="117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2" name="Oval 812"/>
              <p:cNvSpPr>
                <a:spLocks noChangeArrowheads="1"/>
              </p:cNvSpPr>
              <p:nvPr/>
            </p:nvSpPr>
            <p:spPr bwMode="auto">
              <a:xfrm>
                <a:off x="1058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3" name="Oval 813"/>
              <p:cNvSpPr>
                <a:spLocks noChangeArrowheads="1"/>
              </p:cNvSpPr>
              <p:nvPr/>
            </p:nvSpPr>
            <p:spPr bwMode="auto">
              <a:xfrm>
                <a:off x="26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4" name="Oval 814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5" name="Oval 815"/>
              <p:cNvSpPr>
                <a:spLocks noChangeArrowheads="1"/>
              </p:cNvSpPr>
              <p:nvPr/>
            </p:nvSpPr>
            <p:spPr bwMode="auto">
              <a:xfrm>
                <a:off x="111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6" name="Oval 816"/>
              <p:cNvSpPr>
                <a:spLocks noChangeArrowheads="1"/>
              </p:cNvSpPr>
              <p:nvPr/>
            </p:nvSpPr>
            <p:spPr bwMode="auto">
              <a:xfrm>
                <a:off x="20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7" name="Oval 817"/>
              <p:cNvSpPr>
                <a:spLocks noChangeArrowheads="1"/>
              </p:cNvSpPr>
              <p:nvPr/>
            </p:nvSpPr>
            <p:spPr bwMode="auto">
              <a:xfrm>
                <a:off x="99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8" name="Oval 818"/>
              <p:cNvSpPr>
                <a:spLocks noChangeArrowheads="1"/>
              </p:cNvSpPr>
              <p:nvPr/>
            </p:nvSpPr>
            <p:spPr bwMode="auto">
              <a:xfrm>
                <a:off x="10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79" name="Oval 819"/>
              <p:cNvSpPr>
                <a:spLocks noChangeArrowheads="1"/>
              </p:cNvSpPr>
              <p:nvPr/>
            </p:nvSpPr>
            <p:spPr bwMode="auto">
              <a:xfrm>
                <a:off x="144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0" name="Oval 820"/>
              <p:cNvSpPr>
                <a:spLocks noChangeArrowheads="1"/>
              </p:cNvSpPr>
              <p:nvPr/>
            </p:nvSpPr>
            <p:spPr bwMode="auto">
              <a:xfrm>
                <a:off x="20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1" name="Oval 821"/>
              <p:cNvSpPr>
                <a:spLocks noChangeArrowheads="1"/>
              </p:cNvSpPr>
              <p:nvPr/>
            </p:nvSpPr>
            <p:spPr bwMode="auto">
              <a:xfrm>
                <a:off x="159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2" name="Oval 822"/>
              <p:cNvSpPr>
                <a:spLocks noChangeArrowheads="1"/>
              </p:cNvSpPr>
              <p:nvPr/>
            </p:nvSpPr>
            <p:spPr bwMode="auto">
              <a:xfrm>
                <a:off x="158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3" name="Oval 823"/>
              <p:cNvSpPr>
                <a:spLocks noChangeArrowheads="1"/>
              </p:cNvSpPr>
              <p:nvPr/>
            </p:nvSpPr>
            <p:spPr bwMode="auto">
              <a:xfrm>
                <a:off x="1470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4" name="Oval 824"/>
              <p:cNvSpPr>
                <a:spLocks noChangeArrowheads="1"/>
              </p:cNvSpPr>
              <p:nvPr/>
            </p:nvSpPr>
            <p:spPr bwMode="auto">
              <a:xfrm>
                <a:off x="17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5" name="Oval 825"/>
              <p:cNvSpPr>
                <a:spLocks noChangeArrowheads="1"/>
              </p:cNvSpPr>
              <p:nvPr/>
            </p:nvSpPr>
            <p:spPr bwMode="auto">
              <a:xfrm>
                <a:off x="84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6" name="Oval 826"/>
              <p:cNvSpPr>
                <a:spLocks noChangeArrowheads="1"/>
              </p:cNvSpPr>
              <p:nvPr/>
            </p:nvSpPr>
            <p:spPr bwMode="auto">
              <a:xfrm>
                <a:off x="108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7" name="Oval 827"/>
              <p:cNvSpPr>
                <a:spLocks noChangeArrowheads="1"/>
              </p:cNvSpPr>
              <p:nvPr/>
            </p:nvSpPr>
            <p:spPr bwMode="auto">
              <a:xfrm>
                <a:off x="17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8" name="Oval 828"/>
              <p:cNvSpPr>
                <a:spLocks noChangeArrowheads="1"/>
              </p:cNvSpPr>
              <p:nvPr/>
            </p:nvSpPr>
            <p:spPr bwMode="auto">
              <a:xfrm>
                <a:off x="977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89" name="Oval 829"/>
              <p:cNvSpPr>
                <a:spLocks noChangeArrowheads="1"/>
              </p:cNvSpPr>
              <p:nvPr/>
            </p:nvSpPr>
            <p:spPr bwMode="auto">
              <a:xfrm>
                <a:off x="209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0" name="Oval 830"/>
              <p:cNvSpPr>
                <a:spLocks noChangeArrowheads="1"/>
              </p:cNvSpPr>
              <p:nvPr/>
            </p:nvSpPr>
            <p:spPr bwMode="auto">
              <a:xfrm>
                <a:off x="1211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1" name="Oval 831"/>
              <p:cNvSpPr>
                <a:spLocks noChangeArrowheads="1"/>
              </p:cNvSpPr>
              <p:nvPr/>
            </p:nvSpPr>
            <p:spPr bwMode="auto">
              <a:xfrm>
                <a:off x="15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2" name="Oval 832"/>
              <p:cNvSpPr>
                <a:spLocks noChangeArrowheads="1"/>
              </p:cNvSpPr>
              <p:nvPr/>
            </p:nvSpPr>
            <p:spPr bwMode="auto">
              <a:xfrm>
                <a:off x="1093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3" name="Oval 833"/>
              <p:cNvSpPr>
                <a:spLocks noChangeArrowheads="1"/>
              </p:cNvSpPr>
              <p:nvPr/>
            </p:nvSpPr>
            <p:spPr bwMode="auto">
              <a:xfrm>
                <a:off x="897" y="13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4" name="Oval 834"/>
              <p:cNvSpPr>
                <a:spLocks noChangeArrowheads="1"/>
              </p:cNvSpPr>
              <p:nvPr/>
            </p:nvSpPr>
            <p:spPr bwMode="auto">
              <a:xfrm>
                <a:off x="890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5" name="Oval 835"/>
              <p:cNvSpPr>
                <a:spLocks noChangeArrowheads="1"/>
              </p:cNvSpPr>
              <p:nvPr/>
            </p:nvSpPr>
            <p:spPr bwMode="auto">
              <a:xfrm>
                <a:off x="1302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6" name="Oval 836"/>
              <p:cNvSpPr>
                <a:spLocks noChangeArrowheads="1"/>
              </p:cNvSpPr>
              <p:nvPr/>
            </p:nvSpPr>
            <p:spPr bwMode="auto">
              <a:xfrm>
                <a:off x="183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7" name="Oval 837"/>
              <p:cNvSpPr>
                <a:spLocks noChangeArrowheads="1"/>
              </p:cNvSpPr>
              <p:nvPr/>
            </p:nvSpPr>
            <p:spPr bwMode="auto">
              <a:xfrm>
                <a:off x="789" y="28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8" name="Oval 838"/>
              <p:cNvSpPr>
                <a:spLocks noChangeArrowheads="1"/>
              </p:cNvSpPr>
              <p:nvPr/>
            </p:nvSpPr>
            <p:spPr bwMode="auto">
              <a:xfrm>
                <a:off x="1012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99" name="Oval 839"/>
              <p:cNvSpPr>
                <a:spLocks noChangeArrowheads="1"/>
              </p:cNvSpPr>
              <p:nvPr/>
            </p:nvSpPr>
            <p:spPr bwMode="auto">
              <a:xfrm>
                <a:off x="901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0" name="Oval 840"/>
              <p:cNvSpPr>
                <a:spLocks noChangeArrowheads="1"/>
              </p:cNvSpPr>
              <p:nvPr/>
            </p:nvSpPr>
            <p:spPr bwMode="auto">
              <a:xfrm>
                <a:off x="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1" name="Oval 841"/>
              <p:cNvSpPr>
                <a:spLocks noChangeArrowheads="1"/>
              </p:cNvSpPr>
              <p:nvPr/>
            </p:nvSpPr>
            <p:spPr bwMode="auto">
              <a:xfrm>
                <a:off x="100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2" name="Oval 842"/>
              <p:cNvSpPr>
                <a:spLocks noChangeArrowheads="1"/>
              </p:cNvSpPr>
              <p:nvPr/>
            </p:nvSpPr>
            <p:spPr bwMode="auto">
              <a:xfrm>
                <a:off x="1051" y="31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3" name="Oval 843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4" name="Oval 844"/>
              <p:cNvSpPr>
                <a:spLocks noChangeArrowheads="1"/>
              </p:cNvSpPr>
              <p:nvPr/>
            </p:nvSpPr>
            <p:spPr bwMode="auto">
              <a:xfrm>
                <a:off x="1986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5" name="Oval 845"/>
              <p:cNvSpPr>
                <a:spLocks noChangeArrowheads="1"/>
              </p:cNvSpPr>
              <p:nvPr/>
            </p:nvSpPr>
            <p:spPr bwMode="auto">
              <a:xfrm>
                <a:off x="1553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6" name="Oval 846"/>
              <p:cNvSpPr>
                <a:spLocks noChangeArrowheads="1"/>
              </p:cNvSpPr>
              <p:nvPr/>
            </p:nvSpPr>
            <p:spPr bwMode="auto">
              <a:xfrm>
                <a:off x="1564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7" name="Oval 847"/>
              <p:cNvSpPr>
                <a:spLocks noChangeArrowheads="1"/>
              </p:cNvSpPr>
              <p:nvPr/>
            </p:nvSpPr>
            <p:spPr bwMode="auto">
              <a:xfrm>
                <a:off x="1180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8" name="Oval 848"/>
              <p:cNvSpPr>
                <a:spLocks noChangeArrowheads="1"/>
              </p:cNvSpPr>
              <p:nvPr/>
            </p:nvSpPr>
            <p:spPr bwMode="auto">
              <a:xfrm>
                <a:off x="18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09" name="Oval 849"/>
              <p:cNvSpPr>
                <a:spLocks noChangeArrowheads="1"/>
              </p:cNvSpPr>
              <p:nvPr/>
            </p:nvSpPr>
            <p:spPr bwMode="auto">
              <a:xfrm>
                <a:off x="144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0" name="Oval 850"/>
              <p:cNvSpPr>
                <a:spLocks noChangeArrowheads="1"/>
              </p:cNvSpPr>
              <p:nvPr/>
            </p:nvSpPr>
            <p:spPr bwMode="auto">
              <a:xfrm>
                <a:off x="13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1" name="Oval 851"/>
              <p:cNvSpPr>
                <a:spLocks noChangeArrowheads="1"/>
              </p:cNvSpPr>
              <p:nvPr/>
            </p:nvSpPr>
            <p:spPr bwMode="auto">
              <a:xfrm>
                <a:off x="1889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2" name="Oval 852"/>
              <p:cNvSpPr>
                <a:spLocks noChangeArrowheads="1"/>
              </p:cNvSpPr>
              <p:nvPr/>
            </p:nvSpPr>
            <p:spPr bwMode="auto">
              <a:xfrm>
                <a:off x="1515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3" name="Oval 853"/>
              <p:cNvSpPr>
                <a:spLocks noChangeArrowheads="1"/>
              </p:cNvSpPr>
              <p:nvPr/>
            </p:nvSpPr>
            <p:spPr bwMode="auto">
              <a:xfrm>
                <a:off x="9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4" name="Oval 854"/>
              <p:cNvSpPr>
                <a:spLocks noChangeArrowheads="1"/>
              </p:cNvSpPr>
              <p:nvPr/>
            </p:nvSpPr>
            <p:spPr bwMode="auto">
              <a:xfrm>
                <a:off x="876" y="30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5" name="Oval 855"/>
              <p:cNvSpPr>
                <a:spLocks noChangeArrowheads="1"/>
              </p:cNvSpPr>
              <p:nvPr/>
            </p:nvSpPr>
            <p:spPr bwMode="auto">
              <a:xfrm>
                <a:off x="1110" y="29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6" name="Oval 856"/>
              <p:cNvSpPr>
                <a:spLocks noChangeArrowheads="1"/>
              </p:cNvSpPr>
              <p:nvPr/>
            </p:nvSpPr>
            <p:spPr bwMode="auto">
              <a:xfrm>
                <a:off x="1044" y="31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7" name="Oval 857"/>
              <p:cNvSpPr>
                <a:spLocks noChangeArrowheads="1"/>
              </p:cNvSpPr>
              <p:nvPr/>
            </p:nvSpPr>
            <p:spPr bwMode="auto">
              <a:xfrm>
                <a:off x="109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8" name="Oval 858"/>
              <p:cNvSpPr>
                <a:spLocks noChangeArrowheads="1"/>
              </p:cNvSpPr>
              <p:nvPr/>
            </p:nvSpPr>
            <p:spPr bwMode="auto">
              <a:xfrm>
                <a:off x="939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19" name="Oval 859"/>
              <p:cNvSpPr>
                <a:spLocks noChangeArrowheads="1"/>
              </p:cNvSpPr>
              <p:nvPr/>
            </p:nvSpPr>
            <p:spPr bwMode="auto">
              <a:xfrm>
                <a:off x="14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0" name="Oval 860"/>
              <p:cNvSpPr>
                <a:spLocks noChangeArrowheads="1"/>
              </p:cNvSpPr>
              <p:nvPr/>
            </p:nvSpPr>
            <p:spPr bwMode="auto">
              <a:xfrm>
                <a:off x="191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1" name="Oval 861"/>
              <p:cNvSpPr>
                <a:spLocks noChangeArrowheads="1"/>
              </p:cNvSpPr>
              <p:nvPr/>
            </p:nvSpPr>
            <p:spPr bwMode="auto">
              <a:xfrm>
                <a:off x="1313" y="34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2" name="Oval 862"/>
              <p:cNvSpPr>
                <a:spLocks noChangeArrowheads="1"/>
              </p:cNvSpPr>
              <p:nvPr/>
            </p:nvSpPr>
            <p:spPr bwMode="auto">
              <a:xfrm>
                <a:off x="963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3" name="Oval 863"/>
              <p:cNvSpPr>
                <a:spLocks noChangeArrowheads="1"/>
              </p:cNvSpPr>
              <p:nvPr/>
            </p:nvSpPr>
            <p:spPr bwMode="auto">
              <a:xfrm>
                <a:off x="1162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4" name="Oval 864"/>
              <p:cNvSpPr>
                <a:spLocks noChangeArrowheads="1"/>
              </p:cNvSpPr>
              <p:nvPr/>
            </p:nvSpPr>
            <p:spPr bwMode="auto">
              <a:xfrm>
                <a:off x="95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5" name="Oval 865"/>
              <p:cNvSpPr>
                <a:spLocks noChangeArrowheads="1"/>
              </p:cNvSpPr>
              <p:nvPr/>
            </p:nvSpPr>
            <p:spPr bwMode="auto">
              <a:xfrm>
                <a:off x="855" y="15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6" name="Oval 866"/>
              <p:cNvSpPr>
                <a:spLocks noChangeArrowheads="1"/>
              </p:cNvSpPr>
              <p:nvPr/>
            </p:nvSpPr>
            <p:spPr bwMode="auto">
              <a:xfrm>
                <a:off x="12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7" name="Oval 867"/>
              <p:cNvSpPr>
                <a:spLocks noChangeArrowheads="1"/>
              </p:cNvSpPr>
              <p:nvPr/>
            </p:nvSpPr>
            <p:spPr bwMode="auto">
              <a:xfrm>
                <a:off x="109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8" name="Oval 868"/>
              <p:cNvSpPr>
                <a:spLocks noChangeArrowheads="1"/>
              </p:cNvSpPr>
              <p:nvPr/>
            </p:nvSpPr>
            <p:spPr bwMode="auto">
              <a:xfrm>
                <a:off x="10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29" name="Oval 869"/>
              <p:cNvSpPr>
                <a:spLocks noChangeArrowheads="1"/>
              </p:cNvSpPr>
              <p:nvPr/>
            </p:nvSpPr>
            <p:spPr bwMode="auto">
              <a:xfrm>
                <a:off x="1135" y="34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0" name="Oval 870"/>
              <p:cNvSpPr>
                <a:spLocks noChangeArrowheads="1"/>
              </p:cNvSpPr>
              <p:nvPr/>
            </p:nvSpPr>
            <p:spPr bwMode="auto">
              <a:xfrm>
                <a:off x="11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1" name="Oval 871"/>
              <p:cNvSpPr>
                <a:spLocks noChangeArrowheads="1"/>
              </p:cNvSpPr>
              <p:nvPr/>
            </p:nvSpPr>
            <p:spPr bwMode="auto">
              <a:xfrm>
                <a:off x="820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2" name="Oval 872"/>
              <p:cNvSpPr>
                <a:spLocks noChangeArrowheads="1"/>
              </p:cNvSpPr>
              <p:nvPr/>
            </p:nvSpPr>
            <p:spPr bwMode="auto">
              <a:xfrm>
                <a:off x="922" y="3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3" name="Oval 873"/>
              <p:cNvSpPr>
                <a:spLocks noChangeArrowheads="1"/>
              </p:cNvSpPr>
              <p:nvPr/>
            </p:nvSpPr>
            <p:spPr bwMode="auto">
              <a:xfrm>
                <a:off x="101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4" name="Oval 874"/>
              <p:cNvSpPr>
                <a:spLocks noChangeArrowheads="1"/>
              </p:cNvSpPr>
              <p:nvPr/>
            </p:nvSpPr>
            <p:spPr bwMode="auto">
              <a:xfrm>
                <a:off x="99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5" name="Oval 875"/>
              <p:cNvSpPr>
                <a:spLocks noChangeArrowheads="1"/>
              </p:cNvSpPr>
              <p:nvPr/>
            </p:nvSpPr>
            <p:spPr bwMode="auto">
              <a:xfrm>
                <a:off x="18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6" name="Oval 876"/>
              <p:cNvSpPr>
                <a:spLocks noChangeArrowheads="1"/>
              </p:cNvSpPr>
              <p:nvPr/>
            </p:nvSpPr>
            <p:spPr bwMode="auto">
              <a:xfrm>
                <a:off x="282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7" name="Oval 877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8" name="Oval 878"/>
              <p:cNvSpPr>
                <a:spLocks noChangeArrowheads="1"/>
              </p:cNvSpPr>
              <p:nvPr/>
            </p:nvSpPr>
            <p:spPr bwMode="auto">
              <a:xfrm>
                <a:off x="14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39" name="Oval 879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0" name="Oval 880"/>
              <p:cNvSpPr>
                <a:spLocks noChangeArrowheads="1"/>
              </p:cNvSpPr>
              <p:nvPr/>
            </p:nvSpPr>
            <p:spPr bwMode="auto">
              <a:xfrm>
                <a:off x="18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1" name="Oval 881"/>
              <p:cNvSpPr>
                <a:spLocks noChangeArrowheads="1"/>
              </p:cNvSpPr>
              <p:nvPr/>
            </p:nvSpPr>
            <p:spPr bwMode="auto">
              <a:xfrm>
                <a:off x="963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2" name="Oval 882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3" name="Oval 883"/>
              <p:cNvSpPr>
                <a:spLocks noChangeArrowheads="1"/>
              </p:cNvSpPr>
              <p:nvPr/>
            </p:nvSpPr>
            <p:spPr bwMode="auto">
              <a:xfrm>
                <a:off x="11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4" name="Oval 884"/>
              <p:cNvSpPr>
                <a:spLocks noChangeArrowheads="1"/>
              </p:cNvSpPr>
              <p:nvPr/>
            </p:nvSpPr>
            <p:spPr bwMode="auto">
              <a:xfrm>
                <a:off x="16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5" name="Oval 885"/>
              <p:cNvSpPr>
                <a:spLocks noChangeArrowheads="1"/>
              </p:cNvSpPr>
              <p:nvPr/>
            </p:nvSpPr>
            <p:spPr bwMode="auto">
              <a:xfrm>
                <a:off x="22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6" name="Oval 886"/>
              <p:cNvSpPr>
                <a:spLocks noChangeArrowheads="1"/>
              </p:cNvSpPr>
              <p:nvPr/>
            </p:nvSpPr>
            <p:spPr bwMode="auto">
              <a:xfrm>
                <a:off x="1536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7" name="Oval 887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8" name="Oval 888"/>
              <p:cNvSpPr>
                <a:spLocks noChangeArrowheads="1"/>
              </p:cNvSpPr>
              <p:nvPr/>
            </p:nvSpPr>
            <p:spPr bwMode="auto">
              <a:xfrm>
                <a:off x="1403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49" name="Oval 889"/>
              <p:cNvSpPr>
                <a:spLocks noChangeArrowheads="1"/>
              </p:cNvSpPr>
              <p:nvPr/>
            </p:nvSpPr>
            <p:spPr bwMode="auto">
              <a:xfrm>
                <a:off x="1459" y="3400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0" name="Oval 890"/>
              <p:cNvSpPr>
                <a:spLocks noChangeArrowheads="1"/>
              </p:cNvSpPr>
              <p:nvPr/>
            </p:nvSpPr>
            <p:spPr bwMode="auto">
              <a:xfrm>
                <a:off x="153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1" name="Oval 891"/>
              <p:cNvSpPr>
                <a:spLocks noChangeArrowheads="1"/>
              </p:cNvSpPr>
              <p:nvPr/>
            </p:nvSpPr>
            <p:spPr bwMode="auto">
              <a:xfrm>
                <a:off x="1347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2" name="Oval 892"/>
              <p:cNvSpPr>
                <a:spLocks noChangeArrowheads="1"/>
              </p:cNvSpPr>
              <p:nvPr/>
            </p:nvSpPr>
            <p:spPr bwMode="auto">
              <a:xfrm>
                <a:off x="134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3" name="Oval 893"/>
              <p:cNvSpPr>
                <a:spLocks noChangeArrowheads="1"/>
              </p:cNvSpPr>
              <p:nvPr/>
            </p:nvSpPr>
            <p:spPr bwMode="auto">
              <a:xfrm>
                <a:off x="796" y="13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4" name="Oval 894"/>
              <p:cNvSpPr>
                <a:spLocks noChangeArrowheads="1"/>
              </p:cNvSpPr>
              <p:nvPr/>
            </p:nvSpPr>
            <p:spPr bwMode="auto">
              <a:xfrm>
                <a:off x="1107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5" name="Oval 895"/>
              <p:cNvSpPr>
                <a:spLocks noChangeArrowheads="1"/>
              </p:cNvSpPr>
              <p:nvPr/>
            </p:nvSpPr>
            <p:spPr bwMode="auto">
              <a:xfrm>
                <a:off x="1278" y="31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6" name="Oval 896"/>
              <p:cNvSpPr>
                <a:spLocks noChangeArrowheads="1"/>
              </p:cNvSpPr>
              <p:nvPr/>
            </p:nvSpPr>
            <p:spPr bwMode="auto">
              <a:xfrm>
                <a:off x="1246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7" name="Oval 897"/>
              <p:cNvSpPr>
                <a:spLocks noChangeArrowheads="1"/>
              </p:cNvSpPr>
              <p:nvPr/>
            </p:nvSpPr>
            <p:spPr bwMode="auto">
              <a:xfrm>
                <a:off x="2301" y="345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8" name="Oval 898"/>
              <p:cNvSpPr>
                <a:spLocks noChangeArrowheads="1"/>
              </p:cNvSpPr>
              <p:nvPr/>
            </p:nvSpPr>
            <p:spPr bwMode="auto">
              <a:xfrm>
                <a:off x="1190" y="30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59" name="Oval 899"/>
              <p:cNvSpPr>
                <a:spLocks noChangeArrowheads="1"/>
              </p:cNvSpPr>
              <p:nvPr/>
            </p:nvSpPr>
            <p:spPr bwMode="auto">
              <a:xfrm>
                <a:off x="925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0" name="Oval 900"/>
              <p:cNvSpPr>
                <a:spLocks noChangeArrowheads="1"/>
              </p:cNvSpPr>
              <p:nvPr/>
            </p:nvSpPr>
            <p:spPr bwMode="auto">
              <a:xfrm>
                <a:off x="192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1" name="Oval 901"/>
              <p:cNvSpPr>
                <a:spLocks noChangeArrowheads="1"/>
              </p:cNvSpPr>
              <p:nvPr/>
            </p:nvSpPr>
            <p:spPr bwMode="auto">
              <a:xfrm>
                <a:off x="13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2" name="Oval 902"/>
              <p:cNvSpPr>
                <a:spLocks noChangeArrowheads="1"/>
              </p:cNvSpPr>
              <p:nvPr/>
            </p:nvSpPr>
            <p:spPr bwMode="auto">
              <a:xfrm>
                <a:off x="245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3" name="Oval 903"/>
              <p:cNvSpPr>
                <a:spLocks noChangeArrowheads="1"/>
              </p:cNvSpPr>
              <p:nvPr/>
            </p:nvSpPr>
            <p:spPr bwMode="auto">
              <a:xfrm>
                <a:off x="236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4" name="Oval 904"/>
              <p:cNvSpPr>
                <a:spLocks noChangeArrowheads="1"/>
              </p:cNvSpPr>
              <p:nvPr/>
            </p:nvSpPr>
            <p:spPr bwMode="auto">
              <a:xfrm>
                <a:off x="1313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5" name="Oval 905"/>
              <p:cNvSpPr>
                <a:spLocks noChangeArrowheads="1"/>
              </p:cNvSpPr>
              <p:nvPr/>
            </p:nvSpPr>
            <p:spPr bwMode="auto">
              <a:xfrm>
                <a:off x="24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6" name="Oval 906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7" name="Oval 907"/>
              <p:cNvSpPr>
                <a:spLocks noChangeArrowheads="1"/>
              </p:cNvSpPr>
              <p:nvPr/>
            </p:nvSpPr>
            <p:spPr bwMode="auto">
              <a:xfrm>
                <a:off x="2091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8" name="Oval 908"/>
              <p:cNvSpPr>
                <a:spLocks noChangeArrowheads="1"/>
              </p:cNvSpPr>
              <p:nvPr/>
            </p:nvSpPr>
            <p:spPr bwMode="auto">
              <a:xfrm>
                <a:off x="2102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69" name="Oval 909"/>
              <p:cNvSpPr>
                <a:spLocks noChangeArrowheads="1"/>
              </p:cNvSpPr>
              <p:nvPr/>
            </p:nvSpPr>
            <p:spPr bwMode="auto">
              <a:xfrm>
                <a:off x="1735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0" name="Oval 910"/>
              <p:cNvSpPr>
                <a:spLocks noChangeArrowheads="1"/>
              </p:cNvSpPr>
              <p:nvPr/>
            </p:nvSpPr>
            <p:spPr bwMode="auto">
              <a:xfrm>
                <a:off x="25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1" name="Oval 911"/>
              <p:cNvSpPr>
                <a:spLocks noChangeArrowheads="1"/>
              </p:cNvSpPr>
              <p:nvPr/>
            </p:nvSpPr>
            <p:spPr bwMode="auto">
              <a:xfrm>
                <a:off x="3610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2" name="Oval 912"/>
              <p:cNvSpPr>
                <a:spLocks noChangeArrowheads="1"/>
              </p:cNvSpPr>
              <p:nvPr/>
            </p:nvSpPr>
            <p:spPr bwMode="auto">
              <a:xfrm>
                <a:off x="1341" y="310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3" name="Oval 913"/>
              <p:cNvSpPr>
                <a:spLocks noChangeArrowheads="1"/>
              </p:cNvSpPr>
              <p:nvPr/>
            </p:nvSpPr>
            <p:spPr bwMode="auto">
              <a:xfrm>
                <a:off x="1965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4" name="Oval 914"/>
              <p:cNvSpPr>
                <a:spLocks noChangeArrowheads="1"/>
              </p:cNvSpPr>
              <p:nvPr/>
            </p:nvSpPr>
            <p:spPr bwMode="auto">
              <a:xfrm>
                <a:off x="116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5" name="Oval 915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6" name="Oval 916"/>
              <p:cNvSpPr>
                <a:spLocks noChangeArrowheads="1"/>
              </p:cNvSpPr>
              <p:nvPr/>
            </p:nvSpPr>
            <p:spPr bwMode="auto">
              <a:xfrm>
                <a:off x="11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7" name="Oval 917"/>
              <p:cNvSpPr>
                <a:spLocks noChangeArrowheads="1"/>
              </p:cNvSpPr>
              <p:nvPr/>
            </p:nvSpPr>
            <p:spPr bwMode="auto">
              <a:xfrm>
                <a:off x="1211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8" name="Oval 918"/>
              <p:cNvSpPr>
                <a:spLocks noChangeArrowheads="1"/>
              </p:cNvSpPr>
              <p:nvPr/>
            </p:nvSpPr>
            <p:spPr bwMode="auto">
              <a:xfrm>
                <a:off x="161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79" name="Oval 919"/>
              <p:cNvSpPr>
                <a:spLocks noChangeArrowheads="1"/>
              </p:cNvSpPr>
              <p:nvPr/>
            </p:nvSpPr>
            <p:spPr bwMode="auto">
              <a:xfrm>
                <a:off x="2527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0" name="Oval 920"/>
              <p:cNvSpPr>
                <a:spLocks noChangeArrowheads="1"/>
              </p:cNvSpPr>
              <p:nvPr/>
            </p:nvSpPr>
            <p:spPr bwMode="auto">
              <a:xfrm>
                <a:off x="3288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1" name="Oval 921"/>
              <p:cNvSpPr>
                <a:spLocks noChangeArrowheads="1"/>
              </p:cNvSpPr>
              <p:nvPr/>
            </p:nvSpPr>
            <p:spPr bwMode="auto">
              <a:xfrm>
                <a:off x="2356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2" name="Oval 922"/>
              <p:cNvSpPr>
                <a:spLocks noChangeArrowheads="1"/>
              </p:cNvSpPr>
              <p:nvPr/>
            </p:nvSpPr>
            <p:spPr bwMode="auto">
              <a:xfrm>
                <a:off x="2276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3" name="Oval 923"/>
              <p:cNvSpPr>
                <a:spLocks noChangeArrowheads="1"/>
              </p:cNvSpPr>
              <p:nvPr/>
            </p:nvSpPr>
            <p:spPr bwMode="auto">
              <a:xfrm>
                <a:off x="3494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4" name="Oval 924"/>
              <p:cNvSpPr>
                <a:spLocks noChangeArrowheads="1"/>
              </p:cNvSpPr>
              <p:nvPr/>
            </p:nvSpPr>
            <p:spPr bwMode="auto">
              <a:xfrm>
                <a:off x="39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5" name="Oval 925"/>
              <p:cNvSpPr>
                <a:spLocks noChangeArrowheads="1"/>
              </p:cNvSpPr>
              <p:nvPr/>
            </p:nvSpPr>
            <p:spPr bwMode="auto">
              <a:xfrm>
                <a:off x="284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6" name="Oval 926"/>
              <p:cNvSpPr>
                <a:spLocks noChangeArrowheads="1"/>
              </p:cNvSpPr>
              <p:nvPr/>
            </p:nvSpPr>
            <p:spPr bwMode="auto">
              <a:xfrm>
                <a:off x="284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7" name="Oval 927"/>
              <p:cNvSpPr>
                <a:spLocks noChangeArrowheads="1"/>
              </p:cNvSpPr>
              <p:nvPr/>
            </p:nvSpPr>
            <p:spPr bwMode="auto">
              <a:xfrm>
                <a:off x="3508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8" name="Oval 928"/>
              <p:cNvSpPr>
                <a:spLocks noChangeArrowheads="1"/>
              </p:cNvSpPr>
              <p:nvPr/>
            </p:nvSpPr>
            <p:spPr bwMode="auto">
              <a:xfrm>
                <a:off x="2880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89" name="Oval 929"/>
              <p:cNvSpPr>
                <a:spLocks noChangeArrowheads="1"/>
              </p:cNvSpPr>
              <p:nvPr/>
            </p:nvSpPr>
            <p:spPr bwMode="auto">
              <a:xfrm>
                <a:off x="1801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0" name="Oval 930"/>
              <p:cNvSpPr>
                <a:spLocks noChangeArrowheads="1"/>
              </p:cNvSpPr>
              <p:nvPr/>
            </p:nvSpPr>
            <p:spPr bwMode="auto">
              <a:xfrm>
                <a:off x="1086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1" name="Oval 931"/>
              <p:cNvSpPr>
                <a:spLocks noChangeArrowheads="1"/>
              </p:cNvSpPr>
              <p:nvPr/>
            </p:nvSpPr>
            <p:spPr bwMode="auto">
              <a:xfrm>
                <a:off x="827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2" name="Oval 932"/>
              <p:cNvSpPr>
                <a:spLocks noChangeArrowheads="1"/>
              </p:cNvSpPr>
              <p:nvPr/>
            </p:nvSpPr>
            <p:spPr bwMode="auto">
              <a:xfrm>
                <a:off x="25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3" name="Oval 933"/>
              <p:cNvSpPr>
                <a:spLocks noChangeArrowheads="1"/>
              </p:cNvSpPr>
              <p:nvPr/>
            </p:nvSpPr>
            <p:spPr bwMode="auto">
              <a:xfrm>
                <a:off x="1114" y="338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4" name="Oval 934"/>
              <p:cNvSpPr>
                <a:spLocks noChangeArrowheads="1"/>
              </p:cNvSpPr>
              <p:nvPr/>
            </p:nvSpPr>
            <p:spPr bwMode="auto">
              <a:xfrm>
                <a:off x="1040" y="129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5" name="Oval 935"/>
              <p:cNvSpPr>
                <a:spLocks noChangeArrowheads="1"/>
              </p:cNvSpPr>
              <p:nvPr/>
            </p:nvSpPr>
            <p:spPr bwMode="auto">
              <a:xfrm>
                <a:off x="1162" y="25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6" name="Oval 936"/>
              <p:cNvSpPr>
                <a:spLocks noChangeArrowheads="1"/>
              </p:cNvSpPr>
              <p:nvPr/>
            </p:nvSpPr>
            <p:spPr bwMode="auto">
              <a:xfrm>
                <a:off x="1306" y="24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7" name="Oval 937"/>
              <p:cNvSpPr>
                <a:spLocks noChangeArrowheads="1"/>
              </p:cNvSpPr>
              <p:nvPr/>
            </p:nvSpPr>
            <p:spPr bwMode="auto">
              <a:xfrm>
                <a:off x="1030" y="19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8" name="Oval 938"/>
              <p:cNvSpPr>
                <a:spLocks noChangeArrowheads="1"/>
              </p:cNvSpPr>
              <p:nvPr/>
            </p:nvSpPr>
            <p:spPr bwMode="auto">
              <a:xfrm>
                <a:off x="178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99" name="Oval 939"/>
              <p:cNvSpPr>
                <a:spLocks noChangeArrowheads="1"/>
              </p:cNvSpPr>
              <p:nvPr/>
            </p:nvSpPr>
            <p:spPr bwMode="auto">
              <a:xfrm>
                <a:off x="1250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0" name="Oval 940"/>
              <p:cNvSpPr>
                <a:spLocks noChangeArrowheads="1"/>
              </p:cNvSpPr>
              <p:nvPr/>
            </p:nvSpPr>
            <p:spPr bwMode="auto">
              <a:xfrm>
                <a:off x="1040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1" name="Oval 941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2" name="Oval 942"/>
              <p:cNvSpPr>
                <a:spLocks noChangeArrowheads="1"/>
              </p:cNvSpPr>
              <p:nvPr/>
            </p:nvSpPr>
            <p:spPr bwMode="auto">
              <a:xfrm>
                <a:off x="946" y="29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3" name="Oval 943"/>
              <p:cNvSpPr>
                <a:spLocks noChangeArrowheads="1"/>
              </p:cNvSpPr>
              <p:nvPr/>
            </p:nvSpPr>
            <p:spPr bwMode="auto">
              <a:xfrm>
                <a:off x="10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4" name="Oval 944"/>
              <p:cNvSpPr>
                <a:spLocks noChangeArrowheads="1"/>
              </p:cNvSpPr>
              <p:nvPr/>
            </p:nvSpPr>
            <p:spPr bwMode="auto">
              <a:xfrm>
                <a:off x="1131" y="30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5" name="Oval 945"/>
              <p:cNvSpPr>
                <a:spLocks noChangeArrowheads="1"/>
              </p:cNvSpPr>
              <p:nvPr/>
            </p:nvSpPr>
            <p:spPr bwMode="auto">
              <a:xfrm>
                <a:off x="1204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6" name="Oval 946"/>
              <p:cNvSpPr>
                <a:spLocks noChangeArrowheads="1"/>
              </p:cNvSpPr>
              <p:nvPr/>
            </p:nvSpPr>
            <p:spPr bwMode="auto">
              <a:xfrm>
                <a:off x="1183" y="329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7" name="Oval 947"/>
              <p:cNvSpPr>
                <a:spLocks noChangeArrowheads="1"/>
              </p:cNvSpPr>
              <p:nvPr/>
            </p:nvSpPr>
            <p:spPr bwMode="auto">
              <a:xfrm>
                <a:off x="16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8" name="Oval 948"/>
              <p:cNvSpPr>
                <a:spLocks noChangeArrowheads="1"/>
              </p:cNvSpPr>
              <p:nvPr/>
            </p:nvSpPr>
            <p:spPr bwMode="auto">
              <a:xfrm>
                <a:off x="126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09" name="Oval 949"/>
              <p:cNvSpPr>
                <a:spLocks noChangeArrowheads="1"/>
              </p:cNvSpPr>
              <p:nvPr/>
            </p:nvSpPr>
            <p:spPr bwMode="auto">
              <a:xfrm>
                <a:off x="943" y="3358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0" name="Oval 950"/>
              <p:cNvSpPr>
                <a:spLocks noChangeArrowheads="1"/>
              </p:cNvSpPr>
              <p:nvPr/>
            </p:nvSpPr>
            <p:spPr bwMode="auto">
              <a:xfrm>
                <a:off x="16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1" name="Oval 951"/>
              <p:cNvSpPr>
                <a:spLocks noChangeArrowheads="1"/>
              </p:cNvSpPr>
              <p:nvPr/>
            </p:nvSpPr>
            <p:spPr bwMode="auto">
              <a:xfrm>
                <a:off x="1082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2" name="Oval 952"/>
              <p:cNvSpPr>
                <a:spLocks noChangeArrowheads="1"/>
              </p:cNvSpPr>
              <p:nvPr/>
            </p:nvSpPr>
            <p:spPr bwMode="auto">
              <a:xfrm>
                <a:off x="131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3" name="Oval 953"/>
              <p:cNvSpPr>
                <a:spLocks noChangeArrowheads="1"/>
              </p:cNvSpPr>
              <p:nvPr/>
            </p:nvSpPr>
            <p:spPr bwMode="auto">
              <a:xfrm>
                <a:off x="1026" y="30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4" name="Oval 954"/>
              <p:cNvSpPr>
                <a:spLocks noChangeArrowheads="1"/>
              </p:cNvSpPr>
              <p:nvPr/>
            </p:nvSpPr>
            <p:spPr bwMode="auto">
              <a:xfrm>
                <a:off x="160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5" name="Oval 955"/>
              <p:cNvSpPr>
                <a:spLocks noChangeArrowheads="1"/>
              </p:cNvSpPr>
              <p:nvPr/>
            </p:nvSpPr>
            <p:spPr bwMode="auto">
              <a:xfrm>
                <a:off x="24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6" name="Oval 956"/>
              <p:cNvSpPr>
                <a:spLocks noChangeArrowheads="1"/>
              </p:cNvSpPr>
              <p:nvPr/>
            </p:nvSpPr>
            <p:spPr bwMode="auto">
              <a:xfrm>
                <a:off x="15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7" name="Oval 957"/>
              <p:cNvSpPr>
                <a:spLocks noChangeArrowheads="1"/>
              </p:cNvSpPr>
              <p:nvPr/>
            </p:nvSpPr>
            <p:spPr bwMode="auto">
              <a:xfrm>
                <a:off x="128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8" name="Oval 958"/>
              <p:cNvSpPr>
                <a:spLocks noChangeArrowheads="1"/>
              </p:cNvSpPr>
              <p:nvPr/>
            </p:nvSpPr>
            <p:spPr bwMode="auto">
              <a:xfrm>
                <a:off x="998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19" name="Oval 959"/>
              <p:cNvSpPr>
                <a:spLocks noChangeArrowheads="1"/>
              </p:cNvSpPr>
              <p:nvPr/>
            </p:nvSpPr>
            <p:spPr bwMode="auto">
              <a:xfrm>
                <a:off x="18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0" name="Oval 960"/>
              <p:cNvSpPr>
                <a:spLocks noChangeArrowheads="1"/>
              </p:cNvSpPr>
              <p:nvPr/>
            </p:nvSpPr>
            <p:spPr bwMode="auto">
              <a:xfrm>
                <a:off x="1197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1" name="Oval 961"/>
              <p:cNvSpPr>
                <a:spLocks noChangeArrowheads="1"/>
              </p:cNvSpPr>
              <p:nvPr/>
            </p:nvSpPr>
            <p:spPr bwMode="auto">
              <a:xfrm>
                <a:off x="1107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2" name="Oval 962"/>
              <p:cNvSpPr>
                <a:spLocks noChangeArrowheads="1"/>
              </p:cNvSpPr>
              <p:nvPr/>
            </p:nvSpPr>
            <p:spPr bwMode="auto">
              <a:xfrm>
                <a:off x="21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3" name="Oval 963"/>
              <p:cNvSpPr>
                <a:spLocks noChangeArrowheads="1"/>
              </p:cNvSpPr>
              <p:nvPr/>
            </p:nvSpPr>
            <p:spPr bwMode="auto">
              <a:xfrm>
                <a:off x="1868" y="31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4" name="Oval 964"/>
              <p:cNvSpPr>
                <a:spLocks noChangeArrowheads="1"/>
              </p:cNvSpPr>
              <p:nvPr/>
            </p:nvSpPr>
            <p:spPr bwMode="auto">
              <a:xfrm>
                <a:off x="15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5" name="Oval 965"/>
              <p:cNvSpPr>
                <a:spLocks noChangeArrowheads="1"/>
              </p:cNvSpPr>
              <p:nvPr/>
            </p:nvSpPr>
            <p:spPr bwMode="auto">
              <a:xfrm>
                <a:off x="1424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6" name="Oval 966"/>
              <p:cNvSpPr>
                <a:spLocks noChangeArrowheads="1"/>
              </p:cNvSpPr>
              <p:nvPr/>
            </p:nvSpPr>
            <p:spPr bwMode="auto">
              <a:xfrm>
                <a:off x="1016" y="247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7" name="Oval 967"/>
              <p:cNvSpPr>
                <a:spLocks noChangeArrowheads="1"/>
              </p:cNvSpPr>
              <p:nvPr/>
            </p:nvSpPr>
            <p:spPr bwMode="auto">
              <a:xfrm>
                <a:off x="116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8" name="Oval 968"/>
              <p:cNvSpPr>
                <a:spLocks noChangeArrowheads="1"/>
              </p:cNvSpPr>
              <p:nvPr/>
            </p:nvSpPr>
            <p:spPr bwMode="auto">
              <a:xfrm>
                <a:off x="1149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29" name="Oval 969"/>
              <p:cNvSpPr>
                <a:spLocks noChangeArrowheads="1"/>
              </p:cNvSpPr>
              <p:nvPr/>
            </p:nvSpPr>
            <p:spPr bwMode="auto">
              <a:xfrm>
                <a:off x="1515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0" name="Oval 970"/>
              <p:cNvSpPr>
                <a:spLocks noChangeArrowheads="1"/>
              </p:cNvSpPr>
              <p:nvPr/>
            </p:nvSpPr>
            <p:spPr bwMode="auto">
              <a:xfrm>
                <a:off x="158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1" name="Oval 971"/>
              <p:cNvSpPr>
                <a:spLocks noChangeArrowheads="1"/>
              </p:cNvSpPr>
              <p:nvPr/>
            </p:nvSpPr>
            <p:spPr bwMode="auto">
              <a:xfrm>
                <a:off x="256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2" name="Oval 972"/>
              <p:cNvSpPr>
                <a:spLocks noChangeArrowheads="1"/>
              </p:cNvSpPr>
              <p:nvPr/>
            </p:nvSpPr>
            <p:spPr bwMode="auto">
              <a:xfrm>
                <a:off x="91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3" name="Oval 973"/>
              <p:cNvSpPr>
                <a:spLocks noChangeArrowheads="1"/>
              </p:cNvSpPr>
              <p:nvPr/>
            </p:nvSpPr>
            <p:spPr bwMode="auto">
              <a:xfrm>
                <a:off x="991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4" name="Oval 974"/>
              <p:cNvSpPr>
                <a:spLocks noChangeArrowheads="1"/>
              </p:cNvSpPr>
              <p:nvPr/>
            </p:nvSpPr>
            <p:spPr bwMode="auto">
              <a:xfrm>
                <a:off x="936" y="29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5" name="Oval 975"/>
              <p:cNvSpPr>
                <a:spLocks noChangeArrowheads="1"/>
              </p:cNvSpPr>
              <p:nvPr/>
            </p:nvSpPr>
            <p:spPr bwMode="auto">
              <a:xfrm>
                <a:off x="922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6" name="Oval 976"/>
              <p:cNvSpPr>
                <a:spLocks noChangeArrowheads="1"/>
              </p:cNvSpPr>
              <p:nvPr/>
            </p:nvSpPr>
            <p:spPr bwMode="auto">
              <a:xfrm>
                <a:off x="172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7" name="Oval 977"/>
              <p:cNvSpPr>
                <a:spLocks noChangeArrowheads="1"/>
              </p:cNvSpPr>
              <p:nvPr/>
            </p:nvSpPr>
            <p:spPr bwMode="auto">
              <a:xfrm>
                <a:off x="114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8" name="Oval 978"/>
              <p:cNvSpPr>
                <a:spLocks noChangeArrowheads="1"/>
              </p:cNvSpPr>
              <p:nvPr/>
            </p:nvSpPr>
            <p:spPr bwMode="auto">
              <a:xfrm>
                <a:off x="1801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39" name="Oval 979"/>
              <p:cNvSpPr>
                <a:spLocks noChangeArrowheads="1"/>
              </p:cNvSpPr>
              <p:nvPr/>
            </p:nvSpPr>
            <p:spPr bwMode="auto">
              <a:xfrm>
                <a:off x="1096" y="33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0" name="Oval 980"/>
              <p:cNvSpPr>
                <a:spLocks noChangeArrowheads="1"/>
              </p:cNvSpPr>
              <p:nvPr/>
            </p:nvSpPr>
            <p:spPr bwMode="auto">
              <a:xfrm>
                <a:off x="1124" y="30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1" name="Oval 981"/>
              <p:cNvSpPr>
                <a:spLocks noChangeArrowheads="1"/>
              </p:cNvSpPr>
              <p:nvPr/>
            </p:nvSpPr>
            <p:spPr bwMode="auto">
              <a:xfrm>
                <a:off x="1309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2" name="Oval 982"/>
              <p:cNvSpPr>
                <a:spLocks noChangeArrowheads="1"/>
              </p:cNvSpPr>
              <p:nvPr/>
            </p:nvSpPr>
            <p:spPr bwMode="auto">
              <a:xfrm>
                <a:off x="1400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3" name="Oval 983"/>
              <p:cNvSpPr>
                <a:spLocks noChangeArrowheads="1"/>
              </p:cNvSpPr>
              <p:nvPr/>
            </p:nvSpPr>
            <p:spPr bwMode="auto">
              <a:xfrm>
                <a:off x="1299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4" name="Oval 984"/>
              <p:cNvSpPr>
                <a:spLocks noChangeArrowheads="1"/>
              </p:cNvSpPr>
              <p:nvPr/>
            </p:nvSpPr>
            <p:spPr bwMode="auto">
              <a:xfrm>
                <a:off x="1969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5" name="Oval 985"/>
              <p:cNvSpPr>
                <a:spLocks noChangeArrowheads="1"/>
              </p:cNvSpPr>
              <p:nvPr/>
            </p:nvSpPr>
            <p:spPr bwMode="auto">
              <a:xfrm>
                <a:off x="11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6" name="Oval 986"/>
              <p:cNvSpPr>
                <a:spLocks noChangeArrowheads="1"/>
              </p:cNvSpPr>
              <p:nvPr/>
            </p:nvSpPr>
            <p:spPr bwMode="auto">
              <a:xfrm>
                <a:off x="14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7" name="Oval 987"/>
              <p:cNvSpPr>
                <a:spLocks noChangeArrowheads="1"/>
              </p:cNvSpPr>
              <p:nvPr/>
            </p:nvSpPr>
            <p:spPr bwMode="auto">
              <a:xfrm>
                <a:off x="1093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8" name="Oval 988"/>
              <p:cNvSpPr>
                <a:spLocks noChangeArrowheads="1"/>
              </p:cNvSpPr>
              <p:nvPr/>
            </p:nvSpPr>
            <p:spPr bwMode="auto">
              <a:xfrm>
                <a:off x="10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49" name="Oval 989"/>
              <p:cNvSpPr>
                <a:spLocks noChangeArrowheads="1"/>
              </p:cNvSpPr>
              <p:nvPr/>
            </p:nvSpPr>
            <p:spPr bwMode="auto">
              <a:xfrm>
                <a:off x="95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0" name="Oval 990"/>
              <p:cNvSpPr>
                <a:spLocks noChangeArrowheads="1"/>
              </p:cNvSpPr>
              <p:nvPr/>
            </p:nvSpPr>
            <p:spPr bwMode="auto">
              <a:xfrm>
                <a:off x="1438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1" name="Oval 991"/>
              <p:cNvSpPr>
                <a:spLocks noChangeArrowheads="1"/>
              </p:cNvSpPr>
              <p:nvPr/>
            </p:nvSpPr>
            <p:spPr bwMode="auto">
              <a:xfrm>
                <a:off x="1204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2" name="Oval 992"/>
              <p:cNvSpPr>
                <a:spLocks noChangeArrowheads="1"/>
              </p:cNvSpPr>
              <p:nvPr/>
            </p:nvSpPr>
            <p:spPr bwMode="auto">
              <a:xfrm>
                <a:off x="129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3" name="Oval 993"/>
              <p:cNvSpPr>
                <a:spLocks noChangeArrowheads="1"/>
              </p:cNvSpPr>
              <p:nvPr/>
            </p:nvSpPr>
            <p:spPr bwMode="auto">
              <a:xfrm>
                <a:off x="1306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4" name="Oval 994"/>
              <p:cNvSpPr>
                <a:spLocks noChangeArrowheads="1"/>
              </p:cNvSpPr>
              <p:nvPr/>
            </p:nvSpPr>
            <p:spPr bwMode="auto">
              <a:xfrm>
                <a:off x="125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5" name="Oval 995"/>
              <p:cNvSpPr>
                <a:spLocks noChangeArrowheads="1"/>
              </p:cNvSpPr>
              <p:nvPr/>
            </p:nvSpPr>
            <p:spPr bwMode="auto">
              <a:xfrm>
                <a:off x="988" y="15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6" name="Oval 996"/>
              <p:cNvSpPr>
                <a:spLocks noChangeArrowheads="1"/>
              </p:cNvSpPr>
              <p:nvPr/>
            </p:nvSpPr>
            <p:spPr bwMode="auto">
              <a:xfrm>
                <a:off x="162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7" name="Oval 997"/>
              <p:cNvSpPr>
                <a:spLocks noChangeArrowheads="1"/>
              </p:cNvSpPr>
              <p:nvPr/>
            </p:nvSpPr>
            <p:spPr bwMode="auto">
              <a:xfrm>
                <a:off x="23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8" name="Oval 998"/>
              <p:cNvSpPr>
                <a:spLocks noChangeArrowheads="1"/>
              </p:cNvSpPr>
              <p:nvPr/>
            </p:nvSpPr>
            <p:spPr bwMode="auto">
              <a:xfrm>
                <a:off x="15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59" name="Oval 999"/>
              <p:cNvSpPr>
                <a:spLocks noChangeArrowheads="1"/>
              </p:cNvSpPr>
              <p:nvPr/>
            </p:nvSpPr>
            <p:spPr bwMode="auto">
              <a:xfrm>
                <a:off x="18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0" name="Oval 1000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1" name="Oval 1001"/>
              <p:cNvSpPr>
                <a:spLocks noChangeArrowheads="1"/>
              </p:cNvSpPr>
              <p:nvPr/>
            </p:nvSpPr>
            <p:spPr bwMode="auto">
              <a:xfrm>
                <a:off x="211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2" name="Oval 1002"/>
              <p:cNvSpPr>
                <a:spLocks noChangeArrowheads="1"/>
              </p:cNvSpPr>
              <p:nvPr/>
            </p:nvSpPr>
            <p:spPr bwMode="auto">
              <a:xfrm>
                <a:off x="156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3" name="Oval 1003"/>
              <p:cNvSpPr>
                <a:spLocks noChangeArrowheads="1"/>
              </p:cNvSpPr>
              <p:nvPr/>
            </p:nvSpPr>
            <p:spPr bwMode="auto">
              <a:xfrm>
                <a:off x="16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4" name="Oval 1004"/>
              <p:cNvSpPr>
                <a:spLocks noChangeArrowheads="1"/>
              </p:cNvSpPr>
              <p:nvPr/>
            </p:nvSpPr>
            <p:spPr bwMode="auto">
              <a:xfrm>
                <a:off x="164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5" name="Oval 1005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6" name="Oval 1006"/>
              <p:cNvSpPr>
                <a:spLocks noChangeArrowheads="1"/>
              </p:cNvSpPr>
              <p:nvPr/>
            </p:nvSpPr>
            <p:spPr bwMode="auto">
              <a:xfrm>
                <a:off x="13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7" name="Oval 1007"/>
              <p:cNvSpPr>
                <a:spLocks noChangeArrowheads="1"/>
              </p:cNvSpPr>
              <p:nvPr/>
            </p:nvSpPr>
            <p:spPr bwMode="auto">
              <a:xfrm>
                <a:off x="1679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768" name="Oval 1008"/>
              <p:cNvSpPr>
                <a:spLocks noChangeArrowheads="1"/>
              </p:cNvSpPr>
              <p:nvPr/>
            </p:nvSpPr>
            <p:spPr bwMode="auto">
              <a:xfrm>
                <a:off x="186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79" name="Group 1210"/>
            <p:cNvGrpSpPr>
              <a:grpSpLocks/>
            </p:cNvGrpSpPr>
            <p:nvPr/>
          </p:nvGrpSpPr>
          <p:grpSpPr bwMode="auto">
            <a:xfrm>
              <a:off x="744" y="1535"/>
              <a:ext cx="2527" cy="2046"/>
              <a:chOff x="744" y="1535"/>
              <a:chExt cx="2527" cy="2046"/>
            </a:xfrm>
          </p:grpSpPr>
          <p:sp>
            <p:nvSpPr>
              <p:cNvPr id="3369" name="Oval 1010"/>
              <p:cNvSpPr>
                <a:spLocks noChangeArrowheads="1"/>
              </p:cNvSpPr>
              <p:nvPr/>
            </p:nvSpPr>
            <p:spPr bwMode="auto">
              <a:xfrm>
                <a:off x="151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0" name="Oval 1011"/>
              <p:cNvSpPr>
                <a:spLocks noChangeArrowheads="1"/>
              </p:cNvSpPr>
              <p:nvPr/>
            </p:nvSpPr>
            <p:spPr bwMode="auto">
              <a:xfrm>
                <a:off x="189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1" name="Oval 1012"/>
              <p:cNvSpPr>
                <a:spLocks noChangeArrowheads="1"/>
              </p:cNvSpPr>
              <p:nvPr/>
            </p:nvSpPr>
            <p:spPr bwMode="auto">
              <a:xfrm>
                <a:off x="1972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2" name="Oval 1013"/>
              <p:cNvSpPr>
                <a:spLocks noChangeArrowheads="1"/>
              </p:cNvSpPr>
              <p:nvPr/>
            </p:nvSpPr>
            <p:spPr bwMode="auto">
              <a:xfrm>
                <a:off x="19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3" name="Oval 1014"/>
              <p:cNvSpPr>
                <a:spLocks noChangeArrowheads="1"/>
              </p:cNvSpPr>
              <p:nvPr/>
            </p:nvSpPr>
            <p:spPr bwMode="auto">
              <a:xfrm>
                <a:off x="15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4" name="Oval 1015"/>
              <p:cNvSpPr>
                <a:spLocks noChangeArrowheads="1"/>
              </p:cNvSpPr>
              <p:nvPr/>
            </p:nvSpPr>
            <p:spPr bwMode="auto">
              <a:xfrm>
                <a:off x="1498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5" name="Oval 1016"/>
              <p:cNvSpPr>
                <a:spLocks noChangeArrowheads="1"/>
              </p:cNvSpPr>
              <p:nvPr/>
            </p:nvSpPr>
            <p:spPr bwMode="auto">
              <a:xfrm>
                <a:off x="15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6" name="Oval 1017"/>
              <p:cNvSpPr>
                <a:spLocks noChangeArrowheads="1"/>
              </p:cNvSpPr>
              <p:nvPr/>
            </p:nvSpPr>
            <p:spPr bwMode="auto">
              <a:xfrm>
                <a:off x="1536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7" name="Oval 1018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8" name="Oval 1019"/>
              <p:cNvSpPr>
                <a:spLocks noChangeArrowheads="1"/>
              </p:cNvSpPr>
              <p:nvPr/>
            </p:nvSpPr>
            <p:spPr bwMode="auto">
              <a:xfrm>
                <a:off x="138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79" name="Oval 1020"/>
              <p:cNvSpPr>
                <a:spLocks noChangeArrowheads="1"/>
              </p:cNvSpPr>
              <p:nvPr/>
            </p:nvSpPr>
            <p:spPr bwMode="auto">
              <a:xfrm>
                <a:off x="143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0" name="Oval 1021"/>
              <p:cNvSpPr>
                <a:spLocks noChangeArrowheads="1"/>
              </p:cNvSpPr>
              <p:nvPr/>
            </p:nvSpPr>
            <p:spPr bwMode="auto">
              <a:xfrm>
                <a:off x="28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1" name="Oval 1022"/>
              <p:cNvSpPr>
                <a:spLocks noChangeArrowheads="1"/>
              </p:cNvSpPr>
              <p:nvPr/>
            </p:nvSpPr>
            <p:spPr bwMode="auto">
              <a:xfrm>
                <a:off x="1896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2" name="Oval 1023"/>
              <p:cNvSpPr>
                <a:spLocks noChangeArrowheads="1"/>
              </p:cNvSpPr>
              <p:nvPr/>
            </p:nvSpPr>
            <p:spPr bwMode="auto">
              <a:xfrm>
                <a:off x="1595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3" name="Oval 1024"/>
              <p:cNvSpPr>
                <a:spLocks noChangeArrowheads="1"/>
              </p:cNvSpPr>
              <p:nvPr/>
            </p:nvSpPr>
            <p:spPr bwMode="auto">
              <a:xfrm>
                <a:off x="1096" y="307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4" name="Oval 1025"/>
              <p:cNvSpPr>
                <a:spLocks noChangeArrowheads="1"/>
              </p:cNvSpPr>
              <p:nvPr/>
            </p:nvSpPr>
            <p:spPr bwMode="auto">
              <a:xfrm>
                <a:off x="1700" y="31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5" name="Oval 1026"/>
              <p:cNvSpPr>
                <a:spLocks noChangeArrowheads="1"/>
              </p:cNvSpPr>
              <p:nvPr/>
            </p:nvSpPr>
            <p:spPr bwMode="auto">
              <a:xfrm>
                <a:off x="95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6" name="Oval 1027"/>
              <p:cNvSpPr>
                <a:spLocks noChangeArrowheads="1"/>
              </p:cNvSpPr>
              <p:nvPr/>
            </p:nvSpPr>
            <p:spPr bwMode="auto">
              <a:xfrm>
                <a:off x="981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7" name="Oval 1028"/>
              <p:cNvSpPr>
                <a:spLocks noChangeArrowheads="1"/>
              </p:cNvSpPr>
              <p:nvPr/>
            </p:nvSpPr>
            <p:spPr bwMode="auto">
              <a:xfrm>
                <a:off x="1100" y="25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8" name="Oval 1029"/>
              <p:cNvSpPr>
                <a:spLocks noChangeArrowheads="1"/>
              </p:cNvSpPr>
              <p:nvPr/>
            </p:nvSpPr>
            <p:spPr bwMode="auto">
              <a:xfrm>
                <a:off x="904" y="32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89" name="Oval 1030"/>
              <p:cNvSpPr>
                <a:spLocks noChangeArrowheads="1"/>
              </p:cNvSpPr>
              <p:nvPr/>
            </p:nvSpPr>
            <p:spPr bwMode="auto">
              <a:xfrm>
                <a:off x="10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0" name="Oval 1031"/>
              <p:cNvSpPr>
                <a:spLocks noChangeArrowheads="1"/>
              </p:cNvSpPr>
              <p:nvPr/>
            </p:nvSpPr>
            <p:spPr bwMode="auto">
              <a:xfrm>
                <a:off x="125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1" name="Oval 1032"/>
              <p:cNvSpPr>
                <a:spLocks noChangeArrowheads="1"/>
              </p:cNvSpPr>
              <p:nvPr/>
            </p:nvSpPr>
            <p:spPr bwMode="auto">
              <a:xfrm>
                <a:off x="887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2" name="Oval 1033"/>
              <p:cNvSpPr>
                <a:spLocks noChangeArrowheads="1"/>
              </p:cNvSpPr>
              <p:nvPr/>
            </p:nvSpPr>
            <p:spPr bwMode="auto">
              <a:xfrm>
                <a:off x="20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3" name="Oval 1034"/>
              <p:cNvSpPr>
                <a:spLocks noChangeArrowheads="1"/>
              </p:cNvSpPr>
              <p:nvPr/>
            </p:nvSpPr>
            <p:spPr bwMode="auto">
              <a:xfrm>
                <a:off x="91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4" name="Oval 1035"/>
              <p:cNvSpPr>
                <a:spLocks noChangeArrowheads="1"/>
              </p:cNvSpPr>
              <p:nvPr/>
            </p:nvSpPr>
            <p:spPr bwMode="auto">
              <a:xfrm>
                <a:off x="109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5" name="Oval 1036"/>
              <p:cNvSpPr>
                <a:spLocks noChangeArrowheads="1"/>
              </p:cNvSpPr>
              <p:nvPr/>
            </p:nvSpPr>
            <p:spPr bwMode="auto">
              <a:xfrm>
                <a:off x="124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6" name="Oval 1037"/>
              <p:cNvSpPr>
                <a:spLocks noChangeArrowheads="1"/>
              </p:cNvSpPr>
              <p:nvPr/>
            </p:nvSpPr>
            <p:spPr bwMode="auto">
              <a:xfrm>
                <a:off x="1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7" name="Oval 1038"/>
              <p:cNvSpPr>
                <a:spLocks noChangeArrowheads="1"/>
              </p:cNvSpPr>
              <p:nvPr/>
            </p:nvSpPr>
            <p:spPr bwMode="auto">
              <a:xfrm>
                <a:off x="21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8" name="Oval 1039"/>
              <p:cNvSpPr>
                <a:spLocks noChangeArrowheads="1"/>
              </p:cNvSpPr>
              <p:nvPr/>
            </p:nvSpPr>
            <p:spPr bwMode="auto">
              <a:xfrm>
                <a:off x="126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99" name="Oval 1040"/>
              <p:cNvSpPr>
                <a:spLocks noChangeArrowheads="1"/>
              </p:cNvSpPr>
              <p:nvPr/>
            </p:nvSpPr>
            <p:spPr bwMode="auto">
              <a:xfrm>
                <a:off x="1578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0" name="Oval 1041"/>
              <p:cNvSpPr>
                <a:spLocks noChangeArrowheads="1"/>
              </p:cNvSpPr>
              <p:nvPr/>
            </p:nvSpPr>
            <p:spPr bwMode="auto">
              <a:xfrm>
                <a:off x="110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1" name="Oval 1042"/>
              <p:cNvSpPr>
                <a:spLocks noChangeArrowheads="1"/>
              </p:cNvSpPr>
              <p:nvPr/>
            </p:nvSpPr>
            <p:spPr bwMode="auto">
              <a:xfrm>
                <a:off x="16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2" name="Oval 1043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3" name="Oval 1044"/>
              <p:cNvSpPr>
                <a:spLocks noChangeArrowheads="1"/>
              </p:cNvSpPr>
              <p:nvPr/>
            </p:nvSpPr>
            <p:spPr bwMode="auto">
              <a:xfrm>
                <a:off x="744" y="16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4" name="Oval 1045"/>
              <p:cNvSpPr>
                <a:spLocks noChangeArrowheads="1"/>
              </p:cNvSpPr>
              <p:nvPr/>
            </p:nvSpPr>
            <p:spPr bwMode="auto">
              <a:xfrm>
                <a:off x="166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5" name="Oval 1046"/>
              <p:cNvSpPr>
                <a:spLocks noChangeArrowheads="1"/>
              </p:cNvSpPr>
              <p:nvPr/>
            </p:nvSpPr>
            <p:spPr bwMode="auto">
              <a:xfrm>
                <a:off x="890" y="15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6" name="Oval 1047"/>
              <p:cNvSpPr>
                <a:spLocks noChangeArrowheads="1"/>
              </p:cNvSpPr>
              <p:nvPr/>
            </p:nvSpPr>
            <p:spPr bwMode="auto">
              <a:xfrm>
                <a:off x="1131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7" name="Oval 1048"/>
              <p:cNvSpPr>
                <a:spLocks noChangeArrowheads="1"/>
              </p:cNvSpPr>
              <p:nvPr/>
            </p:nvSpPr>
            <p:spPr bwMode="auto">
              <a:xfrm>
                <a:off x="32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8" name="Oval 1049"/>
              <p:cNvSpPr>
                <a:spLocks noChangeArrowheads="1"/>
              </p:cNvSpPr>
              <p:nvPr/>
            </p:nvSpPr>
            <p:spPr bwMode="auto">
              <a:xfrm>
                <a:off x="799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09" name="Oval 1050"/>
              <p:cNvSpPr>
                <a:spLocks noChangeArrowheads="1"/>
              </p:cNvSpPr>
              <p:nvPr/>
            </p:nvSpPr>
            <p:spPr bwMode="auto">
              <a:xfrm>
                <a:off x="268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0" name="Oval 1051"/>
              <p:cNvSpPr>
                <a:spLocks noChangeArrowheads="1"/>
              </p:cNvSpPr>
              <p:nvPr/>
            </p:nvSpPr>
            <p:spPr bwMode="auto">
              <a:xfrm>
                <a:off x="12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1" name="Oval 1052"/>
              <p:cNvSpPr>
                <a:spLocks noChangeArrowheads="1"/>
              </p:cNvSpPr>
              <p:nvPr/>
            </p:nvSpPr>
            <p:spPr bwMode="auto">
              <a:xfrm>
                <a:off x="10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2" name="Oval 1053"/>
              <p:cNvSpPr>
                <a:spLocks noChangeArrowheads="1"/>
              </p:cNvSpPr>
              <p:nvPr/>
            </p:nvSpPr>
            <p:spPr bwMode="auto">
              <a:xfrm>
                <a:off x="97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3" name="Oval 1054"/>
              <p:cNvSpPr>
                <a:spLocks noChangeArrowheads="1"/>
              </p:cNvSpPr>
              <p:nvPr/>
            </p:nvSpPr>
            <p:spPr bwMode="auto">
              <a:xfrm>
                <a:off x="1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4" name="Oval 1055"/>
              <p:cNvSpPr>
                <a:spLocks noChangeArrowheads="1"/>
              </p:cNvSpPr>
              <p:nvPr/>
            </p:nvSpPr>
            <p:spPr bwMode="auto">
              <a:xfrm>
                <a:off x="182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5" name="Oval 1056"/>
              <p:cNvSpPr>
                <a:spLocks noChangeArrowheads="1"/>
              </p:cNvSpPr>
              <p:nvPr/>
            </p:nvSpPr>
            <p:spPr bwMode="auto">
              <a:xfrm>
                <a:off x="226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6" name="Oval 1057"/>
              <p:cNvSpPr>
                <a:spLocks noChangeArrowheads="1"/>
              </p:cNvSpPr>
              <p:nvPr/>
            </p:nvSpPr>
            <p:spPr bwMode="auto">
              <a:xfrm>
                <a:off x="128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7" name="Oval 1058"/>
              <p:cNvSpPr>
                <a:spLocks noChangeArrowheads="1"/>
              </p:cNvSpPr>
              <p:nvPr/>
            </p:nvSpPr>
            <p:spPr bwMode="auto">
              <a:xfrm>
                <a:off x="25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8" name="Oval 1059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19" name="Oval 1060"/>
              <p:cNvSpPr>
                <a:spLocks noChangeArrowheads="1"/>
              </p:cNvSpPr>
              <p:nvPr/>
            </p:nvSpPr>
            <p:spPr bwMode="auto">
              <a:xfrm>
                <a:off x="158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0" name="Oval 1061"/>
              <p:cNvSpPr>
                <a:spLocks noChangeArrowheads="1"/>
              </p:cNvSpPr>
              <p:nvPr/>
            </p:nvSpPr>
            <p:spPr bwMode="auto">
              <a:xfrm>
                <a:off x="950" y="323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1" name="Oval 1062"/>
              <p:cNvSpPr>
                <a:spLocks noChangeArrowheads="1"/>
              </p:cNvSpPr>
              <p:nvPr/>
            </p:nvSpPr>
            <p:spPr bwMode="auto">
              <a:xfrm>
                <a:off x="180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2" name="Oval 1063"/>
              <p:cNvSpPr>
                <a:spLocks noChangeArrowheads="1"/>
              </p:cNvSpPr>
              <p:nvPr/>
            </p:nvSpPr>
            <p:spPr bwMode="auto">
              <a:xfrm>
                <a:off x="1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3" name="Oval 1064"/>
              <p:cNvSpPr>
                <a:spLocks noChangeArrowheads="1"/>
              </p:cNvSpPr>
              <p:nvPr/>
            </p:nvSpPr>
            <p:spPr bwMode="auto">
              <a:xfrm>
                <a:off x="20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4" name="Oval 1065"/>
              <p:cNvSpPr>
                <a:spLocks noChangeArrowheads="1"/>
              </p:cNvSpPr>
              <p:nvPr/>
            </p:nvSpPr>
            <p:spPr bwMode="auto">
              <a:xfrm>
                <a:off x="2356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5" name="Oval 1066"/>
              <p:cNvSpPr>
                <a:spLocks noChangeArrowheads="1"/>
              </p:cNvSpPr>
              <p:nvPr/>
            </p:nvSpPr>
            <p:spPr bwMode="auto">
              <a:xfrm>
                <a:off x="18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6" name="Oval 1067"/>
              <p:cNvSpPr>
                <a:spLocks noChangeArrowheads="1"/>
              </p:cNvSpPr>
              <p:nvPr/>
            </p:nvSpPr>
            <p:spPr bwMode="auto">
              <a:xfrm>
                <a:off x="11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7" name="Oval 1068"/>
              <p:cNvSpPr>
                <a:spLocks noChangeArrowheads="1"/>
              </p:cNvSpPr>
              <p:nvPr/>
            </p:nvSpPr>
            <p:spPr bwMode="auto">
              <a:xfrm>
                <a:off x="18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8" name="Oval 1069"/>
              <p:cNvSpPr>
                <a:spLocks noChangeArrowheads="1"/>
              </p:cNvSpPr>
              <p:nvPr/>
            </p:nvSpPr>
            <p:spPr bwMode="auto">
              <a:xfrm>
                <a:off x="134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29" name="Oval 1070"/>
              <p:cNvSpPr>
                <a:spLocks noChangeArrowheads="1"/>
              </p:cNvSpPr>
              <p:nvPr/>
            </p:nvSpPr>
            <p:spPr bwMode="auto">
              <a:xfrm>
                <a:off x="12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0" name="Oval 1071"/>
              <p:cNvSpPr>
                <a:spLocks noChangeArrowheads="1"/>
              </p:cNvSpPr>
              <p:nvPr/>
            </p:nvSpPr>
            <p:spPr bwMode="auto">
              <a:xfrm>
                <a:off x="18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1" name="Oval 1072"/>
              <p:cNvSpPr>
                <a:spLocks noChangeArrowheads="1"/>
              </p:cNvSpPr>
              <p:nvPr/>
            </p:nvSpPr>
            <p:spPr bwMode="auto">
              <a:xfrm>
                <a:off x="112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2" name="Oval 1073"/>
              <p:cNvSpPr>
                <a:spLocks noChangeArrowheads="1"/>
              </p:cNvSpPr>
              <p:nvPr/>
            </p:nvSpPr>
            <p:spPr bwMode="auto">
              <a:xfrm>
                <a:off x="2269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3" name="Oval 1074"/>
              <p:cNvSpPr>
                <a:spLocks noChangeArrowheads="1"/>
              </p:cNvSpPr>
              <p:nvPr/>
            </p:nvSpPr>
            <p:spPr bwMode="auto">
              <a:xfrm>
                <a:off x="31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4" name="Oval 1075"/>
              <p:cNvSpPr>
                <a:spLocks noChangeArrowheads="1"/>
              </p:cNvSpPr>
              <p:nvPr/>
            </p:nvSpPr>
            <p:spPr bwMode="auto">
              <a:xfrm>
                <a:off x="30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5" name="Oval 1076"/>
              <p:cNvSpPr>
                <a:spLocks noChangeArrowheads="1"/>
              </p:cNvSpPr>
              <p:nvPr/>
            </p:nvSpPr>
            <p:spPr bwMode="auto">
              <a:xfrm>
                <a:off x="27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6" name="Oval 1077"/>
              <p:cNvSpPr>
                <a:spLocks noChangeArrowheads="1"/>
              </p:cNvSpPr>
              <p:nvPr/>
            </p:nvSpPr>
            <p:spPr bwMode="auto">
              <a:xfrm>
                <a:off x="18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7" name="Oval 1078"/>
              <p:cNvSpPr>
                <a:spLocks noChangeArrowheads="1"/>
              </p:cNvSpPr>
              <p:nvPr/>
            </p:nvSpPr>
            <p:spPr bwMode="auto">
              <a:xfrm>
                <a:off x="97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8" name="Oval 1079"/>
              <p:cNvSpPr>
                <a:spLocks noChangeArrowheads="1"/>
              </p:cNvSpPr>
              <p:nvPr/>
            </p:nvSpPr>
            <p:spPr bwMode="auto">
              <a:xfrm>
                <a:off x="18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39" name="Oval 1080"/>
              <p:cNvSpPr>
                <a:spLocks noChangeArrowheads="1"/>
              </p:cNvSpPr>
              <p:nvPr/>
            </p:nvSpPr>
            <p:spPr bwMode="auto">
              <a:xfrm>
                <a:off x="911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0" name="Oval 1081"/>
              <p:cNvSpPr>
                <a:spLocks noChangeArrowheads="1"/>
              </p:cNvSpPr>
              <p:nvPr/>
            </p:nvSpPr>
            <p:spPr bwMode="auto">
              <a:xfrm>
                <a:off x="1166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1" name="Oval 1082"/>
              <p:cNvSpPr>
                <a:spLocks noChangeArrowheads="1"/>
              </p:cNvSpPr>
              <p:nvPr/>
            </p:nvSpPr>
            <p:spPr bwMode="auto">
              <a:xfrm>
                <a:off x="1183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2" name="Oval 1083"/>
              <p:cNvSpPr>
                <a:spLocks noChangeArrowheads="1"/>
              </p:cNvSpPr>
              <p:nvPr/>
            </p:nvSpPr>
            <p:spPr bwMode="auto">
              <a:xfrm>
                <a:off x="775" y="27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3" name="Oval 1084"/>
              <p:cNvSpPr>
                <a:spLocks noChangeArrowheads="1"/>
              </p:cNvSpPr>
              <p:nvPr/>
            </p:nvSpPr>
            <p:spPr bwMode="auto">
              <a:xfrm>
                <a:off x="11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4" name="Oval 1085"/>
              <p:cNvSpPr>
                <a:spLocks noChangeArrowheads="1"/>
              </p:cNvSpPr>
              <p:nvPr/>
            </p:nvSpPr>
            <p:spPr bwMode="auto">
              <a:xfrm>
                <a:off x="21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5" name="Oval 1086"/>
              <p:cNvSpPr>
                <a:spLocks noChangeArrowheads="1"/>
              </p:cNvSpPr>
              <p:nvPr/>
            </p:nvSpPr>
            <p:spPr bwMode="auto">
              <a:xfrm>
                <a:off x="12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6" name="Oval 1087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7" name="Oval 1088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8" name="Oval 1089"/>
              <p:cNvSpPr>
                <a:spLocks noChangeArrowheads="1"/>
              </p:cNvSpPr>
              <p:nvPr/>
            </p:nvSpPr>
            <p:spPr bwMode="auto">
              <a:xfrm>
                <a:off x="9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49" name="Oval 1090"/>
              <p:cNvSpPr>
                <a:spLocks noChangeArrowheads="1"/>
              </p:cNvSpPr>
              <p:nvPr/>
            </p:nvSpPr>
            <p:spPr bwMode="auto">
              <a:xfrm>
                <a:off x="119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0" name="Oval 1091"/>
              <p:cNvSpPr>
                <a:spLocks noChangeArrowheads="1"/>
              </p:cNvSpPr>
              <p:nvPr/>
            </p:nvSpPr>
            <p:spPr bwMode="auto">
              <a:xfrm>
                <a:off x="23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1" name="Oval 1092"/>
              <p:cNvSpPr>
                <a:spLocks noChangeArrowheads="1"/>
              </p:cNvSpPr>
              <p:nvPr/>
            </p:nvSpPr>
            <p:spPr bwMode="auto">
              <a:xfrm>
                <a:off x="1456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2" name="Oval 1093"/>
              <p:cNvSpPr>
                <a:spLocks noChangeArrowheads="1"/>
              </p:cNvSpPr>
              <p:nvPr/>
            </p:nvSpPr>
            <p:spPr bwMode="auto">
              <a:xfrm>
                <a:off x="17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3" name="Oval 1094"/>
              <p:cNvSpPr>
                <a:spLocks noChangeArrowheads="1"/>
              </p:cNvSpPr>
              <p:nvPr/>
            </p:nvSpPr>
            <p:spPr bwMode="auto">
              <a:xfrm>
                <a:off x="1086" y="30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4" name="Oval 1095"/>
              <p:cNvSpPr>
                <a:spLocks noChangeArrowheads="1"/>
              </p:cNvSpPr>
              <p:nvPr/>
            </p:nvSpPr>
            <p:spPr bwMode="auto">
              <a:xfrm>
                <a:off x="18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5" name="Oval 1096"/>
              <p:cNvSpPr>
                <a:spLocks noChangeArrowheads="1"/>
              </p:cNvSpPr>
              <p:nvPr/>
            </p:nvSpPr>
            <p:spPr bwMode="auto">
              <a:xfrm>
                <a:off x="1093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6" name="Oval 1097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7" name="Oval 1098"/>
              <p:cNvSpPr>
                <a:spLocks noChangeArrowheads="1"/>
              </p:cNvSpPr>
              <p:nvPr/>
            </p:nvSpPr>
            <p:spPr bwMode="auto">
              <a:xfrm>
                <a:off x="1396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8" name="Oval 1099"/>
              <p:cNvSpPr>
                <a:spLocks noChangeArrowheads="1"/>
              </p:cNvSpPr>
              <p:nvPr/>
            </p:nvSpPr>
            <p:spPr bwMode="auto">
              <a:xfrm>
                <a:off x="18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59" name="Oval 1100"/>
              <p:cNvSpPr>
                <a:spLocks noChangeArrowheads="1"/>
              </p:cNvSpPr>
              <p:nvPr/>
            </p:nvSpPr>
            <p:spPr bwMode="auto">
              <a:xfrm>
                <a:off x="1424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0" name="Oval 1101"/>
              <p:cNvSpPr>
                <a:spLocks noChangeArrowheads="1"/>
              </p:cNvSpPr>
              <p:nvPr/>
            </p:nvSpPr>
            <p:spPr bwMode="auto">
              <a:xfrm>
                <a:off x="1051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1" name="Oval 1102"/>
              <p:cNvSpPr>
                <a:spLocks noChangeArrowheads="1"/>
              </p:cNvSpPr>
              <p:nvPr/>
            </p:nvSpPr>
            <p:spPr bwMode="auto">
              <a:xfrm>
                <a:off x="998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2" name="Oval 1103"/>
              <p:cNvSpPr>
                <a:spLocks noChangeArrowheads="1"/>
              </p:cNvSpPr>
              <p:nvPr/>
            </p:nvSpPr>
            <p:spPr bwMode="auto">
              <a:xfrm>
                <a:off x="183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3" name="Oval 1104"/>
              <p:cNvSpPr>
                <a:spLocks noChangeArrowheads="1"/>
              </p:cNvSpPr>
              <p:nvPr/>
            </p:nvSpPr>
            <p:spPr bwMode="auto">
              <a:xfrm>
                <a:off x="15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4" name="Oval 1105"/>
              <p:cNvSpPr>
                <a:spLocks noChangeArrowheads="1"/>
              </p:cNvSpPr>
              <p:nvPr/>
            </p:nvSpPr>
            <p:spPr bwMode="auto">
              <a:xfrm>
                <a:off x="1030" y="33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5" name="Oval 1106"/>
              <p:cNvSpPr>
                <a:spLocks noChangeArrowheads="1"/>
              </p:cNvSpPr>
              <p:nvPr/>
            </p:nvSpPr>
            <p:spPr bwMode="auto">
              <a:xfrm>
                <a:off x="93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6" name="Oval 1107"/>
              <p:cNvSpPr>
                <a:spLocks noChangeArrowheads="1"/>
              </p:cNvSpPr>
              <p:nvPr/>
            </p:nvSpPr>
            <p:spPr bwMode="auto">
              <a:xfrm>
                <a:off x="86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7" name="Oval 1108"/>
              <p:cNvSpPr>
                <a:spLocks noChangeArrowheads="1"/>
              </p:cNvSpPr>
              <p:nvPr/>
            </p:nvSpPr>
            <p:spPr bwMode="auto">
              <a:xfrm>
                <a:off x="925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8" name="Oval 1109"/>
              <p:cNvSpPr>
                <a:spLocks noChangeArrowheads="1"/>
              </p:cNvSpPr>
              <p:nvPr/>
            </p:nvSpPr>
            <p:spPr bwMode="auto">
              <a:xfrm>
                <a:off x="112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69" name="Oval 1110"/>
              <p:cNvSpPr>
                <a:spLocks noChangeArrowheads="1"/>
              </p:cNvSpPr>
              <p:nvPr/>
            </p:nvSpPr>
            <p:spPr bwMode="auto">
              <a:xfrm>
                <a:off x="897" y="27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0" name="Oval 1111"/>
              <p:cNvSpPr>
                <a:spLocks noChangeArrowheads="1"/>
              </p:cNvSpPr>
              <p:nvPr/>
            </p:nvSpPr>
            <p:spPr bwMode="auto">
              <a:xfrm>
                <a:off x="8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1" name="Oval 1112"/>
              <p:cNvSpPr>
                <a:spLocks noChangeArrowheads="1"/>
              </p:cNvSpPr>
              <p:nvPr/>
            </p:nvSpPr>
            <p:spPr bwMode="auto">
              <a:xfrm>
                <a:off x="25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2" name="Oval 1113"/>
              <p:cNvSpPr>
                <a:spLocks noChangeArrowheads="1"/>
              </p:cNvSpPr>
              <p:nvPr/>
            </p:nvSpPr>
            <p:spPr bwMode="auto">
              <a:xfrm>
                <a:off x="116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3" name="Oval 1114"/>
              <p:cNvSpPr>
                <a:spLocks noChangeArrowheads="1"/>
              </p:cNvSpPr>
              <p:nvPr/>
            </p:nvSpPr>
            <p:spPr bwMode="auto">
              <a:xfrm>
                <a:off x="1519" y="34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4" name="Oval 1115"/>
              <p:cNvSpPr>
                <a:spLocks noChangeArrowheads="1"/>
              </p:cNvSpPr>
              <p:nvPr/>
            </p:nvSpPr>
            <p:spPr bwMode="auto">
              <a:xfrm>
                <a:off x="1075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5" name="Oval 1116"/>
              <p:cNvSpPr>
                <a:spLocks noChangeArrowheads="1"/>
              </p:cNvSpPr>
              <p:nvPr/>
            </p:nvSpPr>
            <p:spPr bwMode="auto">
              <a:xfrm>
                <a:off x="1327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6" name="Oval 1117"/>
              <p:cNvSpPr>
                <a:spLocks noChangeArrowheads="1"/>
              </p:cNvSpPr>
              <p:nvPr/>
            </p:nvSpPr>
            <p:spPr bwMode="auto">
              <a:xfrm>
                <a:off x="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7" name="Oval 1118"/>
              <p:cNvSpPr>
                <a:spLocks noChangeArrowheads="1"/>
              </p:cNvSpPr>
              <p:nvPr/>
            </p:nvSpPr>
            <p:spPr bwMode="auto">
              <a:xfrm>
                <a:off x="91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8" name="Oval 1119"/>
              <p:cNvSpPr>
                <a:spLocks noChangeArrowheads="1"/>
              </p:cNvSpPr>
              <p:nvPr/>
            </p:nvSpPr>
            <p:spPr bwMode="auto">
              <a:xfrm>
                <a:off x="1142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79" name="Oval 1120"/>
              <p:cNvSpPr>
                <a:spLocks noChangeArrowheads="1"/>
              </p:cNvSpPr>
              <p:nvPr/>
            </p:nvSpPr>
            <p:spPr bwMode="auto">
              <a:xfrm>
                <a:off x="2095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0" name="Oval 1121"/>
              <p:cNvSpPr>
                <a:spLocks noChangeArrowheads="1"/>
              </p:cNvSpPr>
              <p:nvPr/>
            </p:nvSpPr>
            <p:spPr bwMode="auto">
              <a:xfrm>
                <a:off x="10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1" name="Oval 1122"/>
              <p:cNvSpPr>
                <a:spLocks noChangeArrowheads="1"/>
              </p:cNvSpPr>
              <p:nvPr/>
            </p:nvSpPr>
            <p:spPr bwMode="auto">
              <a:xfrm>
                <a:off x="883" y="29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2" name="Oval 1123"/>
              <p:cNvSpPr>
                <a:spLocks noChangeArrowheads="1"/>
              </p:cNvSpPr>
              <p:nvPr/>
            </p:nvSpPr>
            <p:spPr bwMode="auto">
              <a:xfrm>
                <a:off x="1155" y="327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3" name="Oval 1124"/>
              <p:cNvSpPr>
                <a:spLocks noChangeArrowheads="1"/>
              </p:cNvSpPr>
              <p:nvPr/>
            </p:nvSpPr>
            <p:spPr bwMode="auto">
              <a:xfrm>
                <a:off x="1728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4" name="Oval 1125"/>
              <p:cNvSpPr>
                <a:spLocks noChangeArrowheads="1"/>
              </p:cNvSpPr>
              <p:nvPr/>
            </p:nvSpPr>
            <p:spPr bwMode="auto">
              <a:xfrm>
                <a:off x="11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5" name="Oval 1126"/>
              <p:cNvSpPr>
                <a:spLocks noChangeArrowheads="1"/>
              </p:cNvSpPr>
              <p:nvPr/>
            </p:nvSpPr>
            <p:spPr bwMode="auto">
              <a:xfrm>
                <a:off x="11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6" name="Oval 1127"/>
              <p:cNvSpPr>
                <a:spLocks noChangeArrowheads="1"/>
              </p:cNvSpPr>
              <p:nvPr/>
            </p:nvSpPr>
            <p:spPr bwMode="auto">
              <a:xfrm>
                <a:off x="908" y="335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7" name="Oval 1128"/>
              <p:cNvSpPr>
                <a:spLocks noChangeArrowheads="1"/>
              </p:cNvSpPr>
              <p:nvPr/>
            </p:nvSpPr>
            <p:spPr bwMode="auto">
              <a:xfrm>
                <a:off x="119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8" name="Oval 1129"/>
              <p:cNvSpPr>
                <a:spLocks noChangeArrowheads="1"/>
              </p:cNvSpPr>
              <p:nvPr/>
            </p:nvSpPr>
            <p:spPr bwMode="auto">
              <a:xfrm>
                <a:off x="803" y="2363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89" name="Oval 1130"/>
              <p:cNvSpPr>
                <a:spLocks noChangeArrowheads="1"/>
              </p:cNvSpPr>
              <p:nvPr/>
            </p:nvSpPr>
            <p:spPr bwMode="auto">
              <a:xfrm>
                <a:off x="13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0" name="Oval 1131"/>
              <p:cNvSpPr>
                <a:spLocks noChangeArrowheads="1"/>
              </p:cNvSpPr>
              <p:nvPr/>
            </p:nvSpPr>
            <p:spPr bwMode="auto">
              <a:xfrm>
                <a:off x="10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1" name="Oval 1132"/>
              <p:cNvSpPr>
                <a:spLocks noChangeArrowheads="1"/>
              </p:cNvSpPr>
              <p:nvPr/>
            </p:nvSpPr>
            <p:spPr bwMode="auto">
              <a:xfrm>
                <a:off x="1096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2" name="Oval 1133"/>
              <p:cNvSpPr>
                <a:spLocks noChangeArrowheads="1"/>
              </p:cNvSpPr>
              <p:nvPr/>
            </p:nvSpPr>
            <p:spPr bwMode="auto">
              <a:xfrm>
                <a:off x="1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3" name="Oval 1134"/>
              <p:cNvSpPr>
                <a:spLocks noChangeArrowheads="1"/>
              </p:cNvSpPr>
              <p:nvPr/>
            </p:nvSpPr>
            <p:spPr bwMode="auto">
              <a:xfrm>
                <a:off x="855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4" name="Oval 1135"/>
              <p:cNvSpPr>
                <a:spLocks noChangeArrowheads="1"/>
              </p:cNvSpPr>
              <p:nvPr/>
            </p:nvSpPr>
            <p:spPr bwMode="auto">
              <a:xfrm>
                <a:off x="10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5" name="Oval 1136"/>
              <p:cNvSpPr>
                <a:spLocks noChangeArrowheads="1"/>
              </p:cNvSpPr>
              <p:nvPr/>
            </p:nvSpPr>
            <p:spPr bwMode="auto">
              <a:xfrm>
                <a:off x="981" y="31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6" name="Oval 1137"/>
              <p:cNvSpPr>
                <a:spLocks noChangeArrowheads="1"/>
              </p:cNvSpPr>
              <p:nvPr/>
            </p:nvSpPr>
            <p:spPr bwMode="auto">
              <a:xfrm>
                <a:off x="100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7" name="Oval 1138"/>
              <p:cNvSpPr>
                <a:spLocks noChangeArrowheads="1"/>
              </p:cNvSpPr>
              <p:nvPr/>
            </p:nvSpPr>
            <p:spPr bwMode="auto">
              <a:xfrm>
                <a:off x="970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8" name="Oval 1139"/>
              <p:cNvSpPr>
                <a:spLocks noChangeArrowheads="1"/>
              </p:cNvSpPr>
              <p:nvPr/>
            </p:nvSpPr>
            <p:spPr bwMode="auto">
              <a:xfrm>
                <a:off x="876" y="27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499" name="Oval 1140"/>
              <p:cNvSpPr>
                <a:spLocks noChangeArrowheads="1"/>
              </p:cNvSpPr>
              <p:nvPr/>
            </p:nvSpPr>
            <p:spPr bwMode="auto">
              <a:xfrm>
                <a:off x="1047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0" name="Oval 1141"/>
              <p:cNvSpPr>
                <a:spLocks noChangeArrowheads="1"/>
              </p:cNvSpPr>
              <p:nvPr/>
            </p:nvSpPr>
            <p:spPr bwMode="auto">
              <a:xfrm>
                <a:off x="974" y="323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1" name="Oval 1142"/>
              <p:cNvSpPr>
                <a:spLocks noChangeArrowheads="1"/>
              </p:cNvSpPr>
              <p:nvPr/>
            </p:nvSpPr>
            <p:spPr bwMode="auto">
              <a:xfrm>
                <a:off x="10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2" name="Oval 1143"/>
              <p:cNvSpPr>
                <a:spLocks noChangeArrowheads="1"/>
              </p:cNvSpPr>
              <p:nvPr/>
            </p:nvSpPr>
            <p:spPr bwMode="auto">
              <a:xfrm>
                <a:off x="186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3" name="Oval 1144"/>
              <p:cNvSpPr>
                <a:spLocks noChangeArrowheads="1"/>
              </p:cNvSpPr>
              <p:nvPr/>
            </p:nvSpPr>
            <p:spPr bwMode="auto">
              <a:xfrm>
                <a:off x="1484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4" name="Oval 1145"/>
              <p:cNvSpPr>
                <a:spLocks noChangeArrowheads="1"/>
              </p:cNvSpPr>
              <p:nvPr/>
            </p:nvSpPr>
            <p:spPr bwMode="auto">
              <a:xfrm>
                <a:off x="12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5" name="Oval 1146"/>
              <p:cNvSpPr>
                <a:spLocks noChangeArrowheads="1"/>
              </p:cNvSpPr>
              <p:nvPr/>
            </p:nvSpPr>
            <p:spPr bwMode="auto">
              <a:xfrm>
                <a:off x="1320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6" name="Oval 1147"/>
              <p:cNvSpPr>
                <a:spLocks noChangeArrowheads="1"/>
              </p:cNvSpPr>
              <p:nvPr/>
            </p:nvSpPr>
            <p:spPr bwMode="auto">
              <a:xfrm>
                <a:off x="1162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7" name="Oval 1148"/>
              <p:cNvSpPr>
                <a:spLocks noChangeArrowheads="1"/>
              </p:cNvSpPr>
              <p:nvPr/>
            </p:nvSpPr>
            <p:spPr bwMode="auto">
              <a:xfrm>
                <a:off x="775" y="320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8" name="Oval 1149"/>
              <p:cNvSpPr>
                <a:spLocks noChangeArrowheads="1"/>
              </p:cNvSpPr>
              <p:nvPr/>
            </p:nvSpPr>
            <p:spPr bwMode="auto">
              <a:xfrm>
                <a:off x="115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09" name="Oval 1150"/>
              <p:cNvSpPr>
                <a:spLocks noChangeArrowheads="1"/>
              </p:cNvSpPr>
              <p:nvPr/>
            </p:nvSpPr>
            <p:spPr bwMode="auto">
              <a:xfrm>
                <a:off x="1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0" name="Oval 1151"/>
              <p:cNvSpPr>
                <a:spLocks noChangeArrowheads="1"/>
              </p:cNvSpPr>
              <p:nvPr/>
            </p:nvSpPr>
            <p:spPr bwMode="auto">
              <a:xfrm>
                <a:off x="10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1" name="Oval 1152"/>
              <p:cNvSpPr>
                <a:spLocks noChangeArrowheads="1"/>
              </p:cNvSpPr>
              <p:nvPr/>
            </p:nvSpPr>
            <p:spPr bwMode="auto">
              <a:xfrm>
                <a:off x="10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2" name="Oval 1153"/>
              <p:cNvSpPr>
                <a:spLocks noChangeArrowheads="1"/>
              </p:cNvSpPr>
              <p:nvPr/>
            </p:nvSpPr>
            <p:spPr bwMode="auto">
              <a:xfrm>
                <a:off x="12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3" name="Oval 1154"/>
              <p:cNvSpPr>
                <a:spLocks noChangeArrowheads="1"/>
              </p:cNvSpPr>
              <p:nvPr/>
            </p:nvSpPr>
            <p:spPr bwMode="auto">
              <a:xfrm>
                <a:off x="887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4" name="Oval 1155"/>
              <p:cNvSpPr>
                <a:spLocks noChangeArrowheads="1"/>
              </p:cNvSpPr>
              <p:nvPr/>
            </p:nvSpPr>
            <p:spPr bwMode="auto">
              <a:xfrm>
                <a:off x="845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5" name="Oval 1156"/>
              <p:cNvSpPr>
                <a:spLocks noChangeArrowheads="1"/>
              </p:cNvSpPr>
              <p:nvPr/>
            </p:nvSpPr>
            <p:spPr bwMode="auto">
              <a:xfrm>
                <a:off x="1393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6" name="Oval 1157"/>
              <p:cNvSpPr>
                <a:spLocks noChangeArrowheads="1"/>
              </p:cNvSpPr>
              <p:nvPr/>
            </p:nvSpPr>
            <p:spPr bwMode="auto">
              <a:xfrm>
                <a:off x="2175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7" name="Oval 1158"/>
              <p:cNvSpPr>
                <a:spLocks noChangeArrowheads="1"/>
              </p:cNvSpPr>
              <p:nvPr/>
            </p:nvSpPr>
            <p:spPr bwMode="auto">
              <a:xfrm>
                <a:off x="11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8" name="Oval 1159"/>
              <p:cNvSpPr>
                <a:spLocks noChangeArrowheads="1"/>
              </p:cNvSpPr>
              <p:nvPr/>
            </p:nvSpPr>
            <p:spPr bwMode="auto">
              <a:xfrm>
                <a:off x="2039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19" name="Oval 1160"/>
              <p:cNvSpPr>
                <a:spLocks noChangeArrowheads="1"/>
              </p:cNvSpPr>
              <p:nvPr/>
            </p:nvSpPr>
            <p:spPr bwMode="auto">
              <a:xfrm>
                <a:off x="1347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0" name="Oval 1161"/>
              <p:cNvSpPr>
                <a:spLocks noChangeArrowheads="1"/>
              </p:cNvSpPr>
              <p:nvPr/>
            </p:nvSpPr>
            <p:spPr bwMode="auto">
              <a:xfrm>
                <a:off x="23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1" name="Oval 1162"/>
              <p:cNvSpPr>
                <a:spLocks noChangeArrowheads="1"/>
              </p:cNvSpPr>
              <p:nvPr/>
            </p:nvSpPr>
            <p:spPr bwMode="auto">
              <a:xfrm>
                <a:off x="25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2" name="Oval 1163"/>
              <p:cNvSpPr>
                <a:spLocks noChangeArrowheads="1"/>
              </p:cNvSpPr>
              <p:nvPr/>
            </p:nvSpPr>
            <p:spPr bwMode="auto">
              <a:xfrm>
                <a:off x="187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3" name="Oval 1164"/>
              <p:cNvSpPr>
                <a:spLocks noChangeArrowheads="1"/>
              </p:cNvSpPr>
              <p:nvPr/>
            </p:nvSpPr>
            <p:spPr bwMode="auto">
              <a:xfrm>
                <a:off x="3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4" name="Oval 1165"/>
              <p:cNvSpPr>
                <a:spLocks noChangeArrowheads="1"/>
              </p:cNvSpPr>
              <p:nvPr/>
            </p:nvSpPr>
            <p:spPr bwMode="auto">
              <a:xfrm>
                <a:off x="21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5" name="Oval 1166"/>
              <p:cNvSpPr>
                <a:spLocks noChangeArrowheads="1"/>
              </p:cNvSpPr>
              <p:nvPr/>
            </p:nvSpPr>
            <p:spPr bwMode="auto">
              <a:xfrm>
                <a:off x="1930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6" name="Oval 1167"/>
              <p:cNvSpPr>
                <a:spLocks noChangeArrowheads="1"/>
              </p:cNvSpPr>
              <p:nvPr/>
            </p:nvSpPr>
            <p:spPr bwMode="auto">
              <a:xfrm>
                <a:off x="17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7" name="Oval 1168"/>
              <p:cNvSpPr>
                <a:spLocks noChangeArrowheads="1"/>
              </p:cNvSpPr>
              <p:nvPr/>
            </p:nvSpPr>
            <p:spPr bwMode="auto">
              <a:xfrm>
                <a:off x="15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8" name="Oval 1169"/>
              <p:cNvSpPr>
                <a:spLocks noChangeArrowheads="1"/>
              </p:cNvSpPr>
              <p:nvPr/>
            </p:nvSpPr>
            <p:spPr bwMode="auto">
              <a:xfrm>
                <a:off x="1082" y="326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29" name="Oval 1170"/>
              <p:cNvSpPr>
                <a:spLocks noChangeArrowheads="1"/>
              </p:cNvSpPr>
              <p:nvPr/>
            </p:nvSpPr>
            <p:spPr bwMode="auto">
              <a:xfrm>
                <a:off x="11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0" name="Oval 1171"/>
              <p:cNvSpPr>
                <a:spLocks noChangeArrowheads="1"/>
              </p:cNvSpPr>
              <p:nvPr/>
            </p:nvSpPr>
            <p:spPr bwMode="auto">
              <a:xfrm>
                <a:off x="1208" y="319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1" name="Oval 1172"/>
              <p:cNvSpPr>
                <a:spLocks noChangeArrowheads="1"/>
              </p:cNvSpPr>
              <p:nvPr/>
            </p:nvSpPr>
            <p:spPr bwMode="auto">
              <a:xfrm>
                <a:off x="182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2" name="Oval 1173"/>
              <p:cNvSpPr>
                <a:spLocks noChangeArrowheads="1"/>
              </p:cNvSpPr>
              <p:nvPr/>
            </p:nvSpPr>
            <p:spPr bwMode="auto">
              <a:xfrm>
                <a:off x="17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3" name="Oval 1174"/>
              <p:cNvSpPr>
                <a:spLocks noChangeArrowheads="1"/>
              </p:cNvSpPr>
              <p:nvPr/>
            </p:nvSpPr>
            <p:spPr bwMode="auto">
              <a:xfrm>
                <a:off x="1131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4" name="Oval 1175"/>
              <p:cNvSpPr>
                <a:spLocks noChangeArrowheads="1"/>
              </p:cNvSpPr>
              <p:nvPr/>
            </p:nvSpPr>
            <p:spPr bwMode="auto">
              <a:xfrm>
                <a:off x="204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5" name="Oval 1176"/>
              <p:cNvSpPr>
                <a:spLocks noChangeArrowheads="1"/>
              </p:cNvSpPr>
              <p:nvPr/>
            </p:nvSpPr>
            <p:spPr bwMode="auto">
              <a:xfrm>
                <a:off x="162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6" name="Oval 1177"/>
              <p:cNvSpPr>
                <a:spLocks noChangeArrowheads="1"/>
              </p:cNvSpPr>
              <p:nvPr/>
            </p:nvSpPr>
            <p:spPr bwMode="auto">
              <a:xfrm>
                <a:off x="262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7" name="Oval 1178"/>
              <p:cNvSpPr>
                <a:spLocks noChangeArrowheads="1"/>
              </p:cNvSpPr>
              <p:nvPr/>
            </p:nvSpPr>
            <p:spPr bwMode="auto">
              <a:xfrm>
                <a:off x="2416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8" name="Oval 1179"/>
              <p:cNvSpPr>
                <a:spLocks noChangeArrowheads="1"/>
              </p:cNvSpPr>
              <p:nvPr/>
            </p:nvSpPr>
            <p:spPr bwMode="auto">
              <a:xfrm>
                <a:off x="20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39" name="Oval 1180"/>
              <p:cNvSpPr>
                <a:spLocks noChangeArrowheads="1"/>
              </p:cNvSpPr>
              <p:nvPr/>
            </p:nvSpPr>
            <p:spPr bwMode="auto">
              <a:xfrm>
                <a:off x="1791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0" name="Oval 1181"/>
              <p:cNvSpPr>
                <a:spLocks noChangeArrowheads="1"/>
              </p:cNvSpPr>
              <p:nvPr/>
            </p:nvSpPr>
            <p:spPr bwMode="auto">
              <a:xfrm>
                <a:off x="1145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1" name="Oval 1182"/>
              <p:cNvSpPr>
                <a:spLocks noChangeArrowheads="1"/>
              </p:cNvSpPr>
              <p:nvPr/>
            </p:nvSpPr>
            <p:spPr bwMode="auto">
              <a:xfrm>
                <a:off x="1044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2" name="Oval 1183"/>
              <p:cNvSpPr>
                <a:spLocks noChangeArrowheads="1"/>
              </p:cNvSpPr>
              <p:nvPr/>
            </p:nvSpPr>
            <p:spPr bwMode="auto">
              <a:xfrm>
                <a:off x="160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3" name="Oval 1184"/>
              <p:cNvSpPr>
                <a:spLocks noChangeArrowheads="1"/>
              </p:cNvSpPr>
              <p:nvPr/>
            </p:nvSpPr>
            <p:spPr bwMode="auto">
              <a:xfrm>
                <a:off x="1533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4" name="Oval 1185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5" name="Oval 1186"/>
              <p:cNvSpPr>
                <a:spLocks noChangeArrowheads="1"/>
              </p:cNvSpPr>
              <p:nvPr/>
            </p:nvSpPr>
            <p:spPr bwMode="auto">
              <a:xfrm>
                <a:off x="7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6" name="Oval 1187"/>
              <p:cNvSpPr>
                <a:spLocks noChangeArrowheads="1"/>
              </p:cNvSpPr>
              <p:nvPr/>
            </p:nvSpPr>
            <p:spPr bwMode="auto">
              <a:xfrm>
                <a:off x="14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7" name="Oval 1188"/>
              <p:cNvSpPr>
                <a:spLocks noChangeArrowheads="1"/>
              </p:cNvSpPr>
              <p:nvPr/>
            </p:nvSpPr>
            <p:spPr bwMode="auto">
              <a:xfrm>
                <a:off x="99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8" name="Oval 1189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49" name="Oval 1190"/>
              <p:cNvSpPr>
                <a:spLocks noChangeArrowheads="1"/>
              </p:cNvSpPr>
              <p:nvPr/>
            </p:nvSpPr>
            <p:spPr bwMode="auto">
              <a:xfrm>
                <a:off x="1047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0" name="Oval 1191"/>
              <p:cNvSpPr>
                <a:spLocks noChangeArrowheads="1"/>
              </p:cNvSpPr>
              <p:nvPr/>
            </p:nvSpPr>
            <p:spPr bwMode="auto">
              <a:xfrm>
                <a:off x="96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1" name="Oval 1192"/>
              <p:cNvSpPr>
                <a:spLocks noChangeArrowheads="1"/>
              </p:cNvSpPr>
              <p:nvPr/>
            </p:nvSpPr>
            <p:spPr bwMode="auto">
              <a:xfrm>
                <a:off x="140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2" name="Oval 1193"/>
              <p:cNvSpPr>
                <a:spLocks noChangeArrowheads="1"/>
              </p:cNvSpPr>
              <p:nvPr/>
            </p:nvSpPr>
            <p:spPr bwMode="auto">
              <a:xfrm>
                <a:off x="11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3" name="Oval 1194"/>
              <p:cNvSpPr>
                <a:spLocks noChangeArrowheads="1"/>
              </p:cNvSpPr>
              <p:nvPr/>
            </p:nvSpPr>
            <p:spPr bwMode="auto">
              <a:xfrm>
                <a:off x="1103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4" name="Oval 1195"/>
              <p:cNvSpPr>
                <a:spLocks noChangeArrowheads="1"/>
              </p:cNvSpPr>
              <p:nvPr/>
            </p:nvSpPr>
            <p:spPr bwMode="auto">
              <a:xfrm>
                <a:off x="1040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5" name="Oval 1196"/>
              <p:cNvSpPr>
                <a:spLocks noChangeArrowheads="1"/>
              </p:cNvSpPr>
              <p:nvPr/>
            </p:nvSpPr>
            <p:spPr bwMode="auto">
              <a:xfrm>
                <a:off x="142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6" name="Oval 1197"/>
              <p:cNvSpPr>
                <a:spLocks noChangeArrowheads="1"/>
              </p:cNvSpPr>
              <p:nvPr/>
            </p:nvSpPr>
            <p:spPr bwMode="auto">
              <a:xfrm>
                <a:off x="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7" name="Oval 1198"/>
              <p:cNvSpPr>
                <a:spLocks noChangeArrowheads="1"/>
              </p:cNvSpPr>
              <p:nvPr/>
            </p:nvSpPr>
            <p:spPr bwMode="auto">
              <a:xfrm>
                <a:off x="1543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8" name="Oval 1199"/>
              <p:cNvSpPr>
                <a:spLocks noChangeArrowheads="1"/>
              </p:cNvSpPr>
              <p:nvPr/>
            </p:nvSpPr>
            <p:spPr bwMode="auto">
              <a:xfrm>
                <a:off x="1313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59" name="Oval 1200"/>
              <p:cNvSpPr>
                <a:spLocks noChangeArrowheads="1"/>
              </p:cNvSpPr>
              <p:nvPr/>
            </p:nvSpPr>
            <p:spPr bwMode="auto">
              <a:xfrm>
                <a:off x="9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0" name="Oval 1201"/>
              <p:cNvSpPr>
                <a:spLocks noChangeArrowheads="1"/>
              </p:cNvSpPr>
              <p:nvPr/>
            </p:nvSpPr>
            <p:spPr bwMode="auto">
              <a:xfrm>
                <a:off x="170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1" name="Oval 1202"/>
              <p:cNvSpPr>
                <a:spLocks noChangeArrowheads="1"/>
              </p:cNvSpPr>
              <p:nvPr/>
            </p:nvSpPr>
            <p:spPr bwMode="auto">
              <a:xfrm>
                <a:off x="1267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2" name="Oval 1203"/>
              <p:cNvSpPr>
                <a:spLocks noChangeArrowheads="1"/>
              </p:cNvSpPr>
              <p:nvPr/>
            </p:nvSpPr>
            <p:spPr bwMode="auto">
              <a:xfrm>
                <a:off x="190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3" name="Oval 1204"/>
              <p:cNvSpPr>
                <a:spLocks noChangeArrowheads="1"/>
              </p:cNvSpPr>
              <p:nvPr/>
            </p:nvSpPr>
            <p:spPr bwMode="auto">
              <a:xfrm>
                <a:off x="2102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4" name="Oval 1205"/>
              <p:cNvSpPr>
                <a:spLocks noChangeArrowheads="1"/>
              </p:cNvSpPr>
              <p:nvPr/>
            </p:nvSpPr>
            <p:spPr bwMode="auto">
              <a:xfrm>
                <a:off x="196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5" name="Oval 1206"/>
              <p:cNvSpPr>
                <a:spLocks noChangeArrowheads="1"/>
              </p:cNvSpPr>
              <p:nvPr/>
            </p:nvSpPr>
            <p:spPr bwMode="auto">
              <a:xfrm>
                <a:off x="1030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6" name="Oval 1207"/>
              <p:cNvSpPr>
                <a:spLocks noChangeArrowheads="1"/>
              </p:cNvSpPr>
              <p:nvPr/>
            </p:nvSpPr>
            <p:spPr bwMode="auto">
              <a:xfrm>
                <a:off x="85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7" name="Oval 1208"/>
              <p:cNvSpPr>
                <a:spLocks noChangeArrowheads="1"/>
              </p:cNvSpPr>
              <p:nvPr/>
            </p:nvSpPr>
            <p:spPr bwMode="auto">
              <a:xfrm>
                <a:off x="915" y="27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568" name="Oval 1209"/>
              <p:cNvSpPr>
                <a:spLocks noChangeArrowheads="1"/>
              </p:cNvSpPr>
              <p:nvPr/>
            </p:nvSpPr>
            <p:spPr bwMode="auto">
              <a:xfrm>
                <a:off x="1051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0" name="Group 1411"/>
            <p:cNvGrpSpPr>
              <a:grpSpLocks/>
            </p:cNvGrpSpPr>
            <p:nvPr/>
          </p:nvGrpSpPr>
          <p:grpSpPr bwMode="auto">
            <a:xfrm>
              <a:off x="782" y="1371"/>
              <a:ext cx="3386" cy="2210"/>
              <a:chOff x="782" y="1371"/>
              <a:chExt cx="3386" cy="2210"/>
            </a:xfrm>
          </p:grpSpPr>
          <p:sp>
            <p:nvSpPr>
              <p:cNvPr id="3169" name="Oval 1211"/>
              <p:cNvSpPr>
                <a:spLocks noChangeArrowheads="1"/>
              </p:cNvSpPr>
              <p:nvPr/>
            </p:nvSpPr>
            <p:spPr bwMode="auto">
              <a:xfrm>
                <a:off x="936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0" name="Oval 1212"/>
              <p:cNvSpPr>
                <a:spLocks noChangeArrowheads="1"/>
              </p:cNvSpPr>
              <p:nvPr/>
            </p:nvSpPr>
            <p:spPr bwMode="auto">
              <a:xfrm>
                <a:off x="172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1" name="Oval 1213"/>
              <p:cNvSpPr>
                <a:spLocks noChangeArrowheads="1"/>
              </p:cNvSpPr>
              <p:nvPr/>
            </p:nvSpPr>
            <p:spPr bwMode="auto">
              <a:xfrm>
                <a:off x="1173" y="32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2" name="Oval 1214"/>
              <p:cNvSpPr>
                <a:spLocks noChangeArrowheads="1"/>
              </p:cNvSpPr>
              <p:nvPr/>
            </p:nvSpPr>
            <p:spPr bwMode="auto">
              <a:xfrm>
                <a:off x="1103" y="2995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3" name="Oval 1215"/>
              <p:cNvSpPr>
                <a:spLocks noChangeArrowheads="1"/>
              </p:cNvSpPr>
              <p:nvPr/>
            </p:nvSpPr>
            <p:spPr bwMode="auto">
              <a:xfrm>
                <a:off x="1051" y="31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4" name="Oval 1216"/>
              <p:cNvSpPr>
                <a:spLocks noChangeArrowheads="1"/>
              </p:cNvSpPr>
              <p:nvPr/>
            </p:nvSpPr>
            <p:spPr bwMode="auto">
              <a:xfrm>
                <a:off x="845" y="262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5" name="Oval 1217"/>
              <p:cNvSpPr>
                <a:spLocks noChangeArrowheads="1"/>
              </p:cNvSpPr>
              <p:nvPr/>
            </p:nvSpPr>
            <p:spPr bwMode="auto">
              <a:xfrm>
                <a:off x="11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6" name="Oval 1218"/>
              <p:cNvSpPr>
                <a:spLocks noChangeArrowheads="1"/>
              </p:cNvSpPr>
              <p:nvPr/>
            </p:nvSpPr>
            <p:spPr bwMode="auto">
              <a:xfrm>
                <a:off x="161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7" name="Oval 1219"/>
              <p:cNvSpPr>
                <a:spLocks noChangeArrowheads="1"/>
              </p:cNvSpPr>
              <p:nvPr/>
            </p:nvSpPr>
            <p:spPr bwMode="auto">
              <a:xfrm>
                <a:off x="108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8" name="Oval 1220"/>
              <p:cNvSpPr>
                <a:spLocks noChangeArrowheads="1"/>
              </p:cNvSpPr>
              <p:nvPr/>
            </p:nvSpPr>
            <p:spPr bwMode="auto">
              <a:xfrm>
                <a:off x="967" y="18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79" name="Oval 1221"/>
              <p:cNvSpPr>
                <a:spLocks noChangeArrowheads="1"/>
              </p:cNvSpPr>
              <p:nvPr/>
            </p:nvSpPr>
            <p:spPr bwMode="auto">
              <a:xfrm>
                <a:off x="14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0" name="Oval 1222"/>
              <p:cNvSpPr>
                <a:spLocks noChangeArrowheads="1"/>
              </p:cNvSpPr>
              <p:nvPr/>
            </p:nvSpPr>
            <p:spPr bwMode="auto">
              <a:xfrm>
                <a:off x="1285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1" name="Oval 1223"/>
              <p:cNvSpPr>
                <a:spLocks noChangeArrowheads="1"/>
              </p:cNvSpPr>
              <p:nvPr/>
            </p:nvSpPr>
            <p:spPr bwMode="auto">
              <a:xfrm>
                <a:off x="12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2" name="Oval 1224"/>
              <p:cNvSpPr>
                <a:spLocks noChangeArrowheads="1"/>
              </p:cNvSpPr>
              <p:nvPr/>
            </p:nvSpPr>
            <p:spPr bwMode="auto">
              <a:xfrm>
                <a:off x="259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3" name="Oval 1225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4" name="Oval 1226"/>
              <p:cNvSpPr>
                <a:spLocks noChangeArrowheads="1"/>
              </p:cNvSpPr>
              <p:nvPr/>
            </p:nvSpPr>
            <p:spPr bwMode="auto">
              <a:xfrm>
                <a:off x="813" y="24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5" name="Oval 1227"/>
              <p:cNvSpPr>
                <a:spLocks noChangeArrowheads="1"/>
              </p:cNvSpPr>
              <p:nvPr/>
            </p:nvSpPr>
            <p:spPr bwMode="auto">
              <a:xfrm>
                <a:off x="970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6" name="Oval 1228"/>
              <p:cNvSpPr>
                <a:spLocks noChangeArrowheads="1"/>
              </p:cNvSpPr>
              <p:nvPr/>
            </p:nvSpPr>
            <p:spPr bwMode="auto">
              <a:xfrm>
                <a:off x="995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7" name="Oval 1229"/>
              <p:cNvSpPr>
                <a:spLocks noChangeArrowheads="1"/>
              </p:cNvSpPr>
              <p:nvPr/>
            </p:nvSpPr>
            <p:spPr bwMode="auto">
              <a:xfrm>
                <a:off x="852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8" name="Oval 1230"/>
              <p:cNvSpPr>
                <a:spLocks noChangeArrowheads="1"/>
              </p:cNvSpPr>
              <p:nvPr/>
            </p:nvSpPr>
            <p:spPr bwMode="auto">
              <a:xfrm>
                <a:off x="813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89" name="Oval 1231"/>
              <p:cNvSpPr>
                <a:spLocks noChangeArrowheads="1"/>
              </p:cNvSpPr>
              <p:nvPr/>
            </p:nvSpPr>
            <p:spPr bwMode="auto">
              <a:xfrm>
                <a:off x="1187" y="312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0" name="Oval 1232"/>
              <p:cNvSpPr>
                <a:spLocks noChangeArrowheads="1"/>
              </p:cNvSpPr>
              <p:nvPr/>
            </p:nvSpPr>
            <p:spPr bwMode="auto">
              <a:xfrm>
                <a:off x="11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1" name="Oval 1233"/>
              <p:cNvSpPr>
                <a:spLocks noChangeArrowheads="1"/>
              </p:cNvSpPr>
              <p:nvPr/>
            </p:nvSpPr>
            <p:spPr bwMode="auto">
              <a:xfrm>
                <a:off x="782" y="255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2" name="Oval 1234"/>
              <p:cNvSpPr>
                <a:spLocks noChangeArrowheads="1"/>
              </p:cNvSpPr>
              <p:nvPr/>
            </p:nvSpPr>
            <p:spPr bwMode="auto">
              <a:xfrm>
                <a:off x="10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3" name="Oval 1235"/>
              <p:cNvSpPr>
                <a:spLocks noChangeArrowheads="1"/>
              </p:cNvSpPr>
              <p:nvPr/>
            </p:nvSpPr>
            <p:spPr bwMode="auto">
              <a:xfrm>
                <a:off x="139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4" name="Oval 1236"/>
              <p:cNvSpPr>
                <a:spLocks noChangeArrowheads="1"/>
              </p:cNvSpPr>
              <p:nvPr/>
            </p:nvSpPr>
            <p:spPr bwMode="auto">
              <a:xfrm>
                <a:off x="14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5" name="Oval 1237"/>
              <p:cNvSpPr>
                <a:spLocks noChangeArrowheads="1"/>
              </p:cNvSpPr>
              <p:nvPr/>
            </p:nvSpPr>
            <p:spPr bwMode="auto">
              <a:xfrm>
                <a:off x="1002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6" name="Oval 1238"/>
              <p:cNvSpPr>
                <a:spLocks noChangeArrowheads="1"/>
              </p:cNvSpPr>
              <p:nvPr/>
            </p:nvSpPr>
            <p:spPr bwMode="auto">
              <a:xfrm>
                <a:off x="113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7" name="Oval 1239"/>
              <p:cNvSpPr>
                <a:spLocks noChangeArrowheads="1"/>
              </p:cNvSpPr>
              <p:nvPr/>
            </p:nvSpPr>
            <p:spPr bwMode="auto">
              <a:xfrm>
                <a:off x="11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8" name="Oval 1240"/>
              <p:cNvSpPr>
                <a:spLocks noChangeArrowheads="1"/>
              </p:cNvSpPr>
              <p:nvPr/>
            </p:nvSpPr>
            <p:spPr bwMode="auto">
              <a:xfrm>
                <a:off x="1330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99" name="Oval 1241"/>
              <p:cNvSpPr>
                <a:spLocks noChangeArrowheads="1"/>
              </p:cNvSpPr>
              <p:nvPr/>
            </p:nvSpPr>
            <p:spPr bwMode="auto">
              <a:xfrm>
                <a:off x="1005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0" name="Oval 1242"/>
              <p:cNvSpPr>
                <a:spLocks noChangeArrowheads="1"/>
              </p:cNvSpPr>
              <p:nvPr/>
            </p:nvSpPr>
            <p:spPr bwMode="auto">
              <a:xfrm>
                <a:off x="18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1" name="Oval 1243"/>
              <p:cNvSpPr>
                <a:spLocks noChangeArrowheads="1"/>
              </p:cNvSpPr>
              <p:nvPr/>
            </p:nvSpPr>
            <p:spPr bwMode="auto">
              <a:xfrm>
                <a:off x="984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2" name="Oval 1244"/>
              <p:cNvSpPr>
                <a:spLocks noChangeArrowheads="1"/>
              </p:cNvSpPr>
              <p:nvPr/>
            </p:nvSpPr>
            <p:spPr bwMode="auto">
              <a:xfrm>
                <a:off x="2294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3" name="Oval 1245"/>
              <p:cNvSpPr>
                <a:spLocks noChangeArrowheads="1"/>
              </p:cNvSpPr>
              <p:nvPr/>
            </p:nvSpPr>
            <p:spPr bwMode="auto">
              <a:xfrm>
                <a:off x="859" y="278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4" name="Oval 1246"/>
              <p:cNvSpPr>
                <a:spLocks noChangeArrowheads="1"/>
              </p:cNvSpPr>
              <p:nvPr/>
            </p:nvSpPr>
            <p:spPr bwMode="auto">
              <a:xfrm>
                <a:off x="118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5" name="Oval 1247"/>
              <p:cNvSpPr>
                <a:spLocks noChangeArrowheads="1"/>
              </p:cNvSpPr>
              <p:nvPr/>
            </p:nvSpPr>
            <p:spPr bwMode="auto">
              <a:xfrm>
                <a:off x="9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6" name="Oval 1248"/>
              <p:cNvSpPr>
                <a:spLocks noChangeArrowheads="1"/>
              </p:cNvSpPr>
              <p:nvPr/>
            </p:nvSpPr>
            <p:spPr bwMode="auto">
              <a:xfrm>
                <a:off x="936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7" name="Oval 1249"/>
              <p:cNvSpPr>
                <a:spLocks noChangeArrowheads="1"/>
              </p:cNvSpPr>
              <p:nvPr/>
            </p:nvSpPr>
            <p:spPr bwMode="auto">
              <a:xfrm>
                <a:off x="897" y="31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8" name="Oval 1250"/>
              <p:cNvSpPr>
                <a:spLocks noChangeArrowheads="1"/>
              </p:cNvSpPr>
              <p:nvPr/>
            </p:nvSpPr>
            <p:spPr bwMode="auto">
              <a:xfrm>
                <a:off x="23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09" name="Oval 1251"/>
              <p:cNvSpPr>
                <a:spLocks noChangeArrowheads="1"/>
              </p:cNvSpPr>
              <p:nvPr/>
            </p:nvSpPr>
            <p:spPr bwMode="auto">
              <a:xfrm>
                <a:off x="9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0" name="Oval 1252"/>
              <p:cNvSpPr>
                <a:spLocks noChangeArrowheads="1"/>
              </p:cNvSpPr>
              <p:nvPr/>
            </p:nvSpPr>
            <p:spPr bwMode="auto">
              <a:xfrm>
                <a:off x="1239" y="28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1" name="Oval 1253"/>
              <p:cNvSpPr>
                <a:spLocks noChangeArrowheads="1"/>
              </p:cNvSpPr>
              <p:nvPr/>
            </p:nvSpPr>
            <p:spPr bwMode="auto">
              <a:xfrm>
                <a:off x="1166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2" name="Oval 1254"/>
              <p:cNvSpPr>
                <a:spLocks noChangeArrowheads="1"/>
              </p:cNvSpPr>
              <p:nvPr/>
            </p:nvSpPr>
            <p:spPr bwMode="auto">
              <a:xfrm>
                <a:off x="108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3" name="Oval 1255"/>
              <p:cNvSpPr>
                <a:spLocks noChangeArrowheads="1"/>
              </p:cNvSpPr>
              <p:nvPr/>
            </p:nvSpPr>
            <p:spPr bwMode="auto">
              <a:xfrm>
                <a:off x="834" y="30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4" name="Oval 1256"/>
              <p:cNvSpPr>
                <a:spLocks noChangeArrowheads="1"/>
              </p:cNvSpPr>
              <p:nvPr/>
            </p:nvSpPr>
            <p:spPr bwMode="auto">
              <a:xfrm>
                <a:off x="96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5" name="Oval 1257"/>
              <p:cNvSpPr>
                <a:spLocks noChangeArrowheads="1"/>
              </p:cNvSpPr>
              <p:nvPr/>
            </p:nvSpPr>
            <p:spPr bwMode="auto">
              <a:xfrm>
                <a:off x="140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6" name="Oval 1258"/>
              <p:cNvSpPr>
                <a:spLocks noChangeArrowheads="1"/>
              </p:cNvSpPr>
              <p:nvPr/>
            </p:nvSpPr>
            <p:spPr bwMode="auto">
              <a:xfrm>
                <a:off x="16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7" name="Oval 1259"/>
              <p:cNvSpPr>
                <a:spLocks noChangeArrowheads="1"/>
              </p:cNvSpPr>
              <p:nvPr/>
            </p:nvSpPr>
            <p:spPr bwMode="auto">
              <a:xfrm>
                <a:off x="810" y="21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8" name="Oval 1260"/>
              <p:cNvSpPr>
                <a:spLocks noChangeArrowheads="1"/>
              </p:cNvSpPr>
              <p:nvPr/>
            </p:nvSpPr>
            <p:spPr bwMode="auto">
              <a:xfrm>
                <a:off x="112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19" name="Oval 1261"/>
              <p:cNvSpPr>
                <a:spLocks noChangeArrowheads="1"/>
              </p:cNvSpPr>
              <p:nvPr/>
            </p:nvSpPr>
            <p:spPr bwMode="auto">
              <a:xfrm>
                <a:off x="1089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0" name="Oval 1262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1" name="Oval 1263"/>
              <p:cNvSpPr>
                <a:spLocks noChangeArrowheads="1"/>
              </p:cNvSpPr>
              <p:nvPr/>
            </p:nvSpPr>
            <p:spPr bwMode="auto">
              <a:xfrm>
                <a:off x="29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2" name="Oval 1264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3" name="Oval 1265"/>
              <p:cNvSpPr>
                <a:spLocks noChangeArrowheads="1"/>
              </p:cNvSpPr>
              <p:nvPr/>
            </p:nvSpPr>
            <p:spPr bwMode="auto">
              <a:xfrm>
                <a:off x="118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4" name="Oval 1266"/>
              <p:cNvSpPr>
                <a:spLocks noChangeArrowheads="1"/>
              </p:cNvSpPr>
              <p:nvPr/>
            </p:nvSpPr>
            <p:spPr bwMode="auto">
              <a:xfrm>
                <a:off x="129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5" name="Oval 1267"/>
              <p:cNvSpPr>
                <a:spLocks noChangeArrowheads="1"/>
              </p:cNvSpPr>
              <p:nvPr/>
            </p:nvSpPr>
            <p:spPr bwMode="auto">
              <a:xfrm>
                <a:off x="9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6" name="Oval 1268"/>
              <p:cNvSpPr>
                <a:spLocks noChangeArrowheads="1"/>
              </p:cNvSpPr>
              <p:nvPr/>
            </p:nvSpPr>
            <p:spPr bwMode="auto">
              <a:xfrm>
                <a:off x="11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7" name="Oval 1269"/>
              <p:cNvSpPr>
                <a:spLocks noChangeArrowheads="1"/>
              </p:cNvSpPr>
              <p:nvPr/>
            </p:nvSpPr>
            <p:spPr bwMode="auto">
              <a:xfrm>
                <a:off x="1327" y="3469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8" name="Oval 1270"/>
              <p:cNvSpPr>
                <a:spLocks noChangeArrowheads="1"/>
              </p:cNvSpPr>
              <p:nvPr/>
            </p:nvSpPr>
            <p:spPr bwMode="auto">
              <a:xfrm>
                <a:off x="9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29" name="Oval 1271"/>
              <p:cNvSpPr>
                <a:spLocks noChangeArrowheads="1"/>
              </p:cNvSpPr>
              <p:nvPr/>
            </p:nvSpPr>
            <p:spPr bwMode="auto">
              <a:xfrm>
                <a:off x="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0" name="Oval 1272"/>
              <p:cNvSpPr>
                <a:spLocks noChangeArrowheads="1"/>
              </p:cNvSpPr>
              <p:nvPr/>
            </p:nvSpPr>
            <p:spPr bwMode="auto">
              <a:xfrm>
                <a:off x="1176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1" name="Oval 1273"/>
              <p:cNvSpPr>
                <a:spLocks noChangeArrowheads="1"/>
              </p:cNvSpPr>
              <p:nvPr/>
            </p:nvSpPr>
            <p:spPr bwMode="auto">
              <a:xfrm>
                <a:off x="974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2" name="Oval 1274"/>
              <p:cNvSpPr>
                <a:spLocks noChangeArrowheads="1"/>
              </p:cNvSpPr>
              <p:nvPr/>
            </p:nvSpPr>
            <p:spPr bwMode="auto">
              <a:xfrm>
                <a:off x="1107" y="337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3" name="Oval 1275"/>
              <p:cNvSpPr>
                <a:spLocks noChangeArrowheads="1"/>
              </p:cNvSpPr>
              <p:nvPr/>
            </p:nvSpPr>
            <p:spPr bwMode="auto">
              <a:xfrm>
                <a:off x="1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4" name="Oval 1276"/>
              <p:cNvSpPr>
                <a:spLocks noChangeArrowheads="1"/>
              </p:cNvSpPr>
              <p:nvPr/>
            </p:nvSpPr>
            <p:spPr bwMode="auto">
              <a:xfrm>
                <a:off x="120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5" name="Oval 1277"/>
              <p:cNvSpPr>
                <a:spLocks noChangeArrowheads="1"/>
              </p:cNvSpPr>
              <p:nvPr/>
            </p:nvSpPr>
            <p:spPr bwMode="auto">
              <a:xfrm>
                <a:off x="10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6" name="Oval 1278"/>
              <p:cNvSpPr>
                <a:spLocks noChangeArrowheads="1"/>
              </p:cNvSpPr>
              <p:nvPr/>
            </p:nvSpPr>
            <p:spPr bwMode="auto">
              <a:xfrm>
                <a:off x="1019" y="31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7" name="Oval 1279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8" name="Oval 1280"/>
              <p:cNvSpPr>
                <a:spLocks noChangeArrowheads="1"/>
              </p:cNvSpPr>
              <p:nvPr/>
            </p:nvSpPr>
            <p:spPr bwMode="auto">
              <a:xfrm>
                <a:off x="111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39" name="Oval 1281"/>
              <p:cNvSpPr>
                <a:spLocks noChangeArrowheads="1"/>
              </p:cNvSpPr>
              <p:nvPr/>
            </p:nvSpPr>
            <p:spPr bwMode="auto">
              <a:xfrm>
                <a:off x="12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0" name="Oval 1282"/>
              <p:cNvSpPr>
                <a:spLocks noChangeArrowheads="1"/>
              </p:cNvSpPr>
              <p:nvPr/>
            </p:nvSpPr>
            <p:spPr bwMode="auto">
              <a:xfrm>
                <a:off x="11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1" name="Oval 1283"/>
              <p:cNvSpPr>
                <a:spLocks noChangeArrowheads="1"/>
              </p:cNvSpPr>
              <p:nvPr/>
            </p:nvSpPr>
            <p:spPr bwMode="auto">
              <a:xfrm>
                <a:off x="855" y="31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2" name="Oval 1284"/>
              <p:cNvSpPr>
                <a:spLocks noChangeArrowheads="1"/>
              </p:cNvSpPr>
              <p:nvPr/>
            </p:nvSpPr>
            <p:spPr bwMode="auto">
              <a:xfrm>
                <a:off x="98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3" name="Oval 1285"/>
              <p:cNvSpPr>
                <a:spLocks noChangeArrowheads="1"/>
              </p:cNvSpPr>
              <p:nvPr/>
            </p:nvSpPr>
            <p:spPr bwMode="auto">
              <a:xfrm>
                <a:off x="9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4" name="Oval 1286"/>
              <p:cNvSpPr>
                <a:spLocks noChangeArrowheads="1"/>
              </p:cNvSpPr>
              <p:nvPr/>
            </p:nvSpPr>
            <p:spPr bwMode="auto">
              <a:xfrm>
                <a:off x="1009" y="15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5" name="Oval 1287"/>
              <p:cNvSpPr>
                <a:spLocks noChangeArrowheads="1"/>
              </p:cNvSpPr>
              <p:nvPr/>
            </p:nvSpPr>
            <p:spPr bwMode="auto">
              <a:xfrm>
                <a:off x="1389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6" name="Oval 1288"/>
              <p:cNvSpPr>
                <a:spLocks noChangeArrowheads="1"/>
              </p:cNvSpPr>
              <p:nvPr/>
            </p:nvSpPr>
            <p:spPr bwMode="auto">
              <a:xfrm>
                <a:off x="158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7" name="Oval 1289"/>
              <p:cNvSpPr>
                <a:spLocks noChangeArrowheads="1"/>
              </p:cNvSpPr>
              <p:nvPr/>
            </p:nvSpPr>
            <p:spPr bwMode="auto">
              <a:xfrm>
                <a:off x="918" y="137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8" name="Oval 1290"/>
              <p:cNvSpPr>
                <a:spLocks noChangeArrowheads="1"/>
              </p:cNvSpPr>
              <p:nvPr/>
            </p:nvSpPr>
            <p:spPr bwMode="auto">
              <a:xfrm>
                <a:off x="894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49" name="Oval 1291"/>
              <p:cNvSpPr>
                <a:spLocks noChangeArrowheads="1"/>
              </p:cNvSpPr>
              <p:nvPr/>
            </p:nvSpPr>
            <p:spPr bwMode="auto">
              <a:xfrm>
                <a:off x="91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0" name="Oval 1292"/>
              <p:cNvSpPr>
                <a:spLocks noChangeArrowheads="1"/>
              </p:cNvSpPr>
              <p:nvPr/>
            </p:nvSpPr>
            <p:spPr bwMode="auto">
              <a:xfrm>
                <a:off x="817" y="23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1" name="Oval 1293"/>
              <p:cNvSpPr>
                <a:spLocks noChangeArrowheads="1"/>
              </p:cNvSpPr>
              <p:nvPr/>
            </p:nvSpPr>
            <p:spPr bwMode="auto">
              <a:xfrm>
                <a:off x="98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2" name="Oval 1294"/>
              <p:cNvSpPr>
                <a:spLocks noChangeArrowheads="1"/>
              </p:cNvSpPr>
              <p:nvPr/>
            </p:nvSpPr>
            <p:spPr bwMode="auto">
              <a:xfrm>
                <a:off x="1456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3" name="Oval 1295"/>
              <p:cNvSpPr>
                <a:spLocks noChangeArrowheads="1"/>
              </p:cNvSpPr>
              <p:nvPr/>
            </p:nvSpPr>
            <p:spPr bwMode="auto">
              <a:xfrm>
                <a:off x="1016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4" name="Oval 1296"/>
              <p:cNvSpPr>
                <a:spLocks noChangeArrowheads="1"/>
              </p:cNvSpPr>
              <p:nvPr/>
            </p:nvSpPr>
            <p:spPr bwMode="auto">
              <a:xfrm>
                <a:off x="1155" y="31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5" name="Oval 1297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6" name="Oval 1298"/>
              <p:cNvSpPr>
                <a:spLocks noChangeArrowheads="1"/>
              </p:cNvSpPr>
              <p:nvPr/>
            </p:nvSpPr>
            <p:spPr bwMode="auto">
              <a:xfrm>
                <a:off x="869" y="25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7" name="Oval 1299"/>
              <p:cNvSpPr>
                <a:spLocks noChangeArrowheads="1"/>
              </p:cNvSpPr>
              <p:nvPr/>
            </p:nvSpPr>
            <p:spPr bwMode="auto">
              <a:xfrm>
                <a:off x="873" y="2569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8" name="Oval 1300"/>
              <p:cNvSpPr>
                <a:spLocks noChangeArrowheads="1"/>
              </p:cNvSpPr>
              <p:nvPr/>
            </p:nvSpPr>
            <p:spPr bwMode="auto">
              <a:xfrm>
                <a:off x="1588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59" name="Oval 1301"/>
              <p:cNvSpPr>
                <a:spLocks noChangeArrowheads="1"/>
              </p:cNvSpPr>
              <p:nvPr/>
            </p:nvSpPr>
            <p:spPr bwMode="auto">
              <a:xfrm>
                <a:off x="796" y="27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0" name="Oval 1302"/>
              <p:cNvSpPr>
                <a:spLocks noChangeArrowheads="1"/>
              </p:cNvSpPr>
              <p:nvPr/>
            </p:nvSpPr>
            <p:spPr bwMode="auto">
              <a:xfrm>
                <a:off x="1267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1" name="Oval 1303"/>
              <p:cNvSpPr>
                <a:spLocks noChangeArrowheads="1"/>
              </p:cNvSpPr>
              <p:nvPr/>
            </p:nvSpPr>
            <p:spPr bwMode="auto">
              <a:xfrm>
                <a:off x="1917" y="354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2" name="Oval 1304"/>
              <p:cNvSpPr>
                <a:spLocks noChangeArrowheads="1"/>
              </p:cNvSpPr>
              <p:nvPr/>
            </p:nvSpPr>
            <p:spPr bwMode="auto">
              <a:xfrm>
                <a:off x="967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3" name="Oval 1305"/>
              <p:cNvSpPr>
                <a:spLocks noChangeArrowheads="1"/>
              </p:cNvSpPr>
              <p:nvPr/>
            </p:nvSpPr>
            <p:spPr bwMode="auto">
              <a:xfrm>
                <a:off x="904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4" name="Oval 1306"/>
              <p:cNvSpPr>
                <a:spLocks noChangeArrowheads="1"/>
              </p:cNvSpPr>
              <p:nvPr/>
            </p:nvSpPr>
            <p:spPr bwMode="auto">
              <a:xfrm>
                <a:off x="94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5" name="Oval 1307"/>
              <p:cNvSpPr>
                <a:spLocks noChangeArrowheads="1"/>
              </p:cNvSpPr>
              <p:nvPr/>
            </p:nvSpPr>
            <p:spPr bwMode="auto">
              <a:xfrm>
                <a:off x="10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6" name="Oval 1308"/>
              <p:cNvSpPr>
                <a:spLocks noChangeArrowheads="1"/>
              </p:cNvSpPr>
              <p:nvPr/>
            </p:nvSpPr>
            <p:spPr bwMode="auto">
              <a:xfrm>
                <a:off x="1327" y="329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7" name="Oval 1309"/>
              <p:cNvSpPr>
                <a:spLocks noChangeArrowheads="1"/>
              </p:cNvSpPr>
              <p:nvPr/>
            </p:nvSpPr>
            <p:spPr bwMode="auto">
              <a:xfrm>
                <a:off x="1609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8" name="Oval 1310"/>
              <p:cNvSpPr>
                <a:spLocks noChangeArrowheads="1"/>
              </p:cNvSpPr>
              <p:nvPr/>
            </p:nvSpPr>
            <p:spPr bwMode="auto">
              <a:xfrm>
                <a:off x="159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69" name="Oval 1311"/>
              <p:cNvSpPr>
                <a:spLocks noChangeArrowheads="1"/>
              </p:cNvSpPr>
              <p:nvPr/>
            </p:nvSpPr>
            <p:spPr bwMode="auto">
              <a:xfrm>
                <a:off x="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0" name="Oval 1312"/>
              <p:cNvSpPr>
                <a:spLocks noChangeArrowheads="1"/>
              </p:cNvSpPr>
              <p:nvPr/>
            </p:nvSpPr>
            <p:spPr bwMode="auto">
              <a:xfrm>
                <a:off x="321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1" name="Oval 1313"/>
              <p:cNvSpPr>
                <a:spLocks noChangeArrowheads="1"/>
              </p:cNvSpPr>
              <p:nvPr/>
            </p:nvSpPr>
            <p:spPr bwMode="auto">
              <a:xfrm>
                <a:off x="890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2" name="Oval 1314"/>
              <p:cNvSpPr>
                <a:spLocks noChangeArrowheads="1"/>
              </p:cNvSpPr>
              <p:nvPr/>
            </p:nvSpPr>
            <p:spPr bwMode="auto">
              <a:xfrm>
                <a:off x="14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3" name="Oval 1315"/>
              <p:cNvSpPr>
                <a:spLocks noChangeArrowheads="1"/>
              </p:cNvSpPr>
              <p:nvPr/>
            </p:nvSpPr>
            <p:spPr bwMode="auto">
              <a:xfrm>
                <a:off x="974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4" name="Oval 1316"/>
              <p:cNvSpPr>
                <a:spLocks noChangeArrowheads="1"/>
              </p:cNvSpPr>
              <p:nvPr/>
            </p:nvSpPr>
            <p:spPr bwMode="auto">
              <a:xfrm>
                <a:off x="15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5" name="Oval 1317"/>
              <p:cNvSpPr>
                <a:spLocks noChangeArrowheads="1"/>
              </p:cNvSpPr>
              <p:nvPr/>
            </p:nvSpPr>
            <p:spPr bwMode="auto">
              <a:xfrm>
                <a:off x="181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6" name="Oval 1318"/>
              <p:cNvSpPr>
                <a:spLocks noChangeArrowheads="1"/>
              </p:cNvSpPr>
              <p:nvPr/>
            </p:nvSpPr>
            <p:spPr bwMode="auto">
              <a:xfrm>
                <a:off x="12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7" name="Oval 1319"/>
              <p:cNvSpPr>
                <a:spLocks noChangeArrowheads="1"/>
              </p:cNvSpPr>
              <p:nvPr/>
            </p:nvSpPr>
            <p:spPr bwMode="auto">
              <a:xfrm>
                <a:off x="11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8" name="Oval 1320"/>
              <p:cNvSpPr>
                <a:spLocks noChangeArrowheads="1"/>
              </p:cNvSpPr>
              <p:nvPr/>
            </p:nvSpPr>
            <p:spPr bwMode="auto">
              <a:xfrm>
                <a:off x="810" y="330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79" name="Oval 1321"/>
              <p:cNvSpPr>
                <a:spLocks noChangeArrowheads="1"/>
              </p:cNvSpPr>
              <p:nvPr/>
            </p:nvSpPr>
            <p:spPr bwMode="auto">
              <a:xfrm>
                <a:off x="126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0" name="Oval 1322"/>
              <p:cNvSpPr>
                <a:spLocks noChangeArrowheads="1"/>
              </p:cNvSpPr>
              <p:nvPr/>
            </p:nvSpPr>
            <p:spPr bwMode="auto">
              <a:xfrm>
                <a:off x="159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1" name="Oval 1323"/>
              <p:cNvSpPr>
                <a:spLocks noChangeArrowheads="1"/>
              </p:cNvSpPr>
              <p:nvPr/>
            </p:nvSpPr>
            <p:spPr bwMode="auto">
              <a:xfrm>
                <a:off x="151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2" name="Oval 1324"/>
              <p:cNvSpPr>
                <a:spLocks noChangeArrowheads="1"/>
              </p:cNvSpPr>
              <p:nvPr/>
            </p:nvSpPr>
            <p:spPr bwMode="auto">
              <a:xfrm>
                <a:off x="118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3" name="Oval 1325"/>
              <p:cNvSpPr>
                <a:spLocks noChangeArrowheads="1"/>
              </p:cNvSpPr>
              <p:nvPr/>
            </p:nvSpPr>
            <p:spPr bwMode="auto">
              <a:xfrm>
                <a:off x="866" y="28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4" name="Oval 1326"/>
              <p:cNvSpPr>
                <a:spLocks noChangeArrowheads="1"/>
              </p:cNvSpPr>
              <p:nvPr/>
            </p:nvSpPr>
            <p:spPr bwMode="auto">
              <a:xfrm>
                <a:off x="27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5" name="Oval 1327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6" name="Oval 1328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7" name="Oval 1329"/>
              <p:cNvSpPr>
                <a:spLocks noChangeArrowheads="1"/>
              </p:cNvSpPr>
              <p:nvPr/>
            </p:nvSpPr>
            <p:spPr bwMode="auto">
              <a:xfrm>
                <a:off x="1253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8" name="Oval 1330"/>
              <p:cNvSpPr>
                <a:spLocks noChangeArrowheads="1"/>
              </p:cNvSpPr>
              <p:nvPr/>
            </p:nvSpPr>
            <p:spPr bwMode="auto">
              <a:xfrm>
                <a:off x="93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89" name="Oval 1331"/>
              <p:cNvSpPr>
                <a:spLocks noChangeArrowheads="1"/>
              </p:cNvSpPr>
              <p:nvPr/>
            </p:nvSpPr>
            <p:spPr bwMode="auto">
              <a:xfrm>
                <a:off x="85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0" name="Oval 1332"/>
              <p:cNvSpPr>
                <a:spLocks noChangeArrowheads="1"/>
              </p:cNvSpPr>
              <p:nvPr/>
            </p:nvSpPr>
            <p:spPr bwMode="auto">
              <a:xfrm>
                <a:off x="1302" y="28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1" name="Oval 1333"/>
              <p:cNvSpPr>
                <a:spLocks noChangeArrowheads="1"/>
              </p:cNvSpPr>
              <p:nvPr/>
            </p:nvSpPr>
            <p:spPr bwMode="auto">
              <a:xfrm>
                <a:off x="1201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2" name="Oval 1334"/>
              <p:cNvSpPr>
                <a:spLocks noChangeArrowheads="1"/>
              </p:cNvSpPr>
              <p:nvPr/>
            </p:nvSpPr>
            <p:spPr bwMode="auto">
              <a:xfrm>
                <a:off x="1609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3" name="Oval 1335"/>
              <p:cNvSpPr>
                <a:spLocks noChangeArrowheads="1"/>
              </p:cNvSpPr>
              <p:nvPr/>
            </p:nvSpPr>
            <p:spPr bwMode="auto">
              <a:xfrm>
                <a:off x="869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4" name="Oval 1336"/>
              <p:cNvSpPr>
                <a:spLocks noChangeArrowheads="1"/>
              </p:cNvSpPr>
              <p:nvPr/>
            </p:nvSpPr>
            <p:spPr bwMode="auto">
              <a:xfrm>
                <a:off x="224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5" name="Oval 1337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6" name="Oval 1338"/>
              <p:cNvSpPr>
                <a:spLocks noChangeArrowheads="1"/>
              </p:cNvSpPr>
              <p:nvPr/>
            </p:nvSpPr>
            <p:spPr bwMode="auto">
              <a:xfrm>
                <a:off x="1166" y="29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7" name="Oval 1339"/>
              <p:cNvSpPr>
                <a:spLocks noChangeArrowheads="1"/>
              </p:cNvSpPr>
              <p:nvPr/>
            </p:nvSpPr>
            <p:spPr bwMode="auto">
              <a:xfrm>
                <a:off x="1491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8" name="Oval 1340"/>
              <p:cNvSpPr>
                <a:spLocks noChangeArrowheads="1"/>
              </p:cNvSpPr>
              <p:nvPr/>
            </p:nvSpPr>
            <p:spPr bwMode="auto">
              <a:xfrm>
                <a:off x="1222" y="32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99" name="Oval 1341"/>
              <p:cNvSpPr>
                <a:spLocks noChangeArrowheads="1"/>
              </p:cNvSpPr>
              <p:nvPr/>
            </p:nvSpPr>
            <p:spPr bwMode="auto">
              <a:xfrm>
                <a:off x="1745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0" name="Oval 1342"/>
              <p:cNvSpPr>
                <a:spLocks noChangeArrowheads="1"/>
              </p:cNvSpPr>
              <p:nvPr/>
            </p:nvSpPr>
            <p:spPr bwMode="auto">
              <a:xfrm>
                <a:off x="974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1" name="Oval 1343"/>
              <p:cNvSpPr>
                <a:spLocks noChangeArrowheads="1"/>
              </p:cNvSpPr>
              <p:nvPr/>
            </p:nvSpPr>
            <p:spPr bwMode="auto">
              <a:xfrm>
                <a:off x="1477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2" name="Oval 1344"/>
              <p:cNvSpPr>
                <a:spLocks noChangeArrowheads="1"/>
              </p:cNvSpPr>
              <p:nvPr/>
            </p:nvSpPr>
            <p:spPr bwMode="auto">
              <a:xfrm>
                <a:off x="1166" y="30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3" name="Oval 1345"/>
              <p:cNvSpPr>
                <a:spLocks noChangeArrowheads="1"/>
              </p:cNvSpPr>
              <p:nvPr/>
            </p:nvSpPr>
            <p:spPr bwMode="auto">
              <a:xfrm>
                <a:off x="10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4" name="Oval 1346"/>
              <p:cNvSpPr>
                <a:spLocks noChangeArrowheads="1"/>
              </p:cNvSpPr>
              <p:nvPr/>
            </p:nvSpPr>
            <p:spPr bwMode="auto">
              <a:xfrm>
                <a:off x="123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5" name="Oval 1347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6" name="Oval 1348"/>
              <p:cNvSpPr>
                <a:spLocks noChangeArrowheads="1"/>
              </p:cNvSpPr>
              <p:nvPr/>
            </p:nvSpPr>
            <p:spPr bwMode="auto">
              <a:xfrm>
                <a:off x="181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7" name="Oval 1349"/>
              <p:cNvSpPr>
                <a:spLocks noChangeArrowheads="1"/>
              </p:cNvSpPr>
              <p:nvPr/>
            </p:nvSpPr>
            <p:spPr bwMode="auto">
              <a:xfrm>
                <a:off x="218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8" name="Oval 1350"/>
              <p:cNvSpPr>
                <a:spLocks noChangeArrowheads="1"/>
              </p:cNvSpPr>
              <p:nvPr/>
            </p:nvSpPr>
            <p:spPr bwMode="auto">
              <a:xfrm>
                <a:off x="127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09" name="Oval 1351"/>
              <p:cNvSpPr>
                <a:spLocks noChangeArrowheads="1"/>
              </p:cNvSpPr>
              <p:nvPr/>
            </p:nvSpPr>
            <p:spPr bwMode="auto">
              <a:xfrm>
                <a:off x="146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0" name="Oval 1352"/>
              <p:cNvSpPr>
                <a:spLocks noChangeArrowheads="1"/>
              </p:cNvSpPr>
              <p:nvPr/>
            </p:nvSpPr>
            <p:spPr bwMode="auto">
              <a:xfrm>
                <a:off x="115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1" name="Oval 1353"/>
              <p:cNvSpPr>
                <a:spLocks noChangeArrowheads="1"/>
              </p:cNvSpPr>
              <p:nvPr/>
            </p:nvSpPr>
            <p:spPr bwMode="auto">
              <a:xfrm>
                <a:off x="10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2" name="Oval 1354"/>
              <p:cNvSpPr>
                <a:spLocks noChangeArrowheads="1"/>
              </p:cNvSpPr>
              <p:nvPr/>
            </p:nvSpPr>
            <p:spPr bwMode="auto">
              <a:xfrm>
                <a:off x="1337" y="297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3" name="Oval 1355"/>
              <p:cNvSpPr>
                <a:spLocks noChangeArrowheads="1"/>
              </p:cNvSpPr>
              <p:nvPr/>
            </p:nvSpPr>
            <p:spPr bwMode="auto">
              <a:xfrm>
                <a:off x="211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4" name="Oval 1356"/>
              <p:cNvSpPr>
                <a:spLocks noChangeArrowheads="1"/>
              </p:cNvSpPr>
              <p:nvPr/>
            </p:nvSpPr>
            <p:spPr bwMode="auto">
              <a:xfrm>
                <a:off x="14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5" name="Oval 1357"/>
              <p:cNvSpPr>
                <a:spLocks noChangeArrowheads="1"/>
              </p:cNvSpPr>
              <p:nvPr/>
            </p:nvSpPr>
            <p:spPr bwMode="auto">
              <a:xfrm>
                <a:off x="178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6" name="Oval 1358"/>
              <p:cNvSpPr>
                <a:spLocks noChangeArrowheads="1"/>
              </p:cNvSpPr>
              <p:nvPr/>
            </p:nvSpPr>
            <p:spPr bwMode="auto">
              <a:xfrm>
                <a:off x="1061" y="309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7" name="Oval 1359"/>
              <p:cNvSpPr>
                <a:spLocks noChangeArrowheads="1"/>
              </p:cNvSpPr>
              <p:nvPr/>
            </p:nvSpPr>
            <p:spPr bwMode="auto">
              <a:xfrm>
                <a:off x="168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8" name="Oval 1360"/>
              <p:cNvSpPr>
                <a:spLocks noChangeArrowheads="1"/>
              </p:cNvSpPr>
              <p:nvPr/>
            </p:nvSpPr>
            <p:spPr bwMode="auto">
              <a:xfrm>
                <a:off x="126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19" name="Oval 1361"/>
              <p:cNvSpPr>
                <a:spLocks noChangeArrowheads="1"/>
              </p:cNvSpPr>
              <p:nvPr/>
            </p:nvSpPr>
            <p:spPr bwMode="auto">
              <a:xfrm>
                <a:off x="925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0" name="Oval 1362"/>
              <p:cNvSpPr>
                <a:spLocks noChangeArrowheads="1"/>
              </p:cNvSpPr>
              <p:nvPr/>
            </p:nvSpPr>
            <p:spPr bwMode="auto">
              <a:xfrm>
                <a:off x="834" y="15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1" name="Oval 1363"/>
              <p:cNvSpPr>
                <a:spLocks noChangeArrowheads="1"/>
              </p:cNvSpPr>
              <p:nvPr/>
            </p:nvSpPr>
            <p:spPr bwMode="auto">
              <a:xfrm>
                <a:off x="115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2" name="Oval 1364"/>
              <p:cNvSpPr>
                <a:spLocks noChangeArrowheads="1"/>
              </p:cNvSpPr>
              <p:nvPr/>
            </p:nvSpPr>
            <p:spPr bwMode="auto">
              <a:xfrm>
                <a:off x="1058" y="29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3" name="Oval 1365"/>
              <p:cNvSpPr>
                <a:spLocks noChangeArrowheads="1"/>
              </p:cNvSpPr>
              <p:nvPr/>
            </p:nvSpPr>
            <p:spPr bwMode="auto">
              <a:xfrm>
                <a:off x="138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4" name="Oval 1366"/>
              <p:cNvSpPr>
                <a:spLocks noChangeArrowheads="1"/>
              </p:cNvSpPr>
              <p:nvPr/>
            </p:nvSpPr>
            <p:spPr bwMode="auto">
              <a:xfrm>
                <a:off x="1955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5" name="Oval 1367"/>
              <p:cNvSpPr>
                <a:spLocks noChangeArrowheads="1"/>
              </p:cNvSpPr>
              <p:nvPr/>
            </p:nvSpPr>
            <p:spPr bwMode="auto">
              <a:xfrm>
                <a:off x="158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6" name="Oval 1368"/>
              <p:cNvSpPr>
                <a:spLocks noChangeArrowheads="1"/>
              </p:cNvSpPr>
              <p:nvPr/>
            </p:nvSpPr>
            <p:spPr bwMode="auto">
              <a:xfrm>
                <a:off x="1100" y="327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7" name="Oval 1369"/>
              <p:cNvSpPr>
                <a:spLocks noChangeArrowheads="1"/>
              </p:cNvSpPr>
              <p:nvPr/>
            </p:nvSpPr>
            <p:spPr bwMode="auto">
              <a:xfrm>
                <a:off x="960" y="306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8" name="Oval 1370"/>
              <p:cNvSpPr>
                <a:spLocks noChangeArrowheads="1"/>
              </p:cNvSpPr>
              <p:nvPr/>
            </p:nvSpPr>
            <p:spPr bwMode="auto">
              <a:xfrm>
                <a:off x="1473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29" name="Oval 1371"/>
              <p:cNvSpPr>
                <a:spLocks noChangeArrowheads="1"/>
              </p:cNvSpPr>
              <p:nvPr/>
            </p:nvSpPr>
            <p:spPr bwMode="auto">
              <a:xfrm>
                <a:off x="21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0" name="Oval 1372"/>
              <p:cNvSpPr>
                <a:spLocks noChangeArrowheads="1"/>
              </p:cNvSpPr>
              <p:nvPr/>
            </p:nvSpPr>
            <p:spPr bwMode="auto">
              <a:xfrm>
                <a:off x="23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1" name="Oval 1373"/>
              <p:cNvSpPr>
                <a:spLocks noChangeArrowheads="1"/>
              </p:cNvSpPr>
              <p:nvPr/>
            </p:nvSpPr>
            <p:spPr bwMode="auto">
              <a:xfrm>
                <a:off x="1065" y="26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2" name="Oval 1374"/>
              <p:cNvSpPr>
                <a:spLocks noChangeArrowheads="1"/>
              </p:cNvSpPr>
              <p:nvPr/>
            </p:nvSpPr>
            <p:spPr bwMode="auto">
              <a:xfrm>
                <a:off x="15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3" name="Oval 1375"/>
              <p:cNvSpPr>
                <a:spLocks noChangeArrowheads="1"/>
              </p:cNvSpPr>
              <p:nvPr/>
            </p:nvSpPr>
            <p:spPr bwMode="auto">
              <a:xfrm>
                <a:off x="11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4" name="Oval 1376"/>
              <p:cNvSpPr>
                <a:spLocks noChangeArrowheads="1"/>
              </p:cNvSpPr>
              <p:nvPr/>
            </p:nvSpPr>
            <p:spPr bwMode="auto">
              <a:xfrm>
                <a:off x="24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5" name="Oval 1377"/>
              <p:cNvSpPr>
                <a:spLocks noChangeArrowheads="1"/>
              </p:cNvSpPr>
              <p:nvPr/>
            </p:nvSpPr>
            <p:spPr bwMode="auto">
              <a:xfrm>
                <a:off x="1505" y="32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6" name="Oval 1378"/>
              <p:cNvSpPr>
                <a:spLocks noChangeArrowheads="1"/>
              </p:cNvSpPr>
              <p:nvPr/>
            </p:nvSpPr>
            <p:spPr bwMode="auto">
              <a:xfrm>
                <a:off x="1630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7" name="Oval 1379"/>
              <p:cNvSpPr>
                <a:spLocks noChangeArrowheads="1"/>
              </p:cNvSpPr>
              <p:nvPr/>
            </p:nvSpPr>
            <p:spPr bwMode="auto">
              <a:xfrm>
                <a:off x="1822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8" name="Oval 1380"/>
              <p:cNvSpPr>
                <a:spLocks noChangeArrowheads="1"/>
              </p:cNvSpPr>
              <p:nvPr/>
            </p:nvSpPr>
            <p:spPr bwMode="auto">
              <a:xfrm>
                <a:off x="1117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39" name="Oval 1381"/>
              <p:cNvSpPr>
                <a:spLocks noChangeArrowheads="1"/>
              </p:cNvSpPr>
              <p:nvPr/>
            </p:nvSpPr>
            <p:spPr bwMode="auto">
              <a:xfrm>
                <a:off x="221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0" name="Oval 1382"/>
              <p:cNvSpPr>
                <a:spLocks noChangeArrowheads="1"/>
              </p:cNvSpPr>
              <p:nvPr/>
            </p:nvSpPr>
            <p:spPr bwMode="auto">
              <a:xfrm>
                <a:off x="20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1" name="Oval 1383"/>
              <p:cNvSpPr>
                <a:spLocks noChangeArrowheads="1"/>
              </p:cNvSpPr>
              <p:nvPr/>
            </p:nvSpPr>
            <p:spPr bwMode="auto">
              <a:xfrm>
                <a:off x="218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2" name="Oval 1384"/>
              <p:cNvSpPr>
                <a:spLocks noChangeArrowheads="1"/>
              </p:cNvSpPr>
              <p:nvPr/>
            </p:nvSpPr>
            <p:spPr bwMode="auto">
              <a:xfrm>
                <a:off x="1487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3" name="Oval 1385"/>
              <p:cNvSpPr>
                <a:spLocks noChangeArrowheads="1"/>
              </p:cNvSpPr>
              <p:nvPr/>
            </p:nvSpPr>
            <p:spPr bwMode="auto">
              <a:xfrm>
                <a:off x="1358" y="336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4" name="Oval 1386"/>
              <p:cNvSpPr>
                <a:spLocks noChangeArrowheads="1"/>
              </p:cNvSpPr>
              <p:nvPr/>
            </p:nvSpPr>
            <p:spPr bwMode="auto">
              <a:xfrm>
                <a:off x="1819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5" name="Oval 1387"/>
              <p:cNvSpPr>
                <a:spLocks noChangeArrowheads="1"/>
              </p:cNvSpPr>
              <p:nvPr/>
            </p:nvSpPr>
            <p:spPr bwMode="auto">
              <a:xfrm>
                <a:off x="211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6" name="Oval 1388"/>
              <p:cNvSpPr>
                <a:spLocks noChangeArrowheads="1"/>
              </p:cNvSpPr>
              <p:nvPr/>
            </p:nvSpPr>
            <p:spPr bwMode="auto">
              <a:xfrm>
                <a:off x="173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7" name="Oval 1389"/>
              <p:cNvSpPr>
                <a:spLocks noChangeArrowheads="1"/>
              </p:cNvSpPr>
              <p:nvPr/>
            </p:nvSpPr>
            <p:spPr bwMode="auto">
              <a:xfrm>
                <a:off x="414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8" name="Oval 1390"/>
              <p:cNvSpPr>
                <a:spLocks noChangeArrowheads="1"/>
              </p:cNvSpPr>
              <p:nvPr/>
            </p:nvSpPr>
            <p:spPr bwMode="auto">
              <a:xfrm>
                <a:off x="197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49" name="Oval 1391"/>
              <p:cNvSpPr>
                <a:spLocks noChangeArrowheads="1"/>
              </p:cNvSpPr>
              <p:nvPr/>
            </p:nvSpPr>
            <p:spPr bwMode="auto">
              <a:xfrm>
                <a:off x="1365" y="31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0" name="Oval 1392"/>
              <p:cNvSpPr>
                <a:spLocks noChangeArrowheads="1"/>
              </p:cNvSpPr>
              <p:nvPr/>
            </p:nvSpPr>
            <p:spPr bwMode="auto">
              <a:xfrm>
                <a:off x="149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1" name="Oval 1393"/>
              <p:cNvSpPr>
                <a:spLocks noChangeArrowheads="1"/>
              </p:cNvSpPr>
              <p:nvPr/>
            </p:nvSpPr>
            <p:spPr bwMode="auto">
              <a:xfrm>
                <a:off x="1281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2" name="Oval 1394"/>
              <p:cNvSpPr>
                <a:spLocks noChangeArrowheads="1"/>
              </p:cNvSpPr>
              <p:nvPr/>
            </p:nvSpPr>
            <p:spPr bwMode="auto">
              <a:xfrm>
                <a:off x="21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3" name="Oval 1395"/>
              <p:cNvSpPr>
                <a:spLocks noChangeArrowheads="1"/>
              </p:cNvSpPr>
              <p:nvPr/>
            </p:nvSpPr>
            <p:spPr bwMode="auto">
              <a:xfrm>
                <a:off x="17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4" name="Oval 1396"/>
              <p:cNvSpPr>
                <a:spLocks noChangeArrowheads="1"/>
              </p:cNvSpPr>
              <p:nvPr/>
            </p:nvSpPr>
            <p:spPr bwMode="auto">
              <a:xfrm>
                <a:off x="1368" y="32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5" name="Oval 1397"/>
              <p:cNvSpPr>
                <a:spLocks noChangeArrowheads="1"/>
              </p:cNvSpPr>
              <p:nvPr/>
            </p:nvSpPr>
            <p:spPr bwMode="auto">
              <a:xfrm>
                <a:off x="2133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6" name="Oval 1398"/>
              <p:cNvSpPr>
                <a:spLocks noChangeArrowheads="1"/>
              </p:cNvSpPr>
              <p:nvPr/>
            </p:nvSpPr>
            <p:spPr bwMode="auto">
              <a:xfrm>
                <a:off x="115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7" name="Oval 1399"/>
              <p:cNvSpPr>
                <a:spLocks noChangeArrowheads="1"/>
              </p:cNvSpPr>
              <p:nvPr/>
            </p:nvSpPr>
            <p:spPr bwMode="auto">
              <a:xfrm>
                <a:off x="2321" y="338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8" name="Oval 1400"/>
              <p:cNvSpPr>
                <a:spLocks noChangeArrowheads="1"/>
              </p:cNvSpPr>
              <p:nvPr/>
            </p:nvSpPr>
            <p:spPr bwMode="auto">
              <a:xfrm>
                <a:off x="243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59" name="Oval 1401"/>
              <p:cNvSpPr>
                <a:spLocks noChangeArrowheads="1"/>
              </p:cNvSpPr>
              <p:nvPr/>
            </p:nvSpPr>
            <p:spPr bwMode="auto">
              <a:xfrm>
                <a:off x="3791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0" name="Oval 1402"/>
              <p:cNvSpPr>
                <a:spLocks noChangeArrowheads="1"/>
              </p:cNvSpPr>
              <p:nvPr/>
            </p:nvSpPr>
            <p:spPr bwMode="auto">
              <a:xfrm>
                <a:off x="2255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1" name="Oval 1403"/>
              <p:cNvSpPr>
                <a:spLocks noChangeArrowheads="1"/>
              </p:cNvSpPr>
              <p:nvPr/>
            </p:nvSpPr>
            <p:spPr bwMode="auto">
              <a:xfrm>
                <a:off x="2164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2" name="Oval 1404"/>
              <p:cNvSpPr>
                <a:spLocks noChangeArrowheads="1"/>
              </p:cNvSpPr>
              <p:nvPr/>
            </p:nvSpPr>
            <p:spPr bwMode="auto">
              <a:xfrm>
                <a:off x="24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3" name="Oval 1405"/>
              <p:cNvSpPr>
                <a:spLocks noChangeArrowheads="1"/>
              </p:cNvSpPr>
              <p:nvPr/>
            </p:nvSpPr>
            <p:spPr bwMode="auto">
              <a:xfrm>
                <a:off x="901" y="23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4" name="Oval 1406"/>
              <p:cNvSpPr>
                <a:spLocks noChangeArrowheads="1"/>
              </p:cNvSpPr>
              <p:nvPr/>
            </p:nvSpPr>
            <p:spPr bwMode="auto">
              <a:xfrm>
                <a:off x="1372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5" name="Oval 1407"/>
              <p:cNvSpPr>
                <a:spLocks noChangeArrowheads="1"/>
              </p:cNvSpPr>
              <p:nvPr/>
            </p:nvSpPr>
            <p:spPr bwMode="auto">
              <a:xfrm>
                <a:off x="16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6" name="Oval 1408"/>
              <p:cNvSpPr>
                <a:spLocks noChangeArrowheads="1"/>
              </p:cNvSpPr>
              <p:nvPr/>
            </p:nvSpPr>
            <p:spPr bwMode="auto">
              <a:xfrm>
                <a:off x="143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7" name="Oval 1409"/>
              <p:cNvSpPr>
                <a:spLocks noChangeArrowheads="1"/>
              </p:cNvSpPr>
              <p:nvPr/>
            </p:nvSpPr>
            <p:spPr bwMode="auto">
              <a:xfrm>
                <a:off x="2171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368" name="Oval 1410"/>
              <p:cNvSpPr>
                <a:spLocks noChangeArrowheads="1"/>
              </p:cNvSpPr>
              <p:nvPr/>
            </p:nvSpPr>
            <p:spPr bwMode="auto">
              <a:xfrm>
                <a:off x="995" y="25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1" name="Group 1612"/>
            <p:cNvGrpSpPr>
              <a:grpSpLocks/>
            </p:cNvGrpSpPr>
            <p:nvPr/>
          </p:nvGrpSpPr>
          <p:grpSpPr bwMode="auto">
            <a:xfrm>
              <a:off x="723" y="2436"/>
              <a:ext cx="3438" cy="1145"/>
              <a:chOff x="723" y="2436"/>
              <a:chExt cx="3438" cy="1145"/>
            </a:xfrm>
          </p:grpSpPr>
          <p:sp>
            <p:nvSpPr>
              <p:cNvPr id="2969" name="Oval 1412"/>
              <p:cNvSpPr>
                <a:spLocks noChangeArrowheads="1"/>
              </p:cNvSpPr>
              <p:nvPr/>
            </p:nvSpPr>
            <p:spPr bwMode="auto">
              <a:xfrm>
                <a:off x="4140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0" name="Oval 1413"/>
              <p:cNvSpPr>
                <a:spLocks noChangeArrowheads="1"/>
              </p:cNvSpPr>
              <p:nvPr/>
            </p:nvSpPr>
            <p:spPr bwMode="auto">
              <a:xfrm>
                <a:off x="1131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1" name="Oval 1414"/>
              <p:cNvSpPr>
                <a:spLocks noChangeArrowheads="1"/>
              </p:cNvSpPr>
              <p:nvPr/>
            </p:nvSpPr>
            <p:spPr bwMode="auto">
              <a:xfrm>
                <a:off x="158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2" name="Oval 1415"/>
              <p:cNvSpPr>
                <a:spLocks noChangeArrowheads="1"/>
              </p:cNvSpPr>
              <p:nvPr/>
            </p:nvSpPr>
            <p:spPr bwMode="auto">
              <a:xfrm>
                <a:off x="1539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3" name="Oval 1416"/>
              <p:cNvSpPr>
                <a:spLocks noChangeArrowheads="1"/>
              </p:cNvSpPr>
              <p:nvPr/>
            </p:nvSpPr>
            <p:spPr bwMode="auto">
              <a:xfrm>
                <a:off x="887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4" name="Oval 1417"/>
              <p:cNvSpPr>
                <a:spLocks noChangeArrowheads="1"/>
              </p:cNvSpPr>
              <p:nvPr/>
            </p:nvSpPr>
            <p:spPr bwMode="auto">
              <a:xfrm>
                <a:off x="1522" y="331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5" name="Oval 1418"/>
              <p:cNvSpPr>
                <a:spLocks noChangeArrowheads="1"/>
              </p:cNvSpPr>
              <p:nvPr/>
            </p:nvSpPr>
            <p:spPr bwMode="auto">
              <a:xfrm>
                <a:off x="1728" y="330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6" name="Oval 1419"/>
              <p:cNvSpPr>
                <a:spLocks noChangeArrowheads="1"/>
              </p:cNvSpPr>
              <p:nvPr/>
            </p:nvSpPr>
            <p:spPr bwMode="auto">
              <a:xfrm>
                <a:off x="137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7" name="Oval 1420"/>
              <p:cNvSpPr>
                <a:spLocks noChangeArrowheads="1"/>
              </p:cNvSpPr>
              <p:nvPr/>
            </p:nvSpPr>
            <p:spPr bwMode="auto">
              <a:xfrm>
                <a:off x="2562" y="333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8" name="Oval 1421"/>
              <p:cNvSpPr>
                <a:spLocks noChangeArrowheads="1"/>
              </p:cNvSpPr>
              <p:nvPr/>
            </p:nvSpPr>
            <p:spPr bwMode="auto">
              <a:xfrm>
                <a:off x="1484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79" name="Oval 1422"/>
              <p:cNvSpPr>
                <a:spLocks noChangeArrowheads="1"/>
              </p:cNvSpPr>
              <p:nvPr/>
            </p:nvSpPr>
            <p:spPr bwMode="auto">
              <a:xfrm>
                <a:off x="18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0" name="Oval 1423"/>
              <p:cNvSpPr>
                <a:spLocks noChangeArrowheads="1"/>
              </p:cNvSpPr>
              <p:nvPr/>
            </p:nvSpPr>
            <p:spPr bwMode="auto">
              <a:xfrm>
                <a:off x="21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1" name="Oval 1424"/>
              <p:cNvSpPr>
                <a:spLocks noChangeArrowheads="1"/>
              </p:cNvSpPr>
              <p:nvPr/>
            </p:nvSpPr>
            <p:spPr bwMode="auto">
              <a:xfrm>
                <a:off x="2395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2" name="Oval 1425"/>
              <p:cNvSpPr>
                <a:spLocks noChangeArrowheads="1"/>
              </p:cNvSpPr>
              <p:nvPr/>
            </p:nvSpPr>
            <p:spPr bwMode="auto">
              <a:xfrm>
                <a:off x="1382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3" name="Oval 1426"/>
              <p:cNvSpPr>
                <a:spLocks noChangeArrowheads="1"/>
              </p:cNvSpPr>
              <p:nvPr/>
            </p:nvSpPr>
            <p:spPr bwMode="auto">
              <a:xfrm>
                <a:off x="894" y="29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4" name="Oval 1427"/>
              <p:cNvSpPr>
                <a:spLocks noChangeArrowheads="1"/>
              </p:cNvSpPr>
              <p:nvPr/>
            </p:nvSpPr>
            <p:spPr bwMode="auto">
              <a:xfrm>
                <a:off x="219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5" name="Oval 1428"/>
              <p:cNvSpPr>
                <a:spLocks noChangeArrowheads="1"/>
              </p:cNvSpPr>
              <p:nvPr/>
            </p:nvSpPr>
            <p:spPr bwMode="auto">
              <a:xfrm>
                <a:off x="852" y="28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6" name="Oval 1429"/>
              <p:cNvSpPr>
                <a:spLocks noChangeArrowheads="1"/>
              </p:cNvSpPr>
              <p:nvPr/>
            </p:nvSpPr>
            <p:spPr bwMode="auto">
              <a:xfrm>
                <a:off x="2705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7" name="Oval 1430"/>
              <p:cNvSpPr>
                <a:spLocks noChangeArrowheads="1"/>
              </p:cNvSpPr>
              <p:nvPr/>
            </p:nvSpPr>
            <p:spPr bwMode="auto">
              <a:xfrm>
                <a:off x="1149" y="314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8" name="Oval 1431"/>
              <p:cNvSpPr>
                <a:spLocks noChangeArrowheads="1"/>
              </p:cNvSpPr>
              <p:nvPr/>
            </p:nvSpPr>
            <p:spPr bwMode="auto">
              <a:xfrm>
                <a:off x="314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89" name="Oval 1432"/>
              <p:cNvSpPr>
                <a:spLocks noChangeArrowheads="1"/>
              </p:cNvSpPr>
              <p:nvPr/>
            </p:nvSpPr>
            <p:spPr bwMode="auto">
              <a:xfrm>
                <a:off x="1005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0" name="Oval 1433"/>
              <p:cNvSpPr>
                <a:spLocks noChangeArrowheads="1"/>
              </p:cNvSpPr>
              <p:nvPr/>
            </p:nvSpPr>
            <p:spPr bwMode="auto">
              <a:xfrm>
                <a:off x="166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1" name="Oval 1434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2" name="Oval 1435"/>
              <p:cNvSpPr>
                <a:spLocks noChangeArrowheads="1"/>
              </p:cNvSpPr>
              <p:nvPr/>
            </p:nvSpPr>
            <p:spPr bwMode="auto">
              <a:xfrm>
                <a:off x="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3" name="Oval 1436"/>
              <p:cNvSpPr>
                <a:spLocks noChangeArrowheads="1"/>
              </p:cNvSpPr>
              <p:nvPr/>
            </p:nvSpPr>
            <p:spPr bwMode="auto">
              <a:xfrm>
                <a:off x="21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4" name="Oval 1437"/>
              <p:cNvSpPr>
                <a:spLocks noChangeArrowheads="1"/>
              </p:cNvSpPr>
              <p:nvPr/>
            </p:nvSpPr>
            <p:spPr bwMode="auto">
              <a:xfrm>
                <a:off x="100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5" name="Oval 1438"/>
              <p:cNvSpPr>
                <a:spLocks noChangeArrowheads="1"/>
              </p:cNvSpPr>
              <p:nvPr/>
            </p:nvSpPr>
            <p:spPr bwMode="auto">
              <a:xfrm>
                <a:off x="1327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6" name="Oval 1439"/>
              <p:cNvSpPr>
                <a:spLocks noChangeArrowheads="1"/>
              </p:cNvSpPr>
              <p:nvPr/>
            </p:nvSpPr>
            <p:spPr bwMode="auto">
              <a:xfrm>
                <a:off x="1393" y="336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7" name="Oval 1440"/>
              <p:cNvSpPr>
                <a:spLocks noChangeArrowheads="1"/>
              </p:cNvSpPr>
              <p:nvPr/>
            </p:nvSpPr>
            <p:spPr bwMode="auto">
              <a:xfrm>
                <a:off x="1037" y="294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8" name="Oval 1441"/>
              <p:cNvSpPr>
                <a:spLocks noChangeArrowheads="1"/>
              </p:cNvSpPr>
              <p:nvPr/>
            </p:nvSpPr>
            <p:spPr bwMode="auto">
              <a:xfrm>
                <a:off x="2915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99" name="Oval 1442"/>
              <p:cNvSpPr>
                <a:spLocks noChangeArrowheads="1"/>
              </p:cNvSpPr>
              <p:nvPr/>
            </p:nvSpPr>
            <p:spPr bwMode="auto">
              <a:xfrm>
                <a:off x="1972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0" name="Oval 1443"/>
              <p:cNvSpPr>
                <a:spLocks noChangeArrowheads="1"/>
              </p:cNvSpPr>
              <p:nvPr/>
            </p:nvSpPr>
            <p:spPr bwMode="auto">
              <a:xfrm>
                <a:off x="1777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1" name="Oval 1444"/>
              <p:cNvSpPr>
                <a:spLocks noChangeArrowheads="1"/>
              </p:cNvSpPr>
              <p:nvPr/>
            </p:nvSpPr>
            <p:spPr bwMode="auto">
              <a:xfrm>
                <a:off x="1658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2" name="Oval 1445"/>
              <p:cNvSpPr>
                <a:spLocks noChangeArrowheads="1"/>
              </p:cNvSpPr>
              <p:nvPr/>
            </p:nvSpPr>
            <p:spPr bwMode="auto">
              <a:xfrm>
                <a:off x="1480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3" name="Oval 1446"/>
              <p:cNvSpPr>
                <a:spLocks noChangeArrowheads="1"/>
              </p:cNvSpPr>
              <p:nvPr/>
            </p:nvSpPr>
            <p:spPr bwMode="auto">
              <a:xfrm>
                <a:off x="1669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4" name="Oval 1447"/>
              <p:cNvSpPr>
                <a:spLocks noChangeArrowheads="1"/>
              </p:cNvSpPr>
              <p:nvPr/>
            </p:nvSpPr>
            <p:spPr bwMode="auto">
              <a:xfrm>
                <a:off x="810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5" name="Oval 1448"/>
              <p:cNvSpPr>
                <a:spLocks noChangeArrowheads="1"/>
              </p:cNvSpPr>
              <p:nvPr/>
            </p:nvSpPr>
            <p:spPr bwMode="auto">
              <a:xfrm>
                <a:off x="1354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6" name="Oval 1449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7" name="Oval 1450"/>
              <p:cNvSpPr>
                <a:spLocks noChangeArrowheads="1"/>
              </p:cNvSpPr>
              <p:nvPr/>
            </p:nvSpPr>
            <p:spPr bwMode="auto">
              <a:xfrm>
                <a:off x="186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8" name="Oval 1451"/>
              <p:cNvSpPr>
                <a:spLocks noChangeArrowheads="1"/>
              </p:cNvSpPr>
              <p:nvPr/>
            </p:nvSpPr>
            <p:spPr bwMode="auto">
              <a:xfrm>
                <a:off x="932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09" name="Oval 1452"/>
              <p:cNvSpPr>
                <a:spLocks noChangeArrowheads="1"/>
              </p:cNvSpPr>
              <p:nvPr/>
            </p:nvSpPr>
            <p:spPr bwMode="auto">
              <a:xfrm>
                <a:off x="946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0" name="Oval 1453"/>
              <p:cNvSpPr>
                <a:spLocks noChangeArrowheads="1"/>
              </p:cNvSpPr>
              <p:nvPr/>
            </p:nvSpPr>
            <p:spPr bwMode="auto">
              <a:xfrm>
                <a:off x="1197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1" name="Oval 1454"/>
              <p:cNvSpPr>
                <a:spLocks noChangeArrowheads="1"/>
              </p:cNvSpPr>
              <p:nvPr/>
            </p:nvSpPr>
            <p:spPr bwMode="auto">
              <a:xfrm>
                <a:off x="1190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2" name="Oval 1455"/>
              <p:cNvSpPr>
                <a:spLocks noChangeArrowheads="1"/>
              </p:cNvSpPr>
              <p:nvPr/>
            </p:nvSpPr>
            <p:spPr bwMode="auto">
              <a:xfrm>
                <a:off x="925" y="32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3" name="Oval 1456"/>
              <p:cNvSpPr>
                <a:spLocks noChangeArrowheads="1"/>
              </p:cNvSpPr>
              <p:nvPr/>
            </p:nvSpPr>
            <p:spPr bwMode="auto">
              <a:xfrm>
                <a:off x="1079" y="31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4" name="Oval 1457"/>
              <p:cNvSpPr>
                <a:spLocks noChangeArrowheads="1"/>
              </p:cNvSpPr>
              <p:nvPr/>
            </p:nvSpPr>
            <p:spPr bwMode="auto">
              <a:xfrm>
                <a:off x="13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5" name="Oval 1458"/>
              <p:cNvSpPr>
                <a:spLocks noChangeArrowheads="1"/>
              </p:cNvSpPr>
              <p:nvPr/>
            </p:nvSpPr>
            <p:spPr bwMode="auto">
              <a:xfrm>
                <a:off x="1215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6" name="Oval 1459"/>
              <p:cNvSpPr>
                <a:spLocks noChangeArrowheads="1"/>
              </p:cNvSpPr>
              <p:nvPr/>
            </p:nvSpPr>
            <p:spPr bwMode="auto">
              <a:xfrm>
                <a:off x="133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7" name="Oval 1460"/>
              <p:cNvSpPr>
                <a:spLocks noChangeArrowheads="1"/>
              </p:cNvSpPr>
              <p:nvPr/>
            </p:nvSpPr>
            <p:spPr bwMode="auto">
              <a:xfrm>
                <a:off x="820" y="24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8" name="Oval 1461"/>
              <p:cNvSpPr>
                <a:spLocks noChangeArrowheads="1"/>
              </p:cNvSpPr>
              <p:nvPr/>
            </p:nvSpPr>
            <p:spPr bwMode="auto">
              <a:xfrm>
                <a:off x="12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19" name="Oval 1462"/>
              <p:cNvSpPr>
                <a:spLocks noChangeArrowheads="1"/>
              </p:cNvSpPr>
              <p:nvPr/>
            </p:nvSpPr>
            <p:spPr bwMode="auto">
              <a:xfrm>
                <a:off x="824" y="31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0" name="Oval 1463"/>
              <p:cNvSpPr>
                <a:spLocks noChangeArrowheads="1"/>
              </p:cNvSpPr>
              <p:nvPr/>
            </p:nvSpPr>
            <p:spPr bwMode="auto">
              <a:xfrm>
                <a:off x="96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1" name="Oval 1464"/>
              <p:cNvSpPr>
                <a:spLocks noChangeArrowheads="1"/>
              </p:cNvSpPr>
              <p:nvPr/>
            </p:nvSpPr>
            <p:spPr bwMode="auto">
              <a:xfrm>
                <a:off x="129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2" name="Oval 1465"/>
              <p:cNvSpPr>
                <a:spLocks noChangeArrowheads="1"/>
              </p:cNvSpPr>
              <p:nvPr/>
            </p:nvSpPr>
            <p:spPr bwMode="auto">
              <a:xfrm>
                <a:off x="1117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3" name="Oval 1466"/>
              <p:cNvSpPr>
                <a:spLocks noChangeArrowheads="1"/>
              </p:cNvSpPr>
              <p:nvPr/>
            </p:nvSpPr>
            <p:spPr bwMode="auto">
              <a:xfrm>
                <a:off x="740" y="332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4" name="Oval 1467"/>
              <p:cNvSpPr>
                <a:spLocks noChangeArrowheads="1"/>
              </p:cNvSpPr>
              <p:nvPr/>
            </p:nvSpPr>
            <p:spPr bwMode="auto">
              <a:xfrm>
                <a:off x="1037" y="343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5" name="Oval 1468"/>
              <p:cNvSpPr>
                <a:spLocks noChangeArrowheads="1"/>
              </p:cNvSpPr>
              <p:nvPr/>
            </p:nvSpPr>
            <p:spPr bwMode="auto">
              <a:xfrm>
                <a:off x="1135" y="3511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6" name="Oval 1469"/>
              <p:cNvSpPr>
                <a:spLocks noChangeArrowheads="1"/>
              </p:cNvSpPr>
              <p:nvPr/>
            </p:nvSpPr>
            <p:spPr bwMode="auto">
              <a:xfrm>
                <a:off x="105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7" name="Oval 1470"/>
              <p:cNvSpPr>
                <a:spLocks noChangeArrowheads="1"/>
              </p:cNvSpPr>
              <p:nvPr/>
            </p:nvSpPr>
            <p:spPr bwMode="auto">
              <a:xfrm>
                <a:off x="121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8" name="Oval 1471"/>
              <p:cNvSpPr>
                <a:spLocks noChangeArrowheads="1"/>
              </p:cNvSpPr>
              <p:nvPr/>
            </p:nvSpPr>
            <p:spPr bwMode="auto">
              <a:xfrm>
                <a:off x="15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29" name="Oval 1472"/>
              <p:cNvSpPr>
                <a:spLocks noChangeArrowheads="1"/>
              </p:cNvSpPr>
              <p:nvPr/>
            </p:nvSpPr>
            <p:spPr bwMode="auto">
              <a:xfrm>
                <a:off x="184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0" name="Oval 1473"/>
              <p:cNvSpPr>
                <a:spLocks noChangeArrowheads="1"/>
              </p:cNvSpPr>
              <p:nvPr/>
            </p:nvSpPr>
            <p:spPr bwMode="auto">
              <a:xfrm>
                <a:off x="765" y="264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1" name="Oval 1474"/>
              <p:cNvSpPr>
                <a:spLocks noChangeArrowheads="1"/>
              </p:cNvSpPr>
              <p:nvPr/>
            </p:nvSpPr>
            <p:spPr bwMode="auto">
              <a:xfrm>
                <a:off x="1281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2" name="Oval 1475"/>
              <p:cNvSpPr>
                <a:spLocks noChangeArrowheads="1"/>
              </p:cNvSpPr>
              <p:nvPr/>
            </p:nvSpPr>
            <p:spPr bwMode="auto">
              <a:xfrm>
                <a:off x="101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3" name="Oval 1476"/>
              <p:cNvSpPr>
                <a:spLocks noChangeArrowheads="1"/>
              </p:cNvSpPr>
              <p:nvPr/>
            </p:nvSpPr>
            <p:spPr bwMode="auto">
              <a:xfrm>
                <a:off x="883" y="31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4" name="Oval 1477"/>
              <p:cNvSpPr>
                <a:spLocks noChangeArrowheads="1"/>
              </p:cNvSpPr>
              <p:nvPr/>
            </p:nvSpPr>
            <p:spPr bwMode="auto">
              <a:xfrm>
                <a:off x="782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5" name="Oval 1478"/>
              <p:cNvSpPr>
                <a:spLocks noChangeArrowheads="1"/>
              </p:cNvSpPr>
              <p:nvPr/>
            </p:nvSpPr>
            <p:spPr bwMode="auto">
              <a:xfrm>
                <a:off x="12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6" name="Oval 1479"/>
              <p:cNvSpPr>
                <a:spLocks noChangeArrowheads="1"/>
              </p:cNvSpPr>
              <p:nvPr/>
            </p:nvSpPr>
            <p:spPr bwMode="auto">
              <a:xfrm>
                <a:off x="14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7" name="Oval 1480"/>
              <p:cNvSpPr>
                <a:spLocks noChangeArrowheads="1"/>
              </p:cNvSpPr>
              <p:nvPr/>
            </p:nvSpPr>
            <p:spPr bwMode="auto">
              <a:xfrm>
                <a:off x="30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8" name="Oval 1481"/>
              <p:cNvSpPr>
                <a:spLocks noChangeArrowheads="1"/>
              </p:cNvSpPr>
              <p:nvPr/>
            </p:nvSpPr>
            <p:spPr bwMode="auto">
              <a:xfrm>
                <a:off x="1421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39" name="Oval 1482"/>
              <p:cNvSpPr>
                <a:spLocks noChangeArrowheads="1"/>
              </p:cNvSpPr>
              <p:nvPr/>
            </p:nvSpPr>
            <p:spPr bwMode="auto">
              <a:xfrm>
                <a:off x="1320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0" name="Oval 1483"/>
              <p:cNvSpPr>
                <a:spLocks noChangeArrowheads="1"/>
              </p:cNvSpPr>
              <p:nvPr/>
            </p:nvSpPr>
            <p:spPr bwMode="auto">
              <a:xfrm>
                <a:off x="991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1" name="Oval 1484"/>
              <p:cNvSpPr>
                <a:spLocks noChangeArrowheads="1"/>
              </p:cNvSpPr>
              <p:nvPr/>
            </p:nvSpPr>
            <p:spPr bwMode="auto">
              <a:xfrm>
                <a:off x="831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2" name="Oval 1485"/>
              <p:cNvSpPr>
                <a:spLocks noChangeArrowheads="1"/>
              </p:cNvSpPr>
              <p:nvPr/>
            </p:nvSpPr>
            <p:spPr bwMode="auto">
              <a:xfrm>
                <a:off x="1142" y="28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3" name="Oval 1486"/>
              <p:cNvSpPr>
                <a:spLocks noChangeArrowheads="1"/>
              </p:cNvSpPr>
              <p:nvPr/>
            </p:nvSpPr>
            <p:spPr bwMode="auto">
              <a:xfrm>
                <a:off x="1208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4" name="Oval 1487"/>
              <p:cNvSpPr>
                <a:spLocks noChangeArrowheads="1"/>
              </p:cNvSpPr>
              <p:nvPr/>
            </p:nvSpPr>
            <p:spPr bwMode="auto">
              <a:xfrm>
                <a:off x="8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5" name="Oval 1488"/>
              <p:cNvSpPr>
                <a:spLocks noChangeArrowheads="1"/>
              </p:cNvSpPr>
              <p:nvPr/>
            </p:nvSpPr>
            <p:spPr bwMode="auto">
              <a:xfrm>
                <a:off x="1023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6" name="Oval 1489"/>
              <p:cNvSpPr>
                <a:spLocks noChangeArrowheads="1"/>
              </p:cNvSpPr>
              <p:nvPr/>
            </p:nvSpPr>
            <p:spPr bwMode="auto">
              <a:xfrm>
                <a:off x="125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7" name="Oval 1490"/>
              <p:cNvSpPr>
                <a:spLocks noChangeArrowheads="1"/>
              </p:cNvSpPr>
              <p:nvPr/>
            </p:nvSpPr>
            <p:spPr bwMode="auto">
              <a:xfrm>
                <a:off x="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8" name="Oval 1491"/>
              <p:cNvSpPr>
                <a:spLocks noChangeArrowheads="1"/>
              </p:cNvSpPr>
              <p:nvPr/>
            </p:nvSpPr>
            <p:spPr bwMode="auto">
              <a:xfrm>
                <a:off x="771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49" name="Oval 1492"/>
              <p:cNvSpPr>
                <a:spLocks noChangeArrowheads="1"/>
              </p:cNvSpPr>
              <p:nvPr/>
            </p:nvSpPr>
            <p:spPr bwMode="auto">
              <a:xfrm>
                <a:off x="862" y="30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0" name="Oval 1493"/>
              <p:cNvSpPr>
                <a:spLocks noChangeArrowheads="1"/>
              </p:cNvSpPr>
              <p:nvPr/>
            </p:nvSpPr>
            <p:spPr bwMode="auto">
              <a:xfrm>
                <a:off x="733" y="296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1" name="Oval 1494"/>
              <p:cNvSpPr>
                <a:spLocks noChangeArrowheads="1"/>
              </p:cNvSpPr>
              <p:nvPr/>
            </p:nvSpPr>
            <p:spPr bwMode="auto">
              <a:xfrm>
                <a:off x="17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2" name="Oval 1495"/>
              <p:cNvSpPr>
                <a:spLocks noChangeArrowheads="1"/>
              </p:cNvSpPr>
              <p:nvPr/>
            </p:nvSpPr>
            <p:spPr bwMode="auto">
              <a:xfrm>
                <a:off x="36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3" name="Oval 1496"/>
              <p:cNvSpPr>
                <a:spLocks noChangeArrowheads="1"/>
              </p:cNvSpPr>
              <p:nvPr/>
            </p:nvSpPr>
            <p:spPr bwMode="auto">
              <a:xfrm>
                <a:off x="1131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4" name="Oval 1497"/>
              <p:cNvSpPr>
                <a:spLocks noChangeArrowheads="1"/>
              </p:cNvSpPr>
              <p:nvPr/>
            </p:nvSpPr>
            <p:spPr bwMode="auto">
              <a:xfrm>
                <a:off x="21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5" name="Oval 1498"/>
              <p:cNvSpPr>
                <a:spLocks noChangeArrowheads="1"/>
              </p:cNvSpPr>
              <p:nvPr/>
            </p:nvSpPr>
            <p:spPr bwMode="auto">
              <a:xfrm>
                <a:off x="100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6" name="Oval 1499"/>
              <p:cNvSpPr>
                <a:spLocks noChangeArrowheads="1"/>
              </p:cNvSpPr>
              <p:nvPr/>
            </p:nvSpPr>
            <p:spPr bwMode="auto">
              <a:xfrm>
                <a:off x="862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7" name="Oval 1500"/>
              <p:cNvSpPr>
                <a:spLocks noChangeArrowheads="1"/>
              </p:cNvSpPr>
              <p:nvPr/>
            </p:nvSpPr>
            <p:spPr bwMode="auto">
              <a:xfrm>
                <a:off x="19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8" name="Oval 1501"/>
              <p:cNvSpPr>
                <a:spLocks noChangeArrowheads="1"/>
              </p:cNvSpPr>
              <p:nvPr/>
            </p:nvSpPr>
            <p:spPr bwMode="auto">
              <a:xfrm>
                <a:off x="16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59" name="Oval 1502"/>
              <p:cNvSpPr>
                <a:spLocks noChangeArrowheads="1"/>
              </p:cNvSpPr>
              <p:nvPr/>
            </p:nvSpPr>
            <p:spPr bwMode="auto">
              <a:xfrm>
                <a:off x="15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0" name="Oval 1503"/>
              <p:cNvSpPr>
                <a:spLocks noChangeArrowheads="1"/>
              </p:cNvSpPr>
              <p:nvPr/>
            </p:nvSpPr>
            <p:spPr bwMode="auto">
              <a:xfrm>
                <a:off x="21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1" name="Oval 1504"/>
              <p:cNvSpPr>
                <a:spLocks noChangeArrowheads="1"/>
              </p:cNvSpPr>
              <p:nvPr/>
            </p:nvSpPr>
            <p:spPr bwMode="auto">
              <a:xfrm>
                <a:off x="2199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2" name="Oval 1505"/>
              <p:cNvSpPr>
                <a:spLocks noChangeArrowheads="1"/>
              </p:cNvSpPr>
              <p:nvPr/>
            </p:nvSpPr>
            <p:spPr bwMode="auto">
              <a:xfrm>
                <a:off x="23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3" name="Oval 1506"/>
              <p:cNvSpPr>
                <a:spLocks noChangeArrowheads="1"/>
              </p:cNvSpPr>
              <p:nvPr/>
            </p:nvSpPr>
            <p:spPr bwMode="auto">
              <a:xfrm>
                <a:off x="129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4" name="Oval 1507"/>
              <p:cNvSpPr>
                <a:spLocks noChangeArrowheads="1"/>
              </p:cNvSpPr>
              <p:nvPr/>
            </p:nvSpPr>
            <p:spPr bwMode="auto">
              <a:xfrm>
                <a:off x="723" y="254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5" name="Oval 1508"/>
              <p:cNvSpPr>
                <a:spLocks noChangeArrowheads="1"/>
              </p:cNvSpPr>
              <p:nvPr/>
            </p:nvSpPr>
            <p:spPr bwMode="auto">
              <a:xfrm>
                <a:off x="115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6" name="Oval 1509"/>
              <p:cNvSpPr>
                <a:spLocks noChangeArrowheads="1"/>
              </p:cNvSpPr>
              <p:nvPr/>
            </p:nvSpPr>
            <p:spPr bwMode="auto">
              <a:xfrm>
                <a:off x="17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7" name="Oval 1510"/>
              <p:cNvSpPr>
                <a:spLocks noChangeArrowheads="1"/>
              </p:cNvSpPr>
              <p:nvPr/>
            </p:nvSpPr>
            <p:spPr bwMode="auto">
              <a:xfrm>
                <a:off x="1079" y="333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8" name="Oval 1511"/>
              <p:cNvSpPr>
                <a:spLocks noChangeArrowheads="1"/>
              </p:cNvSpPr>
              <p:nvPr/>
            </p:nvSpPr>
            <p:spPr bwMode="auto">
              <a:xfrm>
                <a:off x="17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69" name="Oval 1512"/>
              <p:cNvSpPr>
                <a:spLocks noChangeArrowheads="1"/>
              </p:cNvSpPr>
              <p:nvPr/>
            </p:nvSpPr>
            <p:spPr bwMode="auto">
              <a:xfrm>
                <a:off x="1246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0" name="Oval 1513"/>
              <p:cNvSpPr>
                <a:spLocks noChangeArrowheads="1"/>
              </p:cNvSpPr>
              <p:nvPr/>
            </p:nvSpPr>
            <p:spPr bwMode="auto">
              <a:xfrm>
                <a:off x="148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1" name="Oval 1514"/>
              <p:cNvSpPr>
                <a:spLocks noChangeArrowheads="1"/>
              </p:cNvSpPr>
              <p:nvPr/>
            </p:nvSpPr>
            <p:spPr bwMode="auto">
              <a:xfrm>
                <a:off x="118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2" name="Oval 1515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3" name="Oval 1516"/>
              <p:cNvSpPr>
                <a:spLocks noChangeArrowheads="1"/>
              </p:cNvSpPr>
              <p:nvPr/>
            </p:nvSpPr>
            <p:spPr bwMode="auto">
              <a:xfrm>
                <a:off x="8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4" name="Oval 1517"/>
              <p:cNvSpPr>
                <a:spLocks noChangeArrowheads="1"/>
              </p:cNvSpPr>
              <p:nvPr/>
            </p:nvSpPr>
            <p:spPr bwMode="auto">
              <a:xfrm>
                <a:off x="208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5" name="Oval 1518"/>
              <p:cNvSpPr>
                <a:spLocks noChangeArrowheads="1"/>
              </p:cNvSpPr>
              <p:nvPr/>
            </p:nvSpPr>
            <p:spPr bwMode="auto">
              <a:xfrm>
                <a:off x="112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6" name="Oval 1519"/>
              <p:cNvSpPr>
                <a:spLocks noChangeArrowheads="1"/>
              </p:cNvSpPr>
              <p:nvPr/>
            </p:nvSpPr>
            <p:spPr bwMode="auto">
              <a:xfrm>
                <a:off x="1533" y="347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7" name="Oval 1520"/>
              <p:cNvSpPr>
                <a:spLocks noChangeArrowheads="1"/>
              </p:cNvSpPr>
              <p:nvPr/>
            </p:nvSpPr>
            <p:spPr bwMode="auto">
              <a:xfrm>
                <a:off x="17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8" name="Oval 1521"/>
              <p:cNvSpPr>
                <a:spLocks noChangeArrowheads="1"/>
              </p:cNvSpPr>
              <p:nvPr/>
            </p:nvSpPr>
            <p:spPr bwMode="auto">
              <a:xfrm>
                <a:off x="106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79" name="Oval 1522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0" name="Oval 1523"/>
              <p:cNvSpPr>
                <a:spLocks noChangeArrowheads="1"/>
              </p:cNvSpPr>
              <p:nvPr/>
            </p:nvSpPr>
            <p:spPr bwMode="auto">
              <a:xfrm>
                <a:off x="897" y="32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1" name="Oval 1524"/>
              <p:cNvSpPr>
                <a:spLocks noChangeArrowheads="1"/>
              </p:cNvSpPr>
              <p:nvPr/>
            </p:nvSpPr>
            <p:spPr bwMode="auto">
              <a:xfrm>
                <a:off x="1868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2" name="Oval 1525"/>
              <p:cNvSpPr>
                <a:spLocks noChangeArrowheads="1"/>
              </p:cNvSpPr>
              <p:nvPr/>
            </p:nvSpPr>
            <p:spPr bwMode="auto">
              <a:xfrm>
                <a:off x="183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3" name="Oval 1526"/>
              <p:cNvSpPr>
                <a:spLocks noChangeArrowheads="1"/>
              </p:cNvSpPr>
              <p:nvPr/>
            </p:nvSpPr>
            <p:spPr bwMode="auto">
              <a:xfrm>
                <a:off x="9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4" name="Oval 1527"/>
              <p:cNvSpPr>
                <a:spLocks noChangeArrowheads="1"/>
              </p:cNvSpPr>
              <p:nvPr/>
            </p:nvSpPr>
            <p:spPr bwMode="auto">
              <a:xfrm>
                <a:off x="1016" y="31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5" name="Oval 1528"/>
              <p:cNvSpPr>
                <a:spLocks noChangeArrowheads="1"/>
              </p:cNvSpPr>
              <p:nvPr/>
            </p:nvSpPr>
            <p:spPr bwMode="auto">
              <a:xfrm>
                <a:off x="1271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6" name="Oval 1529"/>
              <p:cNvSpPr>
                <a:spLocks noChangeArrowheads="1"/>
              </p:cNvSpPr>
              <p:nvPr/>
            </p:nvSpPr>
            <p:spPr bwMode="auto">
              <a:xfrm>
                <a:off x="1546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7" name="Oval 1530"/>
              <p:cNvSpPr>
                <a:spLocks noChangeArrowheads="1"/>
              </p:cNvSpPr>
              <p:nvPr/>
            </p:nvSpPr>
            <p:spPr bwMode="auto">
              <a:xfrm>
                <a:off x="14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8" name="Oval 1531"/>
              <p:cNvSpPr>
                <a:spLocks noChangeArrowheads="1"/>
              </p:cNvSpPr>
              <p:nvPr/>
            </p:nvSpPr>
            <p:spPr bwMode="auto">
              <a:xfrm>
                <a:off x="16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89" name="Oval 1532"/>
              <p:cNvSpPr>
                <a:spLocks noChangeArrowheads="1"/>
              </p:cNvSpPr>
              <p:nvPr/>
            </p:nvSpPr>
            <p:spPr bwMode="auto">
              <a:xfrm>
                <a:off x="817" y="31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0" name="Oval 1533"/>
              <p:cNvSpPr>
                <a:spLocks noChangeArrowheads="1"/>
              </p:cNvSpPr>
              <p:nvPr/>
            </p:nvSpPr>
            <p:spPr bwMode="auto">
              <a:xfrm>
                <a:off x="1068" y="31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1" name="Oval 1534"/>
              <p:cNvSpPr>
                <a:spLocks noChangeArrowheads="1"/>
              </p:cNvSpPr>
              <p:nvPr/>
            </p:nvSpPr>
            <p:spPr bwMode="auto">
              <a:xfrm>
                <a:off x="1128" y="32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2" name="Oval 1535"/>
              <p:cNvSpPr>
                <a:spLocks noChangeArrowheads="1"/>
              </p:cNvSpPr>
              <p:nvPr/>
            </p:nvSpPr>
            <p:spPr bwMode="auto">
              <a:xfrm>
                <a:off x="99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3" name="Oval 1536"/>
              <p:cNvSpPr>
                <a:spLocks noChangeArrowheads="1"/>
              </p:cNvSpPr>
              <p:nvPr/>
            </p:nvSpPr>
            <p:spPr bwMode="auto">
              <a:xfrm>
                <a:off x="174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4" name="Oval 1537"/>
              <p:cNvSpPr>
                <a:spLocks noChangeArrowheads="1"/>
              </p:cNvSpPr>
              <p:nvPr/>
            </p:nvSpPr>
            <p:spPr bwMode="auto">
              <a:xfrm>
                <a:off x="908" y="31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5" name="Oval 1538"/>
              <p:cNvSpPr>
                <a:spLocks noChangeArrowheads="1"/>
              </p:cNvSpPr>
              <p:nvPr/>
            </p:nvSpPr>
            <p:spPr bwMode="auto">
              <a:xfrm>
                <a:off x="8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6" name="Oval 1539"/>
              <p:cNvSpPr>
                <a:spLocks noChangeArrowheads="1"/>
              </p:cNvSpPr>
              <p:nvPr/>
            </p:nvSpPr>
            <p:spPr bwMode="auto">
              <a:xfrm>
                <a:off x="9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7" name="Oval 1540"/>
              <p:cNvSpPr>
                <a:spLocks noChangeArrowheads="1"/>
              </p:cNvSpPr>
              <p:nvPr/>
            </p:nvSpPr>
            <p:spPr bwMode="auto">
              <a:xfrm>
                <a:off x="20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8" name="Oval 1541"/>
              <p:cNvSpPr>
                <a:spLocks noChangeArrowheads="1"/>
              </p:cNvSpPr>
              <p:nvPr/>
            </p:nvSpPr>
            <p:spPr bwMode="auto">
              <a:xfrm>
                <a:off x="1672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99" name="Oval 1542"/>
              <p:cNvSpPr>
                <a:spLocks noChangeArrowheads="1"/>
              </p:cNvSpPr>
              <p:nvPr/>
            </p:nvSpPr>
            <p:spPr bwMode="auto">
              <a:xfrm>
                <a:off x="123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0" name="Oval 1543"/>
              <p:cNvSpPr>
                <a:spLocks noChangeArrowheads="1"/>
              </p:cNvSpPr>
              <p:nvPr/>
            </p:nvSpPr>
            <p:spPr bwMode="auto">
              <a:xfrm>
                <a:off x="213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1" name="Oval 1544"/>
              <p:cNvSpPr>
                <a:spLocks noChangeArrowheads="1"/>
              </p:cNvSpPr>
              <p:nvPr/>
            </p:nvSpPr>
            <p:spPr bwMode="auto">
              <a:xfrm>
                <a:off x="1690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2" name="Oval 1545"/>
              <p:cNvSpPr>
                <a:spLocks noChangeArrowheads="1"/>
              </p:cNvSpPr>
              <p:nvPr/>
            </p:nvSpPr>
            <p:spPr bwMode="auto">
              <a:xfrm>
                <a:off x="1526" y="355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3" name="Oval 1546"/>
              <p:cNvSpPr>
                <a:spLocks noChangeArrowheads="1"/>
              </p:cNvSpPr>
              <p:nvPr/>
            </p:nvSpPr>
            <p:spPr bwMode="auto">
              <a:xfrm>
                <a:off x="20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4" name="Oval 1547"/>
              <p:cNvSpPr>
                <a:spLocks noChangeArrowheads="1"/>
              </p:cNvSpPr>
              <p:nvPr/>
            </p:nvSpPr>
            <p:spPr bwMode="auto">
              <a:xfrm>
                <a:off x="1400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5" name="Oval 1548"/>
              <p:cNvSpPr>
                <a:spLocks noChangeArrowheads="1"/>
              </p:cNvSpPr>
              <p:nvPr/>
            </p:nvSpPr>
            <p:spPr bwMode="auto">
              <a:xfrm>
                <a:off x="24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6" name="Oval 1549"/>
              <p:cNvSpPr>
                <a:spLocks noChangeArrowheads="1"/>
              </p:cNvSpPr>
              <p:nvPr/>
            </p:nvSpPr>
            <p:spPr bwMode="auto">
              <a:xfrm>
                <a:off x="15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7" name="Oval 1550"/>
              <p:cNvSpPr>
                <a:spLocks noChangeArrowheads="1"/>
              </p:cNvSpPr>
              <p:nvPr/>
            </p:nvSpPr>
            <p:spPr bwMode="auto">
              <a:xfrm>
                <a:off x="12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8" name="Oval 1551"/>
              <p:cNvSpPr>
                <a:spLocks noChangeArrowheads="1"/>
              </p:cNvSpPr>
              <p:nvPr/>
            </p:nvSpPr>
            <p:spPr bwMode="auto">
              <a:xfrm>
                <a:off x="1341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09" name="Oval 1552"/>
              <p:cNvSpPr>
                <a:spLocks noChangeArrowheads="1"/>
              </p:cNvSpPr>
              <p:nvPr/>
            </p:nvSpPr>
            <p:spPr bwMode="auto">
              <a:xfrm>
                <a:off x="177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0" name="Oval 1553"/>
              <p:cNvSpPr>
                <a:spLocks noChangeArrowheads="1"/>
              </p:cNvSpPr>
              <p:nvPr/>
            </p:nvSpPr>
            <p:spPr bwMode="auto">
              <a:xfrm>
                <a:off x="117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1" name="Oval 1554"/>
              <p:cNvSpPr>
                <a:spLocks noChangeArrowheads="1"/>
              </p:cNvSpPr>
              <p:nvPr/>
            </p:nvSpPr>
            <p:spPr bwMode="auto">
              <a:xfrm>
                <a:off x="11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2" name="Oval 1555"/>
              <p:cNvSpPr>
                <a:spLocks noChangeArrowheads="1"/>
              </p:cNvSpPr>
              <p:nvPr/>
            </p:nvSpPr>
            <p:spPr bwMode="auto">
              <a:xfrm>
                <a:off x="1857" y="334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3" name="Oval 1556"/>
              <p:cNvSpPr>
                <a:spLocks noChangeArrowheads="1"/>
              </p:cNvSpPr>
              <p:nvPr/>
            </p:nvSpPr>
            <p:spPr bwMode="auto">
              <a:xfrm>
                <a:off x="939" y="2988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4" name="Oval 1557"/>
              <p:cNvSpPr>
                <a:spLocks noChangeArrowheads="1"/>
              </p:cNvSpPr>
              <p:nvPr/>
            </p:nvSpPr>
            <p:spPr bwMode="auto">
              <a:xfrm>
                <a:off x="11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5" name="Oval 1558"/>
              <p:cNvSpPr>
                <a:spLocks noChangeArrowheads="1"/>
              </p:cNvSpPr>
              <p:nvPr/>
            </p:nvSpPr>
            <p:spPr bwMode="auto">
              <a:xfrm>
                <a:off x="8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6" name="Oval 1559"/>
              <p:cNvSpPr>
                <a:spLocks noChangeArrowheads="1"/>
              </p:cNvSpPr>
              <p:nvPr/>
            </p:nvSpPr>
            <p:spPr bwMode="auto">
              <a:xfrm>
                <a:off x="9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7" name="Oval 1560"/>
              <p:cNvSpPr>
                <a:spLocks noChangeArrowheads="1"/>
              </p:cNvSpPr>
              <p:nvPr/>
            </p:nvSpPr>
            <p:spPr bwMode="auto">
              <a:xfrm>
                <a:off x="15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8" name="Oval 1561"/>
              <p:cNvSpPr>
                <a:spLocks noChangeArrowheads="1"/>
              </p:cNvSpPr>
              <p:nvPr/>
            </p:nvSpPr>
            <p:spPr bwMode="auto">
              <a:xfrm>
                <a:off x="1079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19" name="Oval 1562"/>
              <p:cNvSpPr>
                <a:spLocks noChangeArrowheads="1"/>
              </p:cNvSpPr>
              <p:nvPr/>
            </p:nvSpPr>
            <p:spPr bwMode="auto">
              <a:xfrm>
                <a:off x="11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0" name="Oval 1563"/>
              <p:cNvSpPr>
                <a:spLocks noChangeArrowheads="1"/>
              </p:cNvSpPr>
              <p:nvPr/>
            </p:nvSpPr>
            <p:spPr bwMode="auto">
              <a:xfrm>
                <a:off x="1386" y="324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1" name="Oval 1564"/>
              <p:cNvSpPr>
                <a:spLocks noChangeArrowheads="1"/>
              </p:cNvSpPr>
              <p:nvPr/>
            </p:nvSpPr>
            <p:spPr bwMode="auto">
              <a:xfrm>
                <a:off x="1005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2" name="Oval 1565"/>
              <p:cNvSpPr>
                <a:spLocks noChangeArrowheads="1"/>
              </p:cNvSpPr>
              <p:nvPr/>
            </p:nvSpPr>
            <p:spPr bwMode="auto">
              <a:xfrm>
                <a:off x="110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3" name="Oval 1566"/>
              <p:cNvSpPr>
                <a:spLocks noChangeArrowheads="1"/>
              </p:cNvSpPr>
              <p:nvPr/>
            </p:nvSpPr>
            <p:spPr bwMode="auto">
              <a:xfrm>
                <a:off x="855" y="30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4" name="Oval 1567"/>
              <p:cNvSpPr>
                <a:spLocks noChangeArrowheads="1"/>
              </p:cNvSpPr>
              <p:nvPr/>
            </p:nvSpPr>
            <p:spPr bwMode="auto">
              <a:xfrm>
                <a:off x="20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5" name="Oval 1568"/>
              <p:cNvSpPr>
                <a:spLocks noChangeArrowheads="1"/>
              </p:cNvSpPr>
              <p:nvPr/>
            </p:nvSpPr>
            <p:spPr bwMode="auto">
              <a:xfrm>
                <a:off x="939" y="3201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6" name="Oval 1569"/>
              <p:cNvSpPr>
                <a:spLocks noChangeArrowheads="1"/>
              </p:cNvSpPr>
              <p:nvPr/>
            </p:nvSpPr>
            <p:spPr bwMode="auto">
              <a:xfrm>
                <a:off x="1309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7" name="Oval 1570"/>
              <p:cNvSpPr>
                <a:spLocks noChangeArrowheads="1"/>
              </p:cNvSpPr>
              <p:nvPr/>
            </p:nvSpPr>
            <p:spPr bwMode="auto">
              <a:xfrm>
                <a:off x="11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8" name="Oval 1571"/>
              <p:cNvSpPr>
                <a:spLocks noChangeArrowheads="1"/>
              </p:cNvSpPr>
              <p:nvPr/>
            </p:nvSpPr>
            <p:spPr bwMode="auto">
              <a:xfrm>
                <a:off x="970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29" name="Oval 1572"/>
              <p:cNvSpPr>
                <a:spLocks noChangeArrowheads="1"/>
              </p:cNvSpPr>
              <p:nvPr/>
            </p:nvSpPr>
            <p:spPr bwMode="auto">
              <a:xfrm>
                <a:off x="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0" name="Oval 1573"/>
              <p:cNvSpPr>
                <a:spLocks noChangeArrowheads="1"/>
              </p:cNvSpPr>
              <p:nvPr/>
            </p:nvSpPr>
            <p:spPr bwMode="auto">
              <a:xfrm>
                <a:off x="11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1" name="Oval 1574"/>
              <p:cNvSpPr>
                <a:spLocks noChangeArrowheads="1"/>
              </p:cNvSpPr>
              <p:nvPr/>
            </p:nvSpPr>
            <p:spPr bwMode="auto">
              <a:xfrm>
                <a:off x="15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2" name="Oval 1575"/>
              <p:cNvSpPr>
                <a:spLocks noChangeArrowheads="1"/>
              </p:cNvSpPr>
              <p:nvPr/>
            </p:nvSpPr>
            <p:spPr bwMode="auto">
              <a:xfrm>
                <a:off x="210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3" name="Oval 1576"/>
              <p:cNvSpPr>
                <a:spLocks noChangeArrowheads="1"/>
              </p:cNvSpPr>
              <p:nvPr/>
            </p:nvSpPr>
            <p:spPr bwMode="auto">
              <a:xfrm>
                <a:off x="172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4" name="Oval 1577"/>
              <p:cNvSpPr>
                <a:spLocks noChangeArrowheads="1"/>
              </p:cNvSpPr>
              <p:nvPr/>
            </p:nvSpPr>
            <p:spPr bwMode="auto">
              <a:xfrm>
                <a:off x="177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5" name="Oval 1578"/>
              <p:cNvSpPr>
                <a:spLocks noChangeArrowheads="1"/>
              </p:cNvSpPr>
              <p:nvPr/>
            </p:nvSpPr>
            <p:spPr bwMode="auto">
              <a:xfrm>
                <a:off x="1037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6" name="Oval 1579"/>
              <p:cNvSpPr>
                <a:spLocks noChangeArrowheads="1"/>
              </p:cNvSpPr>
              <p:nvPr/>
            </p:nvSpPr>
            <p:spPr bwMode="auto">
              <a:xfrm>
                <a:off x="14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7" name="Oval 1580"/>
              <p:cNvSpPr>
                <a:spLocks noChangeArrowheads="1"/>
              </p:cNvSpPr>
              <p:nvPr/>
            </p:nvSpPr>
            <p:spPr bwMode="auto">
              <a:xfrm>
                <a:off x="1218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8" name="Oval 1581"/>
              <p:cNvSpPr>
                <a:spLocks noChangeArrowheads="1"/>
              </p:cNvSpPr>
              <p:nvPr/>
            </p:nvSpPr>
            <p:spPr bwMode="auto">
              <a:xfrm>
                <a:off x="1358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39" name="Oval 1582"/>
              <p:cNvSpPr>
                <a:spLocks noChangeArrowheads="1"/>
              </p:cNvSpPr>
              <p:nvPr/>
            </p:nvSpPr>
            <p:spPr bwMode="auto">
              <a:xfrm>
                <a:off x="159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0" name="Oval 1583"/>
              <p:cNvSpPr>
                <a:spLocks noChangeArrowheads="1"/>
              </p:cNvSpPr>
              <p:nvPr/>
            </p:nvSpPr>
            <p:spPr bwMode="auto">
              <a:xfrm>
                <a:off x="11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1" name="Oval 1584"/>
              <p:cNvSpPr>
                <a:spLocks noChangeArrowheads="1"/>
              </p:cNvSpPr>
              <p:nvPr/>
            </p:nvSpPr>
            <p:spPr bwMode="auto">
              <a:xfrm>
                <a:off x="129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2" name="Oval 1585"/>
              <p:cNvSpPr>
                <a:spLocks noChangeArrowheads="1"/>
              </p:cNvSpPr>
              <p:nvPr/>
            </p:nvSpPr>
            <p:spPr bwMode="auto">
              <a:xfrm>
                <a:off x="23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3" name="Oval 1586"/>
              <p:cNvSpPr>
                <a:spLocks noChangeArrowheads="1"/>
              </p:cNvSpPr>
              <p:nvPr/>
            </p:nvSpPr>
            <p:spPr bwMode="auto">
              <a:xfrm>
                <a:off x="96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4" name="Oval 1587"/>
              <p:cNvSpPr>
                <a:spLocks noChangeArrowheads="1"/>
              </p:cNvSpPr>
              <p:nvPr/>
            </p:nvSpPr>
            <p:spPr bwMode="auto">
              <a:xfrm>
                <a:off x="14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5" name="Oval 1588"/>
              <p:cNvSpPr>
                <a:spLocks noChangeArrowheads="1"/>
              </p:cNvSpPr>
              <p:nvPr/>
            </p:nvSpPr>
            <p:spPr bwMode="auto">
              <a:xfrm>
                <a:off x="92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6" name="Oval 1589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7" name="Oval 1590"/>
              <p:cNvSpPr>
                <a:spLocks noChangeArrowheads="1"/>
              </p:cNvSpPr>
              <p:nvPr/>
            </p:nvSpPr>
            <p:spPr bwMode="auto">
              <a:xfrm>
                <a:off x="128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8" name="Oval 1591"/>
              <p:cNvSpPr>
                <a:spLocks noChangeArrowheads="1"/>
              </p:cNvSpPr>
              <p:nvPr/>
            </p:nvSpPr>
            <p:spPr bwMode="auto">
              <a:xfrm>
                <a:off x="2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49" name="Oval 1592"/>
              <p:cNvSpPr>
                <a:spLocks noChangeArrowheads="1"/>
              </p:cNvSpPr>
              <p:nvPr/>
            </p:nvSpPr>
            <p:spPr bwMode="auto">
              <a:xfrm>
                <a:off x="18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0" name="Oval 1593"/>
              <p:cNvSpPr>
                <a:spLocks noChangeArrowheads="1"/>
              </p:cNvSpPr>
              <p:nvPr/>
            </p:nvSpPr>
            <p:spPr bwMode="auto">
              <a:xfrm>
                <a:off x="25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1" name="Oval 1594"/>
              <p:cNvSpPr>
                <a:spLocks noChangeArrowheads="1"/>
              </p:cNvSpPr>
              <p:nvPr/>
            </p:nvSpPr>
            <p:spPr bwMode="auto">
              <a:xfrm>
                <a:off x="1983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2" name="Oval 1595"/>
              <p:cNvSpPr>
                <a:spLocks noChangeArrowheads="1"/>
              </p:cNvSpPr>
              <p:nvPr/>
            </p:nvSpPr>
            <p:spPr bwMode="auto">
              <a:xfrm>
                <a:off x="19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3" name="Oval 1596"/>
              <p:cNvSpPr>
                <a:spLocks noChangeArrowheads="1"/>
              </p:cNvSpPr>
              <p:nvPr/>
            </p:nvSpPr>
            <p:spPr bwMode="auto">
              <a:xfrm>
                <a:off x="28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4" name="Oval 1597"/>
              <p:cNvSpPr>
                <a:spLocks noChangeArrowheads="1"/>
              </p:cNvSpPr>
              <p:nvPr/>
            </p:nvSpPr>
            <p:spPr bwMode="auto">
              <a:xfrm>
                <a:off x="19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5" name="Oval 1598"/>
              <p:cNvSpPr>
                <a:spLocks noChangeArrowheads="1"/>
              </p:cNvSpPr>
              <p:nvPr/>
            </p:nvSpPr>
            <p:spPr bwMode="auto">
              <a:xfrm>
                <a:off x="1937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6" name="Oval 1599"/>
              <p:cNvSpPr>
                <a:spLocks noChangeArrowheads="1"/>
              </p:cNvSpPr>
              <p:nvPr/>
            </p:nvSpPr>
            <p:spPr bwMode="auto">
              <a:xfrm>
                <a:off x="171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7" name="Oval 1600"/>
              <p:cNvSpPr>
                <a:spLocks noChangeArrowheads="1"/>
              </p:cNvSpPr>
              <p:nvPr/>
            </p:nvSpPr>
            <p:spPr bwMode="auto">
              <a:xfrm>
                <a:off x="223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8" name="Oval 1601"/>
              <p:cNvSpPr>
                <a:spLocks noChangeArrowheads="1"/>
              </p:cNvSpPr>
              <p:nvPr/>
            </p:nvSpPr>
            <p:spPr bwMode="auto">
              <a:xfrm>
                <a:off x="13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59" name="Oval 1602"/>
              <p:cNvSpPr>
                <a:spLocks noChangeArrowheads="1"/>
              </p:cNvSpPr>
              <p:nvPr/>
            </p:nvSpPr>
            <p:spPr bwMode="auto">
              <a:xfrm>
                <a:off x="12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0" name="Oval 1603"/>
              <p:cNvSpPr>
                <a:spLocks noChangeArrowheads="1"/>
              </p:cNvSpPr>
              <p:nvPr/>
            </p:nvSpPr>
            <p:spPr bwMode="auto">
              <a:xfrm>
                <a:off x="20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1" name="Oval 1604"/>
              <p:cNvSpPr>
                <a:spLocks noChangeArrowheads="1"/>
              </p:cNvSpPr>
              <p:nvPr/>
            </p:nvSpPr>
            <p:spPr bwMode="auto">
              <a:xfrm>
                <a:off x="1037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2" name="Oval 1605"/>
              <p:cNvSpPr>
                <a:spLocks noChangeArrowheads="1"/>
              </p:cNvSpPr>
              <p:nvPr/>
            </p:nvSpPr>
            <p:spPr bwMode="auto">
              <a:xfrm>
                <a:off x="1728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3" name="Oval 1606"/>
              <p:cNvSpPr>
                <a:spLocks noChangeArrowheads="1"/>
              </p:cNvSpPr>
              <p:nvPr/>
            </p:nvSpPr>
            <p:spPr bwMode="auto">
              <a:xfrm>
                <a:off x="230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4" name="Oval 1607"/>
              <p:cNvSpPr>
                <a:spLocks noChangeArrowheads="1"/>
              </p:cNvSpPr>
              <p:nvPr/>
            </p:nvSpPr>
            <p:spPr bwMode="auto">
              <a:xfrm>
                <a:off x="1417" y="309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5" name="Oval 1608"/>
              <p:cNvSpPr>
                <a:spLocks noChangeArrowheads="1"/>
              </p:cNvSpPr>
              <p:nvPr/>
            </p:nvSpPr>
            <p:spPr bwMode="auto">
              <a:xfrm>
                <a:off x="129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6" name="Oval 1609"/>
              <p:cNvSpPr>
                <a:spLocks noChangeArrowheads="1"/>
              </p:cNvSpPr>
              <p:nvPr/>
            </p:nvSpPr>
            <p:spPr bwMode="auto">
              <a:xfrm>
                <a:off x="11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7" name="Oval 1610"/>
              <p:cNvSpPr>
                <a:spLocks noChangeArrowheads="1"/>
              </p:cNvSpPr>
              <p:nvPr/>
            </p:nvSpPr>
            <p:spPr bwMode="auto">
              <a:xfrm>
                <a:off x="1211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68" name="Oval 1611"/>
              <p:cNvSpPr>
                <a:spLocks noChangeArrowheads="1"/>
              </p:cNvSpPr>
              <p:nvPr/>
            </p:nvSpPr>
            <p:spPr bwMode="auto">
              <a:xfrm>
                <a:off x="1396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2" name="Group 1813"/>
            <p:cNvGrpSpPr>
              <a:grpSpLocks/>
            </p:cNvGrpSpPr>
            <p:nvPr/>
          </p:nvGrpSpPr>
          <p:grpSpPr bwMode="auto">
            <a:xfrm>
              <a:off x="915" y="2740"/>
              <a:ext cx="3525" cy="841"/>
              <a:chOff x="915" y="2740"/>
              <a:chExt cx="3525" cy="841"/>
            </a:xfrm>
          </p:grpSpPr>
          <p:sp>
            <p:nvSpPr>
              <p:cNvPr id="2769" name="Oval 1613"/>
              <p:cNvSpPr>
                <a:spLocks noChangeArrowheads="1"/>
              </p:cNvSpPr>
              <p:nvPr/>
            </p:nvSpPr>
            <p:spPr bwMode="auto">
              <a:xfrm>
                <a:off x="19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0" name="Oval 1614"/>
              <p:cNvSpPr>
                <a:spLocks noChangeArrowheads="1"/>
              </p:cNvSpPr>
              <p:nvPr/>
            </p:nvSpPr>
            <p:spPr bwMode="auto">
              <a:xfrm>
                <a:off x="131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1" name="Oval 1615"/>
              <p:cNvSpPr>
                <a:spLocks noChangeArrowheads="1"/>
              </p:cNvSpPr>
              <p:nvPr/>
            </p:nvSpPr>
            <p:spPr bwMode="auto">
              <a:xfrm>
                <a:off x="13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2" name="Oval 1616"/>
              <p:cNvSpPr>
                <a:spLocks noChangeArrowheads="1"/>
              </p:cNvSpPr>
              <p:nvPr/>
            </p:nvSpPr>
            <p:spPr bwMode="auto">
              <a:xfrm>
                <a:off x="1414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3" name="Oval 1617"/>
              <p:cNvSpPr>
                <a:spLocks noChangeArrowheads="1"/>
              </p:cNvSpPr>
              <p:nvPr/>
            </p:nvSpPr>
            <p:spPr bwMode="auto">
              <a:xfrm>
                <a:off x="14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4" name="Oval 1618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5" name="Oval 1619"/>
              <p:cNvSpPr>
                <a:spLocks noChangeArrowheads="1"/>
              </p:cNvSpPr>
              <p:nvPr/>
            </p:nvSpPr>
            <p:spPr bwMode="auto">
              <a:xfrm>
                <a:off x="215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6" name="Oval 1620"/>
              <p:cNvSpPr>
                <a:spLocks noChangeArrowheads="1"/>
              </p:cNvSpPr>
              <p:nvPr/>
            </p:nvSpPr>
            <p:spPr bwMode="auto">
              <a:xfrm>
                <a:off x="3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7" name="Oval 1621"/>
              <p:cNvSpPr>
                <a:spLocks noChangeArrowheads="1"/>
              </p:cNvSpPr>
              <p:nvPr/>
            </p:nvSpPr>
            <p:spPr bwMode="auto">
              <a:xfrm>
                <a:off x="297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8" name="Oval 1622"/>
              <p:cNvSpPr>
                <a:spLocks noChangeArrowheads="1"/>
              </p:cNvSpPr>
              <p:nvPr/>
            </p:nvSpPr>
            <p:spPr bwMode="auto">
              <a:xfrm>
                <a:off x="91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79" name="Oval 1623"/>
              <p:cNvSpPr>
                <a:spLocks noChangeArrowheads="1"/>
              </p:cNvSpPr>
              <p:nvPr/>
            </p:nvSpPr>
            <p:spPr bwMode="auto">
              <a:xfrm>
                <a:off x="136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0" name="Oval 1624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1" name="Oval 1625"/>
              <p:cNvSpPr>
                <a:spLocks noChangeArrowheads="1"/>
              </p:cNvSpPr>
              <p:nvPr/>
            </p:nvSpPr>
            <p:spPr bwMode="auto">
              <a:xfrm>
                <a:off x="1533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2" name="Oval 1626"/>
              <p:cNvSpPr>
                <a:spLocks noChangeArrowheads="1"/>
              </p:cNvSpPr>
              <p:nvPr/>
            </p:nvSpPr>
            <p:spPr bwMode="auto">
              <a:xfrm>
                <a:off x="19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3" name="Oval 1627"/>
              <p:cNvSpPr>
                <a:spLocks noChangeArrowheads="1"/>
              </p:cNvSpPr>
              <p:nvPr/>
            </p:nvSpPr>
            <p:spPr bwMode="auto">
              <a:xfrm>
                <a:off x="1096" y="328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4" name="Oval 1628"/>
              <p:cNvSpPr>
                <a:spLocks noChangeArrowheads="1"/>
              </p:cNvSpPr>
              <p:nvPr/>
            </p:nvSpPr>
            <p:spPr bwMode="auto">
              <a:xfrm>
                <a:off x="311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5" name="Oval 1629"/>
              <p:cNvSpPr>
                <a:spLocks noChangeArrowheads="1"/>
              </p:cNvSpPr>
              <p:nvPr/>
            </p:nvSpPr>
            <p:spPr bwMode="auto">
              <a:xfrm>
                <a:off x="1327" y="352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6" name="Oval 1630"/>
              <p:cNvSpPr>
                <a:spLocks noChangeArrowheads="1"/>
              </p:cNvSpPr>
              <p:nvPr/>
            </p:nvSpPr>
            <p:spPr bwMode="auto">
              <a:xfrm>
                <a:off x="2014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7" name="Oval 1631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8" name="Oval 1632"/>
              <p:cNvSpPr>
                <a:spLocks noChangeArrowheads="1"/>
              </p:cNvSpPr>
              <p:nvPr/>
            </p:nvSpPr>
            <p:spPr bwMode="auto">
              <a:xfrm>
                <a:off x="147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89" name="Oval 1633"/>
              <p:cNvSpPr>
                <a:spLocks noChangeArrowheads="1"/>
              </p:cNvSpPr>
              <p:nvPr/>
            </p:nvSpPr>
            <p:spPr bwMode="auto">
              <a:xfrm>
                <a:off x="2479" y="3525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0" name="Oval 1634"/>
              <p:cNvSpPr>
                <a:spLocks noChangeArrowheads="1"/>
              </p:cNvSpPr>
              <p:nvPr/>
            </p:nvSpPr>
            <p:spPr bwMode="auto">
              <a:xfrm>
                <a:off x="96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1" name="Oval 1635"/>
              <p:cNvSpPr>
                <a:spLocks noChangeArrowheads="1"/>
              </p:cNvSpPr>
              <p:nvPr/>
            </p:nvSpPr>
            <p:spPr bwMode="auto">
              <a:xfrm>
                <a:off x="1731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2" name="Oval 1636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3" name="Oval 1637"/>
              <p:cNvSpPr>
                <a:spLocks noChangeArrowheads="1"/>
              </p:cNvSpPr>
              <p:nvPr/>
            </p:nvSpPr>
            <p:spPr bwMode="auto">
              <a:xfrm>
                <a:off x="22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4" name="Oval 1638"/>
              <p:cNvSpPr>
                <a:spLocks noChangeArrowheads="1"/>
              </p:cNvSpPr>
              <p:nvPr/>
            </p:nvSpPr>
            <p:spPr bwMode="auto">
              <a:xfrm>
                <a:off x="2643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5" name="Oval 1639"/>
              <p:cNvSpPr>
                <a:spLocks noChangeArrowheads="1"/>
              </p:cNvSpPr>
              <p:nvPr/>
            </p:nvSpPr>
            <p:spPr bwMode="auto">
              <a:xfrm>
                <a:off x="313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6" name="Oval 1640"/>
              <p:cNvSpPr>
                <a:spLocks noChangeArrowheads="1"/>
              </p:cNvSpPr>
              <p:nvPr/>
            </p:nvSpPr>
            <p:spPr bwMode="auto">
              <a:xfrm>
                <a:off x="193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7" name="Oval 1641"/>
              <p:cNvSpPr>
                <a:spLocks noChangeArrowheads="1"/>
              </p:cNvSpPr>
              <p:nvPr/>
            </p:nvSpPr>
            <p:spPr bwMode="auto">
              <a:xfrm>
                <a:off x="41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8" name="Oval 1642"/>
              <p:cNvSpPr>
                <a:spLocks noChangeArrowheads="1"/>
              </p:cNvSpPr>
              <p:nvPr/>
            </p:nvSpPr>
            <p:spPr bwMode="auto">
              <a:xfrm>
                <a:off x="17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99" name="Oval 1643"/>
              <p:cNvSpPr>
                <a:spLocks noChangeArrowheads="1"/>
              </p:cNvSpPr>
              <p:nvPr/>
            </p:nvSpPr>
            <p:spPr bwMode="auto">
              <a:xfrm>
                <a:off x="18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0" name="Oval 1644"/>
              <p:cNvSpPr>
                <a:spLocks noChangeArrowheads="1"/>
              </p:cNvSpPr>
              <p:nvPr/>
            </p:nvSpPr>
            <p:spPr bwMode="auto">
              <a:xfrm>
                <a:off x="1477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1" name="Oval 1645"/>
              <p:cNvSpPr>
                <a:spLocks noChangeArrowheads="1"/>
              </p:cNvSpPr>
              <p:nvPr/>
            </p:nvSpPr>
            <p:spPr bwMode="auto">
              <a:xfrm>
                <a:off x="27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2" name="Oval 1646"/>
              <p:cNvSpPr>
                <a:spLocks noChangeArrowheads="1"/>
              </p:cNvSpPr>
              <p:nvPr/>
            </p:nvSpPr>
            <p:spPr bwMode="auto">
              <a:xfrm>
                <a:off x="169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3" name="Oval 1647"/>
              <p:cNvSpPr>
                <a:spLocks noChangeArrowheads="1"/>
              </p:cNvSpPr>
              <p:nvPr/>
            </p:nvSpPr>
            <p:spPr bwMode="auto">
              <a:xfrm>
                <a:off x="22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4" name="Oval 1648"/>
              <p:cNvSpPr>
                <a:spLocks noChangeArrowheads="1"/>
              </p:cNvSpPr>
              <p:nvPr/>
            </p:nvSpPr>
            <p:spPr bwMode="auto">
              <a:xfrm>
                <a:off x="22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5" name="Oval 1649"/>
              <p:cNvSpPr>
                <a:spLocks noChangeArrowheads="1"/>
              </p:cNvSpPr>
              <p:nvPr/>
            </p:nvSpPr>
            <p:spPr bwMode="auto">
              <a:xfrm>
                <a:off x="14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6" name="Oval 1650"/>
              <p:cNvSpPr>
                <a:spLocks noChangeArrowheads="1"/>
              </p:cNvSpPr>
              <p:nvPr/>
            </p:nvSpPr>
            <p:spPr bwMode="auto">
              <a:xfrm>
                <a:off x="242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7" name="Oval 1651"/>
              <p:cNvSpPr>
                <a:spLocks noChangeArrowheads="1"/>
              </p:cNvSpPr>
              <p:nvPr/>
            </p:nvSpPr>
            <p:spPr bwMode="auto">
              <a:xfrm>
                <a:off x="137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8" name="Oval 1652"/>
              <p:cNvSpPr>
                <a:spLocks noChangeArrowheads="1"/>
              </p:cNvSpPr>
              <p:nvPr/>
            </p:nvSpPr>
            <p:spPr bwMode="auto">
              <a:xfrm>
                <a:off x="20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09" name="Oval 1653"/>
              <p:cNvSpPr>
                <a:spLocks noChangeArrowheads="1"/>
              </p:cNvSpPr>
              <p:nvPr/>
            </p:nvSpPr>
            <p:spPr bwMode="auto">
              <a:xfrm>
                <a:off x="25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0" name="Oval 1654"/>
              <p:cNvSpPr>
                <a:spLocks noChangeArrowheads="1"/>
              </p:cNvSpPr>
              <p:nvPr/>
            </p:nvSpPr>
            <p:spPr bwMode="auto">
              <a:xfrm>
                <a:off x="17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1" name="Oval 1655"/>
              <p:cNvSpPr>
                <a:spLocks noChangeArrowheads="1"/>
              </p:cNvSpPr>
              <p:nvPr/>
            </p:nvSpPr>
            <p:spPr bwMode="auto">
              <a:xfrm>
                <a:off x="188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2" name="Oval 1656"/>
              <p:cNvSpPr>
                <a:spLocks noChangeArrowheads="1"/>
              </p:cNvSpPr>
              <p:nvPr/>
            </p:nvSpPr>
            <p:spPr bwMode="auto">
              <a:xfrm>
                <a:off x="27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3" name="Oval 1657"/>
              <p:cNvSpPr>
                <a:spLocks noChangeArrowheads="1"/>
              </p:cNvSpPr>
              <p:nvPr/>
            </p:nvSpPr>
            <p:spPr bwMode="auto">
              <a:xfrm>
                <a:off x="1526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4" name="Oval 1658"/>
              <p:cNvSpPr>
                <a:spLocks noChangeArrowheads="1"/>
              </p:cNvSpPr>
              <p:nvPr/>
            </p:nvSpPr>
            <p:spPr bwMode="auto">
              <a:xfrm>
                <a:off x="17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5" name="Oval 1659"/>
              <p:cNvSpPr>
                <a:spLocks noChangeArrowheads="1"/>
              </p:cNvSpPr>
              <p:nvPr/>
            </p:nvSpPr>
            <p:spPr bwMode="auto">
              <a:xfrm>
                <a:off x="16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6" name="Oval 1660"/>
              <p:cNvSpPr>
                <a:spLocks noChangeArrowheads="1"/>
              </p:cNvSpPr>
              <p:nvPr/>
            </p:nvSpPr>
            <p:spPr bwMode="auto">
              <a:xfrm>
                <a:off x="14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7" name="Oval 1661"/>
              <p:cNvSpPr>
                <a:spLocks noChangeArrowheads="1"/>
              </p:cNvSpPr>
              <p:nvPr/>
            </p:nvSpPr>
            <p:spPr bwMode="auto">
              <a:xfrm>
                <a:off x="1320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8" name="Oval 1662"/>
              <p:cNvSpPr>
                <a:spLocks noChangeArrowheads="1"/>
              </p:cNvSpPr>
              <p:nvPr/>
            </p:nvSpPr>
            <p:spPr bwMode="auto">
              <a:xfrm>
                <a:off x="16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19" name="Oval 1663"/>
              <p:cNvSpPr>
                <a:spLocks noChangeArrowheads="1"/>
              </p:cNvSpPr>
              <p:nvPr/>
            </p:nvSpPr>
            <p:spPr bwMode="auto">
              <a:xfrm>
                <a:off x="219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0" name="Oval 1664"/>
              <p:cNvSpPr>
                <a:spLocks noChangeArrowheads="1"/>
              </p:cNvSpPr>
              <p:nvPr/>
            </p:nvSpPr>
            <p:spPr bwMode="auto">
              <a:xfrm>
                <a:off x="1159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1" name="Oval 1665"/>
              <p:cNvSpPr>
                <a:spLocks noChangeArrowheads="1"/>
              </p:cNvSpPr>
              <p:nvPr/>
            </p:nvSpPr>
            <p:spPr bwMode="auto">
              <a:xfrm>
                <a:off x="158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2" name="Oval 1666"/>
              <p:cNvSpPr>
                <a:spLocks noChangeArrowheads="1"/>
              </p:cNvSpPr>
              <p:nvPr/>
            </p:nvSpPr>
            <p:spPr bwMode="auto">
              <a:xfrm>
                <a:off x="20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3" name="Oval 1667"/>
              <p:cNvSpPr>
                <a:spLocks noChangeArrowheads="1"/>
              </p:cNvSpPr>
              <p:nvPr/>
            </p:nvSpPr>
            <p:spPr bwMode="auto">
              <a:xfrm>
                <a:off x="17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4" name="Oval 1668"/>
              <p:cNvSpPr>
                <a:spLocks noChangeArrowheads="1"/>
              </p:cNvSpPr>
              <p:nvPr/>
            </p:nvSpPr>
            <p:spPr bwMode="auto">
              <a:xfrm>
                <a:off x="441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5" name="Oval 1669"/>
              <p:cNvSpPr>
                <a:spLocks noChangeArrowheads="1"/>
              </p:cNvSpPr>
              <p:nvPr/>
            </p:nvSpPr>
            <p:spPr bwMode="auto">
              <a:xfrm>
                <a:off x="1606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6" name="Oval 1670"/>
              <p:cNvSpPr>
                <a:spLocks noChangeArrowheads="1"/>
              </p:cNvSpPr>
              <p:nvPr/>
            </p:nvSpPr>
            <p:spPr bwMode="auto">
              <a:xfrm>
                <a:off x="187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7" name="Oval 1671"/>
              <p:cNvSpPr>
                <a:spLocks noChangeArrowheads="1"/>
              </p:cNvSpPr>
              <p:nvPr/>
            </p:nvSpPr>
            <p:spPr bwMode="auto">
              <a:xfrm>
                <a:off x="167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8" name="Oval 1672"/>
              <p:cNvSpPr>
                <a:spLocks noChangeArrowheads="1"/>
              </p:cNvSpPr>
              <p:nvPr/>
            </p:nvSpPr>
            <p:spPr bwMode="auto">
              <a:xfrm>
                <a:off x="95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29" name="Oval 1673"/>
              <p:cNvSpPr>
                <a:spLocks noChangeArrowheads="1"/>
              </p:cNvSpPr>
              <p:nvPr/>
            </p:nvSpPr>
            <p:spPr bwMode="auto">
              <a:xfrm>
                <a:off x="125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0" name="Oval 1674"/>
              <p:cNvSpPr>
                <a:spLocks noChangeArrowheads="1"/>
              </p:cNvSpPr>
              <p:nvPr/>
            </p:nvSpPr>
            <p:spPr bwMode="auto">
              <a:xfrm>
                <a:off x="14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1" name="Oval 1675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2" name="Oval 1676"/>
              <p:cNvSpPr>
                <a:spLocks noChangeArrowheads="1"/>
              </p:cNvSpPr>
              <p:nvPr/>
            </p:nvSpPr>
            <p:spPr bwMode="auto">
              <a:xfrm>
                <a:off x="1714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3" name="Oval 1677"/>
              <p:cNvSpPr>
                <a:spLocks noChangeArrowheads="1"/>
              </p:cNvSpPr>
              <p:nvPr/>
            </p:nvSpPr>
            <p:spPr bwMode="auto">
              <a:xfrm>
                <a:off x="1323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4" name="Oval 1678"/>
              <p:cNvSpPr>
                <a:spLocks noChangeArrowheads="1"/>
              </p:cNvSpPr>
              <p:nvPr/>
            </p:nvSpPr>
            <p:spPr bwMode="auto">
              <a:xfrm>
                <a:off x="22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5" name="Oval 1679"/>
              <p:cNvSpPr>
                <a:spLocks noChangeArrowheads="1"/>
              </p:cNvSpPr>
              <p:nvPr/>
            </p:nvSpPr>
            <p:spPr bwMode="auto">
              <a:xfrm>
                <a:off x="15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6" name="Oval 1680"/>
              <p:cNvSpPr>
                <a:spLocks noChangeArrowheads="1"/>
              </p:cNvSpPr>
              <p:nvPr/>
            </p:nvSpPr>
            <p:spPr bwMode="auto">
              <a:xfrm>
                <a:off x="201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7" name="Oval 1681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8" name="Oval 1682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39" name="Oval 1683"/>
              <p:cNvSpPr>
                <a:spLocks noChangeArrowheads="1"/>
              </p:cNvSpPr>
              <p:nvPr/>
            </p:nvSpPr>
            <p:spPr bwMode="auto">
              <a:xfrm>
                <a:off x="1833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0" name="Oval 1684"/>
              <p:cNvSpPr>
                <a:spLocks noChangeArrowheads="1"/>
              </p:cNvSpPr>
              <p:nvPr/>
            </p:nvSpPr>
            <p:spPr bwMode="auto">
              <a:xfrm>
                <a:off x="2552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1" name="Oval 1685"/>
              <p:cNvSpPr>
                <a:spLocks noChangeArrowheads="1"/>
              </p:cNvSpPr>
              <p:nvPr/>
            </p:nvSpPr>
            <p:spPr bwMode="auto">
              <a:xfrm>
                <a:off x="20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2" name="Oval 1686"/>
              <p:cNvSpPr>
                <a:spLocks noChangeArrowheads="1"/>
              </p:cNvSpPr>
              <p:nvPr/>
            </p:nvSpPr>
            <p:spPr bwMode="auto">
              <a:xfrm>
                <a:off x="26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3" name="Oval 1687"/>
              <p:cNvSpPr>
                <a:spLocks noChangeArrowheads="1"/>
              </p:cNvSpPr>
              <p:nvPr/>
            </p:nvSpPr>
            <p:spPr bwMode="auto">
              <a:xfrm>
                <a:off x="144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4" name="Oval 1688"/>
              <p:cNvSpPr>
                <a:spLocks noChangeArrowheads="1"/>
              </p:cNvSpPr>
              <p:nvPr/>
            </p:nvSpPr>
            <p:spPr bwMode="auto">
              <a:xfrm>
                <a:off x="13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5" name="Oval 1689"/>
              <p:cNvSpPr>
                <a:spLocks noChangeArrowheads="1"/>
              </p:cNvSpPr>
              <p:nvPr/>
            </p:nvSpPr>
            <p:spPr bwMode="auto">
              <a:xfrm>
                <a:off x="179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6" name="Oval 1690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7" name="Oval 1691"/>
              <p:cNvSpPr>
                <a:spLocks noChangeArrowheads="1"/>
              </p:cNvSpPr>
              <p:nvPr/>
            </p:nvSpPr>
            <p:spPr bwMode="auto">
              <a:xfrm>
                <a:off x="14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8" name="Oval 1692"/>
              <p:cNvSpPr>
                <a:spLocks noChangeArrowheads="1"/>
              </p:cNvSpPr>
              <p:nvPr/>
            </p:nvSpPr>
            <p:spPr bwMode="auto">
              <a:xfrm>
                <a:off x="16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49" name="Oval 1693"/>
              <p:cNvSpPr>
                <a:spLocks noChangeArrowheads="1"/>
              </p:cNvSpPr>
              <p:nvPr/>
            </p:nvSpPr>
            <p:spPr bwMode="auto">
              <a:xfrm>
                <a:off x="126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0" name="Oval 1694"/>
              <p:cNvSpPr>
                <a:spLocks noChangeArrowheads="1"/>
              </p:cNvSpPr>
              <p:nvPr/>
            </p:nvSpPr>
            <p:spPr bwMode="auto">
              <a:xfrm>
                <a:off x="15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1" name="Oval 1695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2" name="Oval 1696"/>
              <p:cNvSpPr>
                <a:spLocks noChangeArrowheads="1"/>
              </p:cNvSpPr>
              <p:nvPr/>
            </p:nvSpPr>
            <p:spPr bwMode="auto">
              <a:xfrm>
                <a:off x="17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3" name="Oval 1697"/>
              <p:cNvSpPr>
                <a:spLocks noChangeArrowheads="1"/>
              </p:cNvSpPr>
              <p:nvPr/>
            </p:nvSpPr>
            <p:spPr bwMode="auto">
              <a:xfrm>
                <a:off x="19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4" name="Oval 1698"/>
              <p:cNvSpPr>
                <a:spLocks noChangeArrowheads="1"/>
              </p:cNvSpPr>
              <p:nvPr/>
            </p:nvSpPr>
            <p:spPr bwMode="auto">
              <a:xfrm>
                <a:off x="21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5" name="Oval 1699"/>
              <p:cNvSpPr>
                <a:spLocks noChangeArrowheads="1"/>
              </p:cNvSpPr>
              <p:nvPr/>
            </p:nvSpPr>
            <p:spPr bwMode="auto">
              <a:xfrm>
                <a:off x="152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6" name="Oval 1700"/>
              <p:cNvSpPr>
                <a:spLocks noChangeArrowheads="1"/>
              </p:cNvSpPr>
              <p:nvPr/>
            </p:nvSpPr>
            <p:spPr bwMode="auto">
              <a:xfrm>
                <a:off x="172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7" name="Oval 1701"/>
              <p:cNvSpPr>
                <a:spLocks noChangeArrowheads="1"/>
              </p:cNvSpPr>
              <p:nvPr/>
            </p:nvSpPr>
            <p:spPr bwMode="auto">
              <a:xfrm>
                <a:off x="29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8" name="Oval 1702"/>
              <p:cNvSpPr>
                <a:spLocks noChangeArrowheads="1"/>
              </p:cNvSpPr>
              <p:nvPr/>
            </p:nvSpPr>
            <p:spPr bwMode="auto">
              <a:xfrm>
                <a:off x="293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59" name="Oval 1703"/>
              <p:cNvSpPr>
                <a:spLocks noChangeArrowheads="1"/>
              </p:cNvSpPr>
              <p:nvPr/>
            </p:nvSpPr>
            <p:spPr bwMode="auto">
              <a:xfrm>
                <a:off x="211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0" name="Oval 1704"/>
              <p:cNvSpPr>
                <a:spLocks noChangeArrowheads="1"/>
              </p:cNvSpPr>
              <p:nvPr/>
            </p:nvSpPr>
            <p:spPr bwMode="auto">
              <a:xfrm>
                <a:off x="363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1" name="Oval 1705"/>
              <p:cNvSpPr>
                <a:spLocks noChangeArrowheads="1"/>
              </p:cNvSpPr>
              <p:nvPr/>
            </p:nvSpPr>
            <p:spPr bwMode="auto">
              <a:xfrm>
                <a:off x="246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2" name="Oval 1706"/>
              <p:cNvSpPr>
                <a:spLocks noChangeArrowheads="1"/>
              </p:cNvSpPr>
              <p:nvPr/>
            </p:nvSpPr>
            <p:spPr bwMode="auto">
              <a:xfrm>
                <a:off x="297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3" name="Oval 1707"/>
              <p:cNvSpPr>
                <a:spLocks noChangeArrowheads="1"/>
              </p:cNvSpPr>
              <p:nvPr/>
            </p:nvSpPr>
            <p:spPr bwMode="auto">
              <a:xfrm>
                <a:off x="231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4" name="Oval 1708"/>
              <p:cNvSpPr>
                <a:spLocks noChangeArrowheads="1"/>
              </p:cNvSpPr>
              <p:nvPr/>
            </p:nvSpPr>
            <p:spPr bwMode="auto">
              <a:xfrm>
                <a:off x="27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5" name="Oval 1709"/>
              <p:cNvSpPr>
                <a:spLocks noChangeArrowheads="1"/>
              </p:cNvSpPr>
              <p:nvPr/>
            </p:nvSpPr>
            <p:spPr bwMode="auto">
              <a:xfrm>
                <a:off x="211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6" name="Oval 1710"/>
              <p:cNvSpPr>
                <a:spLocks noChangeArrowheads="1"/>
              </p:cNvSpPr>
              <p:nvPr/>
            </p:nvSpPr>
            <p:spPr bwMode="auto">
              <a:xfrm>
                <a:off x="4266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7" name="Oval 1711"/>
              <p:cNvSpPr>
                <a:spLocks noChangeArrowheads="1"/>
              </p:cNvSpPr>
              <p:nvPr/>
            </p:nvSpPr>
            <p:spPr bwMode="auto">
              <a:xfrm>
                <a:off x="273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8" name="Oval 1712"/>
              <p:cNvSpPr>
                <a:spLocks noChangeArrowheads="1"/>
              </p:cNvSpPr>
              <p:nvPr/>
            </p:nvSpPr>
            <p:spPr bwMode="auto">
              <a:xfrm>
                <a:off x="25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69" name="Oval 1713"/>
              <p:cNvSpPr>
                <a:spLocks noChangeArrowheads="1"/>
              </p:cNvSpPr>
              <p:nvPr/>
            </p:nvSpPr>
            <p:spPr bwMode="auto">
              <a:xfrm>
                <a:off x="34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0" name="Oval 1714"/>
              <p:cNvSpPr>
                <a:spLocks noChangeArrowheads="1"/>
              </p:cNvSpPr>
              <p:nvPr/>
            </p:nvSpPr>
            <p:spPr bwMode="auto">
              <a:xfrm>
                <a:off x="40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1" name="Oval 1715"/>
              <p:cNvSpPr>
                <a:spLocks noChangeArrowheads="1"/>
              </p:cNvSpPr>
              <p:nvPr/>
            </p:nvSpPr>
            <p:spPr bwMode="auto">
              <a:xfrm>
                <a:off x="284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2" name="Oval 1716"/>
              <p:cNvSpPr>
                <a:spLocks noChangeArrowheads="1"/>
              </p:cNvSpPr>
              <p:nvPr/>
            </p:nvSpPr>
            <p:spPr bwMode="auto">
              <a:xfrm>
                <a:off x="303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3" name="Oval 1717"/>
              <p:cNvSpPr>
                <a:spLocks noChangeArrowheads="1"/>
              </p:cNvSpPr>
              <p:nvPr/>
            </p:nvSpPr>
            <p:spPr bwMode="auto">
              <a:xfrm>
                <a:off x="161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4" name="Oval 1718"/>
              <p:cNvSpPr>
                <a:spLocks noChangeArrowheads="1"/>
              </p:cNvSpPr>
              <p:nvPr/>
            </p:nvSpPr>
            <p:spPr bwMode="auto">
              <a:xfrm>
                <a:off x="247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5" name="Oval 1719"/>
              <p:cNvSpPr>
                <a:spLocks noChangeArrowheads="1"/>
              </p:cNvSpPr>
              <p:nvPr/>
            </p:nvSpPr>
            <p:spPr bwMode="auto">
              <a:xfrm>
                <a:off x="28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6" name="Oval 1720"/>
              <p:cNvSpPr>
                <a:spLocks noChangeArrowheads="1"/>
              </p:cNvSpPr>
              <p:nvPr/>
            </p:nvSpPr>
            <p:spPr bwMode="auto">
              <a:xfrm>
                <a:off x="23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7" name="Oval 1721"/>
              <p:cNvSpPr>
                <a:spLocks noChangeArrowheads="1"/>
              </p:cNvSpPr>
              <p:nvPr/>
            </p:nvSpPr>
            <p:spPr bwMode="auto">
              <a:xfrm>
                <a:off x="3414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8" name="Oval 1722"/>
              <p:cNvSpPr>
                <a:spLocks noChangeArrowheads="1"/>
              </p:cNvSpPr>
              <p:nvPr/>
            </p:nvSpPr>
            <p:spPr bwMode="auto">
              <a:xfrm>
                <a:off x="22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79" name="Oval 1723"/>
              <p:cNvSpPr>
                <a:spLocks noChangeArrowheads="1"/>
              </p:cNvSpPr>
              <p:nvPr/>
            </p:nvSpPr>
            <p:spPr bwMode="auto">
              <a:xfrm>
                <a:off x="28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0" name="Oval 1724"/>
              <p:cNvSpPr>
                <a:spLocks noChangeArrowheads="1"/>
              </p:cNvSpPr>
              <p:nvPr/>
            </p:nvSpPr>
            <p:spPr bwMode="auto">
              <a:xfrm>
                <a:off x="28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1" name="Oval 1725"/>
              <p:cNvSpPr>
                <a:spLocks noChangeArrowheads="1"/>
              </p:cNvSpPr>
              <p:nvPr/>
            </p:nvSpPr>
            <p:spPr bwMode="auto">
              <a:xfrm>
                <a:off x="240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2" name="Oval 1726"/>
              <p:cNvSpPr>
                <a:spLocks noChangeArrowheads="1"/>
              </p:cNvSpPr>
              <p:nvPr/>
            </p:nvSpPr>
            <p:spPr bwMode="auto">
              <a:xfrm>
                <a:off x="33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3" name="Oval 1727"/>
              <p:cNvSpPr>
                <a:spLocks noChangeArrowheads="1"/>
              </p:cNvSpPr>
              <p:nvPr/>
            </p:nvSpPr>
            <p:spPr bwMode="auto">
              <a:xfrm>
                <a:off x="18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4" name="Oval 1728"/>
              <p:cNvSpPr>
                <a:spLocks noChangeArrowheads="1"/>
              </p:cNvSpPr>
              <p:nvPr/>
            </p:nvSpPr>
            <p:spPr bwMode="auto">
              <a:xfrm>
                <a:off x="160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5" name="Oval 1729"/>
              <p:cNvSpPr>
                <a:spLocks noChangeArrowheads="1"/>
              </p:cNvSpPr>
              <p:nvPr/>
            </p:nvSpPr>
            <p:spPr bwMode="auto">
              <a:xfrm>
                <a:off x="16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6" name="Oval 1730"/>
              <p:cNvSpPr>
                <a:spLocks noChangeArrowheads="1"/>
              </p:cNvSpPr>
              <p:nvPr/>
            </p:nvSpPr>
            <p:spPr bwMode="auto">
              <a:xfrm>
                <a:off x="35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7" name="Oval 1731"/>
              <p:cNvSpPr>
                <a:spLocks noChangeArrowheads="1"/>
              </p:cNvSpPr>
              <p:nvPr/>
            </p:nvSpPr>
            <p:spPr bwMode="auto">
              <a:xfrm>
                <a:off x="1414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8" name="Oval 1732"/>
              <p:cNvSpPr>
                <a:spLocks noChangeArrowheads="1"/>
              </p:cNvSpPr>
              <p:nvPr/>
            </p:nvSpPr>
            <p:spPr bwMode="auto">
              <a:xfrm>
                <a:off x="2768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89" name="Oval 1733"/>
              <p:cNvSpPr>
                <a:spLocks noChangeArrowheads="1"/>
              </p:cNvSpPr>
              <p:nvPr/>
            </p:nvSpPr>
            <p:spPr bwMode="auto">
              <a:xfrm>
                <a:off x="1910" y="352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0" name="Oval 1734"/>
              <p:cNvSpPr>
                <a:spLocks noChangeArrowheads="1"/>
              </p:cNvSpPr>
              <p:nvPr/>
            </p:nvSpPr>
            <p:spPr bwMode="auto">
              <a:xfrm>
                <a:off x="12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1" name="Oval 1735"/>
              <p:cNvSpPr>
                <a:spLocks noChangeArrowheads="1"/>
              </p:cNvSpPr>
              <p:nvPr/>
            </p:nvSpPr>
            <p:spPr bwMode="auto">
              <a:xfrm>
                <a:off x="1114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2" name="Oval 1736"/>
              <p:cNvSpPr>
                <a:spLocks noChangeArrowheads="1"/>
              </p:cNvSpPr>
              <p:nvPr/>
            </p:nvSpPr>
            <p:spPr bwMode="auto">
              <a:xfrm>
                <a:off x="19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3" name="Oval 1737"/>
              <p:cNvSpPr>
                <a:spLocks noChangeArrowheads="1"/>
              </p:cNvSpPr>
              <p:nvPr/>
            </p:nvSpPr>
            <p:spPr bwMode="auto">
              <a:xfrm>
                <a:off x="169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4" name="Oval 1738"/>
              <p:cNvSpPr>
                <a:spLocks noChangeArrowheads="1"/>
              </p:cNvSpPr>
              <p:nvPr/>
            </p:nvSpPr>
            <p:spPr bwMode="auto">
              <a:xfrm>
                <a:off x="17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5" name="Oval 1739"/>
              <p:cNvSpPr>
                <a:spLocks noChangeArrowheads="1"/>
              </p:cNvSpPr>
              <p:nvPr/>
            </p:nvSpPr>
            <p:spPr bwMode="auto">
              <a:xfrm>
                <a:off x="18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6" name="Oval 1740"/>
              <p:cNvSpPr>
                <a:spLocks noChangeArrowheads="1"/>
              </p:cNvSpPr>
              <p:nvPr/>
            </p:nvSpPr>
            <p:spPr bwMode="auto">
              <a:xfrm>
                <a:off x="18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7" name="Oval 1741"/>
              <p:cNvSpPr>
                <a:spLocks noChangeArrowheads="1"/>
              </p:cNvSpPr>
              <p:nvPr/>
            </p:nvSpPr>
            <p:spPr bwMode="auto">
              <a:xfrm>
                <a:off x="1892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8" name="Oval 1742"/>
              <p:cNvSpPr>
                <a:spLocks noChangeArrowheads="1"/>
              </p:cNvSpPr>
              <p:nvPr/>
            </p:nvSpPr>
            <p:spPr bwMode="auto">
              <a:xfrm>
                <a:off x="1253" y="343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99" name="Oval 1743"/>
              <p:cNvSpPr>
                <a:spLocks noChangeArrowheads="1"/>
              </p:cNvSpPr>
              <p:nvPr/>
            </p:nvSpPr>
            <p:spPr bwMode="auto">
              <a:xfrm>
                <a:off x="21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0" name="Oval 1744"/>
              <p:cNvSpPr>
                <a:spLocks noChangeArrowheads="1"/>
              </p:cNvSpPr>
              <p:nvPr/>
            </p:nvSpPr>
            <p:spPr bwMode="auto">
              <a:xfrm>
                <a:off x="12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1" name="Oval 1745"/>
              <p:cNvSpPr>
                <a:spLocks noChangeArrowheads="1"/>
              </p:cNvSpPr>
              <p:nvPr/>
            </p:nvSpPr>
            <p:spPr bwMode="auto">
              <a:xfrm>
                <a:off x="1725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2" name="Oval 1746"/>
              <p:cNvSpPr>
                <a:spLocks noChangeArrowheads="1"/>
              </p:cNvSpPr>
              <p:nvPr/>
            </p:nvSpPr>
            <p:spPr bwMode="auto">
              <a:xfrm>
                <a:off x="1585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3" name="Oval 1747"/>
              <p:cNvSpPr>
                <a:spLocks noChangeArrowheads="1"/>
              </p:cNvSpPr>
              <p:nvPr/>
            </p:nvSpPr>
            <p:spPr bwMode="auto">
              <a:xfrm>
                <a:off x="1738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4" name="Oval 1748"/>
              <p:cNvSpPr>
                <a:spLocks noChangeArrowheads="1"/>
              </p:cNvSpPr>
              <p:nvPr/>
            </p:nvSpPr>
            <p:spPr bwMode="auto">
              <a:xfrm>
                <a:off x="33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5" name="Oval 1749"/>
              <p:cNvSpPr>
                <a:spLocks noChangeArrowheads="1"/>
              </p:cNvSpPr>
              <p:nvPr/>
            </p:nvSpPr>
            <p:spPr bwMode="auto">
              <a:xfrm>
                <a:off x="14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6" name="Oval 1750"/>
              <p:cNvSpPr>
                <a:spLocks noChangeArrowheads="1"/>
              </p:cNvSpPr>
              <p:nvPr/>
            </p:nvSpPr>
            <p:spPr bwMode="auto">
              <a:xfrm>
                <a:off x="203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7" name="Oval 1751"/>
              <p:cNvSpPr>
                <a:spLocks noChangeArrowheads="1"/>
              </p:cNvSpPr>
              <p:nvPr/>
            </p:nvSpPr>
            <p:spPr bwMode="auto">
              <a:xfrm>
                <a:off x="1707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8" name="Oval 1752"/>
              <p:cNvSpPr>
                <a:spLocks noChangeArrowheads="1"/>
              </p:cNvSpPr>
              <p:nvPr/>
            </p:nvSpPr>
            <p:spPr bwMode="auto">
              <a:xfrm>
                <a:off x="1634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09" name="Oval 1753"/>
              <p:cNvSpPr>
                <a:spLocks noChangeArrowheads="1"/>
              </p:cNvSpPr>
              <p:nvPr/>
            </p:nvSpPr>
            <p:spPr bwMode="auto">
              <a:xfrm>
                <a:off x="1435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0" name="Oval 1754"/>
              <p:cNvSpPr>
                <a:spLocks noChangeArrowheads="1"/>
              </p:cNvSpPr>
              <p:nvPr/>
            </p:nvSpPr>
            <p:spPr bwMode="auto">
              <a:xfrm>
                <a:off x="176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1" name="Oval 1755"/>
              <p:cNvSpPr>
                <a:spLocks noChangeArrowheads="1"/>
              </p:cNvSpPr>
              <p:nvPr/>
            </p:nvSpPr>
            <p:spPr bwMode="auto">
              <a:xfrm>
                <a:off x="134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2" name="Oval 1756"/>
              <p:cNvSpPr>
                <a:spLocks noChangeArrowheads="1"/>
              </p:cNvSpPr>
              <p:nvPr/>
            </p:nvSpPr>
            <p:spPr bwMode="auto">
              <a:xfrm>
                <a:off x="1718" y="3536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3" name="Oval 1757"/>
              <p:cNvSpPr>
                <a:spLocks noChangeArrowheads="1"/>
              </p:cNvSpPr>
              <p:nvPr/>
            </p:nvSpPr>
            <p:spPr bwMode="auto">
              <a:xfrm>
                <a:off x="1142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4" name="Oval 1758"/>
              <p:cNvSpPr>
                <a:spLocks noChangeArrowheads="1"/>
              </p:cNvSpPr>
              <p:nvPr/>
            </p:nvSpPr>
            <p:spPr bwMode="auto">
              <a:xfrm>
                <a:off x="1533" y="3522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5" name="Oval 1759"/>
              <p:cNvSpPr>
                <a:spLocks noChangeArrowheads="1"/>
              </p:cNvSpPr>
              <p:nvPr/>
            </p:nvSpPr>
            <p:spPr bwMode="auto">
              <a:xfrm>
                <a:off x="14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6" name="Oval 1760"/>
              <p:cNvSpPr>
                <a:spLocks noChangeArrowheads="1"/>
              </p:cNvSpPr>
              <p:nvPr/>
            </p:nvSpPr>
            <p:spPr bwMode="auto">
              <a:xfrm>
                <a:off x="155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7" name="Oval 1761"/>
              <p:cNvSpPr>
                <a:spLocks noChangeArrowheads="1"/>
              </p:cNvSpPr>
              <p:nvPr/>
            </p:nvSpPr>
            <p:spPr bwMode="auto">
              <a:xfrm>
                <a:off x="16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8" name="Oval 1762"/>
              <p:cNvSpPr>
                <a:spLocks noChangeArrowheads="1"/>
              </p:cNvSpPr>
              <p:nvPr/>
            </p:nvSpPr>
            <p:spPr bwMode="auto">
              <a:xfrm>
                <a:off x="147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19" name="Oval 1763"/>
              <p:cNvSpPr>
                <a:spLocks noChangeArrowheads="1"/>
              </p:cNvSpPr>
              <p:nvPr/>
            </p:nvSpPr>
            <p:spPr bwMode="auto">
              <a:xfrm>
                <a:off x="362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0" name="Oval 1764"/>
              <p:cNvSpPr>
                <a:spLocks noChangeArrowheads="1"/>
              </p:cNvSpPr>
              <p:nvPr/>
            </p:nvSpPr>
            <p:spPr bwMode="auto">
              <a:xfrm>
                <a:off x="10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1" name="Oval 1765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2" name="Oval 1766"/>
              <p:cNvSpPr>
                <a:spLocks noChangeArrowheads="1"/>
              </p:cNvSpPr>
              <p:nvPr/>
            </p:nvSpPr>
            <p:spPr bwMode="auto">
              <a:xfrm>
                <a:off x="107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3" name="Oval 1767"/>
              <p:cNvSpPr>
                <a:spLocks noChangeArrowheads="1"/>
              </p:cNvSpPr>
              <p:nvPr/>
            </p:nvSpPr>
            <p:spPr bwMode="auto">
              <a:xfrm>
                <a:off x="18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4" name="Oval 1768"/>
              <p:cNvSpPr>
                <a:spLocks noChangeArrowheads="1"/>
              </p:cNvSpPr>
              <p:nvPr/>
            </p:nvSpPr>
            <p:spPr bwMode="auto">
              <a:xfrm>
                <a:off x="22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5" name="Oval 1769"/>
              <p:cNvSpPr>
                <a:spLocks noChangeArrowheads="1"/>
              </p:cNvSpPr>
              <p:nvPr/>
            </p:nvSpPr>
            <p:spPr bwMode="auto">
              <a:xfrm>
                <a:off x="26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6" name="Oval 1770"/>
              <p:cNvSpPr>
                <a:spLocks noChangeArrowheads="1"/>
              </p:cNvSpPr>
              <p:nvPr/>
            </p:nvSpPr>
            <p:spPr bwMode="auto">
              <a:xfrm>
                <a:off x="23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7" name="Oval 1771"/>
              <p:cNvSpPr>
                <a:spLocks noChangeArrowheads="1"/>
              </p:cNvSpPr>
              <p:nvPr/>
            </p:nvSpPr>
            <p:spPr bwMode="auto">
              <a:xfrm>
                <a:off x="1347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8" name="Oval 1772"/>
              <p:cNvSpPr>
                <a:spLocks noChangeArrowheads="1"/>
              </p:cNvSpPr>
              <p:nvPr/>
            </p:nvSpPr>
            <p:spPr bwMode="auto">
              <a:xfrm>
                <a:off x="214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29" name="Oval 1773"/>
              <p:cNvSpPr>
                <a:spLocks noChangeArrowheads="1"/>
              </p:cNvSpPr>
              <p:nvPr/>
            </p:nvSpPr>
            <p:spPr bwMode="auto">
              <a:xfrm>
                <a:off x="1526" y="3434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0" name="Oval 1774"/>
              <p:cNvSpPr>
                <a:spLocks noChangeArrowheads="1"/>
              </p:cNvSpPr>
              <p:nvPr/>
            </p:nvSpPr>
            <p:spPr bwMode="auto">
              <a:xfrm>
                <a:off x="2067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1" name="Oval 1775"/>
              <p:cNvSpPr>
                <a:spLocks noChangeArrowheads="1"/>
              </p:cNvSpPr>
              <p:nvPr/>
            </p:nvSpPr>
            <p:spPr bwMode="auto">
              <a:xfrm>
                <a:off x="132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2" name="Oval 1776"/>
              <p:cNvSpPr>
                <a:spLocks noChangeArrowheads="1"/>
              </p:cNvSpPr>
              <p:nvPr/>
            </p:nvSpPr>
            <p:spPr bwMode="auto">
              <a:xfrm>
                <a:off x="145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3" name="Oval 1777"/>
              <p:cNvSpPr>
                <a:spLocks noChangeArrowheads="1"/>
              </p:cNvSpPr>
              <p:nvPr/>
            </p:nvSpPr>
            <p:spPr bwMode="auto">
              <a:xfrm>
                <a:off x="1375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4" name="Oval 1778"/>
              <p:cNvSpPr>
                <a:spLocks noChangeArrowheads="1"/>
              </p:cNvSpPr>
              <p:nvPr/>
            </p:nvSpPr>
            <p:spPr bwMode="auto">
              <a:xfrm>
                <a:off x="2852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5" name="Oval 1779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6" name="Oval 1780"/>
              <p:cNvSpPr>
                <a:spLocks noChangeArrowheads="1"/>
              </p:cNvSpPr>
              <p:nvPr/>
            </p:nvSpPr>
            <p:spPr bwMode="auto">
              <a:xfrm>
                <a:off x="192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7" name="Oval 1781"/>
              <p:cNvSpPr>
                <a:spLocks noChangeArrowheads="1"/>
              </p:cNvSpPr>
              <p:nvPr/>
            </p:nvSpPr>
            <p:spPr bwMode="auto">
              <a:xfrm>
                <a:off x="2887" y="31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8" name="Oval 1782"/>
              <p:cNvSpPr>
                <a:spLocks noChangeArrowheads="1"/>
              </p:cNvSpPr>
              <p:nvPr/>
            </p:nvSpPr>
            <p:spPr bwMode="auto">
              <a:xfrm>
                <a:off x="195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39" name="Oval 1783"/>
              <p:cNvSpPr>
                <a:spLocks noChangeArrowheads="1"/>
              </p:cNvSpPr>
              <p:nvPr/>
            </p:nvSpPr>
            <p:spPr bwMode="auto">
              <a:xfrm>
                <a:off x="1721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0" name="Oval 1784"/>
              <p:cNvSpPr>
                <a:spLocks noChangeArrowheads="1"/>
              </p:cNvSpPr>
              <p:nvPr/>
            </p:nvSpPr>
            <p:spPr bwMode="auto">
              <a:xfrm>
                <a:off x="222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1" name="Oval 1785"/>
              <p:cNvSpPr>
                <a:spLocks noChangeArrowheads="1"/>
              </p:cNvSpPr>
              <p:nvPr/>
            </p:nvSpPr>
            <p:spPr bwMode="auto">
              <a:xfrm>
                <a:off x="1745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2" name="Oval 1786"/>
              <p:cNvSpPr>
                <a:spLocks noChangeArrowheads="1"/>
              </p:cNvSpPr>
              <p:nvPr/>
            </p:nvSpPr>
            <p:spPr bwMode="auto">
              <a:xfrm>
                <a:off x="2213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3" name="Oval 1787"/>
              <p:cNvSpPr>
                <a:spLocks noChangeArrowheads="1"/>
              </p:cNvSpPr>
              <p:nvPr/>
            </p:nvSpPr>
            <p:spPr bwMode="auto">
              <a:xfrm>
                <a:off x="1054" y="337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4" name="Oval 1788"/>
              <p:cNvSpPr>
                <a:spLocks noChangeArrowheads="1"/>
              </p:cNvSpPr>
              <p:nvPr/>
            </p:nvSpPr>
            <p:spPr bwMode="auto">
              <a:xfrm>
                <a:off x="1543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5" name="Oval 1789"/>
              <p:cNvSpPr>
                <a:spLocks noChangeArrowheads="1"/>
              </p:cNvSpPr>
              <p:nvPr/>
            </p:nvSpPr>
            <p:spPr bwMode="auto">
              <a:xfrm>
                <a:off x="156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6" name="Oval 1790"/>
              <p:cNvSpPr>
                <a:spLocks noChangeArrowheads="1"/>
              </p:cNvSpPr>
              <p:nvPr/>
            </p:nvSpPr>
            <p:spPr bwMode="auto">
              <a:xfrm>
                <a:off x="2870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7" name="Oval 1791"/>
              <p:cNvSpPr>
                <a:spLocks noChangeArrowheads="1"/>
              </p:cNvSpPr>
              <p:nvPr/>
            </p:nvSpPr>
            <p:spPr bwMode="auto">
              <a:xfrm>
                <a:off x="40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8" name="Oval 1792"/>
              <p:cNvSpPr>
                <a:spLocks noChangeArrowheads="1"/>
              </p:cNvSpPr>
              <p:nvPr/>
            </p:nvSpPr>
            <p:spPr bwMode="auto">
              <a:xfrm>
                <a:off x="188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49" name="Oval 1793"/>
              <p:cNvSpPr>
                <a:spLocks noChangeArrowheads="1"/>
              </p:cNvSpPr>
              <p:nvPr/>
            </p:nvSpPr>
            <p:spPr bwMode="auto">
              <a:xfrm>
                <a:off x="1389" y="27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0" name="Oval 1794"/>
              <p:cNvSpPr>
                <a:spLocks noChangeArrowheads="1"/>
              </p:cNvSpPr>
              <p:nvPr/>
            </p:nvSpPr>
            <p:spPr bwMode="auto">
              <a:xfrm>
                <a:off x="1309" y="322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1" name="Oval 1795"/>
              <p:cNvSpPr>
                <a:spLocks noChangeArrowheads="1"/>
              </p:cNvSpPr>
              <p:nvPr/>
            </p:nvSpPr>
            <p:spPr bwMode="auto">
              <a:xfrm>
                <a:off x="1805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2" name="Oval 1796"/>
              <p:cNvSpPr>
                <a:spLocks noChangeArrowheads="1"/>
              </p:cNvSpPr>
              <p:nvPr/>
            </p:nvSpPr>
            <p:spPr bwMode="auto">
              <a:xfrm>
                <a:off x="26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3" name="Oval 1797"/>
              <p:cNvSpPr>
                <a:spLocks noChangeArrowheads="1"/>
              </p:cNvSpPr>
              <p:nvPr/>
            </p:nvSpPr>
            <p:spPr bwMode="auto">
              <a:xfrm>
                <a:off x="14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4" name="Oval 1798"/>
              <p:cNvSpPr>
                <a:spLocks noChangeArrowheads="1"/>
              </p:cNvSpPr>
              <p:nvPr/>
            </p:nvSpPr>
            <p:spPr bwMode="auto">
              <a:xfrm>
                <a:off x="23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5" name="Oval 1799"/>
              <p:cNvSpPr>
                <a:spLocks noChangeArrowheads="1"/>
              </p:cNvSpPr>
              <p:nvPr/>
            </p:nvSpPr>
            <p:spPr bwMode="auto">
              <a:xfrm>
                <a:off x="1393" y="334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6" name="Oval 1800"/>
              <p:cNvSpPr>
                <a:spLocks noChangeArrowheads="1"/>
              </p:cNvSpPr>
              <p:nvPr/>
            </p:nvSpPr>
            <p:spPr bwMode="auto">
              <a:xfrm>
                <a:off x="1550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7" name="Oval 1801"/>
              <p:cNvSpPr>
                <a:spLocks noChangeArrowheads="1"/>
              </p:cNvSpPr>
              <p:nvPr/>
            </p:nvSpPr>
            <p:spPr bwMode="auto">
              <a:xfrm>
                <a:off x="11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8" name="Oval 1802"/>
              <p:cNvSpPr>
                <a:spLocks noChangeArrowheads="1"/>
              </p:cNvSpPr>
              <p:nvPr/>
            </p:nvSpPr>
            <p:spPr bwMode="auto">
              <a:xfrm>
                <a:off x="23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59" name="Oval 1803"/>
              <p:cNvSpPr>
                <a:spLocks noChangeArrowheads="1"/>
              </p:cNvSpPr>
              <p:nvPr/>
            </p:nvSpPr>
            <p:spPr bwMode="auto">
              <a:xfrm>
                <a:off x="126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0" name="Oval 1804"/>
              <p:cNvSpPr>
                <a:spLocks noChangeArrowheads="1"/>
              </p:cNvSpPr>
              <p:nvPr/>
            </p:nvSpPr>
            <p:spPr bwMode="auto">
              <a:xfrm>
                <a:off x="1403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1" name="Oval 1805"/>
              <p:cNvSpPr>
                <a:spLocks noChangeArrowheads="1"/>
              </p:cNvSpPr>
              <p:nvPr/>
            </p:nvSpPr>
            <p:spPr bwMode="auto">
              <a:xfrm>
                <a:off x="164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2" name="Oval 1806"/>
              <p:cNvSpPr>
                <a:spLocks noChangeArrowheads="1"/>
              </p:cNvSpPr>
              <p:nvPr/>
            </p:nvSpPr>
            <p:spPr bwMode="auto">
              <a:xfrm>
                <a:off x="119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3" name="Oval 1807"/>
              <p:cNvSpPr>
                <a:spLocks noChangeArrowheads="1"/>
              </p:cNvSpPr>
              <p:nvPr/>
            </p:nvSpPr>
            <p:spPr bwMode="auto">
              <a:xfrm>
                <a:off x="15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4" name="Oval 1808"/>
              <p:cNvSpPr>
                <a:spLocks noChangeArrowheads="1"/>
              </p:cNvSpPr>
              <p:nvPr/>
            </p:nvSpPr>
            <p:spPr bwMode="auto">
              <a:xfrm>
                <a:off x="285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5" name="Oval 1809"/>
              <p:cNvSpPr>
                <a:spLocks noChangeArrowheads="1"/>
              </p:cNvSpPr>
              <p:nvPr/>
            </p:nvSpPr>
            <p:spPr bwMode="auto">
              <a:xfrm>
                <a:off x="260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6" name="Oval 1810"/>
              <p:cNvSpPr>
                <a:spLocks noChangeArrowheads="1"/>
              </p:cNvSpPr>
              <p:nvPr/>
            </p:nvSpPr>
            <p:spPr bwMode="auto">
              <a:xfrm>
                <a:off x="2398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7" name="Oval 1811"/>
              <p:cNvSpPr>
                <a:spLocks noChangeArrowheads="1"/>
              </p:cNvSpPr>
              <p:nvPr/>
            </p:nvSpPr>
            <p:spPr bwMode="auto">
              <a:xfrm>
                <a:off x="1606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68" name="Oval 1812"/>
              <p:cNvSpPr>
                <a:spLocks noChangeArrowheads="1"/>
              </p:cNvSpPr>
              <p:nvPr/>
            </p:nvSpPr>
            <p:spPr bwMode="auto">
              <a:xfrm>
                <a:off x="20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3" name="Group 2014"/>
            <p:cNvGrpSpPr>
              <a:grpSpLocks/>
            </p:cNvGrpSpPr>
            <p:nvPr/>
          </p:nvGrpSpPr>
          <p:grpSpPr bwMode="auto">
            <a:xfrm>
              <a:off x="841" y="2516"/>
              <a:ext cx="3551" cy="1065"/>
              <a:chOff x="841" y="2516"/>
              <a:chExt cx="3551" cy="1065"/>
            </a:xfrm>
          </p:grpSpPr>
          <p:sp>
            <p:nvSpPr>
              <p:cNvPr id="2569" name="Oval 1814"/>
              <p:cNvSpPr>
                <a:spLocks noChangeArrowheads="1"/>
              </p:cNvSpPr>
              <p:nvPr/>
            </p:nvSpPr>
            <p:spPr bwMode="auto">
              <a:xfrm>
                <a:off x="169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0" name="Oval 1815"/>
              <p:cNvSpPr>
                <a:spLocks noChangeArrowheads="1"/>
              </p:cNvSpPr>
              <p:nvPr/>
            </p:nvSpPr>
            <p:spPr bwMode="auto">
              <a:xfrm>
                <a:off x="144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1" name="Oval 1816"/>
              <p:cNvSpPr>
                <a:spLocks noChangeArrowheads="1"/>
              </p:cNvSpPr>
              <p:nvPr/>
            </p:nvSpPr>
            <p:spPr bwMode="auto">
              <a:xfrm>
                <a:off x="29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2" name="Oval 1817"/>
              <p:cNvSpPr>
                <a:spLocks noChangeArrowheads="1"/>
              </p:cNvSpPr>
              <p:nvPr/>
            </p:nvSpPr>
            <p:spPr bwMode="auto">
              <a:xfrm>
                <a:off x="1574" y="3407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3" name="Oval 1818"/>
              <p:cNvSpPr>
                <a:spLocks noChangeArrowheads="1"/>
              </p:cNvSpPr>
              <p:nvPr/>
            </p:nvSpPr>
            <p:spPr bwMode="auto">
              <a:xfrm>
                <a:off x="9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4" name="Oval 1819"/>
              <p:cNvSpPr>
                <a:spLocks noChangeArrowheads="1"/>
              </p:cNvSpPr>
              <p:nvPr/>
            </p:nvSpPr>
            <p:spPr bwMode="auto">
              <a:xfrm>
                <a:off x="1239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5" name="Oval 1820"/>
              <p:cNvSpPr>
                <a:spLocks noChangeArrowheads="1"/>
              </p:cNvSpPr>
              <p:nvPr/>
            </p:nvSpPr>
            <p:spPr bwMode="auto">
              <a:xfrm>
                <a:off x="261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6" name="Oval 1821"/>
              <p:cNvSpPr>
                <a:spLocks noChangeArrowheads="1"/>
              </p:cNvSpPr>
              <p:nvPr/>
            </p:nvSpPr>
            <p:spPr bwMode="auto">
              <a:xfrm>
                <a:off x="1278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7" name="Oval 1822"/>
              <p:cNvSpPr>
                <a:spLocks noChangeArrowheads="1"/>
              </p:cNvSpPr>
              <p:nvPr/>
            </p:nvSpPr>
            <p:spPr bwMode="auto">
              <a:xfrm>
                <a:off x="1114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8" name="Oval 1823"/>
              <p:cNvSpPr>
                <a:spLocks noChangeArrowheads="1"/>
              </p:cNvSpPr>
              <p:nvPr/>
            </p:nvSpPr>
            <p:spPr bwMode="auto">
              <a:xfrm>
                <a:off x="127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79" name="Oval 1824"/>
              <p:cNvSpPr>
                <a:spLocks noChangeArrowheads="1"/>
              </p:cNvSpPr>
              <p:nvPr/>
            </p:nvSpPr>
            <p:spPr bwMode="auto">
              <a:xfrm>
                <a:off x="1068" y="346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0" name="Oval 1825"/>
              <p:cNvSpPr>
                <a:spLocks noChangeArrowheads="1"/>
              </p:cNvSpPr>
              <p:nvPr/>
            </p:nvSpPr>
            <p:spPr bwMode="auto">
              <a:xfrm>
                <a:off x="1253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1" name="Oval 1826"/>
              <p:cNvSpPr>
                <a:spLocks noChangeArrowheads="1"/>
              </p:cNvSpPr>
              <p:nvPr/>
            </p:nvSpPr>
            <p:spPr bwMode="auto">
              <a:xfrm>
                <a:off x="23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2" name="Oval 1827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3" name="Oval 1828"/>
              <p:cNvSpPr>
                <a:spLocks noChangeArrowheads="1"/>
              </p:cNvSpPr>
              <p:nvPr/>
            </p:nvSpPr>
            <p:spPr bwMode="auto">
              <a:xfrm>
                <a:off x="13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4" name="Oval 1829"/>
              <p:cNvSpPr>
                <a:spLocks noChangeArrowheads="1"/>
              </p:cNvSpPr>
              <p:nvPr/>
            </p:nvSpPr>
            <p:spPr bwMode="auto">
              <a:xfrm>
                <a:off x="1613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5" name="Oval 1830"/>
              <p:cNvSpPr>
                <a:spLocks noChangeArrowheads="1"/>
              </p:cNvSpPr>
              <p:nvPr/>
            </p:nvSpPr>
            <p:spPr bwMode="auto">
              <a:xfrm>
                <a:off x="18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6" name="Oval 1831"/>
              <p:cNvSpPr>
                <a:spLocks noChangeArrowheads="1"/>
              </p:cNvSpPr>
              <p:nvPr/>
            </p:nvSpPr>
            <p:spPr bwMode="auto">
              <a:xfrm>
                <a:off x="182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7" name="Oval 1832"/>
              <p:cNvSpPr>
                <a:spLocks noChangeArrowheads="1"/>
              </p:cNvSpPr>
              <p:nvPr/>
            </p:nvSpPr>
            <p:spPr bwMode="auto">
              <a:xfrm>
                <a:off x="26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8" name="Oval 1833"/>
              <p:cNvSpPr>
                <a:spLocks noChangeArrowheads="1"/>
              </p:cNvSpPr>
              <p:nvPr/>
            </p:nvSpPr>
            <p:spPr bwMode="auto">
              <a:xfrm>
                <a:off x="101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89" name="Oval 1834"/>
              <p:cNvSpPr>
                <a:spLocks noChangeArrowheads="1"/>
              </p:cNvSpPr>
              <p:nvPr/>
            </p:nvSpPr>
            <p:spPr bwMode="auto">
              <a:xfrm>
                <a:off x="2119" y="335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0" name="Oval 1835"/>
              <p:cNvSpPr>
                <a:spLocks noChangeArrowheads="1"/>
              </p:cNvSpPr>
              <p:nvPr/>
            </p:nvSpPr>
            <p:spPr bwMode="auto">
              <a:xfrm>
                <a:off x="10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1" name="Oval 1836"/>
              <p:cNvSpPr>
                <a:spLocks noChangeArrowheads="1"/>
              </p:cNvSpPr>
              <p:nvPr/>
            </p:nvSpPr>
            <p:spPr bwMode="auto">
              <a:xfrm>
                <a:off x="21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2" name="Oval 1837"/>
              <p:cNvSpPr>
                <a:spLocks noChangeArrowheads="1"/>
              </p:cNvSpPr>
              <p:nvPr/>
            </p:nvSpPr>
            <p:spPr bwMode="auto">
              <a:xfrm>
                <a:off x="380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3" name="Oval 1838"/>
              <p:cNvSpPr>
                <a:spLocks noChangeArrowheads="1"/>
              </p:cNvSpPr>
              <p:nvPr/>
            </p:nvSpPr>
            <p:spPr bwMode="auto">
              <a:xfrm>
                <a:off x="31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4" name="Oval 1839"/>
              <p:cNvSpPr>
                <a:spLocks noChangeArrowheads="1"/>
              </p:cNvSpPr>
              <p:nvPr/>
            </p:nvSpPr>
            <p:spPr bwMode="auto">
              <a:xfrm>
                <a:off x="359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5" name="Oval 1840"/>
              <p:cNvSpPr>
                <a:spLocks noChangeArrowheads="1"/>
              </p:cNvSpPr>
              <p:nvPr/>
            </p:nvSpPr>
            <p:spPr bwMode="auto">
              <a:xfrm>
                <a:off x="1777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6" name="Oval 1841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7" name="Oval 1842"/>
              <p:cNvSpPr>
                <a:spLocks noChangeArrowheads="1"/>
              </p:cNvSpPr>
              <p:nvPr/>
            </p:nvSpPr>
            <p:spPr bwMode="auto">
              <a:xfrm>
                <a:off x="13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8" name="Oval 1843"/>
              <p:cNvSpPr>
                <a:spLocks noChangeArrowheads="1"/>
              </p:cNvSpPr>
              <p:nvPr/>
            </p:nvSpPr>
            <p:spPr bwMode="auto">
              <a:xfrm>
                <a:off x="1941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99" name="Oval 1844"/>
              <p:cNvSpPr>
                <a:spLocks noChangeArrowheads="1"/>
              </p:cNvSpPr>
              <p:nvPr/>
            </p:nvSpPr>
            <p:spPr bwMode="auto">
              <a:xfrm>
                <a:off x="19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0" name="Oval 1845"/>
              <p:cNvSpPr>
                <a:spLocks noChangeArrowheads="1"/>
              </p:cNvSpPr>
              <p:nvPr/>
            </p:nvSpPr>
            <p:spPr bwMode="auto">
              <a:xfrm>
                <a:off x="1700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1" name="Oval 1846"/>
              <p:cNvSpPr>
                <a:spLocks noChangeArrowheads="1"/>
              </p:cNvSpPr>
              <p:nvPr/>
            </p:nvSpPr>
            <p:spPr bwMode="auto">
              <a:xfrm>
                <a:off x="24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2" name="Oval 1847"/>
              <p:cNvSpPr>
                <a:spLocks noChangeArrowheads="1"/>
              </p:cNvSpPr>
              <p:nvPr/>
            </p:nvSpPr>
            <p:spPr bwMode="auto">
              <a:xfrm>
                <a:off x="22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3" name="Oval 1848"/>
              <p:cNvSpPr>
                <a:spLocks noChangeArrowheads="1"/>
              </p:cNvSpPr>
              <p:nvPr/>
            </p:nvSpPr>
            <p:spPr bwMode="auto">
              <a:xfrm>
                <a:off x="222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4" name="Oval 1849"/>
              <p:cNvSpPr>
                <a:spLocks noChangeArrowheads="1"/>
              </p:cNvSpPr>
              <p:nvPr/>
            </p:nvSpPr>
            <p:spPr bwMode="auto">
              <a:xfrm>
                <a:off x="20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5" name="Oval 1850"/>
              <p:cNvSpPr>
                <a:spLocks noChangeArrowheads="1"/>
              </p:cNvSpPr>
              <p:nvPr/>
            </p:nvSpPr>
            <p:spPr bwMode="auto">
              <a:xfrm>
                <a:off x="27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6" name="Oval 1851"/>
              <p:cNvSpPr>
                <a:spLocks noChangeArrowheads="1"/>
              </p:cNvSpPr>
              <p:nvPr/>
            </p:nvSpPr>
            <p:spPr bwMode="auto">
              <a:xfrm>
                <a:off x="187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7" name="Oval 1852"/>
              <p:cNvSpPr>
                <a:spLocks noChangeArrowheads="1"/>
              </p:cNvSpPr>
              <p:nvPr/>
            </p:nvSpPr>
            <p:spPr bwMode="auto">
              <a:xfrm>
                <a:off x="169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8" name="Oval 1853"/>
              <p:cNvSpPr>
                <a:spLocks noChangeArrowheads="1"/>
              </p:cNvSpPr>
              <p:nvPr/>
            </p:nvSpPr>
            <p:spPr bwMode="auto">
              <a:xfrm>
                <a:off x="11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09" name="Oval 1854"/>
              <p:cNvSpPr>
                <a:spLocks noChangeArrowheads="1"/>
              </p:cNvSpPr>
              <p:nvPr/>
            </p:nvSpPr>
            <p:spPr bwMode="auto">
              <a:xfrm>
                <a:off x="1267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0" name="Oval 1855"/>
              <p:cNvSpPr>
                <a:spLocks noChangeArrowheads="1"/>
              </p:cNvSpPr>
              <p:nvPr/>
            </p:nvSpPr>
            <p:spPr bwMode="auto">
              <a:xfrm>
                <a:off x="134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1" name="Oval 1856"/>
              <p:cNvSpPr>
                <a:spLocks noChangeArrowheads="1"/>
              </p:cNvSpPr>
              <p:nvPr/>
            </p:nvSpPr>
            <p:spPr bwMode="auto">
              <a:xfrm>
                <a:off x="175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2" name="Oval 1857"/>
              <p:cNvSpPr>
                <a:spLocks noChangeArrowheads="1"/>
              </p:cNvSpPr>
              <p:nvPr/>
            </p:nvSpPr>
            <p:spPr bwMode="auto">
              <a:xfrm>
                <a:off x="16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3" name="Oval 1858"/>
              <p:cNvSpPr>
                <a:spLocks noChangeArrowheads="1"/>
              </p:cNvSpPr>
              <p:nvPr/>
            </p:nvSpPr>
            <p:spPr bwMode="auto">
              <a:xfrm>
                <a:off x="1100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4" name="Oval 1859"/>
              <p:cNvSpPr>
                <a:spLocks noChangeArrowheads="1"/>
              </p:cNvSpPr>
              <p:nvPr/>
            </p:nvSpPr>
            <p:spPr bwMode="auto">
              <a:xfrm>
                <a:off x="1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5" name="Oval 1860"/>
              <p:cNvSpPr>
                <a:spLocks noChangeArrowheads="1"/>
              </p:cNvSpPr>
              <p:nvPr/>
            </p:nvSpPr>
            <p:spPr bwMode="auto">
              <a:xfrm>
                <a:off x="14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6" name="Oval 1861"/>
              <p:cNvSpPr>
                <a:spLocks noChangeArrowheads="1"/>
              </p:cNvSpPr>
              <p:nvPr/>
            </p:nvSpPr>
            <p:spPr bwMode="auto">
              <a:xfrm>
                <a:off x="134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7" name="Oval 1862"/>
              <p:cNvSpPr>
                <a:spLocks noChangeArrowheads="1"/>
              </p:cNvSpPr>
              <p:nvPr/>
            </p:nvSpPr>
            <p:spPr bwMode="auto">
              <a:xfrm>
                <a:off x="1735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8" name="Oval 1863"/>
              <p:cNvSpPr>
                <a:spLocks noChangeArrowheads="1"/>
              </p:cNvSpPr>
              <p:nvPr/>
            </p:nvSpPr>
            <p:spPr bwMode="auto">
              <a:xfrm>
                <a:off x="16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19" name="Oval 1864"/>
              <p:cNvSpPr>
                <a:spLocks noChangeArrowheads="1"/>
              </p:cNvSpPr>
              <p:nvPr/>
            </p:nvSpPr>
            <p:spPr bwMode="auto">
              <a:xfrm>
                <a:off x="17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0" name="Oval 1865"/>
              <p:cNvSpPr>
                <a:spLocks noChangeArrowheads="1"/>
              </p:cNvSpPr>
              <p:nvPr/>
            </p:nvSpPr>
            <p:spPr bwMode="auto">
              <a:xfrm>
                <a:off x="133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1" name="Oval 1866"/>
              <p:cNvSpPr>
                <a:spLocks noChangeArrowheads="1"/>
              </p:cNvSpPr>
              <p:nvPr/>
            </p:nvSpPr>
            <p:spPr bwMode="auto">
              <a:xfrm>
                <a:off x="22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2" name="Oval 1867"/>
              <p:cNvSpPr>
                <a:spLocks noChangeArrowheads="1"/>
              </p:cNvSpPr>
              <p:nvPr/>
            </p:nvSpPr>
            <p:spPr bwMode="auto">
              <a:xfrm>
                <a:off x="356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3" name="Oval 1868"/>
              <p:cNvSpPr>
                <a:spLocks noChangeArrowheads="1"/>
              </p:cNvSpPr>
              <p:nvPr/>
            </p:nvSpPr>
            <p:spPr bwMode="auto">
              <a:xfrm>
                <a:off x="226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4" name="Oval 1869"/>
              <p:cNvSpPr>
                <a:spLocks noChangeArrowheads="1"/>
              </p:cNvSpPr>
              <p:nvPr/>
            </p:nvSpPr>
            <p:spPr bwMode="auto">
              <a:xfrm>
                <a:off x="275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5" name="Oval 1870"/>
              <p:cNvSpPr>
                <a:spLocks noChangeArrowheads="1"/>
              </p:cNvSpPr>
              <p:nvPr/>
            </p:nvSpPr>
            <p:spPr bwMode="auto">
              <a:xfrm>
                <a:off x="2074" y="341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6" name="Oval 1871"/>
              <p:cNvSpPr>
                <a:spLocks noChangeArrowheads="1"/>
              </p:cNvSpPr>
              <p:nvPr/>
            </p:nvSpPr>
            <p:spPr bwMode="auto">
              <a:xfrm>
                <a:off x="43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7" name="Oval 1872"/>
              <p:cNvSpPr>
                <a:spLocks noChangeArrowheads="1"/>
              </p:cNvSpPr>
              <p:nvPr/>
            </p:nvSpPr>
            <p:spPr bwMode="auto">
              <a:xfrm>
                <a:off x="34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8" name="Oval 1873"/>
              <p:cNvSpPr>
                <a:spLocks noChangeArrowheads="1"/>
              </p:cNvSpPr>
              <p:nvPr/>
            </p:nvSpPr>
            <p:spPr bwMode="auto">
              <a:xfrm>
                <a:off x="41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29" name="Oval 1874"/>
              <p:cNvSpPr>
                <a:spLocks noChangeArrowheads="1"/>
              </p:cNvSpPr>
              <p:nvPr/>
            </p:nvSpPr>
            <p:spPr bwMode="auto">
              <a:xfrm>
                <a:off x="13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0" name="Oval 1875"/>
              <p:cNvSpPr>
                <a:spLocks noChangeArrowheads="1"/>
              </p:cNvSpPr>
              <p:nvPr/>
            </p:nvSpPr>
            <p:spPr bwMode="auto">
              <a:xfrm>
                <a:off x="1225" y="345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1" name="Oval 1876"/>
              <p:cNvSpPr>
                <a:spLocks noChangeArrowheads="1"/>
              </p:cNvSpPr>
              <p:nvPr/>
            </p:nvSpPr>
            <p:spPr bwMode="auto">
              <a:xfrm>
                <a:off x="29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2" name="Oval 1877"/>
              <p:cNvSpPr>
                <a:spLocks noChangeArrowheads="1"/>
              </p:cNvSpPr>
              <p:nvPr/>
            </p:nvSpPr>
            <p:spPr bwMode="auto">
              <a:xfrm>
                <a:off x="1211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3" name="Oval 1878"/>
              <p:cNvSpPr>
                <a:spLocks noChangeArrowheads="1"/>
              </p:cNvSpPr>
              <p:nvPr/>
            </p:nvSpPr>
            <p:spPr bwMode="auto">
              <a:xfrm>
                <a:off x="127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4" name="Oval 1879"/>
              <p:cNvSpPr>
                <a:spLocks noChangeArrowheads="1"/>
              </p:cNvSpPr>
              <p:nvPr/>
            </p:nvSpPr>
            <p:spPr bwMode="auto">
              <a:xfrm>
                <a:off x="343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5" name="Oval 1880"/>
              <p:cNvSpPr>
                <a:spLocks noChangeArrowheads="1"/>
              </p:cNvSpPr>
              <p:nvPr/>
            </p:nvSpPr>
            <p:spPr bwMode="auto">
              <a:xfrm>
                <a:off x="14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6" name="Oval 1881"/>
              <p:cNvSpPr>
                <a:spLocks noChangeArrowheads="1"/>
              </p:cNvSpPr>
              <p:nvPr/>
            </p:nvSpPr>
            <p:spPr bwMode="auto">
              <a:xfrm>
                <a:off x="213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7" name="Oval 1882"/>
              <p:cNvSpPr>
                <a:spLocks noChangeArrowheads="1"/>
              </p:cNvSpPr>
              <p:nvPr/>
            </p:nvSpPr>
            <p:spPr bwMode="auto">
              <a:xfrm>
                <a:off x="26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8" name="Oval 1883"/>
              <p:cNvSpPr>
                <a:spLocks noChangeArrowheads="1"/>
              </p:cNvSpPr>
              <p:nvPr/>
            </p:nvSpPr>
            <p:spPr bwMode="auto">
              <a:xfrm>
                <a:off x="1389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39" name="Oval 1884"/>
              <p:cNvSpPr>
                <a:spLocks noChangeArrowheads="1"/>
              </p:cNvSpPr>
              <p:nvPr/>
            </p:nvSpPr>
            <p:spPr bwMode="auto">
              <a:xfrm>
                <a:off x="1152" y="344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0" name="Oval 1885"/>
              <p:cNvSpPr>
                <a:spLocks noChangeArrowheads="1"/>
              </p:cNvSpPr>
              <p:nvPr/>
            </p:nvSpPr>
            <p:spPr bwMode="auto">
              <a:xfrm>
                <a:off x="1204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1" name="Oval 1886"/>
              <p:cNvSpPr>
                <a:spLocks noChangeArrowheads="1"/>
              </p:cNvSpPr>
              <p:nvPr/>
            </p:nvSpPr>
            <p:spPr bwMode="auto">
              <a:xfrm>
                <a:off x="1438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2" name="Oval 1887"/>
              <p:cNvSpPr>
                <a:spLocks noChangeArrowheads="1"/>
              </p:cNvSpPr>
              <p:nvPr/>
            </p:nvSpPr>
            <p:spPr bwMode="auto">
              <a:xfrm>
                <a:off x="2974" y="348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3" name="Oval 1888"/>
              <p:cNvSpPr>
                <a:spLocks noChangeArrowheads="1"/>
              </p:cNvSpPr>
              <p:nvPr/>
            </p:nvSpPr>
            <p:spPr bwMode="auto">
              <a:xfrm>
                <a:off x="20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4" name="Oval 1889"/>
              <p:cNvSpPr>
                <a:spLocks noChangeArrowheads="1"/>
              </p:cNvSpPr>
              <p:nvPr/>
            </p:nvSpPr>
            <p:spPr bwMode="auto">
              <a:xfrm>
                <a:off x="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5" name="Oval 1890"/>
              <p:cNvSpPr>
                <a:spLocks noChangeArrowheads="1"/>
              </p:cNvSpPr>
              <p:nvPr/>
            </p:nvSpPr>
            <p:spPr bwMode="auto">
              <a:xfrm>
                <a:off x="110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6" name="Oval 1891"/>
              <p:cNvSpPr>
                <a:spLocks noChangeArrowheads="1"/>
              </p:cNvSpPr>
              <p:nvPr/>
            </p:nvSpPr>
            <p:spPr bwMode="auto">
              <a:xfrm>
                <a:off x="263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7" name="Oval 1892"/>
              <p:cNvSpPr>
                <a:spLocks noChangeArrowheads="1"/>
              </p:cNvSpPr>
              <p:nvPr/>
            </p:nvSpPr>
            <p:spPr bwMode="auto">
              <a:xfrm>
                <a:off x="20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8" name="Oval 1893"/>
              <p:cNvSpPr>
                <a:spLocks noChangeArrowheads="1"/>
              </p:cNvSpPr>
              <p:nvPr/>
            </p:nvSpPr>
            <p:spPr bwMode="auto">
              <a:xfrm>
                <a:off x="17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49" name="Oval 1894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0" name="Oval 1895"/>
              <p:cNvSpPr>
                <a:spLocks noChangeArrowheads="1"/>
              </p:cNvSpPr>
              <p:nvPr/>
            </p:nvSpPr>
            <p:spPr bwMode="auto">
              <a:xfrm>
                <a:off x="4193" y="328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1" name="Oval 1896"/>
              <p:cNvSpPr>
                <a:spLocks noChangeArrowheads="1"/>
              </p:cNvSpPr>
              <p:nvPr/>
            </p:nvSpPr>
            <p:spPr bwMode="auto">
              <a:xfrm>
                <a:off x="4158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2" name="Oval 1897"/>
              <p:cNvSpPr>
                <a:spLocks noChangeArrowheads="1"/>
              </p:cNvSpPr>
              <p:nvPr/>
            </p:nvSpPr>
            <p:spPr bwMode="auto">
              <a:xfrm>
                <a:off x="1805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3" name="Oval 1898"/>
              <p:cNvSpPr>
                <a:spLocks noChangeArrowheads="1"/>
              </p:cNvSpPr>
              <p:nvPr/>
            </p:nvSpPr>
            <p:spPr bwMode="auto">
              <a:xfrm>
                <a:off x="28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4" name="Oval 1899"/>
              <p:cNvSpPr>
                <a:spLocks noChangeArrowheads="1"/>
              </p:cNvSpPr>
              <p:nvPr/>
            </p:nvSpPr>
            <p:spPr bwMode="auto">
              <a:xfrm>
                <a:off x="1260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5" name="Oval 1900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6" name="Oval 1901"/>
              <p:cNvSpPr>
                <a:spLocks noChangeArrowheads="1"/>
              </p:cNvSpPr>
              <p:nvPr/>
            </p:nvSpPr>
            <p:spPr bwMode="auto">
              <a:xfrm>
                <a:off x="13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7" name="Oval 1902"/>
              <p:cNvSpPr>
                <a:spLocks noChangeArrowheads="1"/>
              </p:cNvSpPr>
              <p:nvPr/>
            </p:nvSpPr>
            <p:spPr bwMode="auto">
              <a:xfrm>
                <a:off x="1162" y="351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8" name="Oval 1903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59" name="Oval 1904"/>
              <p:cNvSpPr>
                <a:spLocks noChangeArrowheads="1"/>
              </p:cNvSpPr>
              <p:nvPr/>
            </p:nvSpPr>
            <p:spPr bwMode="auto">
              <a:xfrm>
                <a:off x="36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0" name="Oval 1905"/>
              <p:cNvSpPr>
                <a:spLocks noChangeArrowheads="1"/>
              </p:cNvSpPr>
              <p:nvPr/>
            </p:nvSpPr>
            <p:spPr bwMode="auto">
              <a:xfrm>
                <a:off x="20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1" name="Oval 1906"/>
              <p:cNvSpPr>
                <a:spLocks noChangeArrowheads="1"/>
              </p:cNvSpPr>
              <p:nvPr/>
            </p:nvSpPr>
            <p:spPr bwMode="auto">
              <a:xfrm>
                <a:off x="1142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2" name="Oval 1907"/>
              <p:cNvSpPr>
                <a:spLocks noChangeArrowheads="1"/>
              </p:cNvSpPr>
              <p:nvPr/>
            </p:nvSpPr>
            <p:spPr bwMode="auto">
              <a:xfrm>
                <a:off x="11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3" name="Oval 1908"/>
              <p:cNvSpPr>
                <a:spLocks noChangeArrowheads="1"/>
              </p:cNvSpPr>
              <p:nvPr/>
            </p:nvSpPr>
            <p:spPr bwMode="auto">
              <a:xfrm>
                <a:off x="122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4" name="Oval 1909"/>
              <p:cNvSpPr>
                <a:spLocks noChangeArrowheads="1"/>
              </p:cNvSpPr>
              <p:nvPr/>
            </p:nvSpPr>
            <p:spPr bwMode="auto">
              <a:xfrm>
                <a:off x="97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5" name="Oval 1910"/>
              <p:cNvSpPr>
                <a:spLocks noChangeArrowheads="1"/>
              </p:cNvSpPr>
              <p:nvPr/>
            </p:nvSpPr>
            <p:spPr bwMode="auto">
              <a:xfrm>
                <a:off x="17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6" name="Oval 1911"/>
              <p:cNvSpPr>
                <a:spLocks noChangeArrowheads="1"/>
              </p:cNvSpPr>
              <p:nvPr/>
            </p:nvSpPr>
            <p:spPr bwMode="auto">
              <a:xfrm>
                <a:off x="258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7" name="Oval 1912"/>
              <p:cNvSpPr>
                <a:spLocks noChangeArrowheads="1"/>
              </p:cNvSpPr>
              <p:nvPr/>
            </p:nvSpPr>
            <p:spPr bwMode="auto">
              <a:xfrm>
                <a:off x="257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8" name="Oval 1913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69" name="Oval 1914"/>
              <p:cNvSpPr>
                <a:spLocks noChangeArrowheads="1"/>
              </p:cNvSpPr>
              <p:nvPr/>
            </p:nvSpPr>
            <p:spPr bwMode="auto">
              <a:xfrm>
                <a:off x="1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0" name="Oval 1915"/>
              <p:cNvSpPr>
                <a:spLocks noChangeArrowheads="1"/>
              </p:cNvSpPr>
              <p:nvPr/>
            </p:nvSpPr>
            <p:spPr bwMode="auto">
              <a:xfrm>
                <a:off x="20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1" name="Oval 1916"/>
              <p:cNvSpPr>
                <a:spLocks noChangeArrowheads="1"/>
              </p:cNvSpPr>
              <p:nvPr/>
            </p:nvSpPr>
            <p:spPr bwMode="auto">
              <a:xfrm>
                <a:off x="288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2" name="Oval 1917"/>
              <p:cNvSpPr>
                <a:spLocks noChangeArrowheads="1"/>
              </p:cNvSpPr>
              <p:nvPr/>
            </p:nvSpPr>
            <p:spPr bwMode="auto">
              <a:xfrm>
                <a:off x="176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3" name="Oval 1918"/>
              <p:cNvSpPr>
                <a:spLocks noChangeArrowheads="1"/>
              </p:cNvSpPr>
              <p:nvPr/>
            </p:nvSpPr>
            <p:spPr bwMode="auto">
              <a:xfrm>
                <a:off x="28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4" name="Oval 1919"/>
              <p:cNvSpPr>
                <a:spLocks noChangeArrowheads="1"/>
              </p:cNvSpPr>
              <p:nvPr/>
            </p:nvSpPr>
            <p:spPr bwMode="auto">
              <a:xfrm>
                <a:off x="1857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5" name="Oval 1920"/>
              <p:cNvSpPr>
                <a:spLocks noChangeArrowheads="1"/>
              </p:cNvSpPr>
              <p:nvPr/>
            </p:nvSpPr>
            <p:spPr bwMode="auto">
              <a:xfrm>
                <a:off x="228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6" name="Oval 1921"/>
              <p:cNvSpPr>
                <a:spLocks noChangeArrowheads="1"/>
              </p:cNvSpPr>
              <p:nvPr/>
            </p:nvSpPr>
            <p:spPr bwMode="auto">
              <a:xfrm>
                <a:off x="323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7" name="Oval 1922"/>
              <p:cNvSpPr>
                <a:spLocks noChangeArrowheads="1"/>
              </p:cNvSpPr>
              <p:nvPr/>
            </p:nvSpPr>
            <p:spPr bwMode="auto">
              <a:xfrm>
                <a:off x="167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8" name="Oval 1923"/>
              <p:cNvSpPr>
                <a:spLocks noChangeArrowheads="1"/>
              </p:cNvSpPr>
              <p:nvPr/>
            </p:nvSpPr>
            <p:spPr bwMode="auto">
              <a:xfrm>
                <a:off x="160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79" name="Oval 1924"/>
              <p:cNvSpPr>
                <a:spLocks noChangeArrowheads="1"/>
              </p:cNvSpPr>
              <p:nvPr/>
            </p:nvSpPr>
            <p:spPr bwMode="auto">
              <a:xfrm>
                <a:off x="205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0" name="Oval 1925"/>
              <p:cNvSpPr>
                <a:spLocks noChangeArrowheads="1"/>
              </p:cNvSpPr>
              <p:nvPr/>
            </p:nvSpPr>
            <p:spPr bwMode="auto">
              <a:xfrm>
                <a:off x="1550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1" name="Oval 1926"/>
              <p:cNvSpPr>
                <a:spLocks noChangeArrowheads="1"/>
              </p:cNvSpPr>
              <p:nvPr/>
            </p:nvSpPr>
            <p:spPr bwMode="auto">
              <a:xfrm>
                <a:off x="1103" y="299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2" name="Oval 1927"/>
              <p:cNvSpPr>
                <a:spLocks noChangeArrowheads="1"/>
              </p:cNvSpPr>
              <p:nvPr/>
            </p:nvSpPr>
            <p:spPr bwMode="auto">
              <a:xfrm>
                <a:off x="126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3" name="Oval 1928"/>
              <p:cNvSpPr>
                <a:spLocks noChangeArrowheads="1"/>
              </p:cNvSpPr>
              <p:nvPr/>
            </p:nvSpPr>
            <p:spPr bwMode="auto">
              <a:xfrm>
                <a:off x="1149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4" name="Oval 1929"/>
              <p:cNvSpPr>
                <a:spLocks noChangeArrowheads="1"/>
              </p:cNvSpPr>
              <p:nvPr/>
            </p:nvSpPr>
            <p:spPr bwMode="auto">
              <a:xfrm>
                <a:off x="26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5" name="Oval 1930"/>
              <p:cNvSpPr>
                <a:spLocks noChangeArrowheads="1"/>
              </p:cNvSpPr>
              <p:nvPr/>
            </p:nvSpPr>
            <p:spPr bwMode="auto">
              <a:xfrm>
                <a:off x="1669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6" name="Oval 1931"/>
              <p:cNvSpPr>
                <a:spLocks noChangeArrowheads="1"/>
              </p:cNvSpPr>
              <p:nvPr/>
            </p:nvSpPr>
            <p:spPr bwMode="auto">
              <a:xfrm>
                <a:off x="13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7" name="Oval 1932"/>
              <p:cNvSpPr>
                <a:spLocks noChangeArrowheads="1"/>
              </p:cNvSpPr>
              <p:nvPr/>
            </p:nvSpPr>
            <p:spPr bwMode="auto">
              <a:xfrm>
                <a:off x="137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8" name="Oval 1933"/>
              <p:cNvSpPr>
                <a:spLocks noChangeArrowheads="1"/>
              </p:cNvSpPr>
              <p:nvPr/>
            </p:nvSpPr>
            <p:spPr bwMode="auto">
              <a:xfrm>
                <a:off x="29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89" name="Oval 1934"/>
              <p:cNvSpPr>
                <a:spLocks noChangeArrowheads="1"/>
              </p:cNvSpPr>
              <p:nvPr/>
            </p:nvSpPr>
            <p:spPr bwMode="auto">
              <a:xfrm>
                <a:off x="2168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0" name="Oval 1935"/>
              <p:cNvSpPr>
                <a:spLocks noChangeArrowheads="1"/>
              </p:cNvSpPr>
              <p:nvPr/>
            </p:nvSpPr>
            <p:spPr bwMode="auto">
              <a:xfrm>
                <a:off x="11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1" name="Oval 1936"/>
              <p:cNvSpPr>
                <a:spLocks noChangeArrowheads="1"/>
              </p:cNvSpPr>
              <p:nvPr/>
            </p:nvSpPr>
            <p:spPr bwMode="auto">
              <a:xfrm>
                <a:off x="1512" y="346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2" name="Oval 1937"/>
              <p:cNvSpPr>
                <a:spLocks noChangeArrowheads="1"/>
              </p:cNvSpPr>
              <p:nvPr/>
            </p:nvSpPr>
            <p:spPr bwMode="auto">
              <a:xfrm>
                <a:off x="25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3" name="Oval 1938"/>
              <p:cNvSpPr>
                <a:spLocks noChangeArrowheads="1"/>
              </p:cNvSpPr>
              <p:nvPr/>
            </p:nvSpPr>
            <p:spPr bwMode="auto">
              <a:xfrm>
                <a:off x="26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4" name="Oval 1939"/>
              <p:cNvSpPr>
                <a:spLocks noChangeArrowheads="1"/>
              </p:cNvSpPr>
              <p:nvPr/>
            </p:nvSpPr>
            <p:spPr bwMode="auto">
              <a:xfrm>
                <a:off x="149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5" name="Oval 1940"/>
              <p:cNvSpPr>
                <a:spLocks noChangeArrowheads="1"/>
              </p:cNvSpPr>
              <p:nvPr/>
            </p:nvSpPr>
            <p:spPr bwMode="auto">
              <a:xfrm>
                <a:off x="19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6" name="Oval 1941"/>
              <p:cNvSpPr>
                <a:spLocks noChangeArrowheads="1"/>
              </p:cNvSpPr>
              <p:nvPr/>
            </p:nvSpPr>
            <p:spPr bwMode="auto">
              <a:xfrm>
                <a:off x="148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7" name="Oval 1942"/>
              <p:cNvSpPr>
                <a:spLocks noChangeArrowheads="1"/>
              </p:cNvSpPr>
              <p:nvPr/>
            </p:nvSpPr>
            <p:spPr bwMode="auto">
              <a:xfrm>
                <a:off x="1637" y="265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8" name="Oval 1943"/>
              <p:cNvSpPr>
                <a:spLocks noChangeArrowheads="1"/>
              </p:cNvSpPr>
              <p:nvPr/>
            </p:nvSpPr>
            <p:spPr bwMode="auto">
              <a:xfrm>
                <a:off x="282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99" name="Oval 1944"/>
              <p:cNvSpPr>
                <a:spLocks noChangeArrowheads="1"/>
              </p:cNvSpPr>
              <p:nvPr/>
            </p:nvSpPr>
            <p:spPr bwMode="auto">
              <a:xfrm>
                <a:off x="135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0" name="Oval 1945"/>
              <p:cNvSpPr>
                <a:spLocks noChangeArrowheads="1"/>
              </p:cNvSpPr>
              <p:nvPr/>
            </p:nvSpPr>
            <p:spPr bwMode="auto">
              <a:xfrm>
                <a:off x="210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1" name="Oval 1946"/>
              <p:cNvSpPr>
                <a:spLocks noChangeArrowheads="1"/>
              </p:cNvSpPr>
              <p:nvPr/>
            </p:nvSpPr>
            <p:spPr bwMode="auto">
              <a:xfrm>
                <a:off x="187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2" name="Oval 1947"/>
              <p:cNvSpPr>
                <a:spLocks noChangeArrowheads="1"/>
              </p:cNvSpPr>
              <p:nvPr/>
            </p:nvSpPr>
            <p:spPr bwMode="auto">
              <a:xfrm>
                <a:off x="362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3" name="Oval 1948"/>
              <p:cNvSpPr>
                <a:spLocks noChangeArrowheads="1"/>
              </p:cNvSpPr>
              <p:nvPr/>
            </p:nvSpPr>
            <p:spPr bwMode="auto">
              <a:xfrm>
                <a:off x="20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4" name="Oval 1949"/>
              <p:cNvSpPr>
                <a:spLocks noChangeArrowheads="1"/>
              </p:cNvSpPr>
              <p:nvPr/>
            </p:nvSpPr>
            <p:spPr bwMode="auto">
              <a:xfrm>
                <a:off x="32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5" name="Oval 1950"/>
              <p:cNvSpPr>
                <a:spLocks noChangeArrowheads="1"/>
              </p:cNvSpPr>
              <p:nvPr/>
            </p:nvSpPr>
            <p:spPr bwMode="auto">
              <a:xfrm>
                <a:off x="21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6" name="Oval 1951"/>
              <p:cNvSpPr>
                <a:spLocks noChangeArrowheads="1"/>
              </p:cNvSpPr>
              <p:nvPr/>
            </p:nvSpPr>
            <p:spPr bwMode="auto">
              <a:xfrm>
                <a:off x="1571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7" name="Oval 1952"/>
              <p:cNvSpPr>
                <a:spLocks noChangeArrowheads="1"/>
              </p:cNvSpPr>
              <p:nvPr/>
            </p:nvSpPr>
            <p:spPr bwMode="auto">
              <a:xfrm>
                <a:off x="140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8" name="Oval 1953"/>
              <p:cNvSpPr>
                <a:spLocks noChangeArrowheads="1"/>
              </p:cNvSpPr>
              <p:nvPr/>
            </p:nvSpPr>
            <p:spPr bwMode="auto">
              <a:xfrm>
                <a:off x="36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09" name="Oval 1954"/>
              <p:cNvSpPr>
                <a:spLocks noChangeArrowheads="1"/>
              </p:cNvSpPr>
              <p:nvPr/>
            </p:nvSpPr>
            <p:spPr bwMode="auto">
              <a:xfrm>
                <a:off x="22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0" name="Oval 1955"/>
              <p:cNvSpPr>
                <a:spLocks noChangeArrowheads="1"/>
              </p:cNvSpPr>
              <p:nvPr/>
            </p:nvSpPr>
            <p:spPr bwMode="auto">
              <a:xfrm>
                <a:off x="2011" y="348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1" name="Oval 1956"/>
              <p:cNvSpPr>
                <a:spLocks noChangeArrowheads="1"/>
              </p:cNvSpPr>
              <p:nvPr/>
            </p:nvSpPr>
            <p:spPr bwMode="auto">
              <a:xfrm>
                <a:off x="31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2" name="Oval 1957"/>
              <p:cNvSpPr>
                <a:spLocks noChangeArrowheads="1"/>
              </p:cNvSpPr>
              <p:nvPr/>
            </p:nvSpPr>
            <p:spPr bwMode="auto">
              <a:xfrm>
                <a:off x="1676" y="347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3" name="Oval 1958"/>
              <p:cNvSpPr>
                <a:spLocks noChangeArrowheads="1"/>
              </p:cNvSpPr>
              <p:nvPr/>
            </p:nvSpPr>
            <p:spPr bwMode="auto">
              <a:xfrm>
                <a:off x="224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4" name="Oval 1959"/>
              <p:cNvSpPr>
                <a:spLocks noChangeArrowheads="1"/>
              </p:cNvSpPr>
              <p:nvPr/>
            </p:nvSpPr>
            <p:spPr bwMode="auto">
              <a:xfrm>
                <a:off x="984" y="251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5" name="Oval 1960"/>
              <p:cNvSpPr>
                <a:spLocks noChangeArrowheads="1"/>
              </p:cNvSpPr>
              <p:nvPr/>
            </p:nvSpPr>
            <p:spPr bwMode="auto">
              <a:xfrm>
                <a:off x="153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6" name="Oval 1961"/>
              <p:cNvSpPr>
                <a:spLocks noChangeArrowheads="1"/>
              </p:cNvSpPr>
              <p:nvPr/>
            </p:nvSpPr>
            <p:spPr bwMode="auto">
              <a:xfrm>
                <a:off x="18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7" name="Oval 1962"/>
              <p:cNvSpPr>
                <a:spLocks noChangeArrowheads="1"/>
              </p:cNvSpPr>
              <p:nvPr/>
            </p:nvSpPr>
            <p:spPr bwMode="auto">
              <a:xfrm>
                <a:off x="172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8" name="Oval 1963"/>
              <p:cNvSpPr>
                <a:spLocks noChangeArrowheads="1"/>
              </p:cNvSpPr>
              <p:nvPr/>
            </p:nvSpPr>
            <p:spPr bwMode="auto">
              <a:xfrm>
                <a:off x="212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19" name="Oval 1964"/>
              <p:cNvSpPr>
                <a:spLocks noChangeArrowheads="1"/>
              </p:cNvSpPr>
              <p:nvPr/>
            </p:nvSpPr>
            <p:spPr bwMode="auto">
              <a:xfrm>
                <a:off x="2234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0" name="Oval 1965"/>
              <p:cNvSpPr>
                <a:spLocks noChangeArrowheads="1"/>
              </p:cNvSpPr>
              <p:nvPr/>
            </p:nvSpPr>
            <p:spPr bwMode="auto">
              <a:xfrm>
                <a:off x="130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1" name="Oval 1966"/>
              <p:cNvSpPr>
                <a:spLocks noChangeArrowheads="1"/>
              </p:cNvSpPr>
              <p:nvPr/>
            </p:nvSpPr>
            <p:spPr bwMode="auto">
              <a:xfrm>
                <a:off x="110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2" name="Oval 1967"/>
              <p:cNvSpPr>
                <a:spLocks noChangeArrowheads="1"/>
              </p:cNvSpPr>
              <p:nvPr/>
            </p:nvSpPr>
            <p:spPr bwMode="auto">
              <a:xfrm>
                <a:off x="1435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3" name="Oval 1968"/>
              <p:cNvSpPr>
                <a:spLocks noChangeArrowheads="1"/>
              </p:cNvSpPr>
              <p:nvPr/>
            </p:nvSpPr>
            <p:spPr bwMode="auto">
              <a:xfrm>
                <a:off x="17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4" name="Oval 1969"/>
              <p:cNvSpPr>
                <a:spLocks noChangeArrowheads="1"/>
              </p:cNvSpPr>
              <p:nvPr/>
            </p:nvSpPr>
            <p:spPr bwMode="auto">
              <a:xfrm>
                <a:off x="16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5" name="Oval 1970"/>
              <p:cNvSpPr>
                <a:spLocks noChangeArrowheads="1"/>
              </p:cNvSpPr>
              <p:nvPr/>
            </p:nvSpPr>
            <p:spPr bwMode="auto">
              <a:xfrm>
                <a:off x="1613" y="350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6" name="Oval 1971"/>
              <p:cNvSpPr>
                <a:spLocks noChangeArrowheads="1"/>
              </p:cNvSpPr>
              <p:nvPr/>
            </p:nvSpPr>
            <p:spPr bwMode="auto">
              <a:xfrm>
                <a:off x="16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7" name="Oval 1972"/>
              <p:cNvSpPr>
                <a:spLocks noChangeArrowheads="1"/>
              </p:cNvSpPr>
              <p:nvPr/>
            </p:nvSpPr>
            <p:spPr bwMode="auto">
              <a:xfrm>
                <a:off x="138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8" name="Oval 1973"/>
              <p:cNvSpPr>
                <a:spLocks noChangeArrowheads="1"/>
              </p:cNvSpPr>
              <p:nvPr/>
            </p:nvSpPr>
            <p:spPr bwMode="auto">
              <a:xfrm>
                <a:off x="3969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29" name="Oval 1974"/>
              <p:cNvSpPr>
                <a:spLocks noChangeArrowheads="1"/>
              </p:cNvSpPr>
              <p:nvPr/>
            </p:nvSpPr>
            <p:spPr bwMode="auto">
              <a:xfrm>
                <a:off x="183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0" name="Oval 1975"/>
              <p:cNvSpPr>
                <a:spLocks noChangeArrowheads="1"/>
              </p:cNvSpPr>
              <p:nvPr/>
            </p:nvSpPr>
            <p:spPr bwMode="auto">
              <a:xfrm>
                <a:off x="1784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1" name="Oval 1976"/>
              <p:cNvSpPr>
                <a:spLocks noChangeArrowheads="1"/>
              </p:cNvSpPr>
              <p:nvPr/>
            </p:nvSpPr>
            <p:spPr bwMode="auto">
              <a:xfrm>
                <a:off x="1033" y="340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2" name="Oval 1977"/>
              <p:cNvSpPr>
                <a:spLocks noChangeArrowheads="1"/>
              </p:cNvSpPr>
              <p:nvPr/>
            </p:nvSpPr>
            <p:spPr bwMode="auto">
              <a:xfrm>
                <a:off x="184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3" name="Oval 1978"/>
              <p:cNvSpPr>
                <a:spLocks noChangeArrowheads="1"/>
              </p:cNvSpPr>
              <p:nvPr/>
            </p:nvSpPr>
            <p:spPr bwMode="auto">
              <a:xfrm>
                <a:off x="1592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4" name="Oval 1979"/>
              <p:cNvSpPr>
                <a:spLocks noChangeArrowheads="1"/>
              </p:cNvSpPr>
              <p:nvPr/>
            </p:nvSpPr>
            <p:spPr bwMode="auto">
              <a:xfrm>
                <a:off x="188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5" name="Oval 1980"/>
              <p:cNvSpPr>
                <a:spLocks noChangeArrowheads="1"/>
              </p:cNvSpPr>
              <p:nvPr/>
            </p:nvSpPr>
            <p:spPr bwMode="auto">
              <a:xfrm>
                <a:off x="1543" y="32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6" name="Oval 1981"/>
              <p:cNvSpPr>
                <a:spLocks noChangeArrowheads="1"/>
              </p:cNvSpPr>
              <p:nvPr/>
            </p:nvSpPr>
            <p:spPr bwMode="auto">
              <a:xfrm>
                <a:off x="20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7" name="Oval 1982"/>
              <p:cNvSpPr>
                <a:spLocks noChangeArrowheads="1"/>
              </p:cNvSpPr>
              <p:nvPr/>
            </p:nvSpPr>
            <p:spPr bwMode="auto">
              <a:xfrm>
                <a:off x="31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8" name="Oval 1983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39" name="Oval 1984"/>
              <p:cNvSpPr>
                <a:spLocks noChangeArrowheads="1"/>
              </p:cNvSpPr>
              <p:nvPr/>
            </p:nvSpPr>
            <p:spPr bwMode="auto">
              <a:xfrm>
                <a:off x="28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0" name="Oval 1985"/>
              <p:cNvSpPr>
                <a:spLocks noChangeArrowheads="1"/>
              </p:cNvSpPr>
              <p:nvPr/>
            </p:nvSpPr>
            <p:spPr bwMode="auto">
              <a:xfrm>
                <a:off x="32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1" name="Oval 1986"/>
              <p:cNvSpPr>
                <a:spLocks noChangeArrowheads="1"/>
              </p:cNvSpPr>
              <p:nvPr/>
            </p:nvSpPr>
            <p:spPr bwMode="auto">
              <a:xfrm>
                <a:off x="1491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2" name="Oval 1987"/>
              <p:cNvSpPr>
                <a:spLocks noChangeArrowheads="1"/>
              </p:cNvSpPr>
              <p:nvPr/>
            </p:nvSpPr>
            <p:spPr bwMode="auto">
              <a:xfrm>
                <a:off x="23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3" name="Oval 1988"/>
              <p:cNvSpPr>
                <a:spLocks noChangeArrowheads="1"/>
              </p:cNvSpPr>
              <p:nvPr/>
            </p:nvSpPr>
            <p:spPr bwMode="auto">
              <a:xfrm>
                <a:off x="2419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4" name="Oval 1989"/>
              <p:cNvSpPr>
                <a:spLocks noChangeArrowheads="1"/>
              </p:cNvSpPr>
              <p:nvPr/>
            </p:nvSpPr>
            <p:spPr bwMode="auto">
              <a:xfrm>
                <a:off x="224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5" name="Oval 1990"/>
              <p:cNvSpPr>
                <a:spLocks noChangeArrowheads="1"/>
              </p:cNvSpPr>
              <p:nvPr/>
            </p:nvSpPr>
            <p:spPr bwMode="auto">
              <a:xfrm>
                <a:off x="1620" y="352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6" name="Oval 1991"/>
              <p:cNvSpPr>
                <a:spLocks noChangeArrowheads="1"/>
              </p:cNvSpPr>
              <p:nvPr/>
            </p:nvSpPr>
            <p:spPr bwMode="auto">
              <a:xfrm>
                <a:off x="14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7" name="Oval 1992"/>
              <p:cNvSpPr>
                <a:spLocks noChangeArrowheads="1"/>
              </p:cNvSpPr>
              <p:nvPr/>
            </p:nvSpPr>
            <p:spPr bwMode="auto">
              <a:xfrm>
                <a:off x="183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8" name="Oval 1993"/>
              <p:cNvSpPr>
                <a:spLocks noChangeArrowheads="1"/>
              </p:cNvSpPr>
              <p:nvPr/>
            </p:nvSpPr>
            <p:spPr bwMode="auto">
              <a:xfrm>
                <a:off x="1606" y="34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49" name="Oval 1994"/>
              <p:cNvSpPr>
                <a:spLocks noChangeArrowheads="1"/>
              </p:cNvSpPr>
              <p:nvPr/>
            </p:nvSpPr>
            <p:spPr bwMode="auto">
              <a:xfrm>
                <a:off x="1442" y="343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0" name="Oval 1995"/>
              <p:cNvSpPr>
                <a:spLocks noChangeArrowheads="1"/>
              </p:cNvSpPr>
              <p:nvPr/>
            </p:nvSpPr>
            <p:spPr bwMode="auto">
              <a:xfrm>
                <a:off x="1166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1" name="Oval 1996"/>
              <p:cNvSpPr>
                <a:spLocks noChangeArrowheads="1"/>
              </p:cNvSpPr>
              <p:nvPr/>
            </p:nvSpPr>
            <p:spPr bwMode="auto">
              <a:xfrm>
                <a:off x="23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2" name="Oval 1997"/>
              <p:cNvSpPr>
                <a:spLocks noChangeArrowheads="1"/>
              </p:cNvSpPr>
              <p:nvPr/>
            </p:nvSpPr>
            <p:spPr bwMode="auto">
              <a:xfrm>
                <a:off x="3920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3" name="Oval 1998"/>
              <p:cNvSpPr>
                <a:spLocks noChangeArrowheads="1"/>
              </p:cNvSpPr>
              <p:nvPr/>
            </p:nvSpPr>
            <p:spPr bwMode="auto">
              <a:xfrm>
                <a:off x="157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4" name="Oval 1999"/>
              <p:cNvSpPr>
                <a:spLocks noChangeArrowheads="1"/>
              </p:cNvSpPr>
              <p:nvPr/>
            </p:nvSpPr>
            <p:spPr bwMode="auto">
              <a:xfrm>
                <a:off x="3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5" name="Oval 2000"/>
              <p:cNvSpPr>
                <a:spLocks noChangeArrowheads="1"/>
              </p:cNvSpPr>
              <p:nvPr/>
            </p:nvSpPr>
            <p:spPr bwMode="auto">
              <a:xfrm>
                <a:off x="1543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6" name="Oval 2001"/>
              <p:cNvSpPr>
                <a:spLocks noChangeArrowheads="1"/>
              </p:cNvSpPr>
              <p:nvPr/>
            </p:nvSpPr>
            <p:spPr bwMode="auto">
              <a:xfrm>
                <a:off x="1892" y="318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7" name="Oval 2002"/>
              <p:cNvSpPr>
                <a:spLocks noChangeArrowheads="1"/>
              </p:cNvSpPr>
              <p:nvPr/>
            </p:nvSpPr>
            <p:spPr bwMode="auto">
              <a:xfrm>
                <a:off x="1588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8" name="Oval 2003"/>
              <p:cNvSpPr>
                <a:spLocks noChangeArrowheads="1"/>
              </p:cNvSpPr>
              <p:nvPr/>
            </p:nvSpPr>
            <p:spPr bwMode="auto">
              <a:xfrm>
                <a:off x="113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59" name="Oval 2004"/>
              <p:cNvSpPr>
                <a:spLocks noChangeArrowheads="1"/>
              </p:cNvSpPr>
              <p:nvPr/>
            </p:nvSpPr>
            <p:spPr bwMode="auto">
              <a:xfrm>
                <a:off x="1417" y="342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0" name="Oval 2005"/>
              <p:cNvSpPr>
                <a:spLocks noChangeArrowheads="1"/>
              </p:cNvSpPr>
              <p:nvPr/>
            </p:nvSpPr>
            <p:spPr bwMode="auto">
              <a:xfrm>
                <a:off x="124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1" name="Oval 2006"/>
              <p:cNvSpPr>
                <a:spLocks noChangeArrowheads="1"/>
              </p:cNvSpPr>
              <p:nvPr/>
            </p:nvSpPr>
            <p:spPr bwMode="auto">
              <a:xfrm>
                <a:off x="19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2" name="Oval 2007"/>
              <p:cNvSpPr>
                <a:spLocks noChangeArrowheads="1"/>
              </p:cNvSpPr>
              <p:nvPr/>
            </p:nvSpPr>
            <p:spPr bwMode="auto">
              <a:xfrm>
                <a:off x="22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3" name="Oval 2008"/>
              <p:cNvSpPr>
                <a:spLocks noChangeArrowheads="1"/>
              </p:cNvSpPr>
              <p:nvPr/>
            </p:nvSpPr>
            <p:spPr bwMode="auto">
              <a:xfrm>
                <a:off x="224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4" name="Oval 2009"/>
              <p:cNvSpPr>
                <a:spLocks noChangeArrowheads="1"/>
              </p:cNvSpPr>
              <p:nvPr/>
            </p:nvSpPr>
            <p:spPr bwMode="auto">
              <a:xfrm>
                <a:off x="841" y="350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5" name="Oval 2010"/>
              <p:cNvSpPr>
                <a:spLocks noChangeArrowheads="1"/>
              </p:cNvSpPr>
              <p:nvPr/>
            </p:nvSpPr>
            <p:spPr bwMode="auto">
              <a:xfrm>
                <a:off x="1344" y="345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6" name="Oval 2011"/>
              <p:cNvSpPr>
                <a:spLocks noChangeArrowheads="1"/>
              </p:cNvSpPr>
              <p:nvPr/>
            </p:nvSpPr>
            <p:spPr bwMode="auto">
              <a:xfrm>
                <a:off x="3114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7" name="Oval 2012"/>
              <p:cNvSpPr>
                <a:spLocks noChangeArrowheads="1"/>
              </p:cNvSpPr>
              <p:nvPr/>
            </p:nvSpPr>
            <p:spPr bwMode="auto">
              <a:xfrm>
                <a:off x="2112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68" name="Oval 2013"/>
              <p:cNvSpPr>
                <a:spLocks noChangeArrowheads="1"/>
              </p:cNvSpPr>
              <p:nvPr/>
            </p:nvSpPr>
            <p:spPr bwMode="auto">
              <a:xfrm>
                <a:off x="2259" y="344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2284" name="Group 2215"/>
            <p:cNvGrpSpPr>
              <a:grpSpLocks/>
            </p:cNvGrpSpPr>
            <p:nvPr/>
          </p:nvGrpSpPr>
          <p:grpSpPr bwMode="auto">
            <a:xfrm>
              <a:off x="848" y="3089"/>
              <a:ext cx="4078" cy="492"/>
              <a:chOff x="848" y="3089"/>
              <a:chExt cx="4078" cy="492"/>
            </a:xfrm>
          </p:grpSpPr>
          <p:sp>
            <p:nvSpPr>
              <p:cNvPr id="2369" name="Oval 2015"/>
              <p:cNvSpPr>
                <a:spLocks noChangeArrowheads="1"/>
              </p:cNvSpPr>
              <p:nvPr/>
            </p:nvSpPr>
            <p:spPr bwMode="auto">
              <a:xfrm>
                <a:off x="1068" y="30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0" name="Oval 2016"/>
              <p:cNvSpPr>
                <a:spLocks noChangeArrowheads="1"/>
              </p:cNvSpPr>
              <p:nvPr/>
            </p:nvSpPr>
            <p:spPr bwMode="auto">
              <a:xfrm>
                <a:off x="171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1" name="Oval 2017"/>
              <p:cNvSpPr>
                <a:spLocks noChangeArrowheads="1"/>
              </p:cNvSpPr>
              <p:nvPr/>
            </p:nvSpPr>
            <p:spPr bwMode="auto">
              <a:xfrm>
                <a:off x="23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2" name="Oval 2018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3" name="Oval 2019"/>
              <p:cNvSpPr>
                <a:spLocks noChangeArrowheads="1"/>
              </p:cNvSpPr>
              <p:nvPr/>
            </p:nvSpPr>
            <p:spPr bwMode="auto">
              <a:xfrm>
                <a:off x="168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4" name="Oval 2020"/>
              <p:cNvSpPr>
                <a:spLocks noChangeArrowheads="1"/>
              </p:cNvSpPr>
              <p:nvPr/>
            </p:nvSpPr>
            <p:spPr bwMode="auto">
              <a:xfrm>
                <a:off x="159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5" name="Oval 2021"/>
              <p:cNvSpPr>
                <a:spLocks noChangeArrowheads="1"/>
              </p:cNvSpPr>
              <p:nvPr/>
            </p:nvSpPr>
            <p:spPr bwMode="auto">
              <a:xfrm>
                <a:off x="12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6" name="Oval 2022"/>
              <p:cNvSpPr>
                <a:spLocks noChangeArrowheads="1"/>
              </p:cNvSpPr>
              <p:nvPr/>
            </p:nvSpPr>
            <p:spPr bwMode="auto">
              <a:xfrm>
                <a:off x="255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7" name="Oval 2023"/>
              <p:cNvSpPr>
                <a:spLocks noChangeArrowheads="1"/>
              </p:cNvSpPr>
              <p:nvPr/>
            </p:nvSpPr>
            <p:spPr bwMode="auto">
              <a:xfrm>
                <a:off x="25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8" name="Oval 2024"/>
              <p:cNvSpPr>
                <a:spLocks noChangeArrowheads="1"/>
              </p:cNvSpPr>
              <p:nvPr/>
            </p:nvSpPr>
            <p:spPr bwMode="auto">
              <a:xfrm>
                <a:off x="361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79" name="Oval 2025"/>
              <p:cNvSpPr>
                <a:spLocks noChangeArrowheads="1"/>
              </p:cNvSpPr>
              <p:nvPr/>
            </p:nvSpPr>
            <p:spPr bwMode="auto">
              <a:xfrm>
                <a:off x="1505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0" name="Oval 2026"/>
              <p:cNvSpPr>
                <a:spLocks noChangeArrowheads="1"/>
              </p:cNvSpPr>
              <p:nvPr/>
            </p:nvSpPr>
            <p:spPr bwMode="auto">
              <a:xfrm>
                <a:off x="2489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1" name="Oval 2027"/>
              <p:cNvSpPr>
                <a:spLocks noChangeArrowheads="1"/>
              </p:cNvSpPr>
              <p:nvPr/>
            </p:nvSpPr>
            <p:spPr bwMode="auto">
              <a:xfrm>
                <a:off x="27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2" name="Oval 2028"/>
              <p:cNvSpPr>
                <a:spLocks noChangeArrowheads="1"/>
              </p:cNvSpPr>
              <p:nvPr/>
            </p:nvSpPr>
            <p:spPr bwMode="auto">
              <a:xfrm>
                <a:off x="2503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3" name="Oval 2029"/>
              <p:cNvSpPr>
                <a:spLocks noChangeArrowheads="1"/>
              </p:cNvSpPr>
              <p:nvPr/>
            </p:nvSpPr>
            <p:spPr bwMode="auto">
              <a:xfrm>
                <a:off x="345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4" name="Oval 2030"/>
              <p:cNvSpPr>
                <a:spLocks noChangeArrowheads="1"/>
              </p:cNvSpPr>
              <p:nvPr/>
            </p:nvSpPr>
            <p:spPr bwMode="auto">
              <a:xfrm>
                <a:off x="246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5" name="Oval 2031"/>
              <p:cNvSpPr>
                <a:spLocks noChangeArrowheads="1"/>
              </p:cNvSpPr>
              <p:nvPr/>
            </p:nvSpPr>
            <p:spPr bwMode="auto">
              <a:xfrm>
                <a:off x="2018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6" name="Oval 2032"/>
              <p:cNvSpPr>
                <a:spLocks noChangeArrowheads="1"/>
              </p:cNvSpPr>
              <p:nvPr/>
            </p:nvSpPr>
            <p:spPr bwMode="auto">
              <a:xfrm>
                <a:off x="117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7" name="Oval 2033"/>
              <p:cNvSpPr>
                <a:spLocks noChangeArrowheads="1"/>
              </p:cNvSpPr>
              <p:nvPr/>
            </p:nvSpPr>
            <p:spPr bwMode="auto">
              <a:xfrm>
                <a:off x="4262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8" name="Oval 2034"/>
              <p:cNvSpPr>
                <a:spLocks noChangeArrowheads="1"/>
              </p:cNvSpPr>
              <p:nvPr/>
            </p:nvSpPr>
            <p:spPr bwMode="auto">
              <a:xfrm>
                <a:off x="267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89" name="Oval 2035"/>
              <p:cNvSpPr>
                <a:spLocks noChangeArrowheads="1"/>
              </p:cNvSpPr>
              <p:nvPr/>
            </p:nvSpPr>
            <p:spPr bwMode="auto">
              <a:xfrm>
                <a:off x="119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0" name="Oval 2036"/>
              <p:cNvSpPr>
                <a:spLocks noChangeArrowheads="1"/>
              </p:cNvSpPr>
              <p:nvPr/>
            </p:nvSpPr>
            <p:spPr bwMode="auto">
              <a:xfrm>
                <a:off x="1096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1" name="Oval 2037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2" name="Oval 2038"/>
              <p:cNvSpPr>
                <a:spLocks noChangeArrowheads="1"/>
              </p:cNvSpPr>
              <p:nvPr/>
            </p:nvSpPr>
            <p:spPr bwMode="auto">
              <a:xfrm>
                <a:off x="1473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3" name="Oval 2039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4" name="Oval 2040"/>
              <p:cNvSpPr>
                <a:spLocks noChangeArrowheads="1"/>
              </p:cNvSpPr>
              <p:nvPr/>
            </p:nvSpPr>
            <p:spPr bwMode="auto">
              <a:xfrm>
                <a:off x="1522" y="341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5" name="Oval 2041"/>
              <p:cNvSpPr>
                <a:spLocks noChangeArrowheads="1"/>
              </p:cNvSpPr>
              <p:nvPr/>
            </p:nvSpPr>
            <p:spPr bwMode="auto">
              <a:xfrm>
                <a:off x="193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6" name="Oval 2042"/>
              <p:cNvSpPr>
                <a:spLocks noChangeArrowheads="1"/>
              </p:cNvSpPr>
              <p:nvPr/>
            </p:nvSpPr>
            <p:spPr bwMode="auto">
              <a:xfrm>
                <a:off x="31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7" name="Oval 2043"/>
              <p:cNvSpPr>
                <a:spLocks noChangeArrowheads="1"/>
              </p:cNvSpPr>
              <p:nvPr/>
            </p:nvSpPr>
            <p:spPr bwMode="auto">
              <a:xfrm>
                <a:off x="185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8" name="Oval 2044"/>
              <p:cNvSpPr>
                <a:spLocks noChangeArrowheads="1"/>
              </p:cNvSpPr>
              <p:nvPr/>
            </p:nvSpPr>
            <p:spPr bwMode="auto">
              <a:xfrm>
                <a:off x="253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99" name="Oval 2045"/>
              <p:cNvSpPr>
                <a:spLocks noChangeArrowheads="1"/>
              </p:cNvSpPr>
              <p:nvPr/>
            </p:nvSpPr>
            <p:spPr bwMode="auto">
              <a:xfrm>
                <a:off x="329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0" name="Oval 2046"/>
              <p:cNvSpPr>
                <a:spLocks noChangeArrowheads="1"/>
              </p:cNvSpPr>
              <p:nvPr/>
            </p:nvSpPr>
            <p:spPr bwMode="auto">
              <a:xfrm>
                <a:off x="178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1" name="Oval 2047"/>
              <p:cNvSpPr>
                <a:spLocks noChangeArrowheads="1"/>
              </p:cNvSpPr>
              <p:nvPr/>
            </p:nvSpPr>
            <p:spPr bwMode="auto">
              <a:xfrm>
                <a:off x="197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2" name="Oval 2048"/>
              <p:cNvSpPr>
                <a:spLocks noChangeArrowheads="1"/>
              </p:cNvSpPr>
              <p:nvPr/>
            </p:nvSpPr>
            <p:spPr bwMode="auto">
              <a:xfrm>
                <a:off x="3592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3" name="Oval 2049"/>
              <p:cNvSpPr>
                <a:spLocks noChangeArrowheads="1"/>
              </p:cNvSpPr>
              <p:nvPr/>
            </p:nvSpPr>
            <p:spPr bwMode="auto">
              <a:xfrm>
                <a:off x="2622" y="338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4" name="Oval 2050"/>
              <p:cNvSpPr>
                <a:spLocks noChangeArrowheads="1"/>
              </p:cNvSpPr>
              <p:nvPr/>
            </p:nvSpPr>
            <p:spPr bwMode="auto">
              <a:xfrm>
                <a:off x="443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5" name="Oval 2051"/>
              <p:cNvSpPr>
                <a:spLocks noChangeArrowheads="1"/>
              </p:cNvSpPr>
              <p:nvPr/>
            </p:nvSpPr>
            <p:spPr bwMode="auto">
              <a:xfrm>
                <a:off x="160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6" name="Oval 2052"/>
              <p:cNvSpPr>
                <a:spLocks noChangeArrowheads="1"/>
              </p:cNvSpPr>
              <p:nvPr/>
            </p:nvSpPr>
            <p:spPr bwMode="auto">
              <a:xfrm>
                <a:off x="31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7" name="Oval 2053"/>
              <p:cNvSpPr>
                <a:spLocks noChangeArrowheads="1"/>
              </p:cNvSpPr>
              <p:nvPr/>
            </p:nvSpPr>
            <p:spPr bwMode="auto">
              <a:xfrm>
                <a:off x="173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8" name="Oval 2054"/>
              <p:cNvSpPr>
                <a:spLocks noChangeArrowheads="1"/>
              </p:cNvSpPr>
              <p:nvPr/>
            </p:nvSpPr>
            <p:spPr bwMode="auto">
              <a:xfrm>
                <a:off x="268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09" name="Oval 2055"/>
              <p:cNvSpPr>
                <a:spLocks noChangeArrowheads="1"/>
              </p:cNvSpPr>
              <p:nvPr/>
            </p:nvSpPr>
            <p:spPr bwMode="auto">
              <a:xfrm>
                <a:off x="12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0" name="Oval 2056"/>
              <p:cNvSpPr>
                <a:spLocks noChangeArrowheads="1"/>
              </p:cNvSpPr>
              <p:nvPr/>
            </p:nvSpPr>
            <p:spPr bwMode="auto">
              <a:xfrm>
                <a:off x="20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1" name="Oval 2057"/>
              <p:cNvSpPr>
                <a:spLocks noChangeArrowheads="1"/>
              </p:cNvSpPr>
              <p:nvPr/>
            </p:nvSpPr>
            <p:spPr bwMode="auto">
              <a:xfrm>
                <a:off x="1498" y="339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2" name="Oval 2058"/>
              <p:cNvSpPr>
                <a:spLocks noChangeArrowheads="1"/>
              </p:cNvSpPr>
              <p:nvPr/>
            </p:nvSpPr>
            <p:spPr bwMode="auto">
              <a:xfrm>
                <a:off x="1072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3" name="Oval 2059"/>
              <p:cNvSpPr>
                <a:spLocks noChangeArrowheads="1"/>
              </p:cNvSpPr>
              <p:nvPr/>
            </p:nvSpPr>
            <p:spPr bwMode="auto">
              <a:xfrm>
                <a:off x="2493" y="3557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4" name="Oval 2060"/>
              <p:cNvSpPr>
                <a:spLocks noChangeArrowheads="1"/>
              </p:cNvSpPr>
              <p:nvPr/>
            </p:nvSpPr>
            <p:spPr bwMode="auto">
              <a:xfrm>
                <a:off x="218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5" name="Oval 2061"/>
              <p:cNvSpPr>
                <a:spLocks noChangeArrowheads="1"/>
              </p:cNvSpPr>
              <p:nvPr/>
            </p:nvSpPr>
            <p:spPr bwMode="auto">
              <a:xfrm>
                <a:off x="242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6" name="Oval 2062"/>
              <p:cNvSpPr>
                <a:spLocks noChangeArrowheads="1"/>
              </p:cNvSpPr>
              <p:nvPr/>
            </p:nvSpPr>
            <p:spPr bwMode="auto">
              <a:xfrm>
                <a:off x="2301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7" name="Oval 2063"/>
              <p:cNvSpPr>
                <a:spLocks noChangeArrowheads="1"/>
              </p:cNvSpPr>
              <p:nvPr/>
            </p:nvSpPr>
            <p:spPr bwMode="auto">
              <a:xfrm>
                <a:off x="188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8" name="Oval 2064"/>
              <p:cNvSpPr>
                <a:spLocks noChangeArrowheads="1"/>
              </p:cNvSpPr>
              <p:nvPr/>
            </p:nvSpPr>
            <p:spPr bwMode="auto">
              <a:xfrm>
                <a:off x="9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19" name="Oval 2065"/>
              <p:cNvSpPr>
                <a:spLocks noChangeArrowheads="1"/>
              </p:cNvSpPr>
              <p:nvPr/>
            </p:nvSpPr>
            <p:spPr bwMode="auto">
              <a:xfrm>
                <a:off x="1662" y="344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0" name="Oval 2066"/>
              <p:cNvSpPr>
                <a:spLocks noChangeArrowheads="1"/>
              </p:cNvSpPr>
              <p:nvPr/>
            </p:nvSpPr>
            <p:spPr bwMode="auto">
              <a:xfrm>
                <a:off x="284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1" name="Oval 2067"/>
              <p:cNvSpPr>
                <a:spLocks noChangeArrowheads="1"/>
              </p:cNvSpPr>
              <p:nvPr/>
            </p:nvSpPr>
            <p:spPr bwMode="auto">
              <a:xfrm>
                <a:off x="419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2" name="Oval 2068"/>
              <p:cNvSpPr>
                <a:spLocks noChangeArrowheads="1"/>
              </p:cNvSpPr>
              <p:nvPr/>
            </p:nvSpPr>
            <p:spPr bwMode="auto">
              <a:xfrm>
                <a:off x="1983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3" name="Oval 2069"/>
              <p:cNvSpPr>
                <a:spLocks noChangeArrowheads="1"/>
              </p:cNvSpPr>
              <p:nvPr/>
            </p:nvSpPr>
            <p:spPr bwMode="auto">
              <a:xfrm>
                <a:off x="17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4" name="Oval 2070"/>
              <p:cNvSpPr>
                <a:spLocks noChangeArrowheads="1"/>
              </p:cNvSpPr>
              <p:nvPr/>
            </p:nvSpPr>
            <p:spPr bwMode="auto">
              <a:xfrm>
                <a:off x="1533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5" name="Oval 2071"/>
              <p:cNvSpPr>
                <a:spLocks noChangeArrowheads="1"/>
              </p:cNvSpPr>
              <p:nvPr/>
            </p:nvSpPr>
            <p:spPr bwMode="auto">
              <a:xfrm>
                <a:off x="291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6" name="Oval 2072"/>
              <p:cNvSpPr>
                <a:spLocks noChangeArrowheads="1"/>
              </p:cNvSpPr>
              <p:nvPr/>
            </p:nvSpPr>
            <p:spPr bwMode="auto">
              <a:xfrm>
                <a:off x="140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7" name="Oval 2073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8" name="Oval 2074"/>
              <p:cNvSpPr>
                <a:spLocks noChangeArrowheads="1"/>
              </p:cNvSpPr>
              <p:nvPr/>
            </p:nvSpPr>
            <p:spPr bwMode="auto">
              <a:xfrm>
                <a:off x="33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29" name="Oval 2075"/>
              <p:cNvSpPr>
                <a:spLocks noChangeArrowheads="1"/>
              </p:cNvSpPr>
              <p:nvPr/>
            </p:nvSpPr>
            <p:spPr bwMode="auto">
              <a:xfrm>
                <a:off x="2754" y="3518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0" name="Oval 2076"/>
              <p:cNvSpPr>
                <a:spLocks noChangeArrowheads="1"/>
              </p:cNvSpPr>
              <p:nvPr/>
            </p:nvSpPr>
            <p:spPr bwMode="auto">
              <a:xfrm>
                <a:off x="150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1" name="Oval 2077"/>
              <p:cNvSpPr>
                <a:spLocks noChangeArrowheads="1"/>
              </p:cNvSpPr>
              <p:nvPr/>
            </p:nvSpPr>
            <p:spPr bwMode="auto">
              <a:xfrm>
                <a:off x="1595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2" name="Oval 2078"/>
              <p:cNvSpPr>
                <a:spLocks noChangeArrowheads="1"/>
              </p:cNvSpPr>
              <p:nvPr/>
            </p:nvSpPr>
            <p:spPr bwMode="auto">
              <a:xfrm>
                <a:off x="20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3" name="Oval 2079"/>
              <p:cNvSpPr>
                <a:spLocks noChangeArrowheads="1"/>
              </p:cNvSpPr>
              <p:nvPr/>
            </p:nvSpPr>
            <p:spPr bwMode="auto">
              <a:xfrm>
                <a:off x="34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4" name="Oval 2080"/>
              <p:cNvSpPr>
                <a:spLocks noChangeArrowheads="1"/>
              </p:cNvSpPr>
              <p:nvPr/>
            </p:nvSpPr>
            <p:spPr bwMode="auto">
              <a:xfrm>
                <a:off x="1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5" name="Oval 2081"/>
              <p:cNvSpPr>
                <a:spLocks noChangeArrowheads="1"/>
              </p:cNvSpPr>
              <p:nvPr/>
            </p:nvSpPr>
            <p:spPr bwMode="auto">
              <a:xfrm>
                <a:off x="2667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6" name="Oval 2082"/>
              <p:cNvSpPr>
                <a:spLocks noChangeArrowheads="1"/>
              </p:cNvSpPr>
              <p:nvPr/>
            </p:nvSpPr>
            <p:spPr bwMode="auto">
              <a:xfrm>
                <a:off x="859" y="342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7" name="Oval 2083"/>
              <p:cNvSpPr>
                <a:spLocks noChangeArrowheads="1"/>
              </p:cNvSpPr>
              <p:nvPr/>
            </p:nvSpPr>
            <p:spPr bwMode="auto">
              <a:xfrm>
                <a:off x="1058" y="345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8" name="Oval 2084"/>
              <p:cNvSpPr>
                <a:spLocks noChangeArrowheads="1"/>
              </p:cNvSpPr>
              <p:nvPr/>
            </p:nvSpPr>
            <p:spPr bwMode="auto">
              <a:xfrm>
                <a:off x="126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39" name="Oval 2085"/>
              <p:cNvSpPr>
                <a:spLocks noChangeArrowheads="1"/>
              </p:cNvSpPr>
              <p:nvPr/>
            </p:nvSpPr>
            <p:spPr bwMode="auto">
              <a:xfrm>
                <a:off x="27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0" name="Oval 2086"/>
              <p:cNvSpPr>
                <a:spLocks noChangeArrowheads="1"/>
              </p:cNvSpPr>
              <p:nvPr/>
            </p:nvSpPr>
            <p:spPr bwMode="auto">
              <a:xfrm>
                <a:off x="103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1" name="Oval 2087"/>
              <p:cNvSpPr>
                <a:spLocks noChangeArrowheads="1"/>
              </p:cNvSpPr>
              <p:nvPr/>
            </p:nvSpPr>
            <p:spPr bwMode="auto">
              <a:xfrm>
                <a:off x="237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2" name="Oval 2088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3" name="Oval 2089"/>
              <p:cNvSpPr>
                <a:spLocks noChangeArrowheads="1"/>
              </p:cNvSpPr>
              <p:nvPr/>
            </p:nvSpPr>
            <p:spPr bwMode="auto">
              <a:xfrm>
                <a:off x="270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4" name="Oval 2090"/>
              <p:cNvSpPr>
                <a:spLocks noChangeArrowheads="1"/>
              </p:cNvSpPr>
              <p:nvPr/>
            </p:nvSpPr>
            <p:spPr bwMode="auto">
              <a:xfrm>
                <a:off x="2283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5" name="Oval 2091"/>
              <p:cNvSpPr>
                <a:spLocks noChangeArrowheads="1"/>
              </p:cNvSpPr>
              <p:nvPr/>
            </p:nvSpPr>
            <p:spPr bwMode="auto">
              <a:xfrm>
                <a:off x="265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6" name="Oval 2092"/>
              <p:cNvSpPr>
                <a:spLocks noChangeArrowheads="1"/>
              </p:cNvSpPr>
              <p:nvPr/>
            </p:nvSpPr>
            <p:spPr bwMode="auto">
              <a:xfrm>
                <a:off x="20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7" name="Oval 2093"/>
              <p:cNvSpPr>
                <a:spLocks noChangeArrowheads="1"/>
              </p:cNvSpPr>
              <p:nvPr/>
            </p:nvSpPr>
            <p:spPr bwMode="auto">
              <a:xfrm>
                <a:off x="28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8" name="Oval 2094"/>
              <p:cNvSpPr>
                <a:spLocks noChangeArrowheads="1"/>
              </p:cNvSpPr>
              <p:nvPr/>
            </p:nvSpPr>
            <p:spPr bwMode="auto">
              <a:xfrm>
                <a:off x="2011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49" name="Oval 2095"/>
              <p:cNvSpPr>
                <a:spLocks noChangeArrowheads="1"/>
              </p:cNvSpPr>
              <p:nvPr/>
            </p:nvSpPr>
            <p:spPr bwMode="auto">
              <a:xfrm>
                <a:off x="1173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0" name="Oval 2096"/>
              <p:cNvSpPr>
                <a:spLocks noChangeArrowheads="1"/>
              </p:cNvSpPr>
              <p:nvPr/>
            </p:nvSpPr>
            <p:spPr bwMode="auto">
              <a:xfrm>
                <a:off x="307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1" name="Oval 2097"/>
              <p:cNvSpPr>
                <a:spLocks noChangeArrowheads="1"/>
              </p:cNvSpPr>
              <p:nvPr/>
            </p:nvSpPr>
            <p:spPr bwMode="auto">
              <a:xfrm>
                <a:off x="269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2" name="Oval 2098"/>
              <p:cNvSpPr>
                <a:spLocks noChangeArrowheads="1"/>
              </p:cNvSpPr>
              <p:nvPr/>
            </p:nvSpPr>
            <p:spPr bwMode="auto">
              <a:xfrm>
                <a:off x="33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3" name="Oval 2099"/>
              <p:cNvSpPr>
                <a:spLocks noChangeArrowheads="1"/>
              </p:cNvSpPr>
              <p:nvPr/>
            </p:nvSpPr>
            <p:spPr bwMode="auto">
              <a:xfrm>
                <a:off x="147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4" name="Oval 2100"/>
              <p:cNvSpPr>
                <a:spLocks noChangeArrowheads="1"/>
              </p:cNvSpPr>
              <p:nvPr/>
            </p:nvSpPr>
            <p:spPr bwMode="auto">
              <a:xfrm>
                <a:off x="1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5" name="Oval 2101"/>
              <p:cNvSpPr>
                <a:spLocks noChangeArrowheads="1"/>
              </p:cNvSpPr>
              <p:nvPr/>
            </p:nvSpPr>
            <p:spPr bwMode="auto">
              <a:xfrm>
                <a:off x="138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6" name="Oval 2102"/>
              <p:cNvSpPr>
                <a:spLocks noChangeArrowheads="1"/>
              </p:cNvSpPr>
              <p:nvPr/>
            </p:nvSpPr>
            <p:spPr bwMode="auto">
              <a:xfrm>
                <a:off x="2419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7" name="Oval 2103"/>
              <p:cNvSpPr>
                <a:spLocks noChangeArrowheads="1"/>
              </p:cNvSpPr>
              <p:nvPr/>
            </p:nvSpPr>
            <p:spPr bwMode="auto">
              <a:xfrm>
                <a:off x="2615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8" name="Oval 2104"/>
              <p:cNvSpPr>
                <a:spLocks noChangeArrowheads="1"/>
              </p:cNvSpPr>
              <p:nvPr/>
            </p:nvSpPr>
            <p:spPr bwMode="auto">
              <a:xfrm>
                <a:off x="311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59" name="Oval 2105"/>
              <p:cNvSpPr>
                <a:spLocks noChangeArrowheads="1"/>
              </p:cNvSpPr>
              <p:nvPr/>
            </p:nvSpPr>
            <p:spPr bwMode="auto">
              <a:xfrm>
                <a:off x="364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0" name="Oval 2106"/>
              <p:cNvSpPr>
                <a:spLocks noChangeArrowheads="1"/>
              </p:cNvSpPr>
              <p:nvPr/>
            </p:nvSpPr>
            <p:spPr bwMode="auto">
              <a:xfrm>
                <a:off x="16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1" name="Oval 2107"/>
              <p:cNvSpPr>
                <a:spLocks noChangeArrowheads="1"/>
              </p:cNvSpPr>
              <p:nvPr/>
            </p:nvSpPr>
            <p:spPr bwMode="auto">
              <a:xfrm>
                <a:off x="320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2" name="Oval 2108"/>
              <p:cNvSpPr>
                <a:spLocks noChangeArrowheads="1"/>
              </p:cNvSpPr>
              <p:nvPr/>
            </p:nvSpPr>
            <p:spPr bwMode="auto">
              <a:xfrm>
                <a:off x="1969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3" name="Oval 2109"/>
              <p:cNvSpPr>
                <a:spLocks noChangeArrowheads="1"/>
              </p:cNvSpPr>
              <p:nvPr/>
            </p:nvSpPr>
            <p:spPr bwMode="auto">
              <a:xfrm>
                <a:off x="1417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4" name="Oval 2110"/>
              <p:cNvSpPr>
                <a:spLocks noChangeArrowheads="1"/>
              </p:cNvSpPr>
              <p:nvPr/>
            </p:nvSpPr>
            <p:spPr bwMode="auto">
              <a:xfrm>
                <a:off x="4015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5" name="Oval 2111"/>
              <p:cNvSpPr>
                <a:spLocks noChangeArrowheads="1"/>
              </p:cNvSpPr>
              <p:nvPr/>
            </p:nvSpPr>
            <p:spPr bwMode="auto">
              <a:xfrm>
                <a:off x="393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6" name="Oval 2112"/>
              <p:cNvSpPr>
                <a:spLocks noChangeArrowheads="1"/>
              </p:cNvSpPr>
              <p:nvPr/>
            </p:nvSpPr>
            <p:spPr bwMode="auto">
              <a:xfrm>
                <a:off x="1477" y="347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7" name="Oval 2113"/>
              <p:cNvSpPr>
                <a:spLocks noChangeArrowheads="1"/>
              </p:cNvSpPr>
              <p:nvPr/>
            </p:nvSpPr>
            <p:spPr bwMode="auto">
              <a:xfrm>
                <a:off x="398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8" name="Oval 2114"/>
              <p:cNvSpPr>
                <a:spLocks noChangeArrowheads="1"/>
              </p:cNvSpPr>
              <p:nvPr/>
            </p:nvSpPr>
            <p:spPr bwMode="auto">
              <a:xfrm>
                <a:off x="22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69" name="Oval 2115"/>
              <p:cNvSpPr>
                <a:spLocks noChangeArrowheads="1"/>
              </p:cNvSpPr>
              <p:nvPr/>
            </p:nvSpPr>
            <p:spPr bwMode="auto">
              <a:xfrm>
                <a:off x="290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0" name="Oval 2116"/>
              <p:cNvSpPr>
                <a:spLocks noChangeArrowheads="1"/>
              </p:cNvSpPr>
              <p:nvPr/>
            </p:nvSpPr>
            <p:spPr bwMode="auto">
              <a:xfrm>
                <a:off x="377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1" name="Oval 2117"/>
              <p:cNvSpPr>
                <a:spLocks noChangeArrowheads="1"/>
              </p:cNvSpPr>
              <p:nvPr/>
            </p:nvSpPr>
            <p:spPr bwMode="auto">
              <a:xfrm>
                <a:off x="12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2" name="Oval 2118"/>
              <p:cNvSpPr>
                <a:spLocks noChangeArrowheads="1"/>
              </p:cNvSpPr>
              <p:nvPr/>
            </p:nvSpPr>
            <p:spPr bwMode="auto">
              <a:xfrm>
                <a:off x="149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3" name="Oval 2119"/>
              <p:cNvSpPr>
                <a:spLocks noChangeArrowheads="1"/>
              </p:cNvSpPr>
              <p:nvPr/>
            </p:nvSpPr>
            <p:spPr bwMode="auto">
              <a:xfrm>
                <a:off x="215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4" name="Oval 2120"/>
              <p:cNvSpPr>
                <a:spLocks noChangeArrowheads="1"/>
              </p:cNvSpPr>
              <p:nvPr/>
            </p:nvSpPr>
            <p:spPr bwMode="auto">
              <a:xfrm>
                <a:off x="339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5" name="Oval 2121"/>
              <p:cNvSpPr>
                <a:spLocks noChangeArrowheads="1"/>
              </p:cNvSpPr>
              <p:nvPr/>
            </p:nvSpPr>
            <p:spPr bwMode="auto">
              <a:xfrm>
                <a:off x="377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6" name="Oval 2122"/>
              <p:cNvSpPr>
                <a:spLocks noChangeArrowheads="1"/>
              </p:cNvSpPr>
              <p:nvPr/>
            </p:nvSpPr>
            <p:spPr bwMode="auto">
              <a:xfrm>
                <a:off x="2297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7" name="Oval 2123"/>
              <p:cNvSpPr>
                <a:spLocks noChangeArrowheads="1"/>
              </p:cNvSpPr>
              <p:nvPr/>
            </p:nvSpPr>
            <p:spPr bwMode="auto">
              <a:xfrm>
                <a:off x="129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8" name="Oval 2124"/>
              <p:cNvSpPr>
                <a:spLocks noChangeArrowheads="1"/>
              </p:cNvSpPr>
              <p:nvPr/>
            </p:nvSpPr>
            <p:spPr bwMode="auto">
              <a:xfrm>
                <a:off x="358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79" name="Oval 2125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0" name="Oval 2126"/>
              <p:cNvSpPr>
                <a:spLocks noChangeArrowheads="1"/>
              </p:cNvSpPr>
              <p:nvPr/>
            </p:nvSpPr>
            <p:spPr bwMode="auto">
              <a:xfrm>
                <a:off x="2109" y="3553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1" name="Oval 2127"/>
              <p:cNvSpPr>
                <a:spLocks noChangeArrowheads="1"/>
              </p:cNvSpPr>
              <p:nvPr/>
            </p:nvSpPr>
            <p:spPr bwMode="auto">
              <a:xfrm>
                <a:off x="412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2" name="Oval 2128"/>
              <p:cNvSpPr>
                <a:spLocks noChangeArrowheads="1"/>
              </p:cNvSpPr>
              <p:nvPr/>
            </p:nvSpPr>
            <p:spPr bwMode="auto">
              <a:xfrm>
                <a:off x="3760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3" name="Oval 2129"/>
              <p:cNvSpPr>
                <a:spLocks noChangeArrowheads="1"/>
              </p:cNvSpPr>
              <p:nvPr/>
            </p:nvSpPr>
            <p:spPr bwMode="auto">
              <a:xfrm>
                <a:off x="2503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4" name="Oval 2130"/>
              <p:cNvSpPr>
                <a:spLocks noChangeArrowheads="1"/>
              </p:cNvSpPr>
              <p:nvPr/>
            </p:nvSpPr>
            <p:spPr bwMode="auto">
              <a:xfrm>
                <a:off x="313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5" name="Oval 2131"/>
              <p:cNvSpPr>
                <a:spLocks noChangeArrowheads="1"/>
              </p:cNvSpPr>
              <p:nvPr/>
            </p:nvSpPr>
            <p:spPr bwMode="auto">
              <a:xfrm>
                <a:off x="244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6" name="Oval 2132"/>
              <p:cNvSpPr>
                <a:spLocks noChangeArrowheads="1"/>
              </p:cNvSpPr>
              <p:nvPr/>
            </p:nvSpPr>
            <p:spPr bwMode="auto">
              <a:xfrm>
                <a:off x="166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7" name="Oval 2133"/>
              <p:cNvSpPr>
                <a:spLocks noChangeArrowheads="1"/>
              </p:cNvSpPr>
              <p:nvPr/>
            </p:nvSpPr>
            <p:spPr bwMode="auto">
              <a:xfrm>
                <a:off x="2328" y="3539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8" name="Oval 2134"/>
              <p:cNvSpPr>
                <a:spLocks noChangeArrowheads="1"/>
              </p:cNvSpPr>
              <p:nvPr/>
            </p:nvSpPr>
            <p:spPr bwMode="auto">
              <a:xfrm>
                <a:off x="1180" y="349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89" name="Oval 2135"/>
              <p:cNvSpPr>
                <a:spLocks noChangeArrowheads="1"/>
              </p:cNvSpPr>
              <p:nvPr/>
            </p:nvSpPr>
            <p:spPr bwMode="auto">
              <a:xfrm>
                <a:off x="149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0" name="Oval 2136"/>
              <p:cNvSpPr>
                <a:spLocks noChangeArrowheads="1"/>
              </p:cNvSpPr>
              <p:nvPr/>
            </p:nvSpPr>
            <p:spPr bwMode="auto">
              <a:xfrm>
                <a:off x="286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1" name="Oval 2137"/>
              <p:cNvSpPr>
                <a:spLocks noChangeArrowheads="1"/>
              </p:cNvSpPr>
              <p:nvPr/>
            </p:nvSpPr>
            <p:spPr bwMode="auto">
              <a:xfrm>
                <a:off x="1445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2" name="Oval 2138"/>
              <p:cNvSpPr>
                <a:spLocks noChangeArrowheads="1"/>
              </p:cNvSpPr>
              <p:nvPr/>
            </p:nvSpPr>
            <p:spPr bwMode="auto">
              <a:xfrm>
                <a:off x="123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3" name="Oval 2139"/>
              <p:cNvSpPr>
                <a:spLocks noChangeArrowheads="1"/>
              </p:cNvSpPr>
              <p:nvPr/>
            </p:nvSpPr>
            <p:spPr bwMode="auto">
              <a:xfrm>
                <a:off x="2639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4" name="Oval 2140"/>
              <p:cNvSpPr>
                <a:spLocks noChangeArrowheads="1"/>
              </p:cNvSpPr>
              <p:nvPr/>
            </p:nvSpPr>
            <p:spPr bwMode="auto">
              <a:xfrm>
                <a:off x="1627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5" name="Oval 2141"/>
              <p:cNvSpPr>
                <a:spLocks noChangeArrowheads="1"/>
              </p:cNvSpPr>
              <p:nvPr/>
            </p:nvSpPr>
            <p:spPr bwMode="auto">
              <a:xfrm>
                <a:off x="2625" y="339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6" name="Oval 2142"/>
              <p:cNvSpPr>
                <a:spLocks noChangeArrowheads="1"/>
              </p:cNvSpPr>
              <p:nvPr/>
            </p:nvSpPr>
            <p:spPr bwMode="auto">
              <a:xfrm>
                <a:off x="1079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7" name="Oval 2143"/>
              <p:cNvSpPr>
                <a:spLocks noChangeArrowheads="1"/>
              </p:cNvSpPr>
              <p:nvPr/>
            </p:nvSpPr>
            <p:spPr bwMode="auto">
              <a:xfrm>
                <a:off x="1306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8" name="Oval 2144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99" name="Oval 2145"/>
              <p:cNvSpPr>
                <a:spLocks noChangeArrowheads="1"/>
              </p:cNvSpPr>
              <p:nvPr/>
            </p:nvSpPr>
            <p:spPr bwMode="auto">
              <a:xfrm>
                <a:off x="1609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0" name="Oval 2146"/>
              <p:cNvSpPr>
                <a:spLocks noChangeArrowheads="1"/>
              </p:cNvSpPr>
              <p:nvPr/>
            </p:nvSpPr>
            <p:spPr bwMode="auto">
              <a:xfrm>
                <a:off x="1798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1" name="Oval 2147"/>
              <p:cNvSpPr>
                <a:spLocks noChangeArrowheads="1"/>
              </p:cNvSpPr>
              <p:nvPr/>
            </p:nvSpPr>
            <p:spPr bwMode="auto">
              <a:xfrm>
                <a:off x="1058" y="3501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2" name="Oval 2148"/>
              <p:cNvSpPr>
                <a:spLocks noChangeArrowheads="1"/>
              </p:cNvSpPr>
              <p:nvPr/>
            </p:nvSpPr>
            <p:spPr bwMode="auto">
              <a:xfrm>
                <a:off x="148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3" name="Oval 2149"/>
              <p:cNvSpPr>
                <a:spLocks noChangeArrowheads="1"/>
              </p:cNvSpPr>
              <p:nvPr/>
            </p:nvSpPr>
            <p:spPr bwMode="auto">
              <a:xfrm>
                <a:off x="4088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4" name="Oval 2150"/>
              <p:cNvSpPr>
                <a:spLocks noChangeArrowheads="1"/>
              </p:cNvSpPr>
              <p:nvPr/>
            </p:nvSpPr>
            <p:spPr bwMode="auto">
              <a:xfrm>
                <a:off x="38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5" name="Oval 2151"/>
              <p:cNvSpPr>
                <a:spLocks noChangeArrowheads="1"/>
              </p:cNvSpPr>
              <p:nvPr/>
            </p:nvSpPr>
            <p:spPr bwMode="auto">
              <a:xfrm>
                <a:off x="1194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6" name="Oval 2152"/>
              <p:cNvSpPr>
                <a:spLocks noChangeArrowheads="1"/>
              </p:cNvSpPr>
              <p:nvPr/>
            </p:nvSpPr>
            <p:spPr bwMode="auto">
              <a:xfrm>
                <a:off x="1721" y="331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7" name="Oval 2153"/>
              <p:cNvSpPr>
                <a:spLocks noChangeArrowheads="1"/>
              </p:cNvSpPr>
              <p:nvPr/>
            </p:nvSpPr>
            <p:spPr bwMode="auto">
              <a:xfrm>
                <a:off x="904" y="3494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8" name="Oval 2154"/>
              <p:cNvSpPr>
                <a:spLocks noChangeArrowheads="1"/>
              </p:cNvSpPr>
              <p:nvPr/>
            </p:nvSpPr>
            <p:spPr bwMode="auto">
              <a:xfrm>
                <a:off x="308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09" name="Oval 2155"/>
              <p:cNvSpPr>
                <a:spLocks noChangeArrowheads="1"/>
              </p:cNvSpPr>
              <p:nvPr/>
            </p:nvSpPr>
            <p:spPr bwMode="auto">
              <a:xfrm>
                <a:off x="4067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0" name="Oval 2156"/>
              <p:cNvSpPr>
                <a:spLocks noChangeArrowheads="1"/>
              </p:cNvSpPr>
              <p:nvPr/>
            </p:nvSpPr>
            <p:spPr bwMode="auto">
              <a:xfrm>
                <a:off x="2569" y="332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1" name="Oval 2157"/>
              <p:cNvSpPr>
                <a:spLocks noChangeArrowheads="1"/>
              </p:cNvSpPr>
              <p:nvPr/>
            </p:nvSpPr>
            <p:spPr bwMode="auto">
              <a:xfrm>
                <a:off x="2674" y="355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2" name="Oval 2158"/>
              <p:cNvSpPr>
                <a:spLocks noChangeArrowheads="1"/>
              </p:cNvSpPr>
              <p:nvPr/>
            </p:nvSpPr>
            <p:spPr bwMode="auto">
              <a:xfrm>
                <a:off x="1850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3" name="Oval 2159"/>
              <p:cNvSpPr>
                <a:spLocks noChangeArrowheads="1"/>
              </p:cNvSpPr>
              <p:nvPr/>
            </p:nvSpPr>
            <p:spPr bwMode="auto">
              <a:xfrm>
                <a:off x="221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4" name="Oval 2160"/>
              <p:cNvSpPr>
                <a:spLocks noChangeArrowheads="1"/>
              </p:cNvSpPr>
              <p:nvPr/>
            </p:nvSpPr>
            <p:spPr bwMode="auto">
              <a:xfrm>
                <a:off x="172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5" name="Oval 2161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6" name="Oval 2162"/>
              <p:cNvSpPr>
                <a:spLocks noChangeArrowheads="1"/>
              </p:cNvSpPr>
              <p:nvPr/>
            </p:nvSpPr>
            <p:spPr bwMode="auto">
              <a:xfrm>
                <a:off x="41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7" name="Oval 2163"/>
              <p:cNvSpPr>
                <a:spLocks noChangeArrowheads="1"/>
              </p:cNvSpPr>
              <p:nvPr/>
            </p:nvSpPr>
            <p:spPr bwMode="auto">
              <a:xfrm>
                <a:off x="233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8" name="Oval 2164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19" name="Oval 2165"/>
              <p:cNvSpPr>
                <a:spLocks noChangeArrowheads="1"/>
              </p:cNvSpPr>
              <p:nvPr/>
            </p:nvSpPr>
            <p:spPr bwMode="auto">
              <a:xfrm>
                <a:off x="330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0" name="Oval 2166"/>
              <p:cNvSpPr>
                <a:spLocks noChangeArrowheads="1"/>
              </p:cNvSpPr>
              <p:nvPr/>
            </p:nvSpPr>
            <p:spPr bwMode="auto">
              <a:xfrm>
                <a:off x="136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1" name="Oval 2167"/>
              <p:cNvSpPr>
                <a:spLocks noChangeArrowheads="1"/>
              </p:cNvSpPr>
              <p:nvPr/>
            </p:nvSpPr>
            <p:spPr bwMode="auto">
              <a:xfrm>
                <a:off x="349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2" name="Oval 2168"/>
              <p:cNvSpPr>
                <a:spLocks noChangeArrowheads="1"/>
              </p:cNvSpPr>
              <p:nvPr/>
            </p:nvSpPr>
            <p:spPr bwMode="auto">
              <a:xfrm>
                <a:off x="17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3" name="Oval 2169"/>
              <p:cNvSpPr>
                <a:spLocks noChangeArrowheads="1"/>
              </p:cNvSpPr>
              <p:nvPr/>
            </p:nvSpPr>
            <p:spPr bwMode="auto">
              <a:xfrm>
                <a:off x="312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4" name="Oval 2170"/>
              <p:cNvSpPr>
                <a:spLocks noChangeArrowheads="1"/>
              </p:cNvSpPr>
              <p:nvPr/>
            </p:nvSpPr>
            <p:spPr bwMode="auto">
              <a:xfrm>
                <a:off x="1829" y="349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5" name="Oval 2171"/>
              <p:cNvSpPr>
                <a:spLocks noChangeArrowheads="1"/>
              </p:cNvSpPr>
              <p:nvPr/>
            </p:nvSpPr>
            <p:spPr bwMode="auto">
              <a:xfrm>
                <a:off x="2426" y="354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6" name="Oval 2172"/>
              <p:cNvSpPr>
                <a:spLocks noChangeArrowheads="1"/>
              </p:cNvSpPr>
              <p:nvPr/>
            </p:nvSpPr>
            <p:spPr bwMode="auto">
              <a:xfrm>
                <a:off x="365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7" name="Oval 2173"/>
              <p:cNvSpPr>
                <a:spLocks noChangeArrowheads="1"/>
              </p:cNvSpPr>
              <p:nvPr/>
            </p:nvSpPr>
            <p:spPr bwMode="auto">
              <a:xfrm>
                <a:off x="1232" y="352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8" name="Oval 2174"/>
              <p:cNvSpPr>
                <a:spLocks noChangeArrowheads="1"/>
              </p:cNvSpPr>
              <p:nvPr/>
            </p:nvSpPr>
            <p:spPr bwMode="auto">
              <a:xfrm>
                <a:off x="4475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29" name="Oval 2175"/>
              <p:cNvSpPr>
                <a:spLocks noChangeArrowheads="1"/>
              </p:cNvSpPr>
              <p:nvPr/>
            </p:nvSpPr>
            <p:spPr bwMode="auto">
              <a:xfrm>
                <a:off x="1030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0" name="Oval 2176"/>
              <p:cNvSpPr>
                <a:spLocks noChangeArrowheads="1"/>
              </p:cNvSpPr>
              <p:nvPr/>
            </p:nvSpPr>
            <p:spPr bwMode="auto">
              <a:xfrm>
                <a:off x="282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1" name="Oval 2177"/>
              <p:cNvSpPr>
                <a:spLocks noChangeArrowheads="1"/>
              </p:cNvSpPr>
              <p:nvPr/>
            </p:nvSpPr>
            <p:spPr bwMode="auto">
              <a:xfrm>
                <a:off x="274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2" name="Oval 2178"/>
              <p:cNvSpPr>
                <a:spLocks noChangeArrowheads="1"/>
              </p:cNvSpPr>
              <p:nvPr/>
            </p:nvSpPr>
            <p:spPr bwMode="auto">
              <a:xfrm>
                <a:off x="2751" y="353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3" name="Oval 2179"/>
              <p:cNvSpPr>
                <a:spLocks noChangeArrowheads="1"/>
              </p:cNvSpPr>
              <p:nvPr/>
            </p:nvSpPr>
            <p:spPr bwMode="auto">
              <a:xfrm>
                <a:off x="1683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4" name="Oval 2180"/>
              <p:cNvSpPr>
                <a:spLocks noChangeArrowheads="1"/>
              </p:cNvSpPr>
              <p:nvPr/>
            </p:nvSpPr>
            <p:spPr bwMode="auto">
              <a:xfrm>
                <a:off x="4496" y="351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5" name="Oval 2181"/>
              <p:cNvSpPr>
                <a:spLocks noChangeArrowheads="1"/>
              </p:cNvSpPr>
              <p:nvPr/>
            </p:nvSpPr>
            <p:spPr bwMode="auto">
              <a:xfrm>
                <a:off x="356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6" name="Oval 2182"/>
              <p:cNvSpPr>
                <a:spLocks noChangeArrowheads="1"/>
              </p:cNvSpPr>
              <p:nvPr/>
            </p:nvSpPr>
            <p:spPr bwMode="auto">
              <a:xfrm>
                <a:off x="2831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7" name="Oval 2183"/>
              <p:cNvSpPr>
                <a:spLocks noChangeArrowheads="1"/>
              </p:cNvSpPr>
              <p:nvPr/>
            </p:nvSpPr>
            <p:spPr bwMode="auto">
              <a:xfrm>
                <a:off x="181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8" name="Oval 2184"/>
              <p:cNvSpPr>
                <a:spLocks noChangeArrowheads="1"/>
              </p:cNvSpPr>
              <p:nvPr/>
            </p:nvSpPr>
            <p:spPr bwMode="auto">
              <a:xfrm>
                <a:off x="1372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39" name="Oval 2185"/>
              <p:cNvSpPr>
                <a:spLocks noChangeArrowheads="1"/>
              </p:cNvSpPr>
              <p:nvPr/>
            </p:nvSpPr>
            <p:spPr bwMode="auto">
              <a:xfrm>
                <a:off x="4252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0" name="Oval 2186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1" name="Oval 2187"/>
              <p:cNvSpPr>
                <a:spLocks noChangeArrowheads="1"/>
              </p:cNvSpPr>
              <p:nvPr/>
            </p:nvSpPr>
            <p:spPr bwMode="auto">
              <a:xfrm>
                <a:off x="3288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2" name="Oval 2188"/>
              <p:cNvSpPr>
                <a:spLocks noChangeArrowheads="1"/>
              </p:cNvSpPr>
              <p:nvPr/>
            </p:nvSpPr>
            <p:spPr bwMode="auto">
              <a:xfrm>
                <a:off x="1714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3" name="Oval 2189"/>
              <p:cNvSpPr>
                <a:spLocks noChangeArrowheads="1"/>
              </p:cNvSpPr>
              <p:nvPr/>
            </p:nvSpPr>
            <p:spPr bwMode="auto">
              <a:xfrm>
                <a:off x="1030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4" name="Oval 2190"/>
              <p:cNvSpPr>
                <a:spLocks noChangeArrowheads="1"/>
              </p:cNvSpPr>
              <p:nvPr/>
            </p:nvSpPr>
            <p:spPr bwMode="auto">
              <a:xfrm>
                <a:off x="4905" y="3525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5" name="Oval 2191"/>
              <p:cNvSpPr>
                <a:spLocks noChangeArrowheads="1"/>
              </p:cNvSpPr>
              <p:nvPr/>
            </p:nvSpPr>
            <p:spPr bwMode="auto">
              <a:xfrm>
                <a:off x="281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6" name="Oval 2192"/>
              <p:cNvSpPr>
                <a:spLocks noChangeArrowheads="1"/>
              </p:cNvSpPr>
              <p:nvPr/>
            </p:nvSpPr>
            <p:spPr bwMode="auto">
              <a:xfrm>
                <a:off x="1149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7" name="Oval 2193"/>
              <p:cNvSpPr>
                <a:spLocks noChangeArrowheads="1"/>
              </p:cNvSpPr>
              <p:nvPr/>
            </p:nvSpPr>
            <p:spPr bwMode="auto">
              <a:xfrm>
                <a:off x="3316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8" name="Oval 2194"/>
              <p:cNvSpPr>
                <a:spLocks noChangeArrowheads="1"/>
              </p:cNvSpPr>
              <p:nvPr/>
            </p:nvSpPr>
            <p:spPr bwMode="auto">
              <a:xfrm>
                <a:off x="212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49" name="Oval 2195"/>
              <p:cNvSpPr>
                <a:spLocks noChangeArrowheads="1"/>
              </p:cNvSpPr>
              <p:nvPr/>
            </p:nvSpPr>
            <p:spPr bwMode="auto">
              <a:xfrm>
                <a:off x="1672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0" name="Oval 2196"/>
              <p:cNvSpPr>
                <a:spLocks noChangeArrowheads="1"/>
              </p:cNvSpPr>
              <p:nvPr/>
            </p:nvSpPr>
            <p:spPr bwMode="auto">
              <a:xfrm>
                <a:off x="2877" y="3560"/>
                <a:ext cx="20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1" name="Oval 2197"/>
              <p:cNvSpPr>
                <a:spLocks noChangeArrowheads="1"/>
              </p:cNvSpPr>
              <p:nvPr/>
            </p:nvSpPr>
            <p:spPr bwMode="auto">
              <a:xfrm>
                <a:off x="1934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2" name="Oval 2198"/>
              <p:cNvSpPr>
                <a:spLocks noChangeArrowheads="1"/>
              </p:cNvSpPr>
              <p:nvPr/>
            </p:nvSpPr>
            <p:spPr bwMode="auto">
              <a:xfrm>
                <a:off x="3351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3" name="Oval 2199"/>
              <p:cNvSpPr>
                <a:spLocks noChangeArrowheads="1"/>
              </p:cNvSpPr>
              <p:nvPr/>
            </p:nvSpPr>
            <p:spPr bwMode="auto">
              <a:xfrm>
                <a:off x="206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4" name="Oval 2200"/>
              <p:cNvSpPr>
                <a:spLocks noChangeArrowheads="1"/>
              </p:cNvSpPr>
              <p:nvPr/>
            </p:nvSpPr>
            <p:spPr bwMode="auto">
              <a:xfrm>
                <a:off x="204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5" name="Oval 2201"/>
              <p:cNvSpPr>
                <a:spLocks noChangeArrowheads="1"/>
              </p:cNvSpPr>
              <p:nvPr/>
            </p:nvSpPr>
            <p:spPr bwMode="auto">
              <a:xfrm>
                <a:off x="1320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6" name="Oval 2202"/>
              <p:cNvSpPr>
                <a:spLocks noChangeArrowheads="1"/>
              </p:cNvSpPr>
              <p:nvPr/>
            </p:nvSpPr>
            <p:spPr bwMode="auto">
              <a:xfrm>
                <a:off x="1487" y="3414"/>
                <a:ext cx="21" cy="20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7" name="Oval 2203"/>
              <p:cNvSpPr>
                <a:spLocks noChangeArrowheads="1"/>
              </p:cNvSpPr>
              <p:nvPr/>
            </p:nvSpPr>
            <p:spPr bwMode="auto">
              <a:xfrm>
                <a:off x="1330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8" name="Oval 2204"/>
              <p:cNvSpPr>
                <a:spLocks noChangeArrowheads="1"/>
              </p:cNvSpPr>
              <p:nvPr/>
            </p:nvSpPr>
            <p:spPr bwMode="auto">
              <a:xfrm>
                <a:off x="4709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59" name="Oval 2205"/>
              <p:cNvSpPr>
                <a:spLocks noChangeArrowheads="1"/>
              </p:cNvSpPr>
              <p:nvPr/>
            </p:nvSpPr>
            <p:spPr bwMode="auto">
              <a:xfrm>
                <a:off x="222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0" name="Oval 2206"/>
              <p:cNvSpPr>
                <a:spLocks noChangeArrowheads="1"/>
              </p:cNvSpPr>
              <p:nvPr/>
            </p:nvSpPr>
            <p:spPr bwMode="auto">
              <a:xfrm>
                <a:off x="4392" y="346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1" name="Oval 2207"/>
              <p:cNvSpPr>
                <a:spLocks noChangeArrowheads="1"/>
              </p:cNvSpPr>
              <p:nvPr/>
            </p:nvSpPr>
            <p:spPr bwMode="auto">
              <a:xfrm>
                <a:off x="4046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2" name="Oval 2208"/>
              <p:cNvSpPr>
                <a:spLocks noChangeArrowheads="1"/>
              </p:cNvSpPr>
              <p:nvPr/>
            </p:nvSpPr>
            <p:spPr bwMode="auto">
              <a:xfrm>
                <a:off x="2897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3" name="Oval 2209"/>
              <p:cNvSpPr>
                <a:spLocks noChangeArrowheads="1"/>
              </p:cNvSpPr>
              <p:nvPr/>
            </p:nvSpPr>
            <p:spPr bwMode="auto">
              <a:xfrm>
                <a:off x="925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4" name="Oval 2210"/>
              <p:cNvSpPr>
                <a:spLocks noChangeArrowheads="1"/>
              </p:cNvSpPr>
              <p:nvPr/>
            </p:nvSpPr>
            <p:spPr bwMode="auto">
              <a:xfrm>
                <a:off x="2447" y="3553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5" name="Oval 2211"/>
              <p:cNvSpPr>
                <a:spLocks noChangeArrowheads="1"/>
              </p:cNvSpPr>
              <p:nvPr/>
            </p:nvSpPr>
            <p:spPr bwMode="auto">
              <a:xfrm>
                <a:off x="2611" y="3532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6" name="Oval 2212"/>
              <p:cNvSpPr>
                <a:spLocks noChangeArrowheads="1"/>
              </p:cNvSpPr>
              <p:nvPr/>
            </p:nvSpPr>
            <p:spPr bwMode="auto">
              <a:xfrm>
                <a:off x="981" y="3560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7" name="Oval 2213"/>
              <p:cNvSpPr>
                <a:spLocks noChangeArrowheads="1"/>
              </p:cNvSpPr>
              <p:nvPr/>
            </p:nvSpPr>
            <p:spPr bwMode="auto">
              <a:xfrm>
                <a:off x="1766" y="3557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68" name="Oval 2214"/>
              <p:cNvSpPr>
                <a:spLocks noChangeArrowheads="1"/>
              </p:cNvSpPr>
              <p:nvPr/>
            </p:nvSpPr>
            <p:spPr bwMode="auto">
              <a:xfrm>
                <a:off x="1044" y="3546"/>
                <a:ext cx="21" cy="21"/>
              </a:xfrm>
              <a:prstGeom prst="ellipse">
                <a:avLst/>
              </a:prstGeom>
              <a:solidFill>
                <a:srgbClr val="A0A0A0"/>
              </a:solidFill>
              <a:ln w="22225">
                <a:solidFill>
                  <a:srgbClr val="A0A0A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285" name="Oval 2216"/>
            <p:cNvSpPr>
              <a:spLocks noChangeArrowheads="1"/>
            </p:cNvSpPr>
            <p:nvPr/>
          </p:nvSpPr>
          <p:spPr bwMode="auto">
            <a:xfrm>
              <a:off x="1487" y="334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6" name="Oval 2217"/>
            <p:cNvSpPr>
              <a:spLocks noChangeArrowheads="1"/>
            </p:cNvSpPr>
            <p:nvPr/>
          </p:nvSpPr>
          <p:spPr bwMode="auto">
            <a:xfrm>
              <a:off x="963" y="3560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7" name="Oval 2218"/>
            <p:cNvSpPr>
              <a:spLocks noChangeArrowheads="1"/>
            </p:cNvSpPr>
            <p:nvPr/>
          </p:nvSpPr>
          <p:spPr bwMode="auto">
            <a:xfrm>
              <a:off x="1351" y="354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8" name="Oval 2219"/>
            <p:cNvSpPr>
              <a:spLocks noChangeArrowheads="1"/>
            </p:cNvSpPr>
            <p:nvPr/>
          </p:nvSpPr>
          <p:spPr bwMode="auto">
            <a:xfrm>
              <a:off x="1798" y="3553"/>
              <a:ext cx="21" cy="21"/>
            </a:xfrm>
            <a:prstGeom prst="ellipse">
              <a:avLst/>
            </a:prstGeom>
            <a:solidFill>
              <a:srgbClr val="A0A0A0"/>
            </a:solidFill>
            <a:ln w="22225">
              <a:solidFill>
                <a:srgbClr val="A0A0A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89" name="Oval 2220"/>
            <p:cNvSpPr>
              <a:spLocks noChangeArrowheads="1"/>
            </p:cNvSpPr>
            <p:nvPr/>
          </p:nvSpPr>
          <p:spPr bwMode="auto">
            <a:xfrm>
              <a:off x="869" y="14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0" name="Oval 2221"/>
            <p:cNvSpPr>
              <a:spLocks noChangeArrowheads="1"/>
            </p:cNvSpPr>
            <p:nvPr/>
          </p:nvSpPr>
          <p:spPr bwMode="auto">
            <a:xfrm>
              <a:off x="911" y="74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1" name="Oval 2222"/>
            <p:cNvSpPr>
              <a:spLocks noChangeArrowheads="1"/>
            </p:cNvSpPr>
            <p:nvPr/>
          </p:nvSpPr>
          <p:spPr bwMode="auto">
            <a:xfrm>
              <a:off x="918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2" name="Oval 2223"/>
            <p:cNvSpPr>
              <a:spLocks noChangeArrowheads="1"/>
            </p:cNvSpPr>
            <p:nvPr/>
          </p:nvSpPr>
          <p:spPr bwMode="auto">
            <a:xfrm>
              <a:off x="970" y="180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3" name="Oval 2224"/>
            <p:cNvSpPr>
              <a:spLocks noChangeArrowheads="1"/>
            </p:cNvSpPr>
            <p:nvPr/>
          </p:nvSpPr>
          <p:spPr bwMode="auto">
            <a:xfrm>
              <a:off x="1037" y="1518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4" name="Oval 2225"/>
            <p:cNvSpPr>
              <a:spLocks noChangeArrowheads="1"/>
            </p:cNvSpPr>
            <p:nvPr/>
          </p:nvSpPr>
          <p:spPr bwMode="auto">
            <a:xfrm>
              <a:off x="845" y="156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5" name="Oval 2226"/>
            <p:cNvSpPr>
              <a:spLocks noChangeArrowheads="1"/>
            </p:cNvSpPr>
            <p:nvPr/>
          </p:nvSpPr>
          <p:spPr bwMode="auto">
            <a:xfrm>
              <a:off x="785" y="138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6" name="Oval 2227"/>
            <p:cNvSpPr>
              <a:spLocks noChangeArrowheads="1"/>
            </p:cNvSpPr>
            <p:nvPr/>
          </p:nvSpPr>
          <p:spPr bwMode="auto">
            <a:xfrm>
              <a:off x="1030" y="1287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7" name="Oval 2228"/>
            <p:cNvSpPr>
              <a:spLocks noChangeArrowheads="1"/>
            </p:cNvSpPr>
            <p:nvPr/>
          </p:nvSpPr>
          <p:spPr bwMode="auto">
            <a:xfrm>
              <a:off x="1019" y="198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8" name="Oval 2229"/>
            <p:cNvSpPr>
              <a:spLocks noChangeArrowheads="1"/>
            </p:cNvSpPr>
            <p:nvPr/>
          </p:nvSpPr>
          <p:spPr bwMode="auto">
            <a:xfrm>
              <a:off x="880" y="1525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99" name="Oval 2230"/>
            <p:cNvSpPr>
              <a:spLocks noChangeArrowheads="1"/>
            </p:cNvSpPr>
            <p:nvPr/>
          </p:nvSpPr>
          <p:spPr bwMode="auto">
            <a:xfrm>
              <a:off x="908" y="136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0" name="Oval 2231"/>
            <p:cNvSpPr>
              <a:spLocks noChangeArrowheads="1"/>
            </p:cNvSpPr>
            <p:nvPr/>
          </p:nvSpPr>
          <p:spPr bwMode="auto">
            <a:xfrm>
              <a:off x="859" y="2499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1" name="Freeform 2232"/>
            <p:cNvSpPr>
              <a:spLocks/>
            </p:cNvSpPr>
            <p:nvPr/>
          </p:nvSpPr>
          <p:spPr bwMode="auto">
            <a:xfrm>
              <a:off x="939" y="3459"/>
              <a:ext cx="52" cy="45"/>
            </a:xfrm>
            <a:custGeom>
              <a:avLst/>
              <a:gdLst>
                <a:gd name="T0" fmla="*/ 28 w 52"/>
                <a:gd name="T1" fmla="*/ 0 h 45"/>
                <a:gd name="T2" fmla="*/ 0 w 52"/>
                <a:gd name="T3" fmla="*/ 45 h 45"/>
                <a:gd name="T4" fmla="*/ 52 w 52"/>
                <a:gd name="T5" fmla="*/ 45 h 45"/>
                <a:gd name="T6" fmla="*/ 28 w 5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5">
                  <a:moveTo>
                    <a:pt x="28" y="0"/>
                  </a:moveTo>
                  <a:lnTo>
                    <a:pt x="0" y="45"/>
                  </a:lnTo>
                  <a:lnTo>
                    <a:pt x="52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2" name="Freeform 2233"/>
            <p:cNvSpPr>
              <a:spLocks/>
            </p:cNvSpPr>
            <p:nvPr/>
          </p:nvSpPr>
          <p:spPr bwMode="auto">
            <a:xfrm>
              <a:off x="1145" y="3410"/>
              <a:ext cx="52" cy="42"/>
            </a:xfrm>
            <a:custGeom>
              <a:avLst/>
              <a:gdLst>
                <a:gd name="T0" fmla="*/ 24 w 52"/>
                <a:gd name="T1" fmla="*/ 0 h 42"/>
                <a:gd name="T2" fmla="*/ 0 w 52"/>
                <a:gd name="T3" fmla="*/ 42 h 42"/>
                <a:gd name="T4" fmla="*/ 52 w 52"/>
                <a:gd name="T5" fmla="*/ 42 h 42"/>
                <a:gd name="T6" fmla="*/ 24 w 5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2">
                  <a:moveTo>
                    <a:pt x="24" y="0"/>
                  </a:moveTo>
                  <a:lnTo>
                    <a:pt x="0" y="42"/>
                  </a:lnTo>
                  <a:lnTo>
                    <a:pt x="52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3" name="Freeform 2234"/>
            <p:cNvSpPr>
              <a:spLocks/>
            </p:cNvSpPr>
            <p:nvPr/>
          </p:nvSpPr>
          <p:spPr bwMode="auto">
            <a:xfrm>
              <a:off x="1204" y="3204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4" name="Freeform 2235"/>
            <p:cNvSpPr>
              <a:spLocks/>
            </p:cNvSpPr>
            <p:nvPr/>
          </p:nvSpPr>
          <p:spPr bwMode="auto">
            <a:xfrm>
              <a:off x="1337" y="2233"/>
              <a:ext cx="52" cy="42"/>
            </a:xfrm>
            <a:custGeom>
              <a:avLst/>
              <a:gdLst>
                <a:gd name="T0" fmla="*/ 24 w 52"/>
                <a:gd name="T1" fmla="*/ 0 h 42"/>
                <a:gd name="T2" fmla="*/ 0 w 52"/>
                <a:gd name="T3" fmla="*/ 42 h 42"/>
                <a:gd name="T4" fmla="*/ 52 w 52"/>
                <a:gd name="T5" fmla="*/ 42 h 42"/>
                <a:gd name="T6" fmla="*/ 24 w 5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2">
                  <a:moveTo>
                    <a:pt x="24" y="0"/>
                  </a:moveTo>
                  <a:lnTo>
                    <a:pt x="0" y="42"/>
                  </a:lnTo>
                  <a:lnTo>
                    <a:pt x="52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5" name="Freeform 2236"/>
            <p:cNvSpPr>
              <a:spLocks/>
            </p:cNvSpPr>
            <p:nvPr/>
          </p:nvSpPr>
          <p:spPr bwMode="auto">
            <a:xfrm>
              <a:off x="915" y="3204"/>
              <a:ext cx="48" cy="42"/>
            </a:xfrm>
            <a:custGeom>
              <a:avLst/>
              <a:gdLst>
                <a:gd name="T0" fmla="*/ 24 w 48"/>
                <a:gd name="T1" fmla="*/ 0 h 42"/>
                <a:gd name="T2" fmla="*/ 0 w 48"/>
                <a:gd name="T3" fmla="*/ 42 h 42"/>
                <a:gd name="T4" fmla="*/ 48 w 48"/>
                <a:gd name="T5" fmla="*/ 42 h 42"/>
                <a:gd name="T6" fmla="*/ 24 w 48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2">
                  <a:moveTo>
                    <a:pt x="24" y="0"/>
                  </a:moveTo>
                  <a:lnTo>
                    <a:pt x="0" y="42"/>
                  </a:lnTo>
                  <a:lnTo>
                    <a:pt x="48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6" name="Freeform 2237"/>
            <p:cNvSpPr>
              <a:spLocks/>
            </p:cNvSpPr>
            <p:nvPr/>
          </p:nvSpPr>
          <p:spPr bwMode="auto">
            <a:xfrm>
              <a:off x="799" y="3295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7" name="Freeform 2238"/>
            <p:cNvSpPr>
              <a:spLocks/>
            </p:cNvSpPr>
            <p:nvPr/>
          </p:nvSpPr>
          <p:spPr bwMode="auto">
            <a:xfrm>
              <a:off x="1114" y="3015"/>
              <a:ext cx="48" cy="46"/>
            </a:xfrm>
            <a:custGeom>
              <a:avLst/>
              <a:gdLst>
                <a:gd name="T0" fmla="*/ 24 w 48"/>
                <a:gd name="T1" fmla="*/ 0 h 46"/>
                <a:gd name="T2" fmla="*/ 0 w 48"/>
                <a:gd name="T3" fmla="*/ 46 h 46"/>
                <a:gd name="T4" fmla="*/ 48 w 48"/>
                <a:gd name="T5" fmla="*/ 46 h 46"/>
                <a:gd name="T6" fmla="*/ 24 w 48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0" y="46"/>
                  </a:lnTo>
                  <a:lnTo>
                    <a:pt x="48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8" name="Freeform 2239"/>
            <p:cNvSpPr>
              <a:spLocks/>
            </p:cNvSpPr>
            <p:nvPr/>
          </p:nvSpPr>
          <p:spPr bwMode="auto">
            <a:xfrm>
              <a:off x="862" y="3019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09" name="Freeform 2240"/>
            <p:cNvSpPr>
              <a:spLocks/>
            </p:cNvSpPr>
            <p:nvPr/>
          </p:nvSpPr>
          <p:spPr bwMode="auto">
            <a:xfrm>
              <a:off x="1142" y="3393"/>
              <a:ext cx="48" cy="45"/>
            </a:xfrm>
            <a:custGeom>
              <a:avLst/>
              <a:gdLst>
                <a:gd name="T0" fmla="*/ 24 w 48"/>
                <a:gd name="T1" fmla="*/ 0 h 45"/>
                <a:gd name="T2" fmla="*/ 0 w 48"/>
                <a:gd name="T3" fmla="*/ 45 h 45"/>
                <a:gd name="T4" fmla="*/ 48 w 48"/>
                <a:gd name="T5" fmla="*/ 45 h 45"/>
                <a:gd name="T6" fmla="*/ 24 w 48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5">
                  <a:moveTo>
                    <a:pt x="24" y="0"/>
                  </a:moveTo>
                  <a:lnTo>
                    <a:pt x="0" y="45"/>
                  </a:lnTo>
                  <a:lnTo>
                    <a:pt x="48" y="4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0" name="Freeform 2241"/>
            <p:cNvSpPr>
              <a:spLocks/>
            </p:cNvSpPr>
            <p:nvPr/>
          </p:nvSpPr>
          <p:spPr bwMode="auto">
            <a:xfrm>
              <a:off x="873" y="3071"/>
              <a:ext cx="49" cy="46"/>
            </a:xfrm>
            <a:custGeom>
              <a:avLst/>
              <a:gdLst>
                <a:gd name="T0" fmla="*/ 24 w 49"/>
                <a:gd name="T1" fmla="*/ 0 h 46"/>
                <a:gd name="T2" fmla="*/ 0 w 49"/>
                <a:gd name="T3" fmla="*/ 46 h 46"/>
                <a:gd name="T4" fmla="*/ 49 w 49"/>
                <a:gd name="T5" fmla="*/ 46 h 46"/>
                <a:gd name="T6" fmla="*/ 24 w 49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6">
                  <a:moveTo>
                    <a:pt x="24" y="0"/>
                  </a:moveTo>
                  <a:lnTo>
                    <a:pt x="0" y="46"/>
                  </a:lnTo>
                  <a:lnTo>
                    <a:pt x="49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1" name="Freeform 2242"/>
            <p:cNvSpPr>
              <a:spLocks/>
            </p:cNvSpPr>
            <p:nvPr/>
          </p:nvSpPr>
          <p:spPr bwMode="auto">
            <a:xfrm>
              <a:off x="880" y="3092"/>
              <a:ext cx="52" cy="42"/>
            </a:xfrm>
            <a:custGeom>
              <a:avLst/>
              <a:gdLst>
                <a:gd name="T0" fmla="*/ 28 w 52"/>
                <a:gd name="T1" fmla="*/ 0 h 42"/>
                <a:gd name="T2" fmla="*/ 0 w 52"/>
                <a:gd name="T3" fmla="*/ 42 h 42"/>
                <a:gd name="T4" fmla="*/ 52 w 52"/>
                <a:gd name="T5" fmla="*/ 42 h 42"/>
                <a:gd name="T6" fmla="*/ 28 w 5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2">
                  <a:moveTo>
                    <a:pt x="28" y="0"/>
                  </a:moveTo>
                  <a:lnTo>
                    <a:pt x="0" y="42"/>
                  </a:lnTo>
                  <a:lnTo>
                    <a:pt x="52" y="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2" name="Freeform 2243"/>
            <p:cNvSpPr>
              <a:spLocks/>
            </p:cNvSpPr>
            <p:nvPr/>
          </p:nvSpPr>
          <p:spPr bwMode="auto">
            <a:xfrm>
              <a:off x="1072" y="3420"/>
              <a:ext cx="52" cy="46"/>
            </a:xfrm>
            <a:custGeom>
              <a:avLst/>
              <a:gdLst>
                <a:gd name="T0" fmla="*/ 24 w 52"/>
                <a:gd name="T1" fmla="*/ 0 h 46"/>
                <a:gd name="T2" fmla="*/ 0 w 52"/>
                <a:gd name="T3" fmla="*/ 46 h 46"/>
                <a:gd name="T4" fmla="*/ 52 w 52"/>
                <a:gd name="T5" fmla="*/ 46 h 46"/>
                <a:gd name="T6" fmla="*/ 24 w 52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6">
                  <a:moveTo>
                    <a:pt x="24" y="0"/>
                  </a:moveTo>
                  <a:lnTo>
                    <a:pt x="0" y="46"/>
                  </a:lnTo>
                  <a:lnTo>
                    <a:pt x="52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3" name="Freeform 2244"/>
            <p:cNvSpPr>
              <a:spLocks/>
            </p:cNvSpPr>
            <p:nvPr/>
          </p:nvSpPr>
          <p:spPr bwMode="auto">
            <a:xfrm>
              <a:off x="859" y="2673"/>
              <a:ext cx="52" cy="46"/>
            </a:xfrm>
            <a:custGeom>
              <a:avLst/>
              <a:gdLst>
                <a:gd name="T0" fmla="*/ 28 w 52"/>
                <a:gd name="T1" fmla="*/ 0 h 46"/>
                <a:gd name="T2" fmla="*/ 0 w 52"/>
                <a:gd name="T3" fmla="*/ 46 h 46"/>
                <a:gd name="T4" fmla="*/ 52 w 52"/>
                <a:gd name="T5" fmla="*/ 46 h 46"/>
                <a:gd name="T6" fmla="*/ 28 w 52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6">
                  <a:moveTo>
                    <a:pt x="28" y="0"/>
                  </a:moveTo>
                  <a:lnTo>
                    <a:pt x="0" y="46"/>
                  </a:lnTo>
                  <a:lnTo>
                    <a:pt x="52" y="4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4" name="Freeform 2245"/>
            <p:cNvSpPr>
              <a:spLocks/>
            </p:cNvSpPr>
            <p:nvPr/>
          </p:nvSpPr>
          <p:spPr bwMode="auto">
            <a:xfrm>
              <a:off x="1183" y="3326"/>
              <a:ext cx="53" cy="46"/>
            </a:xfrm>
            <a:custGeom>
              <a:avLst/>
              <a:gdLst>
                <a:gd name="T0" fmla="*/ 28 w 53"/>
                <a:gd name="T1" fmla="*/ 0 h 46"/>
                <a:gd name="T2" fmla="*/ 0 w 53"/>
                <a:gd name="T3" fmla="*/ 46 h 46"/>
                <a:gd name="T4" fmla="*/ 53 w 53"/>
                <a:gd name="T5" fmla="*/ 46 h 46"/>
                <a:gd name="T6" fmla="*/ 28 w 53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6">
                  <a:moveTo>
                    <a:pt x="28" y="0"/>
                  </a:moveTo>
                  <a:lnTo>
                    <a:pt x="0" y="46"/>
                  </a:lnTo>
                  <a:lnTo>
                    <a:pt x="53" y="4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5" name="Freeform 2246"/>
            <p:cNvSpPr>
              <a:spLocks/>
            </p:cNvSpPr>
            <p:nvPr/>
          </p:nvSpPr>
          <p:spPr bwMode="auto">
            <a:xfrm>
              <a:off x="1302" y="3543"/>
              <a:ext cx="52" cy="45"/>
            </a:xfrm>
            <a:custGeom>
              <a:avLst/>
              <a:gdLst>
                <a:gd name="T0" fmla="*/ 28 w 52"/>
                <a:gd name="T1" fmla="*/ 0 h 45"/>
                <a:gd name="T2" fmla="*/ 0 w 52"/>
                <a:gd name="T3" fmla="*/ 45 h 45"/>
                <a:gd name="T4" fmla="*/ 52 w 52"/>
                <a:gd name="T5" fmla="*/ 45 h 45"/>
                <a:gd name="T6" fmla="*/ 28 w 5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5">
                  <a:moveTo>
                    <a:pt x="28" y="0"/>
                  </a:moveTo>
                  <a:lnTo>
                    <a:pt x="0" y="45"/>
                  </a:lnTo>
                  <a:lnTo>
                    <a:pt x="52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6" name="Freeform 2247"/>
            <p:cNvSpPr>
              <a:spLocks/>
            </p:cNvSpPr>
            <p:nvPr/>
          </p:nvSpPr>
          <p:spPr bwMode="auto">
            <a:xfrm>
              <a:off x="950" y="3291"/>
              <a:ext cx="48" cy="46"/>
            </a:xfrm>
            <a:custGeom>
              <a:avLst/>
              <a:gdLst>
                <a:gd name="T0" fmla="*/ 24 w 48"/>
                <a:gd name="T1" fmla="*/ 0 h 46"/>
                <a:gd name="T2" fmla="*/ 0 w 48"/>
                <a:gd name="T3" fmla="*/ 46 h 46"/>
                <a:gd name="T4" fmla="*/ 48 w 48"/>
                <a:gd name="T5" fmla="*/ 46 h 46"/>
                <a:gd name="T6" fmla="*/ 24 w 48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0" y="46"/>
                  </a:lnTo>
                  <a:lnTo>
                    <a:pt x="48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7" name="Freeform 2248"/>
            <p:cNvSpPr>
              <a:spLocks/>
            </p:cNvSpPr>
            <p:nvPr/>
          </p:nvSpPr>
          <p:spPr bwMode="auto">
            <a:xfrm>
              <a:off x="908" y="3277"/>
              <a:ext cx="52" cy="46"/>
            </a:xfrm>
            <a:custGeom>
              <a:avLst/>
              <a:gdLst>
                <a:gd name="T0" fmla="*/ 24 w 52"/>
                <a:gd name="T1" fmla="*/ 0 h 46"/>
                <a:gd name="T2" fmla="*/ 0 w 52"/>
                <a:gd name="T3" fmla="*/ 46 h 46"/>
                <a:gd name="T4" fmla="*/ 52 w 52"/>
                <a:gd name="T5" fmla="*/ 46 h 46"/>
                <a:gd name="T6" fmla="*/ 24 w 52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6">
                  <a:moveTo>
                    <a:pt x="24" y="0"/>
                  </a:moveTo>
                  <a:lnTo>
                    <a:pt x="0" y="46"/>
                  </a:lnTo>
                  <a:lnTo>
                    <a:pt x="52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8" name="Freeform 2249"/>
            <p:cNvSpPr>
              <a:spLocks/>
            </p:cNvSpPr>
            <p:nvPr/>
          </p:nvSpPr>
          <p:spPr bwMode="auto">
            <a:xfrm>
              <a:off x="1264" y="3159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19" name="Freeform 2250"/>
            <p:cNvSpPr>
              <a:spLocks/>
            </p:cNvSpPr>
            <p:nvPr/>
          </p:nvSpPr>
          <p:spPr bwMode="auto">
            <a:xfrm>
              <a:off x="1721" y="3501"/>
              <a:ext cx="52" cy="45"/>
            </a:xfrm>
            <a:custGeom>
              <a:avLst/>
              <a:gdLst>
                <a:gd name="T0" fmla="*/ 24 w 52"/>
                <a:gd name="T1" fmla="*/ 0 h 45"/>
                <a:gd name="T2" fmla="*/ 0 w 52"/>
                <a:gd name="T3" fmla="*/ 45 h 45"/>
                <a:gd name="T4" fmla="*/ 52 w 52"/>
                <a:gd name="T5" fmla="*/ 45 h 45"/>
                <a:gd name="T6" fmla="*/ 24 w 5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5">
                  <a:moveTo>
                    <a:pt x="24" y="0"/>
                  </a:moveTo>
                  <a:lnTo>
                    <a:pt x="0" y="45"/>
                  </a:lnTo>
                  <a:lnTo>
                    <a:pt x="52" y="4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0" name="Freeform 2251"/>
            <p:cNvSpPr>
              <a:spLocks/>
            </p:cNvSpPr>
            <p:nvPr/>
          </p:nvSpPr>
          <p:spPr bwMode="auto">
            <a:xfrm>
              <a:off x="1281" y="3169"/>
              <a:ext cx="53" cy="42"/>
            </a:xfrm>
            <a:custGeom>
              <a:avLst/>
              <a:gdLst>
                <a:gd name="T0" fmla="*/ 28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8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8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1" name="Freeform 2252"/>
            <p:cNvSpPr>
              <a:spLocks/>
            </p:cNvSpPr>
            <p:nvPr/>
          </p:nvSpPr>
          <p:spPr bwMode="auto">
            <a:xfrm>
              <a:off x="897" y="3162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2" name="Freeform 2253"/>
            <p:cNvSpPr>
              <a:spLocks/>
            </p:cNvSpPr>
            <p:nvPr/>
          </p:nvSpPr>
          <p:spPr bwMode="auto">
            <a:xfrm>
              <a:off x="984" y="3417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3" name="Freeform 2254"/>
            <p:cNvSpPr>
              <a:spLocks/>
            </p:cNvSpPr>
            <p:nvPr/>
          </p:nvSpPr>
          <p:spPr bwMode="auto">
            <a:xfrm>
              <a:off x="1131" y="3270"/>
              <a:ext cx="52" cy="42"/>
            </a:xfrm>
            <a:custGeom>
              <a:avLst/>
              <a:gdLst>
                <a:gd name="T0" fmla="*/ 24 w 52"/>
                <a:gd name="T1" fmla="*/ 0 h 42"/>
                <a:gd name="T2" fmla="*/ 0 w 52"/>
                <a:gd name="T3" fmla="*/ 42 h 42"/>
                <a:gd name="T4" fmla="*/ 52 w 52"/>
                <a:gd name="T5" fmla="*/ 42 h 42"/>
                <a:gd name="T6" fmla="*/ 24 w 5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2">
                  <a:moveTo>
                    <a:pt x="24" y="0"/>
                  </a:moveTo>
                  <a:lnTo>
                    <a:pt x="0" y="42"/>
                  </a:lnTo>
                  <a:lnTo>
                    <a:pt x="52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4" name="Freeform 2255"/>
            <p:cNvSpPr>
              <a:spLocks/>
            </p:cNvSpPr>
            <p:nvPr/>
          </p:nvSpPr>
          <p:spPr bwMode="auto">
            <a:xfrm>
              <a:off x="1012" y="3208"/>
              <a:ext cx="53" cy="45"/>
            </a:xfrm>
            <a:custGeom>
              <a:avLst/>
              <a:gdLst>
                <a:gd name="T0" fmla="*/ 28 w 53"/>
                <a:gd name="T1" fmla="*/ 0 h 45"/>
                <a:gd name="T2" fmla="*/ 0 w 53"/>
                <a:gd name="T3" fmla="*/ 45 h 45"/>
                <a:gd name="T4" fmla="*/ 53 w 53"/>
                <a:gd name="T5" fmla="*/ 45 h 45"/>
                <a:gd name="T6" fmla="*/ 28 w 53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5">
                  <a:moveTo>
                    <a:pt x="28" y="0"/>
                  </a:moveTo>
                  <a:lnTo>
                    <a:pt x="0" y="45"/>
                  </a:lnTo>
                  <a:lnTo>
                    <a:pt x="53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5" name="Freeform 2256"/>
            <p:cNvSpPr>
              <a:spLocks/>
            </p:cNvSpPr>
            <p:nvPr/>
          </p:nvSpPr>
          <p:spPr bwMode="auto">
            <a:xfrm>
              <a:off x="1093" y="3358"/>
              <a:ext cx="49" cy="45"/>
            </a:xfrm>
            <a:custGeom>
              <a:avLst/>
              <a:gdLst>
                <a:gd name="T0" fmla="*/ 24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4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4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6" name="Freeform 2257"/>
            <p:cNvSpPr>
              <a:spLocks/>
            </p:cNvSpPr>
            <p:nvPr/>
          </p:nvSpPr>
          <p:spPr bwMode="auto">
            <a:xfrm>
              <a:off x="998" y="3543"/>
              <a:ext cx="53" cy="45"/>
            </a:xfrm>
            <a:custGeom>
              <a:avLst/>
              <a:gdLst>
                <a:gd name="T0" fmla="*/ 25 w 53"/>
                <a:gd name="T1" fmla="*/ 0 h 45"/>
                <a:gd name="T2" fmla="*/ 0 w 53"/>
                <a:gd name="T3" fmla="*/ 45 h 45"/>
                <a:gd name="T4" fmla="*/ 53 w 53"/>
                <a:gd name="T5" fmla="*/ 45 h 45"/>
                <a:gd name="T6" fmla="*/ 25 w 53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5">
                  <a:moveTo>
                    <a:pt x="25" y="0"/>
                  </a:moveTo>
                  <a:lnTo>
                    <a:pt x="0" y="45"/>
                  </a:lnTo>
                  <a:lnTo>
                    <a:pt x="53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7" name="Freeform 2258"/>
            <p:cNvSpPr>
              <a:spLocks/>
            </p:cNvSpPr>
            <p:nvPr/>
          </p:nvSpPr>
          <p:spPr bwMode="auto">
            <a:xfrm>
              <a:off x="1023" y="2921"/>
              <a:ext cx="52" cy="46"/>
            </a:xfrm>
            <a:custGeom>
              <a:avLst/>
              <a:gdLst>
                <a:gd name="T0" fmla="*/ 24 w 52"/>
                <a:gd name="T1" fmla="*/ 0 h 46"/>
                <a:gd name="T2" fmla="*/ 0 w 52"/>
                <a:gd name="T3" fmla="*/ 46 h 46"/>
                <a:gd name="T4" fmla="*/ 52 w 52"/>
                <a:gd name="T5" fmla="*/ 46 h 46"/>
                <a:gd name="T6" fmla="*/ 24 w 52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6">
                  <a:moveTo>
                    <a:pt x="24" y="0"/>
                  </a:moveTo>
                  <a:lnTo>
                    <a:pt x="0" y="46"/>
                  </a:lnTo>
                  <a:lnTo>
                    <a:pt x="52" y="4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8" name="Freeform 2259"/>
            <p:cNvSpPr>
              <a:spLocks/>
            </p:cNvSpPr>
            <p:nvPr/>
          </p:nvSpPr>
          <p:spPr bwMode="auto">
            <a:xfrm>
              <a:off x="918" y="3351"/>
              <a:ext cx="49" cy="45"/>
            </a:xfrm>
            <a:custGeom>
              <a:avLst/>
              <a:gdLst>
                <a:gd name="T0" fmla="*/ 25 w 49"/>
                <a:gd name="T1" fmla="*/ 0 h 45"/>
                <a:gd name="T2" fmla="*/ 0 w 49"/>
                <a:gd name="T3" fmla="*/ 45 h 45"/>
                <a:gd name="T4" fmla="*/ 49 w 49"/>
                <a:gd name="T5" fmla="*/ 45 h 45"/>
                <a:gd name="T6" fmla="*/ 25 w 49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5">
                  <a:moveTo>
                    <a:pt x="25" y="0"/>
                  </a:moveTo>
                  <a:lnTo>
                    <a:pt x="0" y="45"/>
                  </a:lnTo>
                  <a:lnTo>
                    <a:pt x="49" y="45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29" name="Freeform 2260"/>
            <p:cNvSpPr>
              <a:spLocks/>
            </p:cNvSpPr>
            <p:nvPr/>
          </p:nvSpPr>
          <p:spPr bwMode="auto">
            <a:xfrm>
              <a:off x="845" y="2995"/>
              <a:ext cx="52" cy="45"/>
            </a:xfrm>
            <a:custGeom>
              <a:avLst/>
              <a:gdLst>
                <a:gd name="T0" fmla="*/ 28 w 52"/>
                <a:gd name="T1" fmla="*/ 0 h 45"/>
                <a:gd name="T2" fmla="*/ 0 w 52"/>
                <a:gd name="T3" fmla="*/ 45 h 45"/>
                <a:gd name="T4" fmla="*/ 52 w 52"/>
                <a:gd name="T5" fmla="*/ 45 h 45"/>
                <a:gd name="T6" fmla="*/ 28 w 52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45">
                  <a:moveTo>
                    <a:pt x="28" y="0"/>
                  </a:moveTo>
                  <a:lnTo>
                    <a:pt x="0" y="45"/>
                  </a:lnTo>
                  <a:lnTo>
                    <a:pt x="52" y="4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0" name="Freeform 2261"/>
            <p:cNvSpPr>
              <a:spLocks/>
            </p:cNvSpPr>
            <p:nvPr/>
          </p:nvSpPr>
          <p:spPr bwMode="auto">
            <a:xfrm>
              <a:off x="1054" y="3134"/>
              <a:ext cx="53" cy="42"/>
            </a:xfrm>
            <a:custGeom>
              <a:avLst/>
              <a:gdLst>
                <a:gd name="T0" fmla="*/ 25 w 53"/>
                <a:gd name="T1" fmla="*/ 0 h 42"/>
                <a:gd name="T2" fmla="*/ 0 w 53"/>
                <a:gd name="T3" fmla="*/ 42 h 42"/>
                <a:gd name="T4" fmla="*/ 53 w 53"/>
                <a:gd name="T5" fmla="*/ 42 h 42"/>
                <a:gd name="T6" fmla="*/ 25 w 53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42">
                  <a:moveTo>
                    <a:pt x="25" y="0"/>
                  </a:moveTo>
                  <a:lnTo>
                    <a:pt x="0" y="42"/>
                  </a:lnTo>
                  <a:lnTo>
                    <a:pt x="53" y="4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1" name="Freeform 2262"/>
            <p:cNvSpPr>
              <a:spLocks/>
            </p:cNvSpPr>
            <p:nvPr/>
          </p:nvSpPr>
          <p:spPr bwMode="auto">
            <a:xfrm>
              <a:off x="1023" y="3403"/>
              <a:ext cx="49" cy="42"/>
            </a:xfrm>
            <a:custGeom>
              <a:avLst/>
              <a:gdLst>
                <a:gd name="T0" fmla="*/ 24 w 49"/>
                <a:gd name="T1" fmla="*/ 0 h 42"/>
                <a:gd name="T2" fmla="*/ 0 w 49"/>
                <a:gd name="T3" fmla="*/ 42 h 42"/>
                <a:gd name="T4" fmla="*/ 49 w 49"/>
                <a:gd name="T5" fmla="*/ 42 h 42"/>
                <a:gd name="T6" fmla="*/ 24 w 49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9" h="42">
                  <a:moveTo>
                    <a:pt x="24" y="0"/>
                  </a:moveTo>
                  <a:lnTo>
                    <a:pt x="0" y="42"/>
                  </a:lnTo>
                  <a:lnTo>
                    <a:pt x="49" y="4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2" name="Freeform 2263"/>
            <p:cNvSpPr>
              <a:spLocks/>
            </p:cNvSpPr>
            <p:nvPr/>
          </p:nvSpPr>
          <p:spPr bwMode="auto">
            <a:xfrm>
              <a:off x="747" y="3571"/>
              <a:ext cx="4385" cy="0"/>
            </a:xfrm>
            <a:custGeom>
              <a:avLst/>
              <a:gdLst>
                <a:gd name="T0" fmla="*/ 17 w 1256"/>
                <a:gd name="T1" fmla="*/ 38 w 1256"/>
                <a:gd name="T2" fmla="*/ 59 w 1256"/>
                <a:gd name="T3" fmla="*/ 80 w 1256"/>
                <a:gd name="T4" fmla="*/ 101 w 1256"/>
                <a:gd name="T5" fmla="*/ 122 w 1256"/>
                <a:gd name="T6" fmla="*/ 143 w 1256"/>
                <a:gd name="T7" fmla="*/ 164 w 1256"/>
                <a:gd name="T8" fmla="*/ 185 w 1256"/>
                <a:gd name="T9" fmla="*/ 206 w 1256"/>
                <a:gd name="T10" fmla="*/ 227 w 1256"/>
                <a:gd name="T11" fmla="*/ 248 w 1256"/>
                <a:gd name="T12" fmla="*/ 269 w 1256"/>
                <a:gd name="T13" fmla="*/ 290 w 1256"/>
                <a:gd name="T14" fmla="*/ 311 w 1256"/>
                <a:gd name="T15" fmla="*/ 332 w 1256"/>
                <a:gd name="T16" fmla="*/ 353 w 1256"/>
                <a:gd name="T17" fmla="*/ 374 w 1256"/>
                <a:gd name="T18" fmla="*/ 395 w 1256"/>
                <a:gd name="T19" fmla="*/ 416 w 1256"/>
                <a:gd name="T20" fmla="*/ 437 w 1256"/>
                <a:gd name="T21" fmla="*/ 458 w 1256"/>
                <a:gd name="T22" fmla="*/ 479 w 1256"/>
                <a:gd name="T23" fmla="*/ 500 w 1256"/>
                <a:gd name="T24" fmla="*/ 521 w 1256"/>
                <a:gd name="T25" fmla="*/ 542 w 1256"/>
                <a:gd name="T26" fmla="*/ 563 w 1256"/>
                <a:gd name="T27" fmla="*/ 584 w 1256"/>
                <a:gd name="T28" fmla="*/ 605 w 1256"/>
                <a:gd name="T29" fmla="*/ 626 w 1256"/>
                <a:gd name="T30" fmla="*/ 647 w 1256"/>
                <a:gd name="T31" fmla="*/ 668 w 1256"/>
                <a:gd name="T32" fmla="*/ 689 w 1256"/>
                <a:gd name="T33" fmla="*/ 710 w 1256"/>
                <a:gd name="T34" fmla="*/ 731 w 1256"/>
                <a:gd name="T35" fmla="*/ 752 w 1256"/>
                <a:gd name="T36" fmla="*/ 773 w 1256"/>
                <a:gd name="T37" fmla="*/ 794 w 1256"/>
                <a:gd name="T38" fmla="*/ 815 w 1256"/>
                <a:gd name="T39" fmla="*/ 836 w 1256"/>
                <a:gd name="T40" fmla="*/ 857 w 1256"/>
                <a:gd name="T41" fmla="*/ 878 w 1256"/>
                <a:gd name="T42" fmla="*/ 899 w 1256"/>
                <a:gd name="T43" fmla="*/ 920 w 1256"/>
                <a:gd name="T44" fmla="*/ 941 w 1256"/>
                <a:gd name="T45" fmla="*/ 962 w 1256"/>
                <a:gd name="T46" fmla="*/ 983 w 1256"/>
                <a:gd name="T47" fmla="*/ 1004 w 1256"/>
                <a:gd name="T48" fmla="*/ 1025 w 1256"/>
                <a:gd name="T49" fmla="*/ 1046 w 1256"/>
                <a:gd name="T50" fmla="*/ 1067 w 1256"/>
                <a:gd name="T51" fmla="*/ 1088 w 1256"/>
                <a:gd name="T52" fmla="*/ 1109 w 1256"/>
                <a:gd name="T53" fmla="*/ 1130 w 1256"/>
                <a:gd name="T54" fmla="*/ 1151 w 1256"/>
                <a:gd name="T55" fmla="*/ 1172 w 1256"/>
                <a:gd name="T56" fmla="*/ 1193 w 1256"/>
                <a:gd name="T57" fmla="*/ 1214 w 1256"/>
                <a:gd name="T58" fmla="*/ 1235 w 1256"/>
                <a:gd name="T59" fmla="*/ 1256 w 125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  <a:cxn ang="0">
                  <a:pos x="T17" y="0"/>
                </a:cxn>
                <a:cxn ang="0">
                  <a:pos x="T18" y="0"/>
                </a:cxn>
                <a:cxn ang="0">
                  <a:pos x="T19" y="0"/>
                </a:cxn>
                <a:cxn ang="0">
                  <a:pos x="T20" y="0"/>
                </a:cxn>
                <a:cxn ang="0">
                  <a:pos x="T21" y="0"/>
                </a:cxn>
                <a:cxn ang="0">
                  <a:pos x="T22" y="0"/>
                </a:cxn>
                <a:cxn ang="0">
                  <a:pos x="T23" y="0"/>
                </a:cxn>
                <a:cxn ang="0">
                  <a:pos x="T24" y="0"/>
                </a:cxn>
                <a:cxn ang="0">
                  <a:pos x="T25" y="0"/>
                </a:cxn>
                <a:cxn ang="0">
                  <a:pos x="T26" y="0"/>
                </a:cxn>
                <a:cxn ang="0">
                  <a:pos x="T27" y="0"/>
                </a:cxn>
                <a:cxn ang="0">
                  <a:pos x="T28" y="0"/>
                </a:cxn>
                <a:cxn ang="0">
                  <a:pos x="T29" y="0"/>
                </a:cxn>
                <a:cxn ang="0">
                  <a:pos x="T30" y="0"/>
                </a:cxn>
                <a:cxn ang="0">
                  <a:pos x="T31" y="0"/>
                </a:cxn>
                <a:cxn ang="0">
                  <a:pos x="T32" y="0"/>
                </a:cxn>
                <a:cxn ang="0">
                  <a:pos x="T33" y="0"/>
                </a:cxn>
                <a:cxn ang="0">
                  <a:pos x="T34" y="0"/>
                </a:cxn>
                <a:cxn ang="0">
                  <a:pos x="T35" y="0"/>
                </a:cxn>
                <a:cxn ang="0">
                  <a:pos x="T36" y="0"/>
                </a:cxn>
                <a:cxn ang="0">
                  <a:pos x="T37" y="0"/>
                </a:cxn>
                <a:cxn ang="0">
                  <a:pos x="T38" y="0"/>
                </a:cxn>
                <a:cxn ang="0">
                  <a:pos x="T39" y="0"/>
                </a:cxn>
                <a:cxn ang="0">
                  <a:pos x="T40" y="0"/>
                </a:cxn>
                <a:cxn ang="0">
                  <a:pos x="T41" y="0"/>
                </a:cxn>
                <a:cxn ang="0">
                  <a:pos x="T42" y="0"/>
                </a:cxn>
                <a:cxn ang="0">
                  <a:pos x="T43" y="0"/>
                </a:cxn>
                <a:cxn ang="0">
                  <a:pos x="T44" y="0"/>
                </a:cxn>
                <a:cxn ang="0">
                  <a:pos x="T45" y="0"/>
                </a:cxn>
                <a:cxn ang="0">
                  <a:pos x="T46" y="0"/>
                </a:cxn>
                <a:cxn ang="0">
                  <a:pos x="T47" y="0"/>
                </a:cxn>
                <a:cxn ang="0">
                  <a:pos x="T48" y="0"/>
                </a:cxn>
                <a:cxn ang="0">
                  <a:pos x="T49" y="0"/>
                </a:cxn>
                <a:cxn ang="0">
                  <a:pos x="T50" y="0"/>
                </a:cxn>
                <a:cxn ang="0">
                  <a:pos x="T51" y="0"/>
                </a:cxn>
                <a:cxn ang="0">
                  <a:pos x="T52" y="0"/>
                </a:cxn>
                <a:cxn ang="0">
                  <a:pos x="T53" y="0"/>
                </a:cxn>
                <a:cxn ang="0">
                  <a:pos x="T54" y="0"/>
                </a:cxn>
                <a:cxn ang="0">
                  <a:pos x="T55" y="0"/>
                </a:cxn>
                <a:cxn ang="0">
                  <a:pos x="T56" y="0"/>
                </a:cxn>
                <a:cxn ang="0">
                  <a:pos x="T57" y="0"/>
                </a:cxn>
                <a:cxn ang="0">
                  <a:pos x="T58" y="0"/>
                </a:cxn>
                <a:cxn ang="0">
                  <a:pos x="T59" y="0"/>
                </a:cxn>
              </a:cxnLst>
              <a:rect l="0" t="0" r="r" b="b"/>
              <a:pathLst>
                <a:path w="1256">
                  <a:moveTo>
                    <a:pt x="0" y="0"/>
                  </a:moveTo>
                  <a:lnTo>
                    <a:pt x="4" y="0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21" y="0"/>
                  </a:lnTo>
                  <a:lnTo>
                    <a:pt x="25" y="0"/>
                  </a:lnTo>
                  <a:lnTo>
                    <a:pt x="29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5" y="0"/>
                  </a:lnTo>
                  <a:lnTo>
                    <a:pt x="59" y="0"/>
                  </a:lnTo>
                  <a:lnTo>
                    <a:pt x="63" y="0"/>
                  </a:lnTo>
                  <a:lnTo>
                    <a:pt x="67" y="0"/>
                  </a:lnTo>
                  <a:lnTo>
                    <a:pt x="71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7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09" y="0"/>
                  </a:lnTo>
                  <a:lnTo>
                    <a:pt x="113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6" y="0"/>
                  </a:lnTo>
                  <a:lnTo>
                    <a:pt x="130" y="0"/>
                  </a:lnTo>
                  <a:lnTo>
                    <a:pt x="134" y="0"/>
                  </a:lnTo>
                  <a:lnTo>
                    <a:pt x="139" y="0"/>
                  </a:lnTo>
                  <a:lnTo>
                    <a:pt x="143" y="0"/>
                  </a:lnTo>
                  <a:lnTo>
                    <a:pt x="147" y="0"/>
                  </a:lnTo>
                  <a:lnTo>
                    <a:pt x="151" y="0"/>
                  </a:lnTo>
                  <a:lnTo>
                    <a:pt x="155" y="0"/>
                  </a:lnTo>
                  <a:lnTo>
                    <a:pt x="160" y="0"/>
                  </a:lnTo>
                  <a:lnTo>
                    <a:pt x="164" y="0"/>
                  </a:lnTo>
                  <a:lnTo>
                    <a:pt x="168" y="0"/>
                  </a:lnTo>
                  <a:lnTo>
                    <a:pt x="172" y="0"/>
                  </a:lnTo>
                  <a:lnTo>
                    <a:pt x="176" y="0"/>
                  </a:lnTo>
                  <a:lnTo>
                    <a:pt x="181" y="0"/>
                  </a:lnTo>
                  <a:lnTo>
                    <a:pt x="185" y="0"/>
                  </a:lnTo>
                  <a:lnTo>
                    <a:pt x="189" y="0"/>
                  </a:lnTo>
                  <a:lnTo>
                    <a:pt x="193" y="0"/>
                  </a:lnTo>
                  <a:lnTo>
                    <a:pt x="197" y="0"/>
                  </a:lnTo>
                  <a:lnTo>
                    <a:pt x="202" y="0"/>
                  </a:lnTo>
                  <a:lnTo>
                    <a:pt x="206" y="0"/>
                  </a:lnTo>
                  <a:lnTo>
                    <a:pt x="210" y="0"/>
                  </a:lnTo>
                  <a:lnTo>
                    <a:pt x="214" y="0"/>
                  </a:lnTo>
                  <a:lnTo>
                    <a:pt x="218" y="0"/>
                  </a:lnTo>
                  <a:lnTo>
                    <a:pt x="223" y="0"/>
                  </a:lnTo>
                  <a:lnTo>
                    <a:pt x="227" y="0"/>
                  </a:lnTo>
                  <a:lnTo>
                    <a:pt x="231" y="0"/>
                  </a:lnTo>
                  <a:lnTo>
                    <a:pt x="235" y="0"/>
                  </a:lnTo>
                  <a:lnTo>
                    <a:pt x="239" y="0"/>
                  </a:lnTo>
                  <a:lnTo>
                    <a:pt x="244" y="0"/>
                  </a:lnTo>
                  <a:lnTo>
                    <a:pt x="248" y="0"/>
                  </a:lnTo>
                  <a:lnTo>
                    <a:pt x="252" y="0"/>
                  </a:lnTo>
                  <a:lnTo>
                    <a:pt x="256" y="0"/>
                  </a:lnTo>
                  <a:lnTo>
                    <a:pt x="260" y="0"/>
                  </a:lnTo>
                  <a:lnTo>
                    <a:pt x="265" y="0"/>
                  </a:lnTo>
                  <a:lnTo>
                    <a:pt x="269" y="0"/>
                  </a:lnTo>
                  <a:lnTo>
                    <a:pt x="273" y="0"/>
                  </a:lnTo>
                  <a:lnTo>
                    <a:pt x="277" y="0"/>
                  </a:lnTo>
                  <a:lnTo>
                    <a:pt x="281" y="0"/>
                  </a:lnTo>
                  <a:lnTo>
                    <a:pt x="286" y="0"/>
                  </a:lnTo>
                  <a:lnTo>
                    <a:pt x="290" y="0"/>
                  </a:lnTo>
                  <a:lnTo>
                    <a:pt x="294" y="0"/>
                  </a:lnTo>
                  <a:lnTo>
                    <a:pt x="298" y="0"/>
                  </a:lnTo>
                  <a:lnTo>
                    <a:pt x="302" y="0"/>
                  </a:lnTo>
                  <a:lnTo>
                    <a:pt x="307" y="0"/>
                  </a:lnTo>
                  <a:lnTo>
                    <a:pt x="311" y="0"/>
                  </a:lnTo>
                  <a:lnTo>
                    <a:pt x="315" y="0"/>
                  </a:lnTo>
                  <a:lnTo>
                    <a:pt x="319" y="0"/>
                  </a:lnTo>
                  <a:lnTo>
                    <a:pt x="323" y="0"/>
                  </a:lnTo>
                  <a:lnTo>
                    <a:pt x="328" y="0"/>
                  </a:lnTo>
                  <a:lnTo>
                    <a:pt x="332" y="0"/>
                  </a:lnTo>
                  <a:lnTo>
                    <a:pt x="336" y="0"/>
                  </a:lnTo>
                  <a:lnTo>
                    <a:pt x="340" y="0"/>
                  </a:lnTo>
                  <a:lnTo>
                    <a:pt x="344" y="0"/>
                  </a:lnTo>
                  <a:lnTo>
                    <a:pt x="349" y="0"/>
                  </a:lnTo>
                  <a:lnTo>
                    <a:pt x="353" y="0"/>
                  </a:lnTo>
                  <a:lnTo>
                    <a:pt x="357" y="0"/>
                  </a:lnTo>
                  <a:lnTo>
                    <a:pt x="361" y="0"/>
                  </a:lnTo>
                  <a:lnTo>
                    <a:pt x="365" y="0"/>
                  </a:lnTo>
                  <a:lnTo>
                    <a:pt x="370" y="0"/>
                  </a:lnTo>
                  <a:lnTo>
                    <a:pt x="374" y="0"/>
                  </a:lnTo>
                  <a:lnTo>
                    <a:pt x="378" y="0"/>
                  </a:lnTo>
                  <a:lnTo>
                    <a:pt x="382" y="0"/>
                  </a:lnTo>
                  <a:lnTo>
                    <a:pt x="386" y="0"/>
                  </a:lnTo>
                  <a:lnTo>
                    <a:pt x="391" y="0"/>
                  </a:lnTo>
                  <a:lnTo>
                    <a:pt x="395" y="0"/>
                  </a:lnTo>
                  <a:lnTo>
                    <a:pt x="399" y="0"/>
                  </a:lnTo>
                  <a:lnTo>
                    <a:pt x="403" y="0"/>
                  </a:lnTo>
                  <a:lnTo>
                    <a:pt x="407" y="0"/>
                  </a:lnTo>
                  <a:lnTo>
                    <a:pt x="412" y="0"/>
                  </a:lnTo>
                  <a:lnTo>
                    <a:pt x="416" y="0"/>
                  </a:lnTo>
                  <a:lnTo>
                    <a:pt x="420" y="0"/>
                  </a:lnTo>
                  <a:lnTo>
                    <a:pt x="424" y="0"/>
                  </a:lnTo>
                  <a:lnTo>
                    <a:pt x="428" y="0"/>
                  </a:lnTo>
                  <a:lnTo>
                    <a:pt x="433" y="0"/>
                  </a:lnTo>
                  <a:lnTo>
                    <a:pt x="437" y="0"/>
                  </a:lnTo>
                  <a:lnTo>
                    <a:pt x="441" y="0"/>
                  </a:lnTo>
                  <a:lnTo>
                    <a:pt x="445" y="0"/>
                  </a:lnTo>
                  <a:lnTo>
                    <a:pt x="449" y="0"/>
                  </a:lnTo>
                  <a:lnTo>
                    <a:pt x="454" y="0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66" y="0"/>
                  </a:lnTo>
                  <a:lnTo>
                    <a:pt x="470" y="0"/>
                  </a:lnTo>
                  <a:lnTo>
                    <a:pt x="475" y="0"/>
                  </a:lnTo>
                  <a:lnTo>
                    <a:pt x="479" y="0"/>
                  </a:lnTo>
                  <a:lnTo>
                    <a:pt x="483" y="0"/>
                  </a:lnTo>
                  <a:lnTo>
                    <a:pt x="487" y="0"/>
                  </a:lnTo>
                  <a:lnTo>
                    <a:pt x="491" y="0"/>
                  </a:lnTo>
                  <a:lnTo>
                    <a:pt x="496" y="0"/>
                  </a:lnTo>
                  <a:lnTo>
                    <a:pt x="500" y="0"/>
                  </a:lnTo>
                  <a:lnTo>
                    <a:pt x="504" y="0"/>
                  </a:lnTo>
                  <a:lnTo>
                    <a:pt x="508" y="0"/>
                  </a:lnTo>
                  <a:lnTo>
                    <a:pt x="512" y="0"/>
                  </a:lnTo>
                  <a:lnTo>
                    <a:pt x="517" y="0"/>
                  </a:lnTo>
                  <a:lnTo>
                    <a:pt x="521" y="0"/>
                  </a:lnTo>
                  <a:lnTo>
                    <a:pt x="525" y="0"/>
                  </a:lnTo>
                  <a:lnTo>
                    <a:pt x="529" y="0"/>
                  </a:lnTo>
                  <a:lnTo>
                    <a:pt x="533" y="0"/>
                  </a:lnTo>
                  <a:lnTo>
                    <a:pt x="538" y="0"/>
                  </a:lnTo>
                  <a:lnTo>
                    <a:pt x="542" y="0"/>
                  </a:lnTo>
                  <a:lnTo>
                    <a:pt x="546" y="0"/>
                  </a:lnTo>
                  <a:lnTo>
                    <a:pt x="550" y="0"/>
                  </a:lnTo>
                  <a:lnTo>
                    <a:pt x="554" y="0"/>
                  </a:lnTo>
                  <a:lnTo>
                    <a:pt x="559" y="0"/>
                  </a:lnTo>
                  <a:lnTo>
                    <a:pt x="563" y="0"/>
                  </a:lnTo>
                  <a:lnTo>
                    <a:pt x="567" y="0"/>
                  </a:lnTo>
                  <a:lnTo>
                    <a:pt x="571" y="0"/>
                  </a:lnTo>
                  <a:lnTo>
                    <a:pt x="575" y="0"/>
                  </a:lnTo>
                  <a:lnTo>
                    <a:pt x="580" y="0"/>
                  </a:lnTo>
                  <a:lnTo>
                    <a:pt x="584" y="0"/>
                  </a:lnTo>
                  <a:lnTo>
                    <a:pt x="588" y="0"/>
                  </a:lnTo>
                  <a:lnTo>
                    <a:pt x="592" y="0"/>
                  </a:lnTo>
                  <a:lnTo>
                    <a:pt x="596" y="0"/>
                  </a:lnTo>
                  <a:lnTo>
                    <a:pt x="601" y="0"/>
                  </a:lnTo>
                  <a:lnTo>
                    <a:pt x="605" y="0"/>
                  </a:lnTo>
                  <a:lnTo>
                    <a:pt x="609" y="0"/>
                  </a:lnTo>
                  <a:lnTo>
                    <a:pt x="613" y="0"/>
                  </a:lnTo>
                  <a:lnTo>
                    <a:pt x="617" y="0"/>
                  </a:lnTo>
                  <a:lnTo>
                    <a:pt x="622" y="0"/>
                  </a:lnTo>
                  <a:lnTo>
                    <a:pt x="626" y="0"/>
                  </a:lnTo>
                  <a:lnTo>
                    <a:pt x="630" y="0"/>
                  </a:lnTo>
                  <a:lnTo>
                    <a:pt x="634" y="0"/>
                  </a:lnTo>
                  <a:lnTo>
                    <a:pt x="638" y="0"/>
                  </a:lnTo>
                  <a:lnTo>
                    <a:pt x="643" y="0"/>
                  </a:lnTo>
                  <a:lnTo>
                    <a:pt x="647" y="0"/>
                  </a:lnTo>
                  <a:lnTo>
                    <a:pt x="651" y="0"/>
                  </a:lnTo>
                  <a:lnTo>
                    <a:pt x="655" y="0"/>
                  </a:lnTo>
                  <a:lnTo>
                    <a:pt x="659" y="0"/>
                  </a:lnTo>
                  <a:lnTo>
                    <a:pt x="664" y="0"/>
                  </a:lnTo>
                  <a:lnTo>
                    <a:pt x="668" y="0"/>
                  </a:lnTo>
                  <a:lnTo>
                    <a:pt x="672" y="0"/>
                  </a:lnTo>
                  <a:lnTo>
                    <a:pt x="676" y="0"/>
                  </a:lnTo>
                  <a:lnTo>
                    <a:pt x="680" y="0"/>
                  </a:lnTo>
                  <a:lnTo>
                    <a:pt x="684" y="0"/>
                  </a:lnTo>
                  <a:lnTo>
                    <a:pt x="689" y="0"/>
                  </a:lnTo>
                  <a:lnTo>
                    <a:pt x="693" y="0"/>
                  </a:lnTo>
                  <a:lnTo>
                    <a:pt x="697" y="0"/>
                  </a:lnTo>
                  <a:lnTo>
                    <a:pt x="701" y="0"/>
                  </a:lnTo>
                  <a:lnTo>
                    <a:pt x="706" y="0"/>
                  </a:lnTo>
                  <a:lnTo>
                    <a:pt x="710" y="0"/>
                  </a:lnTo>
                  <a:lnTo>
                    <a:pt x="714" y="0"/>
                  </a:lnTo>
                  <a:lnTo>
                    <a:pt x="718" y="0"/>
                  </a:lnTo>
                  <a:lnTo>
                    <a:pt x="722" y="0"/>
                  </a:lnTo>
                  <a:lnTo>
                    <a:pt x="726" y="0"/>
                  </a:lnTo>
                  <a:lnTo>
                    <a:pt x="731" y="0"/>
                  </a:lnTo>
                  <a:lnTo>
                    <a:pt x="735" y="0"/>
                  </a:lnTo>
                  <a:lnTo>
                    <a:pt x="739" y="0"/>
                  </a:lnTo>
                  <a:lnTo>
                    <a:pt x="743" y="0"/>
                  </a:lnTo>
                  <a:lnTo>
                    <a:pt x="748" y="0"/>
                  </a:lnTo>
                  <a:lnTo>
                    <a:pt x="752" y="0"/>
                  </a:lnTo>
                  <a:lnTo>
                    <a:pt x="756" y="0"/>
                  </a:lnTo>
                  <a:lnTo>
                    <a:pt x="760" y="0"/>
                  </a:lnTo>
                  <a:lnTo>
                    <a:pt x="764" y="0"/>
                  </a:lnTo>
                  <a:lnTo>
                    <a:pt x="768" y="0"/>
                  </a:lnTo>
                  <a:lnTo>
                    <a:pt x="773" y="0"/>
                  </a:lnTo>
                  <a:lnTo>
                    <a:pt x="777" y="0"/>
                  </a:lnTo>
                  <a:lnTo>
                    <a:pt x="781" y="0"/>
                  </a:lnTo>
                  <a:lnTo>
                    <a:pt x="785" y="0"/>
                  </a:lnTo>
                  <a:lnTo>
                    <a:pt x="790" y="0"/>
                  </a:lnTo>
                  <a:lnTo>
                    <a:pt x="794" y="0"/>
                  </a:lnTo>
                  <a:lnTo>
                    <a:pt x="798" y="0"/>
                  </a:lnTo>
                  <a:lnTo>
                    <a:pt x="802" y="0"/>
                  </a:lnTo>
                  <a:lnTo>
                    <a:pt x="806" y="0"/>
                  </a:lnTo>
                  <a:lnTo>
                    <a:pt x="810" y="0"/>
                  </a:lnTo>
                  <a:lnTo>
                    <a:pt x="815" y="0"/>
                  </a:lnTo>
                  <a:lnTo>
                    <a:pt x="819" y="0"/>
                  </a:lnTo>
                  <a:lnTo>
                    <a:pt x="823" y="0"/>
                  </a:lnTo>
                  <a:lnTo>
                    <a:pt x="827" y="0"/>
                  </a:lnTo>
                  <a:lnTo>
                    <a:pt x="832" y="0"/>
                  </a:lnTo>
                  <a:lnTo>
                    <a:pt x="836" y="0"/>
                  </a:lnTo>
                  <a:lnTo>
                    <a:pt x="840" y="0"/>
                  </a:lnTo>
                  <a:lnTo>
                    <a:pt x="844" y="0"/>
                  </a:lnTo>
                  <a:lnTo>
                    <a:pt x="848" y="0"/>
                  </a:lnTo>
                  <a:lnTo>
                    <a:pt x="852" y="0"/>
                  </a:lnTo>
                  <a:lnTo>
                    <a:pt x="857" y="0"/>
                  </a:lnTo>
                  <a:lnTo>
                    <a:pt x="861" y="0"/>
                  </a:lnTo>
                  <a:lnTo>
                    <a:pt x="865" y="0"/>
                  </a:lnTo>
                  <a:lnTo>
                    <a:pt x="869" y="0"/>
                  </a:lnTo>
                  <a:lnTo>
                    <a:pt x="873" y="0"/>
                  </a:lnTo>
                  <a:lnTo>
                    <a:pt x="878" y="0"/>
                  </a:lnTo>
                  <a:lnTo>
                    <a:pt x="882" y="0"/>
                  </a:lnTo>
                  <a:lnTo>
                    <a:pt x="886" y="0"/>
                  </a:lnTo>
                  <a:lnTo>
                    <a:pt x="890" y="0"/>
                  </a:lnTo>
                  <a:lnTo>
                    <a:pt x="894" y="0"/>
                  </a:lnTo>
                  <a:lnTo>
                    <a:pt x="899" y="0"/>
                  </a:lnTo>
                  <a:lnTo>
                    <a:pt x="903" y="0"/>
                  </a:lnTo>
                  <a:lnTo>
                    <a:pt x="907" y="0"/>
                  </a:lnTo>
                  <a:lnTo>
                    <a:pt x="911" y="0"/>
                  </a:lnTo>
                  <a:lnTo>
                    <a:pt x="915" y="0"/>
                  </a:lnTo>
                  <a:lnTo>
                    <a:pt x="920" y="0"/>
                  </a:lnTo>
                  <a:lnTo>
                    <a:pt x="924" y="0"/>
                  </a:lnTo>
                  <a:lnTo>
                    <a:pt x="928" y="0"/>
                  </a:lnTo>
                  <a:lnTo>
                    <a:pt x="932" y="0"/>
                  </a:lnTo>
                  <a:lnTo>
                    <a:pt x="936" y="0"/>
                  </a:lnTo>
                  <a:lnTo>
                    <a:pt x="941" y="0"/>
                  </a:lnTo>
                  <a:lnTo>
                    <a:pt x="945" y="0"/>
                  </a:lnTo>
                  <a:lnTo>
                    <a:pt x="949" y="0"/>
                  </a:lnTo>
                  <a:lnTo>
                    <a:pt x="953" y="0"/>
                  </a:lnTo>
                  <a:lnTo>
                    <a:pt x="957" y="0"/>
                  </a:lnTo>
                  <a:lnTo>
                    <a:pt x="962" y="0"/>
                  </a:lnTo>
                  <a:lnTo>
                    <a:pt x="966" y="0"/>
                  </a:lnTo>
                  <a:lnTo>
                    <a:pt x="970" y="0"/>
                  </a:lnTo>
                  <a:lnTo>
                    <a:pt x="974" y="0"/>
                  </a:lnTo>
                  <a:lnTo>
                    <a:pt x="978" y="0"/>
                  </a:lnTo>
                  <a:lnTo>
                    <a:pt x="983" y="0"/>
                  </a:lnTo>
                  <a:lnTo>
                    <a:pt x="987" y="0"/>
                  </a:lnTo>
                  <a:lnTo>
                    <a:pt x="991" y="0"/>
                  </a:lnTo>
                  <a:lnTo>
                    <a:pt x="995" y="0"/>
                  </a:lnTo>
                  <a:lnTo>
                    <a:pt x="999" y="0"/>
                  </a:lnTo>
                  <a:lnTo>
                    <a:pt x="1004" y="0"/>
                  </a:lnTo>
                  <a:lnTo>
                    <a:pt x="1008" y="0"/>
                  </a:lnTo>
                  <a:lnTo>
                    <a:pt x="1012" y="0"/>
                  </a:lnTo>
                  <a:lnTo>
                    <a:pt x="1016" y="0"/>
                  </a:lnTo>
                  <a:lnTo>
                    <a:pt x="1020" y="0"/>
                  </a:lnTo>
                  <a:lnTo>
                    <a:pt x="1025" y="0"/>
                  </a:lnTo>
                  <a:lnTo>
                    <a:pt x="1029" y="0"/>
                  </a:lnTo>
                  <a:lnTo>
                    <a:pt x="1033" y="0"/>
                  </a:lnTo>
                  <a:lnTo>
                    <a:pt x="1037" y="0"/>
                  </a:lnTo>
                  <a:lnTo>
                    <a:pt x="1041" y="0"/>
                  </a:lnTo>
                  <a:lnTo>
                    <a:pt x="1046" y="0"/>
                  </a:lnTo>
                  <a:lnTo>
                    <a:pt x="1050" y="0"/>
                  </a:lnTo>
                  <a:lnTo>
                    <a:pt x="1054" y="0"/>
                  </a:lnTo>
                  <a:lnTo>
                    <a:pt x="1058" y="0"/>
                  </a:lnTo>
                  <a:lnTo>
                    <a:pt x="1062" y="0"/>
                  </a:lnTo>
                  <a:lnTo>
                    <a:pt x="1067" y="0"/>
                  </a:lnTo>
                  <a:lnTo>
                    <a:pt x="1071" y="0"/>
                  </a:lnTo>
                  <a:lnTo>
                    <a:pt x="1075" y="0"/>
                  </a:lnTo>
                  <a:lnTo>
                    <a:pt x="1079" y="0"/>
                  </a:lnTo>
                  <a:lnTo>
                    <a:pt x="1083" y="0"/>
                  </a:lnTo>
                  <a:lnTo>
                    <a:pt x="1088" y="0"/>
                  </a:lnTo>
                  <a:lnTo>
                    <a:pt x="1092" y="0"/>
                  </a:lnTo>
                  <a:lnTo>
                    <a:pt x="1096" y="0"/>
                  </a:lnTo>
                  <a:lnTo>
                    <a:pt x="1100" y="0"/>
                  </a:lnTo>
                  <a:lnTo>
                    <a:pt x="1104" y="0"/>
                  </a:lnTo>
                  <a:lnTo>
                    <a:pt x="1109" y="0"/>
                  </a:lnTo>
                  <a:lnTo>
                    <a:pt x="1113" y="0"/>
                  </a:lnTo>
                  <a:lnTo>
                    <a:pt x="1117" y="0"/>
                  </a:lnTo>
                  <a:lnTo>
                    <a:pt x="1121" y="0"/>
                  </a:lnTo>
                  <a:lnTo>
                    <a:pt x="1125" y="0"/>
                  </a:lnTo>
                  <a:lnTo>
                    <a:pt x="1130" y="0"/>
                  </a:lnTo>
                  <a:lnTo>
                    <a:pt x="1134" y="0"/>
                  </a:lnTo>
                  <a:lnTo>
                    <a:pt x="1138" y="0"/>
                  </a:lnTo>
                  <a:lnTo>
                    <a:pt x="1142" y="0"/>
                  </a:lnTo>
                  <a:lnTo>
                    <a:pt x="1146" y="0"/>
                  </a:lnTo>
                  <a:lnTo>
                    <a:pt x="1151" y="0"/>
                  </a:lnTo>
                  <a:lnTo>
                    <a:pt x="1155" y="0"/>
                  </a:lnTo>
                  <a:lnTo>
                    <a:pt x="1159" y="0"/>
                  </a:lnTo>
                  <a:lnTo>
                    <a:pt x="1163" y="0"/>
                  </a:lnTo>
                  <a:lnTo>
                    <a:pt x="1167" y="0"/>
                  </a:lnTo>
                  <a:lnTo>
                    <a:pt x="1172" y="0"/>
                  </a:lnTo>
                  <a:lnTo>
                    <a:pt x="1176" y="0"/>
                  </a:lnTo>
                  <a:lnTo>
                    <a:pt x="1180" y="0"/>
                  </a:lnTo>
                  <a:lnTo>
                    <a:pt x="1184" y="0"/>
                  </a:lnTo>
                  <a:lnTo>
                    <a:pt x="1188" y="0"/>
                  </a:lnTo>
                  <a:lnTo>
                    <a:pt x="1193" y="0"/>
                  </a:lnTo>
                  <a:lnTo>
                    <a:pt x="1197" y="0"/>
                  </a:lnTo>
                  <a:lnTo>
                    <a:pt x="1201" y="0"/>
                  </a:lnTo>
                  <a:lnTo>
                    <a:pt x="1205" y="0"/>
                  </a:lnTo>
                  <a:lnTo>
                    <a:pt x="1209" y="0"/>
                  </a:lnTo>
                  <a:lnTo>
                    <a:pt x="1214" y="0"/>
                  </a:lnTo>
                  <a:lnTo>
                    <a:pt x="1218" y="0"/>
                  </a:lnTo>
                  <a:lnTo>
                    <a:pt x="1222" y="0"/>
                  </a:lnTo>
                  <a:lnTo>
                    <a:pt x="1226" y="0"/>
                  </a:lnTo>
                  <a:lnTo>
                    <a:pt x="1230" y="0"/>
                  </a:lnTo>
                  <a:lnTo>
                    <a:pt x="1235" y="0"/>
                  </a:lnTo>
                  <a:lnTo>
                    <a:pt x="1239" y="0"/>
                  </a:lnTo>
                  <a:lnTo>
                    <a:pt x="1243" y="0"/>
                  </a:lnTo>
                  <a:lnTo>
                    <a:pt x="1247" y="0"/>
                  </a:lnTo>
                  <a:lnTo>
                    <a:pt x="1251" y="0"/>
                  </a:lnTo>
                  <a:lnTo>
                    <a:pt x="1256" y="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3" name="Freeform 2264"/>
            <p:cNvSpPr>
              <a:spLocks/>
            </p:cNvSpPr>
            <p:nvPr/>
          </p:nvSpPr>
          <p:spPr bwMode="auto">
            <a:xfrm>
              <a:off x="723" y="3068"/>
              <a:ext cx="4409" cy="496"/>
            </a:xfrm>
            <a:custGeom>
              <a:avLst/>
              <a:gdLst>
                <a:gd name="T0" fmla="*/ 17 w 1263"/>
                <a:gd name="T1" fmla="*/ 61 h 142"/>
                <a:gd name="T2" fmla="*/ 38 w 1263"/>
                <a:gd name="T3" fmla="*/ 90 h 142"/>
                <a:gd name="T4" fmla="*/ 59 w 1263"/>
                <a:gd name="T5" fmla="*/ 104 h 142"/>
                <a:gd name="T6" fmla="*/ 80 w 1263"/>
                <a:gd name="T7" fmla="*/ 112 h 142"/>
                <a:gd name="T8" fmla="*/ 101 w 1263"/>
                <a:gd name="T9" fmla="*/ 117 h 142"/>
                <a:gd name="T10" fmla="*/ 122 w 1263"/>
                <a:gd name="T11" fmla="*/ 121 h 142"/>
                <a:gd name="T12" fmla="*/ 144 w 1263"/>
                <a:gd name="T13" fmla="*/ 124 h 142"/>
                <a:gd name="T14" fmla="*/ 165 w 1263"/>
                <a:gd name="T15" fmla="*/ 127 h 142"/>
                <a:gd name="T16" fmla="*/ 186 w 1263"/>
                <a:gd name="T17" fmla="*/ 128 h 142"/>
                <a:gd name="T18" fmla="*/ 207 w 1263"/>
                <a:gd name="T19" fmla="*/ 130 h 142"/>
                <a:gd name="T20" fmla="*/ 228 w 1263"/>
                <a:gd name="T21" fmla="*/ 131 h 142"/>
                <a:gd name="T22" fmla="*/ 249 w 1263"/>
                <a:gd name="T23" fmla="*/ 132 h 142"/>
                <a:gd name="T24" fmla="*/ 270 w 1263"/>
                <a:gd name="T25" fmla="*/ 133 h 142"/>
                <a:gd name="T26" fmla="*/ 291 w 1263"/>
                <a:gd name="T27" fmla="*/ 134 h 142"/>
                <a:gd name="T28" fmla="*/ 312 w 1263"/>
                <a:gd name="T29" fmla="*/ 134 h 142"/>
                <a:gd name="T30" fmla="*/ 334 w 1263"/>
                <a:gd name="T31" fmla="*/ 135 h 142"/>
                <a:gd name="T32" fmla="*/ 355 w 1263"/>
                <a:gd name="T33" fmla="*/ 136 h 142"/>
                <a:gd name="T34" fmla="*/ 376 w 1263"/>
                <a:gd name="T35" fmla="*/ 136 h 142"/>
                <a:gd name="T36" fmla="*/ 397 w 1263"/>
                <a:gd name="T37" fmla="*/ 136 h 142"/>
                <a:gd name="T38" fmla="*/ 418 w 1263"/>
                <a:gd name="T39" fmla="*/ 137 h 142"/>
                <a:gd name="T40" fmla="*/ 439 w 1263"/>
                <a:gd name="T41" fmla="*/ 137 h 142"/>
                <a:gd name="T42" fmla="*/ 460 w 1263"/>
                <a:gd name="T43" fmla="*/ 137 h 142"/>
                <a:gd name="T44" fmla="*/ 481 w 1263"/>
                <a:gd name="T45" fmla="*/ 138 h 142"/>
                <a:gd name="T46" fmla="*/ 502 w 1263"/>
                <a:gd name="T47" fmla="*/ 138 h 142"/>
                <a:gd name="T48" fmla="*/ 524 w 1263"/>
                <a:gd name="T49" fmla="*/ 138 h 142"/>
                <a:gd name="T50" fmla="*/ 545 w 1263"/>
                <a:gd name="T51" fmla="*/ 139 h 142"/>
                <a:gd name="T52" fmla="*/ 566 w 1263"/>
                <a:gd name="T53" fmla="*/ 139 h 142"/>
                <a:gd name="T54" fmla="*/ 587 w 1263"/>
                <a:gd name="T55" fmla="*/ 139 h 142"/>
                <a:gd name="T56" fmla="*/ 608 w 1263"/>
                <a:gd name="T57" fmla="*/ 139 h 142"/>
                <a:gd name="T58" fmla="*/ 629 w 1263"/>
                <a:gd name="T59" fmla="*/ 139 h 142"/>
                <a:gd name="T60" fmla="*/ 650 w 1263"/>
                <a:gd name="T61" fmla="*/ 139 h 142"/>
                <a:gd name="T62" fmla="*/ 671 w 1263"/>
                <a:gd name="T63" fmla="*/ 140 h 142"/>
                <a:gd name="T64" fmla="*/ 693 w 1263"/>
                <a:gd name="T65" fmla="*/ 140 h 142"/>
                <a:gd name="T66" fmla="*/ 714 w 1263"/>
                <a:gd name="T67" fmla="*/ 140 h 142"/>
                <a:gd name="T68" fmla="*/ 735 w 1263"/>
                <a:gd name="T69" fmla="*/ 140 h 142"/>
                <a:gd name="T70" fmla="*/ 756 w 1263"/>
                <a:gd name="T71" fmla="*/ 140 h 142"/>
                <a:gd name="T72" fmla="*/ 777 w 1263"/>
                <a:gd name="T73" fmla="*/ 140 h 142"/>
                <a:gd name="T74" fmla="*/ 798 w 1263"/>
                <a:gd name="T75" fmla="*/ 140 h 142"/>
                <a:gd name="T76" fmla="*/ 819 w 1263"/>
                <a:gd name="T77" fmla="*/ 140 h 142"/>
                <a:gd name="T78" fmla="*/ 840 w 1263"/>
                <a:gd name="T79" fmla="*/ 141 h 142"/>
                <a:gd name="T80" fmla="*/ 861 w 1263"/>
                <a:gd name="T81" fmla="*/ 141 h 142"/>
                <a:gd name="T82" fmla="*/ 883 w 1263"/>
                <a:gd name="T83" fmla="*/ 141 h 142"/>
                <a:gd name="T84" fmla="*/ 904 w 1263"/>
                <a:gd name="T85" fmla="*/ 141 h 142"/>
                <a:gd name="T86" fmla="*/ 925 w 1263"/>
                <a:gd name="T87" fmla="*/ 141 h 142"/>
                <a:gd name="T88" fmla="*/ 946 w 1263"/>
                <a:gd name="T89" fmla="*/ 141 h 142"/>
                <a:gd name="T90" fmla="*/ 967 w 1263"/>
                <a:gd name="T91" fmla="*/ 141 h 142"/>
                <a:gd name="T92" fmla="*/ 988 w 1263"/>
                <a:gd name="T93" fmla="*/ 141 h 142"/>
                <a:gd name="T94" fmla="*/ 1009 w 1263"/>
                <a:gd name="T95" fmla="*/ 141 h 142"/>
                <a:gd name="T96" fmla="*/ 1030 w 1263"/>
                <a:gd name="T97" fmla="*/ 141 h 142"/>
                <a:gd name="T98" fmla="*/ 1051 w 1263"/>
                <a:gd name="T99" fmla="*/ 141 h 142"/>
                <a:gd name="T100" fmla="*/ 1073 w 1263"/>
                <a:gd name="T101" fmla="*/ 141 h 142"/>
                <a:gd name="T102" fmla="*/ 1094 w 1263"/>
                <a:gd name="T103" fmla="*/ 141 h 142"/>
                <a:gd name="T104" fmla="*/ 1115 w 1263"/>
                <a:gd name="T105" fmla="*/ 141 h 142"/>
                <a:gd name="T106" fmla="*/ 1136 w 1263"/>
                <a:gd name="T107" fmla="*/ 142 h 142"/>
                <a:gd name="T108" fmla="*/ 1157 w 1263"/>
                <a:gd name="T109" fmla="*/ 142 h 142"/>
                <a:gd name="T110" fmla="*/ 1178 w 1263"/>
                <a:gd name="T111" fmla="*/ 142 h 142"/>
                <a:gd name="T112" fmla="*/ 1199 w 1263"/>
                <a:gd name="T113" fmla="*/ 142 h 142"/>
                <a:gd name="T114" fmla="*/ 1220 w 1263"/>
                <a:gd name="T115" fmla="*/ 142 h 142"/>
                <a:gd name="T116" fmla="*/ 1242 w 1263"/>
                <a:gd name="T117" fmla="*/ 142 h 142"/>
                <a:gd name="T118" fmla="*/ 1263 w 1263"/>
                <a:gd name="T119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63" h="142">
                  <a:moveTo>
                    <a:pt x="0" y="0"/>
                  </a:moveTo>
                  <a:lnTo>
                    <a:pt x="4" y="22"/>
                  </a:lnTo>
                  <a:lnTo>
                    <a:pt x="8" y="38"/>
                  </a:lnTo>
                  <a:lnTo>
                    <a:pt x="13" y="51"/>
                  </a:lnTo>
                  <a:lnTo>
                    <a:pt x="17" y="61"/>
                  </a:lnTo>
                  <a:lnTo>
                    <a:pt x="21" y="69"/>
                  </a:lnTo>
                  <a:lnTo>
                    <a:pt x="25" y="75"/>
                  </a:lnTo>
                  <a:lnTo>
                    <a:pt x="30" y="81"/>
                  </a:lnTo>
                  <a:lnTo>
                    <a:pt x="34" y="85"/>
                  </a:lnTo>
                  <a:lnTo>
                    <a:pt x="38" y="90"/>
                  </a:lnTo>
                  <a:lnTo>
                    <a:pt x="42" y="93"/>
                  </a:lnTo>
                  <a:lnTo>
                    <a:pt x="46" y="96"/>
                  </a:lnTo>
                  <a:lnTo>
                    <a:pt x="51" y="99"/>
                  </a:lnTo>
                  <a:lnTo>
                    <a:pt x="55" y="101"/>
                  </a:lnTo>
                  <a:lnTo>
                    <a:pt x="59" y="104"/>
                  </a:lnTo>
                  <a:lnTo>
                    <a:pt x="63" y="106"/>
                  </a:lnTo>
                  <a:lnTo>
                    <a:pt x="68" y="107"/>
                  </a:lnTo>
                  <a:lnTo>
                    <a:pt x="72" y="109"/>
                  </a:lnTo>
                  <a:lnTo>
                    <a:pt x="76" y="111"/>
                  </a:lnTo>
                  <a:lnTo>
                    <a:pt x="80" y="112"/>
                  </a:lnTo>
                  <a:lnTo>
                    <a:pt x="84" y="113"/>
                  </a:lnTo>
                  <a:lnTo>
                    <a:pt x="89" y="114"/>
                  </a:lnTo>
                  <a:lnTo>
                    <a:pt x="93" y="115"/>
                  </a:lnTo>
                  <a:lnTo>
                    <a:pt x="97" y="117"/>
                  </a:lnTo>
                  <a:lnTo>
                    <a:pt x="101" y="117"/>
                  </a:lnTo>
                  <a:lnTo>
                    <a:pt x="106" y="118"/>
                  </a:lnTo>
                  <a:lnTo>
                    <a:pt x="110" y="119"/>
                  </a:lnTo>
                  <a:lnTo>
                    <a:pt x="114" y="120"/>
                  </a:lnTo>
                  <a:lnTo>
                    <a:pt x="118" y="121"/>
                  </a:lnTo>
                  <a:lnTo>
                    <a:pt x="122" y="121"/>
                  </a:lnTo>
                  <a:lnTo>
                    <a:pt x="127" y="122"/>
                  </a:lnTo>
                  <a:lnTo>
                    <a:pt x="131" y="123"/>
                  </a:lnTo>
                  <a:lnTo>
                    <a:pt x="135" y="123"/>
                  </a:lnTo>
                  <a:lnTo>
                    <a:pt x="139" y="124"/>
                  </a:lnTo>
                  <a:lnTo>
                    <a:pt x="144" y="124"/>
                  </a:lnTo>
                  <a:lnTo>
                    <a:pt x="148" y="125"/>
                  </a:lnTo>
                  <a:lnTo>
                    <a:pt x="152" y="125"/>
                  </a:lnTo>
                  <a:lnTo>
                    <a:pt x="156" y="126"/>
                  </a:lnTo>
                  <a:lnTo>
                    <a:pt x="160" y="126"/>
                  </a:lnTo>
                  <a:lnTo>
                    <a:pt x="165" y="127"/>
                  </a:lnTo>
                  <a:lnTo>
                    <a:pt x="169" y="127"/>
                  </a:lnTo>
                  <a:lnTo>
                    <a:pt x="173" y="127"/>
                  </a:lnTo>
                  <a:lnTo>
                    <a:pt x="177" y="128"/>
                  </a:lnTo>
                  <a:lnTo>
                    <a:pt x="182" y="128"/>
                  </a:lnTo>
                  <a:lnTo>
                    <a:pt x="186" y="128"/>
                  </a:lnTo>
                  <a:lnTo>
                    <a:pt x="190" y="129"/>
                  </a:lnTo>
                  <a:lnTo>
                    <a:pt x="194" y="129"/>
                  </a:lnTo>
                  <a:lnTo>
                    <a:pt x="198" y="129"/>
                  </a:lnTo>
                  <a:lnTo>
                    <a:pt x="203" y="130"/>
                  </a:lnTo>
                  <a:lnTo>
                    <a:pt x="207" y="130"/>
                  </a:lnTo>
                  <a:lnTo>
                    <a:pt x="211" y="130"/>
                  </a:lnTo>
                  <a:lnTo>
                    <a:pt x="215" y="130"/>
                  </a:lnTo>
                  <a:lnTo>
                    <a:pt x="220" y="131"/>
                  </a:lnTo>
                  <a:lnTo>
                    <a:pt x="224" y="131"/>
                  </a:lnTo>
                  <a:lnTo>
                    <a:pt x="228" y="131"/>
                  </a:lnTo>
                  <a:lnTo>
                    <a:pt x="232" y="131"/>
                  </a:lnTo>
                  <a:lnTo>
                    <a:pt x="236" y="131"/>
                  </a:lnTo>
                  <a:lnTo>
                    <a:pt x="241" y="132"/>
                  </a:lnTo>
                  <a:lnTo>
                    <a:pt x="245" y="132"/>
                  </a:lnTo>
                  <a:lnTo>
                    <a:pt x="249" y="132"/>
                  </a:lnTo>
                  <a:lnTo>
                    <a:pt x="253" y="132"/>
                  </a:lnTo>
                  <a:lnTo>
                    <a:pt x="258" y="132"/>
                  </a:lnTo>
                  <a:lnTo>
                    <a:pt x="262" y="133"/>
                  </a:lnTo>
                  <a:lnTo>
                    <a:pt x="266" y="133"/>
                  </a:lnTo>
                  <a:lnTo>
                    <a:pt x="270" y="133"/>
                  </a:lnTo>
                  <a:lnTo>
                    <a:pt x="274" y="133"/>
                  </a:lnTo>
                  <a:lnTo>
                    <a:pt x="279" y="133"/>
                  </a:lnTo>
                  <a:lnTo>
                    <a:pt x="283" y="133"/>
                  </a:lnTo>
                  <a:lnTo>
                    <a:pt x="287" y="134"/>
                  </a:lnTo>
                  <a:lnTo>
                    <a:pt x="291" y="134"/>
                  </a:lnTo>
                  <a:lnTo>
                    <a:pt x="296" y="134"/>
                  </a:lnTo>
                  <a:lnTo>
                    <a:pt x="300" y="134"/>
                  </a:lnTo>
                  <a:lnTo>
                    <a:pt x="304" y="134"/>
                  </a:lnTo>
                  <a:lnTo>
                    <a:pt x="308" y="134"/>
                  </a:lnTo>
                  <a:lnTo>
                    <a:pt x="312" y="134"/>
                  </a:lnTo>
                  <a:lnTo>
                    <a:pt x="317" y="135"/>
                  </a:lnTo>
                  <a:lnTo>
                    <a:pt x="321" y="135"/>
                  </a:lnTo>
                  <a:lnTo>
                    <a:pt x="325" y="135"/>
                  </a:lnTo>
                  <a:lnTo>
                    <a:pt x="329" y="135"/>
                  </a:lnTo>
                  <a:lnTo>
                    <a:pt x="334" y="135"/>
                  </a:lnTo>
                  <a:lnTo>
                    <a:pt x="338" y="135"/>
                  </a:lnTo>
                  <a:lnTo>
                    <a:pt x="342" y="135"/>
                  </a:lnTo>
                  <a:lnTo>
                    <a:pt x="346" y="135"/>
                  </a:lnTo>
                  <a:lnTo>
                    <a:pt x="350" y="135"/>
                  </a:lnTo>
                  <a:lnTo>
                    <a:pt x="355" y="136"/>
                  </a:lnTo>
                  <a:lnTo>
                    <a:pt x="359" y="136"/>
                  </a:lnTo>
                  <a:lnTo>
                    <a:pt x="363" y="136"/>
                  </a:lnTo>
                  <a:lnTo>
                    <a:pt x="367" y="136"/>
                  </a:lnTo>
                  <a:lnTo>
                    <a:pt x="372" y="136"/>
                  </a:lnTo>
                  <a:lnTo>
                    <a:pt x="376" y="136"/>
                  </a:lnTo>
                  <a:lnTo>
                    <a:pt x="380" y="136"/>
                  </a:lnTo>
                  <a:lnTo>
                    <a:pt x="384" y="136"/>
                  </a:lnTo>
                  <a:lnTo>
                    <a:pt x="388" y="136"/>
                  </a:lnTo>
                  <a:lnTo>
                    <a:pt x="393" y="136"/>
                  </a:lnTo>
                  <a:lnTo>
                    <a:pt x="397" y="136"/>
                  </a:lnTo>
                  <a:lnTo>
                    <a:pt x="401" y="137"/>
                  </a:lnTo>
                  <a:lnTo>
                    <a:pt x="405" y="137"/>
                  </a:lnTo>
                  <a:lnTo>
                    <a:pt x="410" y="137"/>
                  </a:lnTo>
                  <a:lnTo>
                    <a:pt x="414" y="137"/>
                  </a:lnTo>
                  <a:lnTo>
                    <a:pt x="418" y="137"/>
                  </a:lnTo>
                  <a:lnTo>
                    <a:pt x="422" y="137"/>
                  </a:lnTo>
                  <a:lnTo>
                    <a:pt x="426" y="137"/>
                  </a:lnTo>
                  <a:lnTo>
                    <a:pt x="431" y="137"/>
                  </a:lnTo>
                  <a:lnTo>
                    <a:pt x="435" y="137"/>
                  </a:lnTo>
                  <a:lnTo>
                    <a:pt x="439" y="137"/>
                  </a:lnTo>
                  <a:lnTo>
                    <a:pt x="443" y="137"/>
                  </a:lnTo>
                  <a:lnTo>
                    <a:pt x="448" y="137"/>
                  </a:lnTo>
                  <a:lnTo>
                    <a:pt x="452" y="137"/>
                  </a:lnTo>
                  <a:lnTo>
                    <a:pt x="456" y="137"/>
                  </a:lnTo>
                  <a:lnTo>
                    <a:pt x="460" y="137"/>
                  </a:lnTo>
                  <a:lnTo>
                    <a:pt x="465" y="138"/>
                  </a:lnTo>
                  <a:lnTo>
                    <a:pt x="469" y="138"/>
                  </a:lnTo>
                  <a:lnTo>
                    <a:pt x="473" y="138"/>
                  </a:lnTo>
                  <a:lnTo>
                    <a:pt x="477" y="138"/>
                  </a:lnTo>
                  <a:lnTo>
                    <a:pt x="481" y="138"/>
                  </a:lnTo>
                  <a:lnTo>
                    <a:pt x="486" y="138"/>
                  </a:lnTo>
                  <a:lnTo>
                    <a:pt x="490" y="138"/>
                  </a:lnTo>
                  <a:lnTo>
                    <a:pt x="494" y="138"/>
                  </a:lnTo>
                  <a:lnTo>
                    <a:pt x="498" y="138"/>
                  </a:lnTo>
                  <a:lnTo>
                    <a:pt x="502" y="138"/>
                  </a:lnTo>
                  <a:lnTo>
                    <a:pt x="507" y="138"/>
                  </a:lnTo>
                  <a:lnTo>
                    <a:pt x="511" y="138"/>
                  </a:lnTo>
                  <a:lnTo>
                    <a:pt x="515" y="138"/>
                  </a:lnTo>
                  <a:lnTo>
                    <a:pt x="519" y="138"/>
                  </a:lnTo>
                  <a:lnTo>
                    <a:pt x="524" y="138"/>
                  </a:lnTo>
                  <a:lnTo>
                    <a:pt x="528" y="138"/>
                  </a:lnTo>
                  <a:lnTo>
                    <a:pt x="532" y="138"/>
                  </a:lnTo>
                  <a:lnTo>
                    <a:pt x="536" y="138"/>
                  </a:lnTo>
                  <a:lnTo>
                    <a:pt x="541" y="139"/>
                  </a:lnTo>
                  <a:lnTo>
                    <a:pt x="545" y="139"/>
                  </a:lnTo>
                  <a:lnTo>
                    <a:pt x="549" y="139"/>
                  </a:lnTo>
                  <a:lnTo>
                    <a:pt x="553" y="139"/>
                  </a:lnTo>
                  <a:lnTo>
                    <a:pt x="557" y="139"/>
                  </a:lnTo>
                  <a:lnTo>
                    <a:pt x="562" y="139"/>
                  </a:lnTo>
                  <a:lnTo>
                    <a:pt x="566" y="139"/>
                  </a:lnTo>
                  <a:lnTo>
                    <a:pt x="570" y="139"/>
                  </a:lnTo>
                  <a:lnTo>
                    <a:pt x="574" y="139"/>
                  </a:lnTo>
                  <a:lnTo>
                    <a:pt x="579" y="139"/>
                  </a:lnTo>
                  <a:lnTo>
                    <a:pt x="583" y="139"/>
                  </a:lnTo>
                  <a:lnTo>
                    <a:pt x="587" y="139"/>
                  </a:lnTo>
                  <a:lnTo>
                    <a:pt x="591" y="139"/>
                  </a:lnTo>
                  <a:lnTo>
                    <a:pt x="595" y="139"/>
                  </a:lnTo>
                  <a:lnTo>
                    <a:pt x="600" y="139"/>
                  </a:lnTo>
                  <a:lnTo>
                    <a:pt x="604" y="139"/>
                  </a:lnTo>
                  <a:lnTo>
                    <a:pt x="608" y="139"/>
                  </a:lnTo>
                  <a:lnTo>
                    <a:pt x="612" y="139"/>
                  </a:lnTo>
                  <a:lnTo>
                    <a:pt x="617" y="139"/>
                  </a:lnTo>
                  <a:lnTo>
                    <a:pt x="621" y="139"/>
                  </a:lnTo>
                  <a:lnTo>
                    <a:pt x="625" y="139"/>
                  </a:lnTo>
                  <a:lnTo>
                    <a:pt x="629" y="139"/>
                  </a:lnTo>
                  <a:lnTo>
                    <a:pt x="633" y="139"/>
                  </a:lnTo>
                  <a:lnTo>
                    <a:pt x="638" y="139"/>
                  </a:lnTo>
                  <a:lnTo>
                    <a:pt x="642" y="139"/>
                  </a:lnTo>
                  <a:lnTo>
                    <a:pt x="646" y="139"/>
                  </a:lnTo>
                  <a:lnTo>
                    <a:pt x="650" y="139"/>
                  </a:lnTo>
                  <a:lnTo>
                    <a:pt x="655" y="139"/>
                  </a:lnTo>
                  <a:lnTo>
                    <a:pt x="659" y="140"/>
                  </a:lnTo>
                  <a:lnTo>
                    <a:pt x="663" y="140"/>
                  </a:lnTo>
                  <a:lnTo>
                    <a:pt x="667" y="140"/>
                  </a:lnTo>
                  <a:lnTo>
                    <a:pt x="671" y="140"/>
                  </a:lnTo>
                  <a:lnTo>
                    <a:pt x="676" y="140"/>
                  </a:lnTo>
                  <a:lnTo>
                    <a:pt x="680" y="140"/>
                  </a:lnTo>
                  <a:lnTo>
                    <a:pt x="684" y="140"/>
                  </a:lnTo>
                  <a:lnTo>
                    <a:pt x="688" y="140"/>
                  </a:lnTo>
                  <a:lnTo>
                    <a:pt x="693" y="140"/>
                  </a:lnTo>
                  <a:lnTo>
                    <a:pt x="697" y="140"/>
                  </a:lnTo>
                  <a:lnTo>
                    <a:pt x="701" y="140"/>
                  </a:lnTo>
                  <a:lnTo>
                    <a:pt x="705" y="140"/>
                  </a:lnTo>
                  <a:lnTo>
                    <a:pt x="709" y="140"/>
                  </a:lnTo>
                  <a:lnTo>
                    <a:pt x="714" y="140"/>
                  </a:lnTo>
                  <a:lnTo>
                    <a:pt x="718" y="140"/>
                  </a:lnTo>
                  <a:lnTo>
                    <a:pt x="722" y="140"/>
                  </a:lnTo>
                  <a:lnTo>
                    <a:pt x="726" y="140"/>
                  </a:lnTo>
                  <a:lnTo>
                    <a:pt x="731" y="140"/>
                  </a:lnTo>
                  <a:lnTo>
                    <a:pt x="735" y="140"/>
                  </a:lnTo>
                  <a:lnTo>
                    <a:pt x="739" y="140"/>
                  </a:lnTo>
                  <a:lnTo>
                    <a:pt x="743" y="140"/>
                  </a:lnTo>
                  <a:lnTo>
                    <a:pt x="747" y="140"/>
                  </a:lnTo>
                  <a:lnTo>
                    <a:pt x="752" y="140"/>
                  </a:lnTo>
                  <a:lnTo>
                    <a:pt x="756" y="140"/>
                  </a:lnTo>
                  <a:lnTo>
                    <a:pt x="760" y="140"/>
                  </a:lnTo>
                  <a:lnTo>
                    <a:pt x="764" y="140"/>
                  </a:lnTo>
                  <a:lnTo>
                    <a:pt x="769" y="140"/>
                  </a:lnTo>
                  <a:lnTo>
                    <a:pt x="773" y="140"/>
                  </a:lnTo>
                  <a:lnTo>
                    <a:pt x="777" y="140"/>
                  </a:lnTo>
                  <a:lnTo>
                    <a:pt x="781" y="140"/>
                  </a:lnTo>
                  <a:lnTo>
                    <a:pt x="785" y="140"/>
                  </a:lnTo>
                  <a:lnTo>
                    <a:pt x="790" y="140"/>
                  </a:lnTo>
                  <a:lnTo>
                    <a:pt x="794" y="140"/>
                  </a:lnTo>
                  <a:lnTo>
                    <a:pt x="798" y="140"/>
                  </a:lnTo>
                  <a:lnTo>
                    <a:pt x="802" y="140"/>
                  </a:lnTo>
                  <a:lnTo>
                    <a:pt x="807" y="140"/>
                  </a:lnTo>
                  <a:lnTo>
                    <a:pt x="811" y="140"/>
                  </a:lnTo>
                  <a:lnTo>
                    <a:pt x="815" y="140"/>
                  </a:lnTo>
                  <a:lnTo>
                    <a:pt x="819" y="140"/>
                  </a:lnTo>
                  <a:lnTo>
                    <a:pt x="823" y="140"/>
                  </a:lnTo>
                  <a:lnTo>
                    <a:pt x="828" y="141"/>
                  </a:lnTo>
                  <a:lnTo>
                    <a:pt x="832" y="141"/>
                  </a:lnTo>
                  <a:lnTo>
                    <a:pt x="836" y="141"/>
                  </a:lnTo>
                  <a:lnTo>
                    <a:pt x="840" y="141"/>
                  </a:lnTo>
                  <a:lnTo>
                    <a:pt x="845" y="141"/>
                  </a:lnTo>
                  <a:lnTo>
                    <a:pt x="849" y="141"/>
                  </a:lnTo>
                  <a:lnTo>
                    <a:pt x="853" y="141"/>
                  </a:lnTo>
                  <a:lnTo>
                    <a:pt x="857" y="141"/>
                  </a:lnTo>
                  <a:lnTo>
                    <a:pt x="861" y="141"/>
                  </a:lnTo>
                  <a:lnTo>
                    <a:pt x="866" y="141"/>
                  </a:lnTo>
                  <a:lnTo>
                    <a:pt x="870" y="141"/>
                  </a:lnTo>
                  <a:lnTo>
                    <a:pt x="874" y="141"/>
                  </a:lnTo>
                  <a:lnTo>
                    <a:pt x="878" y="141"/>
                  </a:lnTo>
                  <a:lnTo>
                    <a:pt x="883" y="141"/>
                  </a:lnTo>
                  <a:lnTo>
                    <a:pt x="887" y="141"/>
                  </a:lnTo>
                  <a:lnTo>
                    <a:pt x="891" y="141"/>
                  </a:lnTo>
                  <a:lnTo>
                    <a:pt x="895" y="141"/>
                  </a:lnTo>
                  <a:lnTo>
                    <a:pt x="899" y="141"/>
                  </a:lnTo>
                  <a:lnTo>
                    <a:pt x="904" y="141"/>
                  </a:lnTo>
                  <a:lnTo>
                    <a:pt x="908" y="141"/>
                  </a:lnTo>
                  <a:lnTo>
                    <a:pt x="912" y="141"/>
                  </a:lnTo>
                  <a:lnTo>
                    <a:pt x="916" y="141"/>
                  </a:lnTo>
                  <a:lnTo>
                    <a:pt x="921" y="141"/>
                  </a:lnTo>
                  <a:lnTo>
                    <a:pt x="925" y="141"/>
                  </a:lnTo>
                  <a:lnTo>
                    <a:pt x="929" y="141"/>
                  </a:lnTo>
                  <a:lnTo>
                    <a:pt x="933" y="141"/>
                  </a:lnTo>
                  <a:lnTo>
                    <a:pt x="937" y="141"/>
                  </a:lnTo>
                  <a:lnTo>
                    <a:pt x="942" y="141"/>
                  </a:lnTo>
                  <a:lnTo>
                    <a:pt x="946" y="141"/>
                  </a:lnTo>
                  <a:lnTo>
                    <a:pt x="950" y="141"/>
                  </a:lnTo>
                  <a:lnTo>
                    <a:pt x="954" y="141"/>
                  </a:lnTo>
                  <a:lnTo>
                    <a:pt x="959" y="141"/>
                  </a:lnTo>
                  <a:lnTo>
                    <a:pt x="963" y="141"/>
                  </a:lnTo>
                  <a:lnTo>
                    <a:pt x="967" y="141"/>
                  </a:lnTo>
                  <a:lnTo>
                    <a:pt x="971" y="141"/>
                  </a:lnTo>
                  <a:lnTo>
                    <a:pt x="975" y="141"/>
                  </a:lnTo>
                  <a:lnTo>
                    <a:pt x="980" y="141"/>
                  </a:lnTo>
                  <a:lnTo>
                    <a:pt x="984" y="141"/>
                  </a:lnTo>
                  <a:lnTo>
                    <a:pt x="988" y="141"/>
                  </a:lnTo>
                  <a:lnTo>
                    <a:pt x="992" y="141"/>
                  </a:lnTo>
                  <a:lnTo>
                    <a:pt x="997" y="141"/>
                  </a:lnTo>
                  <a:lnTo>
                    <a:pt x="1001" y="141"/>
                  </a:lnTo>
                  <a:lnTo>
                    <a:pt x="1005" y="141"/>
                  </a:lnTo>
                  <a:lnTo>
                    <a:pt x="1009" y="141"/>
                  </a:lnTo>
                  <a:lnTo>
                    <a:pt x="1013" y="141"/>
                  </a:lnTo>
                  <a:lnTo>
                    <a:pt x="1018" y="141"/>
                  </a:lnTo>
                  <a:lnTo>
                    <a:pt x="1022" y="141"/>
                  </a:lnTo>
                  <a:lnTo>
                    <a:pt x="1026" y="141"/>
                  </a:lnTo>
                  <a:lnTo>
                    <a:pt x="1030" y="141"/>
                  </a:lnTo>
                  <a:lnTo>
                    <a:pt x="1035" y="141"/>
                  </a:lnTo>
                  <a:lnTo>
                    <a:pt x="1039" y="141"/>
                  </a:lnTo>
                  <a:lnTo>
                    <a:pt x="1043" y="141"/>
                  </a:lnTo>
                  <a:lnTo>
                    <a:pt x="1047" y="141"/>
                  </a:lnTo>
                  <a:lnTo>
                    <a:pt x="1051" y="141"/>
                  </a:lnTo>
                  <a:lnTo>
                    <a:pt x="1056" y="141"/>
                  </a:lnTo>
                  <a:lnTo>
                    <a:pt x="1060" y="141"/>
                  </a:lnTo>
                  <a:lnTo>
                    <a:pt x="1064" y="141"/>
                  </a:lnTo>
                  <a:lnTo>
                    <a:pt x="1068" y="141"/>
                  </a:lnTo>
                  <a:lnTo>
                    <a:pt x="1073" y="141"/>
                  </a:lnTo>
                  <a:lnTo>
                    <a:pt x="1077" y="141"/>
                  </a:lnTo>
                  <a:lnTo>
                    <a:pt x="1081" y="141"/>
                  </a:lnTo>
                  <a:lnTo>
                    <a:pt x="1085" y="141"/>
                  </a:lnTo>
                  <a:lnTo>
                    <a:pt x="1090" y="141"/>
                  </a:lnTo>
                  <a:lnTo>
                    <a:pt x="1094" y="141"/>
                  </a:lnTo>
                  <a:lnTo>
                    <a:pt x="1098" y="141"/>
                  </a:lnTo>
                  <a:lnTo>
                    <a:pt x="1102" y="141"/>
                  </a:lnTo>
                  <a:lnTo>
                    <a:pt x="1106" y="141"/>
                  </a:lnTo>
                  <a:lnTo>
                    <a:pt x="1111" y="141"/>
                  </a:lnTo>
                  <a:lnTo>
                    <a:pt x="1115" y="141"/>
                  </a:lnTo>
                  <a:lnTo>
                    <a:pt x="1119" y="141"/>
                  </a:lnTo>
                  <a:lnTo>
                    <a:pt x="1123" y="142"/>
                  </a:lnTo>
                  <a:lnTo>
                    <a:pt x="1128" y="142"/>
                  </a:lnTo>
                  <a:lnTo>
                    <a:pt x="1132" y="142"/>
                  </a:lnTo>
                  <a:lnTo>
                    <a:pt x="1136" y="142"/>
                  </a:lnTo>
                  <a:lnTo>
                    <a:pt x="1140" y="142"/>
                  </a:lnTo>
                  <a:lnTo>
                    <a:pt x="1144" y="142"/>
                  </a:lnTo>
                  <a:lnTo>
                    <a:pt x="1149" y="142"/>
                  </a:lnTo>
                  <a:lnTo>
                    <a:pt x="1153" y="142"/>
                  </a:lnTo>
                  <a:lnTo>
                    <a:pt x="1157" y="142"/>
                  </a:lnTo>
                  <a:lnTo>
                    <a:pt x="1161" y="142"/>
                  </a:lnTo>
                  <a:lnTo>
                    <a:pt x="1166" y="142"/>
                  </a:lnTo>
                  <a:lnTo>
                    <a:pt x="1170" y="142"/>
                  </a:lnTo>
                  <a:lnTo>
                    <a:pt x="1174" y="142"/>
                  </a:lnTo>
                  <a:lnTo>
                    <a:pt x="1178" y="142"/>
                  </a:lnTo>
                  <a:lnTo>
                    <a:pt x="1182" y="142"/>
                  </a:lnTo>
                  <a:lnTo>
                    <a:pt x="1187" y="142"/>
                  </a:lnTo>
                  <a:lnTo>
                    <a:pt x="1191" y="142"/>
                  </a:lnTo>
                  <a:lnTo>
                    <a:pt x="1195" y="142"/>
                  </a:lnTo>
                  <a:lnTo>
                    <a:pt x="1199" y="142"/>
                  </a:lnTo>
                  <a:lnTo>
                    <a:pt x="1204" y="142"/>
                  </a:lnTo>
                  <a:lnTo>
                    <a:pt x="1208" y="142"/>
                  </a:lnTo>
                  <a:lnTo>
                    <a:pt x="1212" y="142"/>
                  </a:lnTo>
                  <a:lnTo>
                    <a:pt x="1216" y="142"/>
                  </a:lnTo>
                  <a:lnTo>
                    <a:pt x="1220" y="142"/>
                  </a:lnTo>
                  <a:lnTo>
                    <a:pt x="1225" y="142"/>
                  </a:lnTo>
                  <a:lnTo>
                    <a:pt x="1229" y="142"/>
                  </a:lnTo>
                  <a:lnTo>
                    <a:pt x="1233" y="142"/>
                  </a:lnTo>
                  <a:lnTo>
                    <a:pt x="1237" y="142"/>
                  </a:lnTo>
                  <a:lnTo>
                    <a:pt x="1242" y="142"/>
                  </a:lnTo>
                  <a:lnTo>
                    <a:pt x="1246" y="142"/>
                  </a:lnTo>
                  <a:lnTo>
                    <a:pt x="1250" y="142"/>
                  </a:lnTo>
                  <a:lnTo>
                    <a:pt x="1254" y="142"/>
                  </a:lnTo>
                  <a:lnTo>
                    <a:pt x="1258" y="142"/>
                  </a:lnTo>
                  <a:lnTo>
                    <a:pt x="1263" y="142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4" name="Freeform 2265"/>
            <p:cNvSpPr>
              <a:spLocks/>
            </p:cNvSpPr>
            <p:nvPr/>
          </p:nvSpPr>
          <p:spPr bwMode="auto">
            <a:xfrm>
              <a:off x="723" y="1235"/>
              <a:ext cx="4409" cy="2294"/>
            </a:xfrm>
            <a:custGeom>
              <a:avLst/>
              <a:gdLst>
                <a:gd name="T0" fmla="*/ 17 w 1263"/>
                <a:gd name="T1" fmla="*/ 281 h 657"/>
                <a:gd name="T2" fmla="*/ 38 w 1263"/>
                <a:gd name="T3" fmla="*/ 414 h 657"/>
                <a:gd name="T4" fmla="*/ 59 w 1263"/>
                <a:gd name="T5" fmla="*/ 480 h 657"/>
                <a:gd name="T6" fmla="*/ 80 w 1263"/>
                <a:gd name="T7" fmla="*/ 518 h 657"/>
                <a:gd name="T8" fmla="*/ 101 w 1263"/>
                <a:gd name="T9" fmla="*/ 544 h 657"/>
                <a:gd name="T10" fmla="*/ 122 w 1263"/>
                <a:gd name="T11" fmla="*/ 562 h 657"/>
                <a:gd name="T12" fmla="*/ 144 w 1263"/>
                <a:gd name="T13" fmla="*/ 576 h 657"/>
                <a:gd name="T14" fmla="*/ 165 w 1263"/>
                <a:gd name="T15" fmla="*/ 586 h 657"/>
                <a:gd name="T16" fmla="*/ 186 w 1263"/>
                <a:gd name="T17" fmla="*/ 595 h 657"/>
                <a:gd name="T18" fmla="*/ 207 w 1263"/>
                <a:gd name="T19" fmla="*/ 601 h 657"/>
                <a:gd name="T20" fmla="*/ 228 w 1263"/>
                <a:gd name="T21" fmla="*/ 607 h 657"/>
                <a:gd name="T22" fmla="*/ 249 w 1263"/>
                <a:gd name="T23" fmla="*/ 612 h 657"/>
                <a:gd name="T24" fmla="*/ 270 w 1263"/>
                <a:gd name="T25" fmla="*/ 616 h 657"/>
                <a:gd name="T26" fmla="*/ 291 w 1263"/>
                <a:gd name="T27" fmla="*/ 620 h 657"/>
                <a:gd name="T28" fmla="*/ 312 w 1263"/>
                <a:gd name="T29" fmla="*/ 623 h 657"/>
                <a:gd name="T30" fmla="*/ 334 w 1263"/>
                <a:gd name="T31" fmla="*/ 626 h 657"/>
                <a:gd name="T32" fmla="*/ 355 w 1263"/>
                <a:gd name="T33" fmla="*/ 628 h 657"/>
                <a:gd name="T34" fmla="*/ 376 w 1263"/>
                <a:gd name="T35" fmla="*/ 630 h 657"/>
                <a:gd name="T36" fmla="*/ 397 w 1263"/>
                <a:gd name="T37" fmla="*/ 632 h 657"/>
                <a:gd name="T38" fmla="*/ 418 w 1263"/>
                <a:gd name="T39" fmla="*/ 634 h 657"/>
                <a:gd name="T40" fmla="*/ 439 w 1263"/>
                <a:gd name="T41" fmla="*/ 636 h 657"/>
                <a:gd name="T42" fmla="*/ 460 w 1263"/>
                <a:gd name="T43" fmla="*/ 637 h 657"/>
                <a:gd name="T44" fmla="*/ 481 w 1263"/>
                <a:gd name="T45" fmla="*/ 638 h 657"/>
                <a:gd name="T46" fmla="*/ 502 w 1263"/>
                <a:gd name="T47" fmla="*/ 640 h 657"/>
                <a:gd name="T48" fmla="*/ 524 w 1263"/>
                <a:gd name="T49" fmla="*/ 641 h 657"/>
                <a:gd name="T50" fmla="*/ 545 w 1263"/>
                <a:gd name="T51" fmla="*/ 642 h 657"/>
                <a:gd name="T52" fmla="*/ 566 w 1263"/>
                <a:gd name="T53" fmla="*/ 643 h 657"/>
                <a:gd name="T54" fmla="*/ 587 w 1263"/>
                <a:gd name="T55" fmla="*/ 644 h 657"/>
                <a:gd name="T56" fmla="*/ 608 w 1263"/>
                <a:gd name="T57" fmla="*/ 645 h 657"/>
                <a:gd name="T58" fmla="*/ 629 w 1263"/>
                <a:gd name="T59" fmla="*/ 645 h 657"/>
                <a:gd name="T60" fmla="*/ 650 w 1263"/>
                <a:gd name="T61" fmla="*/ 646 h 657"/>
                <a:gd name="T62" fmla="*/ 671 w 1263"/>
                <a:gd name="T63" fmla="*/ 647 h 657"/>
                <a:gd name="T64" fmla="*/ 693 w 1263"/>
                <a:gd name="T65" fmla="*/ 648 h 657"/>
                <a:gd name="T66" fmla="*/ 714 w 1263"/>
                <a:gd name="T67" fmla="*/ 648 h 657"/>
                <a:gd name="T68" fmla="*/ 735 w 1263"/>
                <a:gd name="T69" fmla="*/ 649 h 657"/>
                <a:gd name="T70" fmla="*/ 756 w 1263"/>
                <a:gd name="T71" fmla="*/ 649 h 657"/>
                <a:gd name="T72" fmla="*/ 777 w 1263"/>
                <a:gd name="T73" fmla="*/ 650 h 657"/>
                <a:gd name="T74" fmla="*/ 798 w 1263"/>
                <a:gd name="T75" fmla="*/ 650 h 657"/>
                <a:gd name="T76" fmla="*/ 819 w 1263"/>
                <a:gd name="T77" fmla="*/ 651 h 657"/>
                <a:gd name="T78" fmla="*/ 840 w 1263"/>
                <a:gd name="T79" fmla="*/ 651 h 657"/>
                <a:gd name="T80" fmla="*/ 861 w 1263"/>
                <a:gd name="T81" fmla="*/ 652 h 657"/>
                <a:gd name="T82" fmla="*/ 883 w 1263"/>
                <a:gd name="T83" fmla="*/ 652 h 657"/>
                <a:gd name="T84" fmla="*/ 904 w 1263"/>
                <a:gd name="T85" fmla="*/ 653 h 657"/>
                <a:gd name="T86" fmla="*/ 925 w 1263"/>
                <a:gd name="T87" fmla="*/ 653 h 657"/>
                <a:gd name="T88" fmla="*/ 946 w 1263"/>
                <a:gd name="T89" fmla="*/ 653 h 657"/>
                <a:gd name="T90" fmla="*/ 967 w 1263"/>
                <a:gd name="T91" fmla="*/ 654 h 657"/>
                <a:gd name="T92" fmla="*/ 988 w 1263"/>
                <a:gd name="T93" fmla="*/ 654 h 657"/>
                <a:gd name="T94" fmla="*/ 1009 w 1263"/>
                <a:gd name="T95" fmla="*/ 654 h 657"/>
                <a:gd name="T96" fmla="*/ 1030 w 1263"/>
                <a:gd name="T97" fmla="*/ 655 h 657"/>
                <a:gd name="T98" fmla="*/ 1051 w 1263"/>
                <a:gd name="T99" fmla="*/ 655 h 657"/>
                <a:gd name="T100" fmla="*/ 1073 w 1263"/>
                <a:gd name="T101" fmla="*/ 655 h 657"/>
                <a:gd name="T102" fmla="*/ 1094 w 1263"/>
                <a:gd name="T103" fmla="*/ 655 h 657"/>
                <a:gd name="T104" fmla="*/ 1115 w 1263"/>
                <a:gd name="T105" fmla="*/ 656 h 657"/>
                <a:gd name="T106" fmla="*/ 1136 w 1263"/>
                <a:gd name="T107" fmla="*/ 656 h 657"/>
                <a:gd name="T108" fmla="*/ 1157 w 1263"/>
                <a:gd name="T109" fmla="*/ 656 h 657"/>
                <a:gd name="T110" fmla="*/ 1178 w 1263"/>
                <a:gd name="T111" fmla="*/ 656 h 657"/>
                <a:gd name="T112" fmla="*/ 1199 w 1263"/>
                <a:gd name="T113" fmla="*/ 657 h 657"/>
                <a:gd name="T114" fmla="*/ 1220 w 1263"/>
                <a:gd name="T115" fmla="*/ 657 h 657"/>
                <a:gd name="T116" fmla="*/ 1242 w 1263"/>
                <a:gd name="T117" fmla="*/ 657 h 657"/>
                <a:gd name="T118" fmla="*/ 1263 w 1263"/>
                <a:gd name="T119" fmla="*/ 657 h 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63" h="657">
                  <a:moveTo>
                    <a:pt x="0" y="0"/>
                  </a:moveTo>
                  <a:lnTo>
                    <a:pt x="4" y="102"/>
                  </a:lnTo>
                  <a:lnTo>
                    <a:pt x="8" y="177"/>
                  </a:lnTo>
                  <a:lnTo>
                    <a:pt x="13" y="235"/>
                  </a:lnTo>
                  <a:lnTo>
                    <a:pt x="17" y="281"/>
                  </a:lnTo>
                  <a:lnTo>
                    <a:pt x="21" y="317"/>
                  </a:lnTo>
                  <a:lnTo>
                    <a:pt x="25" y="348"/>
                  </a:lnTo>
                  <a:lnTo>
                    <a:pt x="30" y="374"/>
                  </a:lnTo>
                  <a:lnTo>
                    <a:pt x="34" y="395"/>
                  </a:lnTo>
                  <a:lnTo>
                    <a:pt x="38" y="414"/>
                  </a:lnTo>
                  <a:lnTo>
                    <a:pt x="42" y="431"/>
                  </a:lnTo>
                  <a:lnTo>
                    <a:pt x="46" y="445"/>
                  </a:lnTo>
                  <a:lnTo>
                    <a:pt x="51" y="458"/>
                  </a:lnTo>
                  <a:lnTo>
                    <a:pt x="55" y="469"/>
                  </a:lnTo>
                  <a:lnTo>
                    <a:pt x="59" y="480"/>
                  </a:lnTo>
                  <a:lnTo>
                    <a:pt x="63" y="489"/>
                  </a:lnTo>
                  <a:lnTo>
                    <a:pt x="68" y="497"/>
                  </a:lnTo>
                  <a:lnTo>
                    <a:pt x="72" y="505"/>
                  </a:lnTo>
                  <a:lnTo>
                    <a:pt x="76" y="512"/>
                  </a:lnTo>
                  <a:lnTo>
                    <a:pt x="80" y="518"/>
                  </a:lnTo>
                  <a:lnTo>
                    <a:pt x="84" y="524"/>
                  </a:lnTo>
                  <a:lnTo>
                    <a:pt x="89" y="530"/>
                  </a:lnTo>
                  <a:lnTo>
                    <a:pt x="93" y="535"/>
                  </a:lnTo>
                  <a:lnTo>
                    <a:pt x="97" y="539"/>
                  </a:lnTo>
                  <a:lnTo>
                    <a:pt x="101" y="544"/>
                  </a:lnTo>
                  <a:lnTo>
                    <a:pt x="106" y="548"/>
                  </a:lnTo>
                  <a:lnTo>
                    <a:pt x="110" y="552"/>
                  </a:lnTo>
                  <a:lnTo>
                    <a:pt x="114" y="555"/>
                  </a:lnTo>
                  <a:lnTo>
                    <a:pt x="118" y="559"/>
                  </a:lnTo>
                  <a:lnTo>
                    <a:pt x="122" y="562"/>
                  </a:lnTo>
                  <a:lnTo>
                    <a:pt x="127" y="565"/>
                  </a:lnTo>
                  <a:lnTo>
                    <a:pt x="131" y="568"/>
                  </a:lnTo>
                  <a:lnTo>
                    <a:pt x="135" y="571"/>
                  </a:lnTo>
                  <a:lnTo>
                    <a:pt x="139" y="573"/>
                  </a:lnTo>
                  <a:lnTo>
                    <a:pt x="144" y="576"/>
                  </a:lnTo>
                  <a:lnTo>
                    <a:pt x="148" y="578"/>
                  </a:lnTo>
                  <a:lnTo>
                    <a:pt x="152" y="580"/>
                  </a:lnTo>
                  <a:lnTo>
                    <a:pt x="156" y="582"/>
                  </a:lnTo>
                  <a:lnTo>
                    <a:pt x="160" y="584"/>
                  </a:lnTo>
                  <a:lnTo>
                    <a:pt x="165" y="586"/>
                  </a:lnTo>
                  <a:lnTo>
                    <a:pt x="169" y="588"/>
                  </a:lnTo>
                  <a:lnTo>
                    <a:pt x="173" y="590"/>
                  </a:lnTo>
                  <a:lnTo>
                    <a:pt x="177" y="591"/>
                  </a:lnTo>
                  <a:lnTo>
                    <a:pt x="182" y="593"/>
                  </a:lnTo>
                  <a:lnTo>
                    <a:pt x="186" y="595"/>
                  </a:lnTo>
                  <a:lnTo>
                    <a:pt x="190" y="596"/>
                  </a:lnTo>
                  <a:lnTo>
                    <a:pt x="194" y="598"/>
                  </a:lnTo>
                  <a:lnTo>
                    <a:pt x="198" y="599"/>
                  </a:lnTo>
                  <a:lnTo>
                    <a:pt x="203" y="600"/>
                  </a:lnTo>
                  <a:lnTo>
                    <a:pt x="207" y="601"/>
                  </a:lnTo>
                  <a:lnTo>
                    <a:pt x="211" y="603"/>
                  </a:lnTo>
                  <a:lnTo>
                    <a:pt x="215" y="604"/>
                  </a:lnTo>
                  <a:lnTo>
                    <a:pt x="220" y="605"/>
                  </a:lnTo>
                  <a:lnTo>
                    <a:pt x="224" y="606"/>
                  </a:lnTo>
                  <a:lnTo>
                    <a:pt x="228" y="607"/>
                  </a:lnTo>
                  <a:lnTo>
                    <a:pt x="232" y="608"/>
                  </a:lnTo>
                  <a:lnTo>
                    <a:pt x="236" y="609"/>
                  </a:lnTo>
                  <a:lnTo>
                    <a:pt x="241" y="610"/>
                  </a:lnTo>
                  <a:lnTo>
                    <a:pt x="245" y="611"/>
                  </a:lnTo>
                  <a:lnTo>
                    <a:pt x="249" y="612"/>
                  </a:lnTo>
                  <a:lnTo>
                    <a:pt x="253" y="613"/>
                  </a:lnTo>
                  <a:lnTo>
                    <a:pt x="258" y="614"/>
                  </a:lnTo>
                  <a:lnTo>
                    <a:pt x="262" y="615"/>
                  </a:lnTo>
                  <a:lnTo>
                    <a:pt x="266" y="615"/>
                  </a:lnTo>
                  <a:lnTo>
                    <a:pt x="270" y="616"/>
                  </a:lnTo>
                  <a:lnTo>
                    <a:pt x="274" y="617"/>
                  </a:lnTo>
                  <a:lnTo>
                    <a:pt x="279" y="618"/>
                  </a:lnTo>
                  <a:lnTo>
                    <a:pt x="283" y="618"/>
                  </a:lnTo>
                  <a:lnTo>
                    <a:pt x="287" y="619"/>
                  </a:lnTo>
                  <a:lnTo>
                    <a:pt x="291" y="620"/>
                  </a:lnTo>
                  <a:lnTo>
                    <a:pt x="296" y="620"/>
                  </a:lnTo>
                  <a:lnTo>
                    <a:pt x="300" y="621"/>
                  </a:lnTo>
                  <a:lnTo>
                    <a:pt x="304" y="622"/>
                  </a:lnTo>
                  <a:lnTo>
                    <a:pt x="308" y="622"/>
                  </a:lnTo>
                  <a:lnTo>
                    <a:pt x="312" y="623"/>
                  </a:lnTo>
                  <a:lnTo>
                    <a:pt x="317" y="623"/>
                  </a:lnTo>
                  <a:lnTo>
                    <a:pt x="321" y="624"/>
                  </a:lnTo>
                  <a:lnTo>
                    <a:pt x="325" y="625"/>
                  </a:lnTo>
                  <a:lnTo>
                    <a:pt x="329" y="625"/>
                  </a:lnTo>
                  <a:lnTo>
                    <a:pt x="334" y="626"/>
                  </a:lnTo>
                  <a:lnTo>
                    <a:pt x="338" y="626"/>
                  </a:lnTo>
                  <a:lnTo>
                    <a:pt x="342" y="627"/>
                  </a:lnTo>
                  <a:lnTo>
                    <a:pt x="346" y="627"/>
                  </a:lnTo>
                  <a:lnTo>
                    <a:pt x="350" y="628"/>
                  </a:lnTo>
                  <a:lnTo>
                    <a:pt x="355" y="628"/>
                  </a:lnTo>
                  <a:lnTo>
                    <a:pt x="359" y="629"/>
                  </a:lnTo>
                  <a:lnTo>
                    <a:pt x="363" y="629"/>
                  </a:lnTo>
                  <a:lnTo>
                    <a:pt x="367" y="629"/>
                  </a:lnTo>
                  <a:lnTo>
                    <a:pt x="372" y="630"/>
                  </a:lnTo>
                  <a:lnTo>
                    <a:pt x="376" y="630"/>
                  </a:lnTo>
                  <a:lnTo>
                    <a:pt x="380" y="631"/>
                  </a:lnTo>
                  <a:lnTo>
                    <a:pt x="384" y="631"/>
                  </a:lnTo>
                  <a:lnTo>
                    <a:pt x="388" y="631"/>
                  </a:lnTo>
                  <a:lnTo>
                    <a:pt x="393" y="632"/>
                  </a:lnTo>
                  <a:lnTo>
                    <a:pt x="397" y="632"/>
                  </a:lnTo>
                  <a:lnTo>
                    <a:pt x="401" y="633"/>
                  </a:lnTo>
                  <a:lnTo>
                    <a:pt x="405" y="633"/>
                  </a:lnTo>
                  <a:lnTo>
                    <a:pt x="410" y="633"/>
                  </a:lnTo>
                  <a:lnTo>
                    <a:pt x="414" y="634"/>
                  </a:lnTo>
                  <a:lnTo>
                    <a:pt x="418" y="634"/>
                  </a:lnTo>
                  <a:lnTo>
                    <a:pt x="422" y="634"/>
                  </a:lnTo>
                  <a:lnTo>
                    <a:pt x="426" y="635"/>
                  </a:lnTo>
                  <a:lnTo>
                    <a:pt x="431" y="635"/>
                  </a:lnTo>
                  <a:lnTo>
                    <a:pt x="435" y="635"/>
                  </a:lnTo>
                  <a:lnTo>
                    <a:pt x="439" y="636"/>
                  </a:lnTo>
                  <a:lnTo>
                    <a:pt x="443" y="636"/>
                  </a:lnTo>
                  <a:lnTo>
                    <a:pt x="448" y="636"/>
                  </a:lnTo>
                  <a:lnTo>
                    <a:pt x="452" y="637"/>
                  </a:lnTo>
                  <a:lnTo>
                    <a:pt x="456" y="637"/>
                  </a:lnTo>
                  <a:lnTo>
                    <a:pt x="460" y="637"/>
                  </a:lnTo>
                  <a:lnTo>
                    <a:pt x="465" y="637"/>
                  </a:lnTo>
                  <a:lnTo>
                    <a:pt x="469" y="638"/>
                  </a:lnTo>
                  <a:lnTo>
                    <a:pt x="473" y="638"/>
                  </a:lnTo>
                  <a:lnTo>
                    <a:pt x="477" y="638"/>
                  </a:lnTo>
                  <a:lnTo>
                    <a:pt x="481" y="638"/>
                  </a:lnTo>
                  <a:lnTo>
                    <a:pt x="486" y="639"/>
                  </a:lnTo>
                  <a:lnTo>
                    <a:pt x="490" y="639"/>
                  </a:lnTo>
                  <a:lnTo>
                    <a:pt x="494" y="639"/>
                  </a:lnTo>
                  <a:lnTo>
                    <a:pt x="498" y="639"/>
                  </a:lnTo>
                  <a:lnTo>
                    <a:pt x="502" y="640"/>
                  </a:lnTo>
                  <a:lnTo>
                    <a:pt x="507" y="640"/>
                  </a:lnTo>
                  <a:lnTo>
                    <a:pt x="511" y="640"/>
                  </a:lnTo>
                  <a:lnTo>
                    <a:pt x="515" y="640"/>
                  </a:lnTo>
                  <a:lnTo>
                    <a:pt x="519" y="641"/>
                  </a:lnTo>
                  <a:lnTo>
                    <a:pt x="524" y="641"/>
                  </a:lnTo>
                  <a:lnTo>
                    <a:pt x="528" y="641"/>
                  </a:lnTo>
                  <a:lnTo>
                    <a:pt x="532" y="641"/>
                  </a:lnTo>
                  <a:lnTo>
                    <a:pt x="536" y="642"/>
                  </a:lnTo>
                  <a:lnTo>
                    <a:pt x="541" y="642"/>
                  </a:lnTo>
                  <a:lnTo>
                    <a:pt x="545" y="642"/>
                  </a:lnTo>
                  <a:lnTo>
                    <a:pt x="549" y="642"/>
                  </a:lnTo>
                  <a:lnTo>
                    <a:pt x="553" y="642"/>
                  </a:lnTo>
                  <a:lnTo>
                    <a:pt x="557" y="642"/>
                  </a:lnTo>
                  <a:lnTo>
                    <a:pt x="562" y="643"/>
                  </a:lnTo>
                  <a:lnTo>
                    <a:pt x="566" y="643"/>
                  </a:lnTo>
                  <a:lnTo>
                    <a:pt x="570" y="643"/>
                  </a:lnTo>
                  <a:lnTo>
                    <a:pt x="574" y="643"/>
                  </a:lnTo>
                  <a:lnTo>
                    <a:pt x="579" y="643"/>
                  </a:lnTo>
                  <a:lnTo>
                    <a:pt x="583" y="644"/>
                  </a:lnTo>
                  <a:lnTo>
                    <a:pt x="587" y="644"/>
                  </a:lnTo>
                  <a:lnTo>
                    <a:pt x="591" y="644"/>
                  </a:lnTo>
                  <a:lnTo>
                    <a:pt x="595" y="644"/>
                  </a:lnTo>
                  <a:lnTo>
                    <a:pt x="600" y="644"/>
                  </a:lnTo>
                  <a:lnTo>
                    <a:pt x="604" y="644"/>
                  </a:lnTo>
                  <a:lnTo>
                    <a:pt x="608" y="645"/>
                  </a:lnTo>
                  <a:lnTo>
                    <a:pt x="612" y="645"/>
                  </a:lnTo>
                  <a:lnTo>
                    <a:pt x="617" y="645"/>
                  </a:lnTo>
                  <a:lnTo>
                    <a:pt x="621" y="645"/>
                  </a:lnTo>
                  <a:lnTo>
                    <a:pt x="625" y="645"/>
                  </a:lnTo>
                  <a:lnTo>
                    <a:pt x="629" y="645"/>
                  </a:lnTo>
                  <a:lnTo>
                    <a:pt x="633" y="646"/>
                  </a:lnTo>
                  <a:lnTo>
                    <a:pt x="638" y="646"/>
                  </a:lnTo>
                  <a:lnTo>
                    <a:pt x="642" y="646"/>
                  </a:lnTo>
                  <a:lnTo>
                    <a:pt x="646" y="646"/>
                  </a:lnTo>
                  <a:lnTo>
                    <a:pt x="650" y="646"/>
                  </a:lnTo>
                  <a:lnTo>
                    <a:pt x="655" y="646"/>
                  </a:lnTo>
                  <a:lnTo>
                    <a:pt x="659" y="646"/>
                  </a:lnTo>
                  <a:lnTo>
                    <a:pt x="663" y="647"/>
                  </a:lnTo>
                  <a:lnTo>
                    <a:pt x="667" y="647"/>
                  </a:lnTo>
                  <a:lnTo>
                    <a:pt x="671" y="647"/>
                  </a:lnTo>
                  <a:lnTo>
                    <a:pt x="676" y="647"/>
                  </a:lnTo>
                  <a:lnTo>
                    <a:pt x="680" y="647"/>
                  </a:lnTo>
                  <a:lnTo>
                    <a:pt x="684" y="647"/>
                  </a:lnTo>
                  <a:lnTo>
                    <a:pt x="688" y="647"/>
                  </a:lnTo>
                  <a:lnTo>
                    <a:pt x="693" y="648"/>
                  </a:lnTo>
                  <a:lnTo>
                    <a:pt x="697" y="648"/>
                  </a:lnTo>
                  <a:lnTo>
                    <a:pt x="701" y="648"/>
                  </a:lnTo>
                  <a:lnTo>
                    <a:pt x="705" y="648"/>
                  </a:lnTo>
                  <a:lnTo>
                    <a:pt x="709" y="648"/>
                  </a:lnTo>
                  <a:lnTo>
                    <a:pt x="714" y="648"/>
                  </a:lnTo>
                  <a:lnTo>
                    <a:pt x="718" y="648"/>
                  </a:lnTo>
                  <a:lnTo>
                    <a:pt x="722" y="648"/>
                  </a:lnTo>
                  <a:lnTo>
                    <a:pt x="726" y="649"/>
                  </a:lnTo>
                  <a:lnTo>
                    <a:pt x="731" y="649"/>
                  </a:lnTo>
                  <a:lnTo>
                    <a:pt x="735" y="649"/>
                  </a:lnTo>
                  <a:lnTo>
                    <a:pt x="739" y="649"/>
                  </a:lnTo>
                  <a:lnTo>
                    <a:pt x="743" y="649"/>
                  </a:lnTo>
                  <a:lnTo>
                    <a:pt x="747" y="649"/>
                  </a:lnTo>
                  <a:lnTo>
                    <a:pt x="752" y="649"/>
                  </a:lnTo>
                  <a:lnTo>
                    <a:pt x="756" y="649"/>
                  </a:lnTo>
                  <a:lnTo>
                    <a:pt x="760" y="649"/>
                  </a:lnTo>
                  <a:lnTo>
                    <a:pt x="764" y="650"/>
                  </a:lnTo>
                  <a:lnTo>
                    <a:pt x="769" y="650"/>
                  </a:lnTo>
                  <a:lnTo>
                    <a:pt x="773" y="650"/>
                  </a:lnTo>
                  <a:lnTo>
                    <a:pt x="777" y="650"/>
                  </a:lnTo>
                  <a:lnTo>
                    <a:pt x="781" y="650"/>
                  </a:lnTo>
                  <a:lnTo>
                    <a:pt x="785" y="650"/>
                  </a:lnTo>
                  <a:lnTo>
                    <a:pt x="790" y="650"/>
                  </a:lnTo>
                  <a:lnTo>
                    <a:pt x="794" y="650"/>
                  </a:lnTo>
                  <a:lnTo>
                    <a:pt x="798" y="650"/>
                  </a:lnTo>
                  <a:lnTo>
                    <a:pt x="802" y="651"/>
                  </a:lnTo>
                  <a:lnTo>
                    <a:pt x="807" y="651"/>
                  </a:lnTo>
                  <a:lnTo>
                    <a:pt x="811" y="651"/>
                  </a:lnTo>
                  <a:lnTo>
                    <a:pt x="815" y="651"/>
                  </a:lnTo>
                  <a:lnTo>
                    <a:pt x="819" y="651"/>
                  </a:lnTo>
                  <a:lnTo>
                    <a:pt x="823" y="651"/>
                  </a:lnTo>
                  <a:lnTo>
                    <a:pt x="828" y="651"/>
                  </a:lnTo>
                  <a:lnTo>
                    <a:pt x="832" y="651"/>
                  </a:lnTo>
                  <a:lnTo>
                    <a:pt x="836" y="651"/>
                  </a:lnTo>
                  <a:lnTo>
                    <a:pt x="840" y="651"/>
                  </a:lnTo>
                  <a:lnTo>
                    <a:pt x="845" y="651"/>
                  </a:lnTo>
                  <a:lnTo>
                    <a:pt x="849" y="651"/>
                  </a:lnTo>
                  <a:lnTo>
                    <a:pt x="853" y="652"/>
                  </a:lnTo>
                  <a:lnTo>
                    <a:pt x="857" y="652"/>
                  </a:lnTo>
                  <a:lnTo>
                    <a:pt x="861" y="652"/>
                  </a:lnTo>
                  <a:lnTo>
                    <a:pt x="866" y="652"/>
                  </a:lnTo>
                  <a:lnTo>
                    <a:pt x="870" y="652"/>
                  </a:lnTo>
                  <a:lnTo>
                    <a:pt x="874" y="652"/>
                  </a:lnTo>
                  <a:lnTo>
                    <a:pt x="878" y="652"/>
                  </a:lnTo>
                  <a:lnTo>
                    <a:pt x="883" y="652"/>
                  </a:lnTo>
                  <a:lnTo>
                    <a:pt x="887" y="652"/>
                  </a:lnTo>
                  <a:lnTo>
                    <a:pt x="891" y="652"/>
                  </a:lnTo>
                  <a:lnTo>
                    <a:pt x="895" y="652"/>
                  </a:lnTo>
                  <a:lnTo>
                    <a:pt x="899" y="652"/>
                  </a:lnTo>
                  <a:lnTo>
                    <a:pt x="904" y="653"/>
                  </a:lnTo>
                  <a:lnTo>
                    <a:pt x="908" y="653"/>
                  </a:lnTo>
                  <a:lnTo>
                    <a:pt x="912" y="653"/>
                  </a:lnTo>
                  <a:lnTo>
                    <a:pt x="916" y="653"/>
                  </a:lnTo>
                  <a:lnTo>
                    <a:pt x="921" y="653"/>
                  </a:lnTo>
                  <a:lnTo>
                    <a:pt x="925" y="653"/>
                  </a:lnTo>
                  <a:lnTo>
                    <a:pt x="929" y="653"/>
                  </a:lnTo>
                  <a:lnTo>
                    <a:pt x="933" y="653"/>
                  </a:lnTo>
                  <a:lnTo>
                    <a:pt x="937" y="653"/>
                  </a:lnTo>
                  <a:lnTo>
                    <a:pt x="942" y="653"/>
                  </a:lnTo>
                  <a:lnTo>
                    <a:pt x="946" y="653"/>
                  </a:lnTo>
                  <a:lnTo>
                    <a:pt x="950" y="653"/>
                  </a:lnTo>
                  <a:lnTo>
                    <a:pt x="954" y="653"/>
                  </a:lnTo>
                  <a:lnTo>
                    <a:pt x="959" y="654"/>
                  </a:lnTo>
                  <a:lnTo>
                    <a:pt x="963" y="654"/>
                  </a:lnTo>
                  <a:lnTo>
                    <a:pt x="967" y="654"/>
                  </a:lnTo>
                  <a:lnTo>
                    <a:pt x="971" y="654"/>
                  </a:lnTo>
                  <a:lnTo>
                    <a:pt x="975" y="654"/>
                  </a:lnTo>
                  <a:lnTo>
                    <a:pt x="980" y="654"/>
                  </a:lnTo>
                  <a:lnTo>
                    <a:pt x="984" y="654"/>
                  </a:lnTo>
                  <a:lnTo>
                    <a:pt x="988" y="654"/>
                  </a:lnTo>
                  <a:lnTo>
                    <a:pt x="992" y="654"/>
                  </a:lnTo>
                  <a:lnTo>
                    <a:pt x="997" y="654"/>
                  </a:lnTo>
                  <a:lnTo>
                    <a:pt x="1001" y="654"/>
                  </a:lnTo>
                  <a:lnTo>
                    <a:pt x="1005" y="654"/>
                  </a:lnTo>
                  <a:lnTo>
                    <a:pt x="1009" y="654"/>
                  </a:lnTo>
                  <a:lnTo>
                    <a:pt x="1013" y="654"/>
                  </a:lnTo>
                  <a:lnTo>
                    <a:pt x="1018" y="654"/>
                  </a:lnTo>
                  <a:lnTo>
                    <a:pt x="1022" y="654"/>
                  </a:lnTo>
                  <a:lnTo>
                    <a:pt x="1026" y="655"/>
                  </a:lnTo>
                  <a:lnTo>
                    <a:pt x="1030" y="655"/>
                  </a:lnTo>
                  <a:lnTo>
                    <a:pt x="1035" y="655"/>
                  </a:lnTo>
                  <a:lnTo>
                    <a:pt x="1039" y="655"/>
                  </a:lnTo>
                  <a:lnTo>
                    <a:pt x="1043" y="655"/>
                  </a:lnTo>
                  <a:lnTo>
                    <a:pt x="1047" y="655"/>
                  </a:lnTo>
                  <a:lnTo>
                    <a:pt x="1051" y="655"/>
                  </a:lnTo>
                  <a:lnTo>
                    <a:pt x="1056" y="655"/>
                  </a:lnTo>
                  <a:lnTo>
                    <a:pt x="1060" y="655"/>
                  </a:lnTo>
                  <a:lnTo>
                    <a:pt x="1064" y="655"/>
                  </a:lnTo>
                  <a:lnTo>
                    <a:pt x="1068" y="655"/>
                  </a:lnTo>
                  <a:lnTo>
                    <a:pt x="1073" y="655"/>
                  </a:lnTo>
                  <a:lnTo>
                    <a:pt x="1077" y="655"/>
                  </a:lnTo>
                  <a:lnTo>
                    <a:pt x="1081" y="655"/>
                  </a:lnTo>
                  <a:lnTo>
                    <a:pt x="1085" y="655"/>
                  </a:lnTo>
                  <a:lnTo>
                    <a:pt x="1090" y="655"/>
                  </a:lnTo>
                  <a:lnTo>
                    <a:pt x="1094" y="655"/>
                  </a:lnTo>
                  <a:lnTo>
                    <a:pt x="1098" y="656"/>
                  </a:lnTo>
                  <a:lnTo>
                    <a:pt x="1102" y="656"/>
                  </a:lnTo>
                  <a:lnTo>
                    <a:pt x="1106" y="656"/>
                  </a:lnTo>
                  <a:lnTo>
                    <a:pt x="1111" y="656"/>
                  </a:lnTo>
                  <a:lnTo>
                    <a:pt x="1115" y="656"/>
                  </a:lnTo>
                  <a:lnTo>
                    <a:pt x="1119" y="656"/>
                  </a:lnTo>
                  <a:lnTo>
                    <a:pt x="1123" y="656"/>
                  </a:lnTo>
                  <a:lnTo>
                    <a:pt x="1128" y="656"/>
                  </a:lnTo>
                  <a:lnTo>
                    <a:pt x="1132" y="656"/>
                  </a:lnTo>
                  <a:lnTo>
                    <a:pt x="1136" y="656"/>
                  </a:lnTo>
                  <a:lnTo>
                    <a:pt x="1140" y="656"/>
                  </a:lnTo>
                  <a:lnTo>
                    <a:pt x="1144" y="656"/>
                  </a:lnTo>
                  <a:lnTo>
                    <a:pt x="1149" y="656"/>
                  </a:lnTo>
                  <a:lnTo>
                    <a:pt x="1153" y="656"/>
                  </a:lnTo>
                  <a:lnTo>
                    <a:pt x="1157" y="656"/>
                  </a:lnTo>
                  <a:lnTo>
                    <a:pt x="1161" y="656"/>
                  </a:lnTo>
                  <a:lnTo>
                    <a:pt x="1166" y="656"/>
                  </a:lnTo>
                  <a:lnTo>
                    <a:pt x="1170" y="656"/>
                  </a:lnTo>
                  <a:lnTo>
                    <a:pt x="1174" y="656"/>
                  </a:lnTo>
                  <a:lnTo>
                    <a:pt x="1178" y="656"/>
                  </a:lnTo>
                  <a:lnTo>
                    <a:pt x="1182" y="656"/>
                  </a:lnTo>
                  <a:lnTo>
                    <a:pt x="1187" y="656"/>
                  </a:lnTo>
                  <a:lnTo>
                    <a:pt x="1191" y="657"/>
                  </a:lnTo>
                  <a:lnTo>
                    <a:pt x="1195" y="657"/>
                  </a:lnTo>
                  <a:lnTo>
                    <a:pt x="1199" y="657"/>
                  </a:lnTo>
                  <a:lnTo>
                    <a:pt x="1204" y="657"/>
                  </a:lnTo>
                  <a:lnTo>
                    <a:pt x="1208" y="657"/>
                  </a:lnTo>
                  <a:lnTo>
                    <a:pt x="1212" y="657"/>
                  </a:lnTo>
                  <a:lnTo>
                    <a:pt x="1216" y="657"/>
                  </a:lnTo>
                  <a:lnTo>
                    <a:pt x="1220" y="657"/>
                  </a:lnTo>
                  <a:lnTo>
                    <a:pt x="1225" y="657"/>
                  </a:lnTo>
                  <a:lnTo>
                    <a:pt x="1229" y="657"/>
                  </a:lnTo>
                  <a:lnTo>
                    <a:pt x="1233" y="657"/>
                  </a:lnTo>
                  <a:lnTo>
                    <a:pt x="1237" y="657"/>
                  </a:lnTo>
                  <a:lnTo>
                    <a:pt x="1242" y="657"/>
                  </a:lnTo>
                  <a:lnTo>
                    <a:pt x="1246" y="657"/>
                  </a:lnTo>
                  <a:lnTo>
                    <a:pt x="1250" y="657"/>
                  </a:lnTo>
                  <a:lnTo>
                    <a:pt x="1254" y="657"/>
                  </a:lnTo>
                  <a:lnTo>
                    <a:pt x="1258" y="657"/>
                  </a:lnTo>
                  <a:lnTo>
                    <a:pt x="1263" y="657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5" name="Line 2268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6" name="Line 2269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7" name="Rectangle 2270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38" name="Line 2271"/>
            <p:cNvSpPr>
              <a:spLocks noChangeShapeType="1"/>
            </p:cNvSpPr>
            <p:nvPr/>
          </p:nvSpPr>
          <p:spPr bwMode="auto">
            <a:xfrm flipH="1">
              <a:off x="492" y="2813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39" name="Rectangle 2272"/>
            <p:cNvSpPr>
              <a:spLocks noChangeArrowheads="1"/>
            </p:cNvSpPr>
            <p:nvPr/>
          </p:nvSpPr>
          <p:spPr bwMode="auto">
            <a:xfrm rot="16200000">
              <a:off x="320" y="2671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0" name="Line 2273"/>
            <p:cNvSpPr>
              <a:spLocks noChangeShapeType="1"/>
            </p:cNvSpPr>
            <p:nvPr/>
          </p:nvSpPr>
          <p:spPr bwMode="auto">
            <a:xfrm flipH="1">
              <a:off x="492" y="2055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1" name="Rectangle 2274"/>
            <p:cNvSpPr>
              <a:spLocks noChangeArrowheads="1"/>
            </p:cNvSpPr>
            <p:nvPr/>
          </p:nvSpPr>
          <p:spPr bwMode="auto">
            <a:xfrm rot="16200000">
              <a:off x="278" y="1914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2" name="Line 2275"/>
            <p:cNvSpPr>
              <a:spLocks noChangeShapeType="1"/>
            </p:cNvSpPr>
            <p:nvPr/>
          </p:nvSpPr>
          <p:spPr bwMode="auto">
            <a:xfrm flipH="1">
              <a:off x="492" y="1298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3" name="Rectangle 2276"/>
            <p:cNvSpPr>
              <a:spLocks noChangeArrowheads="1"/>
            </p:cNvSpPr>
            <p:nvPr/>
          </p:nvSpPr>
          <p:spPr bwMode="auto">
            <a:xfrm rot="16200000">
              <a:off x="278" y="115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15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4" name="Line 2277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5" name="Rectangle 2278"/>
            <p:cNvSpPr>
              <a:spLocks noChangeArrowheads="1"/>
            </p:cNvSpPr>
            <p:nvPr/>
          </p:nvSpPr>
          <p:spPr bwMode="auto">
            <a:xfrm rot="16200000">
              <a:off x="278" y="39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6" name="Rectangle 2279"/>
            <p:cNvSpPr>
              <a:spLocks noChangeArrowheads="1"/>
            </p:cNvSpPr>
            <p:nvPr/>
          </p:nvSpPr>
          <p:spPr bwMode="auto">
            <a:xfrm rot="16200000">
              <a:off x="-1663" y="1839"/>
              <a:ext cx="3707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Upper Tail Success Rate: P(Child in Top1 | Par in Q1)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47" name="Line 2280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8" name="Line 2281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49" name="Rectangle 2282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0" name="Line 2283"/>
            <p:cNvSpPr>
              <a:spLocks noChangeShapeType="1"/>
            </p:cNvSpPr>
            <p:nvPr/>
          </p:nvSpPr>
          <p:spPr bwMode="auto">
            <a:xfrm>
              <a:off x="145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1" name="Rectangle 2284"/>
            <p:cNvSpPr>
              <a:spLocks noChangeArrowheads="1"/>
            </p:cNvSpPr>
            <p:nvPr/>
          </p:nvSpPr>
          <p:spPr bwMode="auto">
            <a:xfrm>
              <a:off x="1375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2" name="Line 2285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3" name="Rectangle 2286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20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4" name="Line 2287"/>
            <p:cNvSpPr>
              <a:spLocks noChangeShapeType="1"/>
            </p:cNvSpPr>
            <p:nvPr/>
          </p:nvSpPr>
          <p:spPr bwMode="auto">
            <a:xfrm>
              <a:off x="308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5" name="Rectangle 2288"/>
            <p:cNvSpPr>
              <a:spLocks noChangeArrowheads="1"/>
            </p:cNvSpPr>
            <p:nvPr/>
          </p:nvSpPr>
          <p:spPr bwMode="auto">
            <a:xfrm>
              <a:off x="3009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30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6" name="Line 2289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7" name="Rectangle 2290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58" name="Line 2291"/>
            <p:cNvSpPr>
              <a:spLocks noChangeShapeType="1"/>
            </p:cNvSpPr>
            <p:nvPr/>
          </p:nvSpPr>
          <p:spPr bwMode="auto">
            <a:xfrm>
              <a:off x="472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59" name="Rectangle 2292"/>
            <p:cNvSpPr>
              <a:spLocks noChangeArrowheads="1"/>
            </p:cNvSpPr>
            <p:nvPr/>
          </p:nvSpPr>
          <p:spPr bwMode="auto">
            <a:xfrm>
              <a:off x="4643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50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0" name="Line 2293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1" name="Rectangle 2294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60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2" name="Rectangle 2295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Access: Percent of Parents in Bottom Quintile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3" name="Rectangle 2296"/>
            <p:cNvSpPr>
              <a:spLocks noChangeArrowheads="1"/>
            </p:cNvSpPr>
            <p:nvPr/>
          </p:nvSpPr>
          <p:spPr bwMode="auto">
            <a:xfrm>
              <a:off x="3037" y="1870"/>
              <a:ext cx="2545" cy="374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4" name="Oval 2297"/>
            <p:cNvSpPr>
              <a:spLocks noChangeArrowheads="1"/>
            </p:cNvSpPr>
            <p:nvPr/>
          </p:nvSpPr>
          <p:spPr bwMode="auto">
            <a:xfrm>
              <a:off x="3051" y="1933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5" name="Freeform 2298"/>
            <p:cNvSpPr>
              <a:spLocks/>
            </p:cNvSpPr>
            <p:nvPr/>
          </p:nvSpPr>
          <p:spPr bwMode="auto">
            <a:xfrm>
              <a:off x="3048" y="2129"/>
              <a:ext cx="48" cy="45"/>
            </a:xfrm>
            <a:custGeom>
              <a:avLst/>
              <a:gdLst>
                <a:gd name="T0" fmla="*/ 24 w 48"/>
                <a:gd name="T1" fmla="*/ 0 h 45"/>
                <a:gd name="T2" fmla="*/ 0 w 48"/>
                <a:gd name="T3" fmla="*/ 45 h 45"/>
                <a:gd name="T4" fmla="*/ 48 w 48"/>
                <a:gd name="T5" fmla="*/ 45 h 45"/>
                <a:gd name="T6" fmla="*/ 24 w 48"/>
                <a:gd name="T7" fmla="*/ 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45">
                  <a:moveTo>
                    <a:pt x="24" y="0"/>
                  </a:moveTo>
                  <a:lnTo>
                    <a:pt x="0" y="45"/>
                  </a:lnTo>
                  <a:lnTo>
                    <a:pt x="48" y="45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0353B"/>
            </a:solidFill>
            <a:ln w="22225">
              <a:solidFill>
                <a:srgbClr val="90353B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66" name="Rectangle 2299"/>
            <p:cNvSpPr>
              <a:spLocks noChangeArrowheads="1"/>
            </p:cNvSpPr>
            <p:nvPr/>
          </p:nvSpPr>
          <p:spPr bwMode="auto">
            <a:xfrm>
              <a:off x="3180" y="1881"/>
              <a:ext cx="2312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Ivy-Plus Colleges (Avg. MR = 0.5%)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7" name="Rectangle 2300"/>
            <p:cNvSpPr>
              <a:spLocks noChangeArrowheads="1"/>
            </p:cNvSpPr>
            <p:nvPr/>
          </p:nvSpPr>
          <p:spPr bwMode="auto">
            <a:xfrm>
              <a:off x="3180" y="2083"/>
              <a:ext cx="2247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dirty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Public Flagships (Avg. MR = 0.1%)</a:t>
              </a:r>
              <a:endPara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368" name="Rectangle 2301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570" name="Rectangle 2266"/>
          <p:cNvSpPr>
            <a:spLocks noChangeArrowheads="1"/>
          </p:cNvSpPr>
          <p:nvPr/>
        </p:nvSpPr>
        <p:spPr bwMode="auto">
          <a:xfrm>
            <a:off x="3429000" y="2181225"/>
            <a:ext cx="56753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Upper Tail MR = Upper Tail Success Rate x Access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71" name="Rectangle 2267"/>
          <p:cNvSpPr>
            <a:spLocks noChangeArrowheads="1"/>
          </p:cNvSpPr>
          <p:nvPr/>
        </p:nvSpPr>
        <p:spPr bwMode="auto">
          <a:xfrm>
            <a:off x="6716712" y="2420938"/>
            <a:ext cx="21224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SD of MR = 0.10%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cxnSp>
        <p:nvCxnSpPr>
          <p:cNvPr id="4572" name="Straight Arrow Connector 4571"/>
          <p:cNvCxnSpPr/>
          <p:nvPr/>
        </p:nvCxnSpPr>
        <p:spPr>
          <a:xfrm flipH="1">
            <a:off x="1227137" y="1840522"/>
            <a:ext cx="220663" cy="216878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573" name="Rectangle 2270"/>
          <p:cNvSpPr>
            <a:spLocks noChangeArrowheads="1"/>
          </p:cNvSpPr>
          <p:nvPr/>
        </p:nvSpPr>
        <p:spPr bwMode="auto">
          <a:xfrm>
            <a:off x="984067" y="1631156"/>
            <a:ext cx="313547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MR = 0.15% (90th Percentile)</a:t>
            </a:r>
            <a:endParaRPr kumimoji="0" lang="en-US" altLang="en-US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74" name="Rectangle 2271"/>
          <p:cNvSpPr>
            <a:spLocks noChangeArrowheads="1"/>
          </p:cNvSpPr>
          <p:nvPr/>
        </p:nvSpPr>
        <p:spPr bwMode="auto">
          <a:xfrm>
            <a:off x="5867399" y="5421190"/>
            <a:ext cx="3135474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MR = 0.03% (50th Percentile)</a:t>
            </a:r>
            <a:endParaRPr kumimoji="0" lang="en-US" altLang="en-US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44" name="TextBox 92"/>
          <p:cNvSpPr txBox="1"/>
          <p:nvPr/>
        </p:nvSpPr>
        <p:spPr>
          <a:xfrm>
            <a:off x="3049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>
                <a:tab pos="6181725" algn="l"/>
              </a:tabLst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Upper-Tail Success Rate (Top 1%) vs. Access by College</a:t>
            </a:r>
          </a:p>
        </p:txBody>
      </p:sp>
    </p:spTree>
    <p:extLst>
      <p:ext uri="{BB962C8B-B14F-4D97-AF65-F5344CB8AC3E}">
        <p14:creationId xmlns:p14="http://schemas.microsoft.com/office/powerpoint/2010/main" val="3198460660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" name="TextBox 92"/>
          <p:cNvSpPr txBox="1"/>
          <p:nvPr/>
        </p:nvSpPr>
        <p:spPr>
          <a:xfrm>
            <a:off x="133" y="20949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Top 10 Colleges by Mobility Rates for Upper-Tail Success (Top 1%)</a:t>
            </a:r>
          </a:p>
        </p:txBody>
      </p:sp>
      <p:graphicFrame>
        <p:nvGraphicFramePr>
          <p:cNvPr id="1404" name="Table 1403"/>
          <p:cNvGraphicFramePr>
            <a:graphicFrameLocks noGrp="1"/>
          </p:cNvGraphicFramePr>
          <p:nvPr>
            <p:extLst/>
          </p:nvPr>
        </p:nvGraphicFramePr>
        <p:xfrm>
          <a:off x="228600" y="957256"/>
          <a:ext cx="8610600" cy="5489725"/>
        </p:xfrm>
        <a:graphic>
          <a:graphicData uri="http://schemas.openxmlformats.org/drawingml/2006/table">
            <a:tbl>
              <a:tblPr firstRow="1" firstCol="1" bandRow="1"/>
              <a:tblGrid>
                <a:gridCol w="68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276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5494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349084">
                <a:tc>
                  <a:txBody>
                    <a:bodyPr/>
                    <a:lstStyle/>
                    <a:p>
                      <a:pPr marL="0" marR="0" indent="0" algn="l" defTabSz="457200" rtl="0" eaLnBrk="1" fontAlgn="auto" latinLnBrk="0" hangingPunct="1">
                        <a:lnSpc>
                          <a:spcPct val="115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1" kern="1200" dirty="0">
                          <a:solidFill>
                            <a:schemeClr val="tx1"/>
                          </a:solidFill>
                          <a:effectLst/>
                          <a:latin typeface="Arial" panose="020B0604020202020204" pitchFamily="34" charset="0"/>
                          <a:ea typeface="Calibri"/>
                          <a:cs typeface="Arial" panose="020B0604020202020204" pitchFamily="34" charset="0"/>
                        </a:rPr>
                        <a:t>Rank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l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Name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Mobility Rate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=     Access   x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1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Upper-Tail Success</a:t>
                      </a:r>
                    </a:p>
                  </a:txBody>
                  <a:tcPr marL="51786" marR="51786" marT="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University of California – Berkeley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0.76%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8.8%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8.6%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Columbia University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0.75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5.0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14.9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MIT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0.68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5.1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13.4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2836673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Stanford University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0.66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3.6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18.5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Swarthmore</a:t>
                      </a:r>
                      <a:r>
                        <a:rPr lang="en-US" sz="1600" b="0" i="0" u="none" strike="noStrike" baseline="0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College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0.61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4.7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13.0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Johns Hopkins University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0.54%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3.7%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14.7%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New York University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0.52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6.9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7.5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University of Pennsylvania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0.51%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3.5%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14.5%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Cornell</a:t>
                      </a:r>
                      <a:r>
                        <a:rPr lang="en-US" sz="1600" baseline="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University</a:t>
                      </a:r>
                      <a:endParaRPr lang="en-US" sz="1600" dirty="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0.51%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4.9%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10.4%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474868"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b="0" i="0" u="none" strike="noStrike" dirty="0">
                          <a:solidFill>
                            <a:srgbClr val="00000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</a:t>
                      </a:r>
                    </a:p>
                  </a:txBody>
                  <a:tcPr marL="12700" marR="12700" marT="12700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l" fontAlgn="b"/>
                      <a:r>
                        <a:rPr lang="en-US" sz="1600" kern="1200" baseline="0" dirty="0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+mn-ea"/>
                          <a:cs typeface="Arial" panose="020B0604020202020204" pitchFamily="34" charset="0"/>
                        </a:rPr>
                        <a:t>University of Chicago</a:t>
                      </a: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0.50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4.3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b"/>
                      <a:r>
                        <a:rPr lang="en-US" sz="1600" b="0" i="0" u="none" strike="noStrike" dirty="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11.5</a:t>
                      </a:r>
                      <a:r>
                        <a:rPr lang="en-US" sz="1600" dirty="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%</a:t>
                      </a:r>
                      <a:endParaRPr lang="en-US" sz="1600" b="0" i="0" u="none" strike="noStrike" dirty="0"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92592"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 rtl="0" fontAlgn="b"/>
                      <a:endParaRPr lang="en-US" sz="1600" b="0" i="0" u="none" strike="noStrike" dirty="0">
                        <a:solidFill>
                          <a:srgbClr val="00000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FFFFFF">
                        <a:tint val="4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0737343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152400" y="460712"/>
            <a:ext cx="8839200" cy="6247864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233362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All Title IV institutions report student attendance to IRS on Form 1098-T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1098-T data covers 95% of enrolled students; students who pay no tuition sometimes not covered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Use Dept. of Ed data (NSLDS) on students receiving Pell grants to identify these students</a:t>
            </a:r>
          </a:p>
          <a:p>
            <a:pPr marL="1524000" marR="0" lvl="2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Baseline: define college attendance as most-attended college between ages 19-22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Similar results obtained with alternative definitions (e.g., college attended at age 20)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lvl="0" indent="-376238" eaLnBrk="0" hangingPunct="0">
              <a:buSzPct val="80000"/>
              <a:buBlip>
                <a:blip r:embed="rId3"/>
              </a:buBlip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Following established disclosure standards, all college-specific numbers</a:t>
            </a:r>
            <a:r>
              <a:rPr kumimoji="0" lang="en-US" sz="2000" b="0" i="0" u="none" strike="noStrike" kern="120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are estimates</a:t>
            </a:r>
            <a:r>
              <a:rPr lang="en-US" dirty="0">
                <a:solidFill>
                  <a:srgbClr val="000000"/>
                </a:solidFill>
              </a:rPr>
              <a:t> (</a:t>
            </a:r>
            <a:r>
              <a:rPr lang="en-US" dirty="0" err="1">
                <a:solidFill>
                  <a:srgbClr val="000000"/>
                </a:solidFill>
              </a:rPr>
              <a:t>approx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. +/- 1% measurement error)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Measuring College Attendance</a:t>
            </a:r>
          </a:p>
        </p:txBody>
      </p:sp>
    </p:spTree>
    <p:extLst>
      <p:ext uri="{BB962C8B-B14F-4D97-AF65-F5344CB8AC3E}">
        <p14:creationId xmlns:p14="http://schemas.microsoft.com/office/powerpoint/2010/main" val="3989826851"/>
      </p:ext>
    </p:extLst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7" name="Group 2265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8808" name="AutoShape 2264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grpSp>
          <p:nvGrpSpPr>
            <p:cNvPr id="8809" name="Group 2466"/>
            <p:cNvGrpSpPr>
              <a:grpSpLocks/>
            </p:cNvGrpSpPr>
            <p:nvPr/>
          </p:nvGrpSpPr>
          <p:grpSpPr bwMode="auto">
            <a:xfrm>
              <a:off x="-3" y="62"/>
              <a:ext cx="5766" cy="4196"/>
              <a:chOff x="-3" y="62"/>
              <a:chExt cx="5766" cy="4196"/>
            </a:xfrm>
          </p:grpSpPr>
          <p:sp>
            <p:nvSpPr>
              <p:cNvPr id="10837" name="Rectangle 2266"/>
              <p:cNvSpPr>
                <a:spLocks noChangeArrowheads="1"/>
              </p:cNvSpPr>
              <p:nvPr/>
            </p:nvSpPr>
            <p:spPr bwMode="auto">
              <a:xfrm>
                <a:off x="-3" y="62"/>
                <a:ext cx="5766" cy="41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8" name="Rectangle 2267"/>
              <p:cNvSpPr>
                <a:spLocks noChangeArrowheads="1"/>
              </p:cNvSpPr>
              <p:nvPr/>
            </p:nvSpPr>
            <p:spPr bwMode="auto">
              <a:xfrm>
                <a:off x="0" y="68"/>
                <a:ext cx="5757" cy="4187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9" name="Rectangle 2268"/>
              <p:cNvSpPr>
                <a:spLocks noChangeArrowheads="1"/>
              </p:cNvSpPr>
              <p:nvPr/>
            </p:nvSpPr>
            <p:spPr bwMode="auto">
              <a:xfrm>
                <a:off x="548" y="449"/>
                <a:ext cx="5083" cy="3216"/>
              </a:xfrm>
              <a:prstGeom prst="rect">
                <a:avLst/>
              </a:prstGeom>
              <a:solidFill>
                <a:srgbClr val="FFFFFF"/>
              </a:solidFill>
              <a:ln w="11113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0" name="Line 2269"/>
              <p:cNvSpPr>
                <a:spLocks noChangeShapeType="1"/>
              </p:cNvSpPr>
              <p:nvPr/>
            </p:nvSpPr>
            <p:spPr bwMode="auto">
              <a:xfrm>
                <a:off x="548" y="357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1" name="Line 2270"/>
              <p:cNvSpPr>
                <a:spLocks noChangeShapeType="1"/>
              </p:cNvSpPr>
              <p:nvPr/>
            </p:nvSpPr>
            <p:spPr bwMode="auto">
              <a:xfrm>
                <a:off x="548" y="296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2" name="Line 2271"/>
              <p:cNvSpPr>
                <a:spLocks noChangeShapeType="1"/>
              </p:cNvSpPr>
              <p:nvPr/>
            </p:nvSpPr>
            <p:spPr bwMode="auto">
              <a:xfrm>
                <a:off x="548" y="2359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3" name="Line 2272"/>
              <p:cNvSpPr>
                <a:spLocks noChangeShapeType="1"/>
              </p:cNvSpPr>
              <p:nvPr/>
            </p:nvSpPr>
            <p:spPr bwMode="auto">
              <a:xfrm>
                <a:off x="548" y="1751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4" name="Line 2273"/>
              <p:cNvSpPr>
                <a:spLocks noChangeShapeType="1"/>
              </p:cNvSpPr>
              <p:nvPr/>
            </p:nvSpPr>
            <p:spPr bwMode="auto">
              <a:xfrm>
                <a:off x="548" y="1147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5" name="Line 2274"/>
              <p:cNvSpPr>
                <a:spLocks noChangeShapeType="1"/>
              </p:cNvSpPr>
              <p:nvPr/>
            </p:nvSpPr>
            <p:spPr bwMode="auto">
              <a:xfrm>
                <a:off x="548" y="540"/>
                <a:ext cx="5083" cy="0"/>
              </a:xfrm>
              <a:prstGeom prst="line">
                <a:avLst/>
              </a:prstGeom>
              <a:noFill/>
              <a:ln w="22225">
                <a:solidFill>
                  <a:srgbClr val="EAF2F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6" name="Oval 2275"/>
              <p:cNvSpPr>
                <a:spLocks noChangeArrowheads="1"/>
              </p:cNvSpPr>
              <p:nvPr/>
            </p:nvSpPr>
            <p:spPr bwMode="auto">
              <a:xfrm>
                <a:off x="723" y="20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7" name="Oval 2276"/>
              <p:cNvSpPr>
                <a:spLocks noChangeArrowheads="1"/>
              </p:cNvSpPr>
              <p:nvPr/>
            </p:nvSpPr>
            <p:spPr bwMode="auto">
              <a:xfrm>
                <a:off x="733" y="17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8" name="Oval 2277"/>
              <p:cNvSpPr>
                <a:spLocks noChangeArrowheads="1"/>
              </p:cNvSpPr>
              <p:nvPr/>
            </p:nvSpPr>
            <p:spPr bwMode="auto">
              <a:xfrm>
                <a:off x="740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49" name="Oval 2278"/>
              <p:cNvSpPr>
                <a:spLocks noChangeArrowheads="1"/>
              </p:cNvSpPr>
              <p:nvPr/>
            </p:nvSpPr>
            <p:spPr bwMode="auto">
              <a:xfrm>
                <a:off x="744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0" name="Oval 2279"/>
              <p:cNvSpPr>
                <a:spLocks noChangeArrowheads="1"/>
              </p:cNvSpPr>
              <p:nvPr/>
            </p:nvSpPr>
            <p:spPr bwMode="auto">
              <a:xfrm>
                <a:off x="747" y="16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1" name="Oval 2280"/>
              <p:cNvSpPr>
                <a:spLocks noChangeArrowheads="1"/>
              </p:cNvSpPr>
              <p:nvPr/>
            </p:nvSpPr>
            <p:spPr bwMode="auto">
              <a:xfrm>
                <a:off x="751" y="17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2" name="Oval 2281"/>
              <p:cNvSpPr>
                <a:spLocks noChangeArrowheads="1"/>
              </p:cNvSpPr>
              <p:nvPr/>
            </p:nvSpPr>
            <p:spPr bwMode="auto">
              <a:xfrm>
                <a:off x="765" y="2370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3" name="Oval 2282"/>
              <p:cNvSpPr>
                <a:spLocks noChangeArrowheads="1"/>
              </p:cNvSpPr>
              <p:nvPr/>
            </p:nvSpPr>
            <p:spPr bwMode="auto">
              <a:xfrm>
                <a:off x="768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4" name="Oval 2283"/>
              <p:cNvSpPr>
                <a:spLocks noChangeArrowheads="1"/>
              </p:cNvSpPr>
              <p:nvPr/>
            </p:nvSpPr>
            <p:spPr bwMode="auto">
              <a:xfrm>
                <a:off x="771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5" name="Oval 2284"/>
              <p:cNvSpPr>
                <a:spLocks noChangeArrowheads="1"/>
              </p:cNvSpPr>
              <p:nvPr/>
            </p:nvSpPr>
            <p:spPr bwMode="auto">
              <a:xfrm>
                <a:off x="771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6" name="Oval 2285"/>
              <p:cNvSpPr>
                <a:spLocks noChangeArrowheads="1"/>
              </p:cNvSpPr>
              <p:nvPr/>
            </p:nvSpPr>
            <p:spPr bwMode="auto">
              <a:xfrm>
                <a:off x="771" y="17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7" name="Oval 2286"/>
              <p:cNvSpPr>
                <a:spLocks noChangeArrowheads="1"/>
              </p:cNvSpPr>
              <p:nvPr/>
            </p:nvSpPr>
            <p:spPr bwMode="auto">
              <a:xfrm>
                <a:off x="775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8" name="Oval 2287"/>
              <p:cNvSpPr>
                <a:spLocks noChangeArrowheads="1"/>
              </p:cNvSpPr>
              <p:nvPr/>
            </p:nvSpPr>
            <p:spPr bwMode="auto">
              <a:xfrm>
                <a:off x="775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59" name="Oval 2288"/>
              <p:cNvSpPr>
                <a:spLocks noChangeArrowheads="1"/>
              </p:cNvSpPr>
              <p:nvPr/>
            </p:nvSpPr>
            <p:spPr bwMode="auto">
              <a:xfrm>
                <a:off x="782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0" name="Oval 2289"/>
              <p:cNvSpPr>
                <a:spLocks noChangeArrowheads="1"/>
              </p:cNvSpPr>
              <p:nvPr/>
            </p:nvSpPr>
            <p:spPr bwMode="auto">
              <a:xfrm>
                <a:off x="782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1" name="Oval 2290"/>
              <p:cNvSpPr>
                <a:spLocks noChangeArrowheads="1"/>
              </p:cNvSpPr>
              <p:nvPr/>
            </p:nvSpPr>
            <p:spPr bwMode="auto">
              <a:xfrm>
                <a:off x="782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2" name="Oval 2291"/>
              <p:cNvSpPr>
                <a:spLocks noChangeArrowheads="1"/>
              </p:cNvSpPr>
              <p:nvPr/>
            </p:nvSpPr>
            <p:spPr bwMode="auto">
              <a:xfrm>
                <a:off x="782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3" name="Oval 2292"/>
              <p:cNvSpPr>
                <a:spLocks noChangeArrowheads="1"/>
              </p:cNvSpPr>
              <p:nvPr/>
            </p:nvSpPr>
            <p:spPr bwMode="auto">
              <a:xfrm>
                <a:off x="782" y="22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4" name="Oval 2293"/>
              <p:cNvSpPr>
                <a:spLocks noChangeArrowheads="1"/>
              </p:cNvSpPr>
              <p:nvPr/>
            </p:nvSpPr>
            <p:spPr bwMode="auto">
              <a:xfrm>
                <a:off x="785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5" name="Oval 2294"/>
              <p:cNvSpPr>
                <a:spLocks noChangeArrowheads="1"/>
              </p:cNvSpPr>
              <p:nvPr/>
            </p:nvSpPr>
            <p:spPr bwMode="auto">
              <a:xfrm>
                <a:off x="789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6" name="Oval 2295"/>
              <p:cNvSpPr>
                <a:spLocks noChangeArrowheads="1"/>
              </p:cNvSpPr>
              <p:nvPr/>
            </p:nvSpPr>
            <p:spPr bwMode="auto">
              <a:xfrm>
                <a:off x="792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7" name="Oval 2296"/>
              <p:cNvSpPr>
                <a:spLocks noChangeArrowheads="1"/>
              </p:cNvSpPr>
              <p:nvPr/>
            </p:nvSpPr>
            <p:spPr bwMode="auto">
              <a:xfrm>
                <a:off x="796" y="15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8" name="Oval 2297"/>
              <p:cNvSpPr>
                <a:spLocks noChangeArrowheads="1"/>
              </p:cNvSpPr>
              <p:nvPr/>
            </p:nvSpPr>
            <p:spPr bwMode="auto">
              <a:xfrm>
                <a:off x="796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69" name="Oval 2298"/>
              <p:cNvSpPr>
                <a:spLocks noChangeArrowheads="1"/>
              </p:cNvSpPr>
              <p:nvPr/>
            </p:nvSpPr>
            <p:spPr bwMode="auto">
              <a:xfrm>
                <a:off x="799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0" name="Oval 2299"/>
              <p:cNvSpPr>
                <a:spLocks noChangeArrowheads="1"/>
              </p:cNvSpPr>
              <p:nvPr/>
            </p:nvSpPr>
            <p:spPr bwMode="auto">
              <a:xfrm>
                <a:off x="799" y="20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1" name="Oval 2300"/>
              <p:cNvSpPr>
                <a:spLocks noChangeArrowheads="1"/>
              </p:cNvSpPr>
              <p:nvPr/>
            </p:nvSpPr>
            <p:spPr bwMode="auto">
              <a:xfrm>
                <a:off x="799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2" name="Oval 2301"/>
              <p:cNvSpPr>
                <a:spLocks noChangeArrowheads="1"/>
              </p:cNvSpPr>
              <p:nvPr/>
            </p:nvSpPr>
            <p:spPr bwMode="auto">
              <a:xfrm>
                <a:off x="799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3" name="Oval 2302"/>
              <p:cNvSpPr>
                <a:spLocks noChangeArrowheads="1"/>
              </p:cNvSpPr>
              <p:nvPr/>
            </p:nvSpPr>
            <p:spPr bwMode="auto">
              <a:xfrm>
                <a:off x="80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4" name="Oval 2303"/>
              <p:cNvSpPr>
                <a:spLocks noChangeArrowheads="1"/>
              </p:cNvSpPr>
              <p:nvPr/>
            </p:nvSpPr>
            <p:spPr bwMode="auto">
              <a:xfrm>
                <a:off x="803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5" name="Oval 2304"/>
              <p:cNvSpPr>
                <a:spLocks noChangeArrowheads="1"/>
              </p:cNvSpPr>
              <p:nvPr/>
            </p:nvSpPr>
            <p:spPr bwMode="auto">
              <a:xfrm>
                <a:off x="803" y="21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6" name="Oval 2305"/>
              <p:cNvSpPr>
                <a:spLocks noChangeArrowheads="1"/>
              </p:cNvSpPr>
              <p:nvPr/>
            </p:nvSpPr>
            <p:spPr bwMode="auto">
              <a:xfrm>
                <a:off x="80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7" name="Oval 2306"/>
              <p:cNvSpPr>
                <a:spLocks noChangeArrowheads="1"/>
              </p:cNvSpPr>
              <p:nvPr/>
            </p:nvSpPr>
            <p:spPr bwMode="auto">
              <a:xfrm>
                <a:off x="806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8" name="Oval 2307"/>
              <p:cNvSpPr>
                <a:spLocks noChangeArrowheads="1"/>
              </p:cNvSpPr>
              <p:nvPr/>
            </p:nvSpPr>
            <p:spPr bwMode="auto">
              <a:xfrm>
                <a:off x="806" y="21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79" name="Oval 2308"/>
              <p:cNvSpPr>
                <a:spLocks noChangeArrowheads="1"/>
              </p:cNvSpPr>
              <p:nvPr/>
            </p:nvSpPr>
            <p:spPr bwMode="auto">
              <a:xfrm>
                <a:off x="806" y="18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0" name="Oval 2309"/>
              <p:cNvSpPr>
                <a:spLocks noChangeArrowheads="1"/>
              </p:cNvSpPr>
              <p:nvPr/>
            </p:nvSpPr>
            <p:spPr bwMode="auto">
              <a:xfrm>
                <a:off x="810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1" name="Oval 2310"/>
              <p:cNvSpPr>
                <a:spLocks noChangeArrowheads="1"/>
              </p:cNvSpPr>
              <p:nvPr/>
            </p:nvSpPr>
            <p:spPr bwMode="auto">
              <a:xfrm>
                <a:off x="810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2" name="Oval 2311"/>
              <p:cNvSpPr>
                <a:spLocks noChangeArrowheads="1"/>
              </p:cNvSpPr>
              <p:nvPr/>
            </p:nvSpPr>
            <p:spPr bwMode="auto">
              <a:xfrm>
                <a:off x="810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3" name="Oval 2312"/>
              <p:cNvSpPr>
                <a:spLocks noChangeArrowheads="1"/>
              </p:cNvSpPr>
              <p:nvPr/>
            </p:nvSpPr>
            <p:spPr bwMode="auto">
              <a:xfrm>
                <a:off x="81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4" name="Oval 2313"/>
              <p:cNvSpPr>
                <a:spLocks noChangeArrowheads="1"/>
              </p:cNvSpPr>
              <p:nvPr/>
            </p:nvSpPr>
            <p:spPr bwMode="auto">
              <a:xfrm>
                <a:off x="813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5" name="Oval 2314"/>
              <p:cNvSpPr>
                <a:spLocks noChangeArrowheads="1"/>
              </p:cNvSpPr>
              <p:nvPr/>
            </p:nvSpPr>
            <p:spPr bwMode="auto">
              <a:xfrm>
                <a:off x="813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6" name="Oval 2315"/>
              <p:cNvSpPr>
                <a:spLocks noChangeArrowheads="1"/>
              </p:cNvSpPr>
              <p:nvPr/>
            </p:nvSpPr>
            <p:spPr bwMode="auto">
              <a:xfrm>
                <a:off x="817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7" name="Oval 2316"/>
              <p:cNvSpPr>
                <a:spLocks noChangeArrowheads="1"/>
              </p:cNvSpPr>
              <p:nvPr/>
            </p:nvSpPr>
            <p:spPr bwMode="auto">
              <a:xfrm>
                <a:off x="817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8" name="Oval 2317"/>
              <p:cNvSpPr>
                <a:spLocks noChangeArrowheads="1"/>
              </p:cNvSpPr>
              <p:nvPr/>
            </p:nvSpPr>
            <p:spPr bwMode="auto">
              <a:xfrm>
                <a:off x="81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89" name="Oval 2318"/>
              <p:cNvSpPr>
                <a:spLocks noChangeArrowheads="1"/>
              </p:cNvSpPr>
              <p:nvPr/>
            </p:nvSpPr>
            <p:spPr bwMode="auto">
              <a:xfrm>
                <a:off x="820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0" name="Oval 2319"/>
              <p:cNvSpPr>
                <a:spLocks noChangeArrowheads="1"/>
              </p:cNvSpPr>
              <p:nvPr/>
            </p:nvSpPr>
            <p:spPr bwMode="auto">
              <a:xfrm>
                <a:off x="820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1" name="Oval 2320"/>
              <p:cNvSpPr>
                <a:spLocks noChangeArrowheads="1"/>
              </p:cNvSpPr>
              <p:nvPr/>
            </p:nvSpPr>
            <p:spPr bwMode="auto">
              <a:xfrm>
                <a:off x="824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2" name="Oval 2321"/>
              <p:cNvSpPr>
                <a:spLocks noChangeArrowheads="1"/>
              </p:cNvSpPr>
              <p:nvPr/>
            </p:nvSpPr>
            <p:spPr bwMode="auto">
              <a:xfrm>
                <a:off x="827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3" name="Oval 2322"/>
              <p:cNvSpPr>
                <a:spLocks noChangeArrowheads="1"/>
              </p:cNvSpPr>
              <p:nvPr/>
            </p:nvSpPr>
            <p:spPr bwMode="auto">
              <a:xfrm>
                <a:off x="82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4" name="Oval 2323"/>
              <p:cNvSpPr>
                <a:spLocks noChangeArrowheads="1"/>
              </p:cNvSpPr>
              <p:nvPr/>
            </p:nvSpPr>
            <p:spPr bwMode="auto">
              <a:xfrm>
                <a:off x="83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5" name="Oval 2324"/>
              <p:cNvSpPr>
                <a:spLocks noChangeArrowheads="1"/>
              </p:cNvSpPr>
              <p:nvPr/>
            </p:nvSpPr>
            <p:spPr bwMode="auto">
              <a:xfrm>
                <a:off x="83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6" name="Oval 2325"/>
              <p:cNvSpPr>
                <a:spLocks noChangeArrowheads="1"/>
              </p:cNvSpPr>
              <p:nvPr/>
            </p:nvSpPr>
            <p:spPr bwMode="auto">
              <a:xfrm>
                <a:off x="831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7" name="Oval 2326"/>
              <p:cNvSpPr>
                <a:spLocks noChangeArrowheads="1"/>
              </p:cNvSpPr>
              <p:nvPr/>
            </p:nvSpPr>
            <p:spPr bwMode="auto">
              <a:xfrm>
                <a:off x="831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8" name="Oval 2327"/>
              <p:cNvSpPr>
                <a:spLocks noChangeArrowheads="1"/>
              </p:cNvSpPr>
              <p:nvPr/>
            </p:nvSpPr>
            <p:spPr bwMode="auto">
              <a:xfrm>
                <a:off x="834" y="17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99" name="Oval 2328"/>
              <p:cNvSpPr>
                <a:spLocks noChangeArrowheads="1"/>
              </p:cNvSpPr>
              <p:nvPr/>
            </p:nvSpPr>
            <p:spPr bwMode="auto">
              <a:xfrm>
                <a:off x="834" y="21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0" name="Oval 2329"/>
              <p:cNvSpPr>
                <a:spLocks noChangeArrowheads="1"/>
              </p:cNvSpPr>
              <p:nvPr/>
            </p:nvSpPr>
            <p:spPr bwMode="auto">
              <a:xfrm>
                <a:off x="834" y="16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1" name="Oval 2330"/>
              <p:cNvSpPr>
                <a:spLocks noChangeArrowheads="1"/>
              </p:cNvSpPr>
              <p:nvPr/>
            </p:nvSpPr>
            <p:spPr bwMode="auto">
              <a:xfrm>
                <a:off x="834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2" name="Oval 2331"/>
              <p:cNvSpPr>
                <a:spLocks noChangeArrowheads="1"/>
              </p:cNvSpPr>
              <p:nvPr/>
            </p:nvSpPr>
            <p:spPr bwMode="auto">
              <a:xfrm>
                <a:off x="838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3" name="Oval 2332"/>
              <p:cNvSpPr>
                <a:spLocks noChangeArrowheads="1"/>
              </p:cNvSpPr>
              <p:nvPr/>
            </p:nvSpPr>
            <p:spPr bwMode="auto">
              <a:xfrm>
                <a:off x="841" y="19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4" name="Oval 2333"/>
              <p:cNvSpPr>
                <a:spLocks noChangeArrowheads="1"/>
              </p:cNvSpPr>
              <p:nvPr/>
            </p:nvSpPr>
            <p:spPr bwMode="auto">
              <a:xfrm>
                <a:off x="841" y="12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5" name="Oval 2334"/>
              <p:cNvSpPr>
                <a:spLocks noChangeArrowheads="1"/>
              </p:cNvSpPr>
              <p:nvPr/>
            </p:nvSpPr>
            <p:spPr bwMode="auto">
              <a:xfrm>
                <a:off x="841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6" name="Oval 2335"/>
              <p:cNvSpPr>
                <a:spLocks noChangeArrowheads="1"/>
              </p:cNvSpPr>
              <p:nvPr/>
            </p:nvSpPr>
            <p:spPr bwMode="auto">
              <a:xfrm>
                <a:off x="84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7" name="Oval 2336"/>
              <p:cNvSpPr>
                <a:spLocks noChangeArrowheads="1"/>
              </p:cNvSpPr>
              <p:nvPr/>
            </p:nvSpPr>
            <p:spPr bwMode="auto">
              <a:xfrm>
                <a:off x="845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8" name="Oval 2337"/>
              <p:cNvSpPr>
                <a:spLocks noChangeArrowheads="1"/>
              </p:cNvSpPr>
              <p:nvPr/>
            </p:nvSpPr>
            <p:spPr bwMode="auto">
              <a:xfrm>
                <a:off x="845" y="23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09" name="Oval 2338"/>
              <p:cNvSpPr>
                <a:spLocks noChangeArrowheads="1"/>
              </p:cNvSpPr>
              <p:nvPr/>
            </p:nvSpPr>
            <p:spPr bwMode="auto">
              <a:xfrm>
                <a:off x="845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0" name="Oval 2339"/>
              <p:cNvSpPr>
                <a:spLocks noChangeArrowheads="1"/>
              </p:cNvSpPr>
              <p:nvPr/>
            </p:nvSpPr>
            <p:spPr bwMode="auto">
              <a:xfrm>
                <a:off x="848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1" name="Oval 2340"/>
              <p:cNvSpPr>
                <a:spLocks noChangeArrowheads="1"/>
              </p:cNvSpPr>
              <p:nvPr/>
            </p:nvSpPr>
            <p:spPr bwMode="auto">
              <a:xfrm>
                <a:off x="852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2" name="Oval 2341"/>
              <p:cNvSpPr>
                <a:spLocks noChangeArrowheads="1"/>
              </p:cNvSpPr>
              <p:nvPr/>
            </p:nvSpPr>
            <p:spPr bwMode="auto">
              <a:xfrm>
                <a:off x="852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3" name="Oval 2342"/>
              <p:cNvSpPr>
                <a:spLocks noChangeArrowheads="1"/>
              </p:cNvSpPr>
              <p:nvPr/>
            </p:nvSpPr>
            <p:spPr bwMode="auto">
              <a:xfrm>
                <a:off x="852" y="24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4" name="Oval 2343"/>
              <p:cNvSpPr>
                <a:spLocks noChangeArrowheads="1"/>
              </p:cNvSpPr>
              <p:nvPr/>
            </p:nvSpPr>
            <p:spPr bwMode="auto">
              <a:xfrm>
                <a:off x="852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5" name="Oval 2344"/>
              <p:cNvSpPr>
                <a:spLocks noChangeArrowheads="1"/>
              </p:cNvSpPr>
              <p:nvPr/>
            </p:nvSpPr>
            <p:spPr bwMode="auto">
              <a:xfrm>
                <a:off x="852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6" name="Oval 2345"/>
              <p:cNvSpPr>
                <a:spLocks noChangeArrowheads="1"/>
              </p:cNvSpPr>
              <p:nvPr/>
            </p:nvSpPr>
            <p:spPr bwMode="auto">
              <a:xfrm>
                <a:off x="855" y="23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7" name="Oval 2346"/>
              <p:cNvSpPr>
                <a:spLocks noChangeArrowheads="1"/>
              </p:cNvSpPr>
              <p:nvPr/>
            </p:nvSpPr>
            <p:spPr bwMode="auto">
              <a:xfrm>
                <a:off x="855" y="23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8" name="Oval 2347"/>
              <p:cNvSpPr>
                <a:spLocks noChangeArrowheads="1"/>
              </p:cNvSpPr>
              <p:nvPr/>
            </p:nvSpPr>
            <p:spPr bwMode="auto">
              <a:xfrm>
                <a:off x="855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19" name="Oval 2348"/>
              <p:cNvSpPr>
                <a:spLocks noChangeArrowheads="1"/>
              </p:cNvSpPr>
              <p:nvPr/>
            </p:nvSpPr>
            <p:spPr bwMode="auto">
              <a:xfrm>
                <a:off x="855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0" name="Oval 2349"/>
              <p:cNvSpPr>
                <a:spLocks noChangeArrowheads="1"/>
              </p:cNvSpPr>
              <p:nvPr/>
            </p:nvSpPr>
            <p:spPr bwMode="auto">
              <a:xfrm>
                <a:off x="859" y="17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1" name="Oval 2350"/>
              <p:cNvSpPr>
                <a:spLocks noChangeArrowheads="1"/>
              </p:cNvSpPr>
              <p:nvPr/>
            </p:nvSpPr>
            <p:spPr bwMode="auto">
              <a:xfrm>
                <a:off x="85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2" name="Oval 2351"/>
              <p:cNvSpPr>
                <a:spLocks noChangeArrowheads="1"/>
              </p:cNvSpPr>
              <p:nvPr/>
            </p:nvSpPr>
            <p:spPr bwMode="auto">
              <a:xfrm>
                <a:off x="859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3" name="Oval 2352"/>
              <p:cNvSpPr>
                <a:spLocks noChangeArrowheads="1"/>
              </p:cNvSpPr>
              <p:nvPr/>
            </p:nvSpPr>
            <p:spPr bwMode="auto">
              <a:xfrm>
                <a:off x="859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4" name="Oval 2353"/>
              <p:cNvSpPr>
                <a:spLocks noChangeArrowheads="1"/>
              </p:cNvSpPr>
              <p:nvPr/>
            </p:nvSpPr>
            <p:spPr bwMode="auto">
              <a:xfrm>
                <a:off x="862" y="19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5" name="Oval 2354"/>
              <p:cNvSpPr>
                <a:spLocks noChangeArrowheads="1"/>
              </p:cNvSpPr>
              <p:nvPr/>
            </p:nvSpPr>
            <p:spPr bwMode="auto">
              <a:xfrm>
                <a:off x="862" y="11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6" name="Oval 2355"/>
              <p:cNvSpPr>
                <a:spLocks noChangeArrowheads="1"/>
              </p:cNvSpPr>
              <p:nvPr/>
            </p:nvSpPr>
            <p:spPr bwMode="auto">
              <a:xfrm>
                <a:off x="862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7" name="Oval 2356"/>
              <p:cNvSpPr>
                <a:spLocks noChangeArrowheads="1"/>
              </p:cNvSpPr>
              <p:nvPr/>
            </p:nvSpPr>
            <p:spPr bwMode="auto">
              <a:xfrm>
                <a:off x="86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8" name="Oval 2357"/>
              <p:cNvSpPr>
                <a:spLocks noChangeArrowheads="1"/>
              </p:cNvSpPr>
              <p:nvPr/>
            </p:nvSpPr>
            <p:spPr bwMode="auto">
              <a:xfrm>
                <a:off x="862" y="18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29" name="Oval 2358"/>
              <p:cNvSpPr>
                <a:spLocks noChangeArrowheads="1"/>
              </p:cNvSpPr>
              <p:nvPr/>
            </p:nvSpPr>
            <p:spPr bwMode="auto">
              <a:xfrm>
                <a:off x="8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0" name="Oval 2359"/>
              <p:cNvSpPr>
                <a:spLocks noChangeArrowheads="1"/>
              </p:cNvSpPr>
              <p:nvPr/>
            </p:nvSpPr>
            <p:spPr bwMode="auto">
              <a:xfrm>
                <a:off x="866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1" name="Oval 2360"/>
              <p:cNvSpPr>
                <a:spLocks noChangeArrowheads="1"/>
              </p:cNvSpPr>
              <p:nvPr/>
            </p:nvSpPr>
            <p:spPr bwMode="auto">
              <a:xfrm>
                <a:off x="866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2" name="Oval 2361"/>
              <p:cNvSpPr>
                <a:spLocks noChangeArrowheads="1"/>
              </p:cNvSpPr>
              <p:nvPr/>
            </p:nvSpPr>
            <p:spPr bwMode="auto">
              <a:xfrm>
                <a:off x="866" y="23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3" name="Oval 2362"/>
              <p:cNvSpPr>
                <a:spLocks noChangeArrowheads="1"/>
              </p:cNvSpPr>
              <p:nvPr/>
            </p:nvSpPr>
            <p:spPr bwMode="auto">
              <a:xfrm>
                <a:off x="86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4" name="Oval 2363"/>
              <p:cNvSpPr>
                <a:spLocks noChangeArrowheads="1"/>
              </p:cNvSpPr>
              <p:nvPr/>
            </p:nvSpPr>
            <p:spPr bwMode="auto">
              <a:xfrm>
                <a:off x="869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5" name="Oval 2364"/>
              <p:cNvSpPr>
                <a:spLocks noChangeArrowheads="1"/>
              </p:cNvSpPr>
              <p:nvPr/>
            </p:nvSpPr>
            <p:spPr bwMode="auto">
              <a:xfrm>
                <a:off x="869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6" name="Oval 2365"/>
              <p:cNvSpPr>
                <a:spLocks noChangeArrowheads="1"/>
              </p:cNvSpPr>
              <p:nvPr/>
            </p:nvSpPr>
            <p:spPr bwMode="auto">
              <a:xfrm>
                <a:off x="869" y="24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7" name="Oval 2366"/>
              <p:cNvSpPr>
                <a:spLocks noChangeArrowheads="1"/>
              </p:cNvSpPr>
              <p:nvPr/>
            </p:nvSpPr>
            <p:spPr bwMode="auto">
              <a:xfrm>
                <a:off x="869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8" name="Oval 2367"/>
              <p:cNvSpPr>
                <a:spLocks noChangeArrowheads="1"/>
              </p:cNvSpPr>
              <p:nvPr/>
            </p:nvSpPr>
            <p:spPr bwMode="auto">
              <a:xfrm>
                <a:off x="869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39" name="Oval 2368"/>
              <p:cNvSpPr>
                <a:spLocks noChangeArrowheads="1"/>
              </p:cNvSpPr>
              <p:nvPr/>
            </p:nvSpPr>
            <p:spPr bwMode="auto">
              <a:xfrm>
                <a:off x="869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0" name="Oval 2369"/>
              <p:cNvSpPr>
                <a:spLocks noChangeArrowheads="1"/>
              </p:cNvSpPr>
              <p:nvPr/>
            </p:nvSpPr>
            <p:spPr bwMode="auto">
              <a:xfrm>
                <a:off x="873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1" name="Oval 2370"/>
              <p:cNvSpPr>
                <a:spLocks noChangeArrowheads="1"/>
              </p:cNvSpPr>
              <p:nvPr/>
            </p:nvSpPr>
            <p:spPr bwMode="auto">
              <a:xfrm>
                <a:off x="873" y="19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2" name="Oval 2371"/>
              <p:cNvSpPr>
                <a:spLocks noChangeArrowheads="1"/>
              </p:cNvSpPr>
              <p:nvPr/>
            </p:nvSpPr>
            <p:spPr bwMode="auto">
              <a:xfrm>
                <a:off x="876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3" name="Oval 2372"/>
              <p:cNvSpPr>
                <a:spLocks noChangeArrowheads="1"/>
              </p:cNvSpPr>
              <p:nvPr/>
            </p:nvSpPr>
            <p:spPr bwMode="auto">
              <a:xfrm>
                <a:off x="876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4" name="Oval 2373"/>
              <p:cNvSpPr>
                <a:spLocks noChangeArrowheads="1"/>
              </p:cNvSpPr>
              <p:nvPr/>
            </p:nvSpPr>
            <p:spPr bwMode="auto">
              <a:xfrm>
                <a:off x="876" y="19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5" name="Oval 2374"/>
              <p:cNvSpPr>
                <a:spLocks noChangeArrowheads="1"/>
              </p:cNvSpPr>
              <p:nvPr/>
            </p:nvSpPr>
            <p:spPr bwMode="auto">
              <a:xfrm>
                <a:off x="87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6" name="Oval 2375"/>
              <p:cNvSpPr>
                <a:spLocks noChangeArrowheads="1"/>
              </p:cNvSpPr>
              <p:nvPr/>
            </p:nvSpPr>
            <p:spPr bwMode="auto">
              <a:xfrm>
                <a:off x="876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7" name="Oval 2376"/>
              <p:cNvSpPr>
                <a:spLocks noChangeArrowheads="1"/>
              </p:cNvSpPr>
              <p:nvPr/>
            </p:nvSpPr>
            <p:spPr bwMode="auto">
              <a:xfrm>
                <a:off x="876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8" name="Oval 2377"/>
              <p:cNvSpPr>
                <a:spLocks noChangeArrowheads="1"/>
              </p:cNvSpPr>
              <p:nvPr/>
            </p:nvSpPr>
            <p:spPr bwMode="auto">
              <a:xfrm>
                <a:off x="880" y="18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49" name="Oval 2378"/>
              <p:cNvSpPr>
                <a:spLocks noChangeArrowheads="1"/>
              </p:cNvSpPr>
              <p:nvPr/>
            </p:nvSpPr>
            <p:spPr bwMode="auto">
              <a:xfrm>
                <a:off x="88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0" name="Oval 2379"/>
              <p:cNvSpPr>
                <a:spLocks noChangeArrowheads="1"/>
              </p:cNvSpPr>
              <p:nvPr/>
            </p:nvSpPr>
            <p:spPr bwMode="auto">
              <a:xfrm>
                <a:off x="880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1" name="Oval 2380"/>
              <p:cNvSpPr>
                <a:spLocks noChangeArrowheads="1"/>
              </p:cNvSpPr>
              <p:nvPr/>
            </p:nvSpPr>
            <p:spPr bwMode="auto">
              <a:xfrm>
                <a:off x="88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2" name="Oval 2381"/>
              <p:cNvSpPr>
                <a:spLocks noChangeArrowheads="1"/>
              </p:cNvSpPr>
              <p:nvPr/>
            </p:nvSpPr>
            <p:spPr bwMode="auto">
              <a:xfrm>
                <a:off x="880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3" name="Oval 2382"/>
              <p:cNvSpPr>
                <a:spLocks noChangeArrowheads="1"/>
              </p:cNvSpPr>
              <p:nvPr/>
            </p:nvSpPr>
            <p:spPr bwMode="auto">
              <a:xfrm>
                <a:off x="88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4" name="Oval 2383"/>
              <p:cNvSpPr>
                <a:spLocks noChangeArrowheads="1"/>
              </p:cNvSpPr>
              <p:nvPr/>
            </p:nvSpPr>
            <p:spPr bwMode="auto">
              <a:xfrm>
                <a:off x="88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5" name="Oval 2384"/>
              <p:cNvSpPr>
                <a:spLocks noChangeArrowheads="1"/>
              </p:cNvSpPr>
              <p:nvPr/>
            </p:nvSpPr>
            <p:spPr bwMode="auto">
              <a:xfrm>
                <a:off x="883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6" name="Oval 2385"/>
              <p:cNvSpPr>
                <a:spLocks noChangeArrowheads="1"/>
              </p:cNvSpPr>
              <p:nvPr/>
            </p:nvSpPr>
            <p:spPr bwMode="auto">
              <a:xfrm>
                <a:off x="883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7" name="Oval 2386"/>
              <p:cNvSpPr>
                <a:spLocks noChangeArrowheads="1"/>
              </p:cNvSpPr>
              <p:nvPr/>
            </p:nvSpPr>
            <p:spPr bwMode="auto">
              <a:xfrm>
                <a:off x="883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8" name="Oval 2387"/>
              <p:cNvSpPr>
                <a:spLocks noChangeArrowheads="1"/>
              </p:cNvSpPr>
              <p:nvPr/>
            </p:nvSpPr>
            <p:spPr bwMode="auto">
              <a:xfrm>
                <a:off x="883" y="20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59" name="Oval 2388"/>
              <p:cNvSpPr>
                <a:spLocks noChangeArrowheads="1"/>
              </p:cNvSpPr>
              <p:nvPr/>
            </p:nvSpPr>
            <p:spPr bwMode="auto">
              <a:xfrm>
                <a:off x="883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0" name="Oval 2389"/>
              <p:cNvSpPr>
                <a:spLocks noChangeArrowheads="1"/>
              </p:cNvSpPr>
              <p:nvPr/>
            </p:nvSpPr>
            <p:spPr bwMode="auto">
              <a:xfrm>
                <a:off x="887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1" name="Oval 2390"/>
              <p:cNvSpPr>
                <a:spLocks noChangeArrowheads="1"/>
              </p:cNvSpPr>
              <p:nvPr/>
            </p:nvSpPr>
            <p:spPr bwMode="auto">
              <a:xfrm>
                <a:off x="887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2" name="Oval 2391"/>
              <p:cNvSpPr>
                <a:spLocks noChangeArrowheads="1"/>
              </p:cNvSpPr>
              <p:nvPr/>
            </p:nvSpPr>
            <p:spPr bwMode="auto">
              <a:xfrm>
                <a:off x="887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3" name="Oval 2392"/>
              <p:cNvSpPr>
                <a:spLocks noChangeArrowheads="1"/>
              </p:cNvSpPr>
              <p:nvPr/>
            </p:nvSpPr>
            <p:spPr bwMode="auto">
              <a:xfrm>
                <a:off x="887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4" name="Oval 2393"/>
              <p:cNvSpPr>
                <a:spLocks noChangeArrowheads="1"/>
              </p:cNvSpPr>
              <p:nvPr/>
            </p:nvSpPr>
            <p:spPr bwMode="auto">
              <a:xfrm>
                <a:off x="887" y="21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5" name="Oval 2394"/>
              <p:cNvSpPr>
                <a:spLocks noChangeArrowheads="1"/>
              </p:cNvSpPr>
              <p:nvPr/>
            </p:nvSpPr>
            <p:spPr bwMode="auto">
              <a:xfrm>
                <a:off x="890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6" name="Oval 2395"/>
              <p:cNvSpPr>
                <a:spLocks noChangeArrowheads="1"/>
              </p:cNvSpPr>
              <p:nvPr/>
            </p:nvSpPr>
            <p:spPr bwMode="auto">
              <a:xfrm>
                <a:off x="890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7" name="Oval 2396"/>
              <p:cNvSpPr>
                <a:spLocks noChangeArrowheads="1"/>
              </p:cNvSpPr>
              <p:nvPr/>
            </p:nvSpPr>
            <p:spPr bwMode="auto">
              <a:xfrm>
                <a:off x="890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8" name="Oval 2397"/>
              <p:cNvSpPr>
                <a:spLocks noChangeArrowheads="1"/>
              </p:cNvSpPr>
              <p:nvPr/>
            </p:nvSpPr>
            <p:spPr bwMode="auto">
              <a:xfrm>
                <a:off x="890" y="24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69" name="Oval 2398"/>
              <p:cNvSpPr>
                <a:spLocks noChangeArrowheads="1"/>
              </p:cNvSpPr>
              <p:nvPr/>
            </p:nvSpPr>
            <p:spPr bwMode="auto">
              <a:xfrm>
                <a:off x="890" y="20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0" name="Oval 2399"/>
              <p:cNvSpPr>
                <a:spLocks noChangeArrowheads="1"/>
              </p:cNvSpPr>
              <p:nvPr/>
            </p:nvSpPr>
            <p:spPr bwMode="auto">
              <a:xfrm>
                <a:off x="890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1" name="Oval 2400"/>
              <p:cNvSpPr>
                <a:spLocks noChangeArrowheads="1"/>
              </p:cNvSpPr>
              <p:nvPr/>
            </p:nvSpPr>
            <p:spPr bwMode="auto">
              <a:xfrm>
                <a:off x="890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2" name="Oval 2401"/>
              <p:cNvSpPr>
                <a:spLocks noChangeArrowheads="1"/>
              </p:cNvSpPr>
              <p:nvPr/>
            </p:nvSpPr>
            <p:spPr bwMode="auto">
              <a:xfrm>
                <a:off x="890" y="17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3" name="Oval 2402"/>
              <p:cNvSpPr>
                <a:spLocks noChangeArrowheads="1"/>
              </p:cNvSpPr>
              <p:nvPr/>
            </p:nvSpPr>
            <p:spPr bwMode="auto">
              <a:xfrm>
                <a:off x="890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4" name="Oval 2403"/>
              <p:cNvSpPr>
                <a:spLocks noChangeArrowheads="1"/>
              </p:cNvSpPr>
              <p:nvPr/>
            </p:nvSpPr>
            <p:spPr bwMode="auto">
              <a:xfrm>
                <a:off x="894" y="20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5" name="Oval 2404"/>
              <p:cNvSpPr>
                <a:spLocks noChangeArrowheads="1"/>
              </p:cNvSpPr>
              <p:nvPr/>
            </p:nvSpPr>
            <p:spPr bwMode="auto">
              <a:xfrm>
                <a:off x="894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6" name="Oval 2405"/>
              <p:cNvSpPr>
                <a:spLocks noChangeArrowheads="1"/>
              </p:cNvSpPr>
              <p:nvPr/>
            </p:nvSpPr>
            <p:spPr bwMode="auto">
              <a:xfrm>
                <a:off x="894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7" name="Oval 2406"/>
              <p:cNvSpPr>
                <a:spLocks noChangeArrowheads="1"/>
              </p:cNvSpPr>
              <p:nvPr/>
            </p:nvSpPr>
            <p:spPr bwMode="auto">
              <a:xfrm>
                <a:off x="894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8" name="Oval 2407"/>
              <p:cNvSpPr>
                <a:spLocks noChangeArrowheads="1"/>
              </p:cNvSpPr>
              <p:nvPr/>
            </p:nvSpPr>
            <p:spPr bwMode="auto">
              <a:xfrm>
                <a:off x="894" y="15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79" name="Oval 2408"/>
              <p:cNvSpPr>
                <a:spLocks noChangeArrowheads="1"/>
              </p:cNvSpPr>
              <p:nvPr/>
            </p:nvSpPr>
            <p:spPr bwMode="auto">
              <a:xfrm>
                <a:off x="894" y="18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0" name="Oval 2409"/>
              <p:cNvSpPr>
                <a:spLocks noChangeArrowheads="1"/>
              </p:cNvSpPr>
              <p:nvPr/>
            </p:nvSpPr>
            <p:spPr bwMode="auto">
              <a:xfrm>
                <a:off x="897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1" name="Oval 2410"/>
              <p:cNvSpPr>
                <a:spLocks noChangeArrowheads="1"/>
              </p:cNvSpPr>
              <p:nvPr/>
            </p:nvSpPr>
            <p:spPr bwMode="auto">
              <a:xfrm>
                <a:off x="897" y="17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2" name="Oval 2411"/>
              <p:cNvSpPr>
                <a:spLocks noChangeArrowheads="1"/>
              </p:cNvSpPr>
              <p:nvPr/>
            </p:nvSpPr>
            <p:spPr bwMode="auto">
              <a:xfrm>
                <a:off x="897" y="7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3" name="Oval 2412"/>
              <p:cNvSpPr>
                <a:spLocks noChangeArrowheads="1"/>
              </p:cNvSpPr>
              <p:nvPr/>
            </p:nvSpPr>
            <p:spPr bwMode="auto">
              <a:xfrm>
                <a:off x="897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4" name="Oval 2413"/>
              <p:cNvSpPr>
                <a:spLocks noChangeArrowheads="1"/>
              </p:cNvSpPr>
              <p:nvPr/>
            </p:nvSpPr>
            <p:spPr bwMode="auto">
              <a:xfrm>
                <a:off x="897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5" name="Oval 2414"/>
              <p:cNvSpPr>
                <a:spLocks noChangeArrowheads="1"/>
              </p:cNvSpPr>
              <p:nvPr/>
            </p:nvSpPr>
            <p:spPr bwMode="auto">
              <a:xfrm>
                <a:off x="897" y="18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6" name="Oval 2415"/>
              <p:cNvSpPr>
                <a:spLocks noChangeArrowheads="1"/>
              </p:cNvSpPr>
              <p:nvPr/>
            </p:nvSpPr>
            <p:spPr bwMode="auto">
              <a:xfrm>
                <a:off x="901" y="20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7" name="Oval 2416"/>
              <p:cNvSpPr>
                <a:spLocks noChangeArrowheads="1"/>
              </p:cNvSpPr>
              <p:nvPr/>
            </p:nvSpPr>
            <p:spPr bwMode="auto">
              <a:xfrm>
                <a:off x="901" y="22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8" name="Oval 2417"/>
              <p:cNvSpPr>
                <a:spLocks noChangeArrowheads="1"/>
              </p:cNvSpPr>
              <p:nvPr/>
            </p:nvSpPr>
            <p:spPr bwMode="auto">
              <a:xfrm>
                <a:off x="901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89" name="Oval 2418"/>
              <p:cNvSpPr>
                <a:spLocks noChangeArrowheads="1"/>
              </p:cNvSpPr>
              <p:nvPr/>
            </p:nvSpPr>
            <p:spPr bwMode="auto">
              <a:xfrm>
                <a:off x="901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0" name="Oval 2419"/>
              <p:cNvSpPr>
                <a:spLocks noChangeArrowheads="1"/>
              </p:cNvSpPr>
              <p:nvPr/>
            </p:nvSpPr>
            <p:spPr bwMode="auto">
              <a:xfrm>
                <a:off x="90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1" name="Oval 2420"/>
              <p:cNvSpPr>
                <a:spLocks noChangeArrowheads="1"/>
              </p:cNvSpPr>
              <p:nvPr/>
            </p:nvSpPr>
            <p:spPr bwMode="auto">
              <a:xfrm>
                <a:off x="904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2" name="Oval 2421"/>
              <p:cNvSpPr>
                <a:spLocks noChangeArrowheads="1"/>
              </p:cNvSpPr>
              <p:nvPr/>
            </p:nvSpPr>
            <p:spPr bwMode="auto">
              <a:xfrm>
                <a:off x="904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3" name="Oval 2422"/>
              <p:cNvSpPr>
                <a:spLocks noChangeArrowheads="1"/>
              </p:cNvSpPr>
              <p:nvPr/>
            </p:nvSpPr>
            <p:spPr bwMode="auto">
              <a:xfrm>
                <a:off x="904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4" name="Oval 2423"/>
              <p:cNvSpPr>
                <a:spLocks noChangeArrowheads="1"/>
              </p:cNvSpPr>
              <p:nvPr/>
            </p:nvSpPr>
            <p:spPr bwMode="auto">
              <a:xfrm>
                <a:off x="90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5" name="Oval 2424"/>
              <p:cNvSpPr>
                <a:spLocks noChangeArrowheads="1"/>
              </p:cNvSpPr>
              <p:nvPr/>
            </p:nvSpPr>
            <p:spPr bwMode="auto">
              <a:xfrm>
                <a:off x="904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6" name="Oval 2425"/>
              <p:cNvSpPr>
                <a:spLocks noChangeArrowheads="1"/>
              </p:cNvSpPr>
              <p:nvPr/>
            </p:nvSpPr>
            <p:spPr bwMode="auto">
              <a:xfrm>
                <a:off x="904" y="24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7" name="Oval 2426"/>
              <p:cNvSpPr>
                <a:spLocks noChangeArrowheads="1"/>
              </p:cNvSpPr>
              <p:nvPr/>
            </p:nvSpPr>
            <p:spPr bwMode="auto">
              <a:xfrm>
                <a:off x="908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8" name="Oval 2427"/>
              <p:cNvSpPr>
                <a:spLocks noChangeArrowheads="1"/>
              </p:cNvSpPr>
              <p:nvPr/>
            </p:nvSpPr>
            <p:spPr bwMode="auto">
              <a:xfrm>
                <a:off x="908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999" name="Oval 2428"/>
              <p:cNvSpPr>
                <a:spLocks noChangeArrowheads="1"/>
              </p:cNvSpPr>
              <p:nvPr/>
            </p:nvSpPr>
            <p:spPr bwMode="auto">
              <a:xfrm>
                <a:off x="90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0" name="Oval 2429"/>
              <p:cNvSpPr>
                <a:spLocks noChangeArrowheads="1"/>
              </p:cNvSpPr>
              <p:nvPr/>
            </p:nvSpPr>
            <p:spPr bwMode="auto">
              <a:xfrm>
                <a:off x="90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1" name="Oval 2430"/>
              <p:cNvSpPr>
                <a:spLocks noChangeArrowheads="1"/>
              </p:cNvSpPr>
              <p:nvPr/>
            </p:nvSpPr>
            <p:spPr bwMode="auto">
              <a:xfrm>
                <a:off x="908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2" name="Oval 2431"/>
              <p:cNvSpPr>
                <a:spLocks noChangeArrowheads="1"/>
              </p:cNvSpPr>
              <p:nvPr/>
            </p:nvSpPr>
            <p:spPr bwMode="auto">
              <a:xfrm>
                <a:off x="911" y="16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3" name="Oval 2432"/>
              <p:cNvSpPr>
                <a:spLocks noChangeArrowheads="1"/>
              </p:cNvSpPr>
              <p:nvPr/>
            </p:nvSpPr>
            <p:spPr bwMode="auto">
              <a:xfrm>
                <a:off x="911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4" name="Oval 2433"/>
              <p:cNvSpPr>
                <a:spLocks noChangeArrowheads="1"/>
              </p:cNvSpPr>
              <p:nvPr/>
            </p:nvSpPr>
            <p:spPr bwMode="auto">
              <a:xfrm>
                <a:off x="91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5" name="Oval 2434"/>
              <p:cNvSpPr>
                <a:spLocks noChangeArrowheads="1"/>
              </p:cNvSpPr>
              <p:nvPr/>
            </p:nvSpPr>
            <p:spPr bwMode="auto">
              <a:xfrm>
                <a:off x="911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6" name="Oval 2435"/>
              <p:cNvSpPr>
                <a:spLocks noChangeArrowheads="1"/>
              </p:cNvSpPr>
              <p:nvPr/>
            </p:nvSpPr>
            <p:spPr bwMode="auto">
              <a:xfrm>
                <a:off x="915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7" name="Oval 2436"/>
              <p:cNvSpPr>
                <a:spLocks noChangeArrowheads="1"/>
              </p:cNvSpPr>
              <p:nvPr/>
            </p:nvSpPr>
            <p:spPr bwMode="auto">
              <a:xfrm>
                <a:off x="915" y="27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8" name="Oval 2437"/>
              <p:cNvSpPr>
                <a:spLocks noChangeArrowheads="1"/>
              </p:cNvSpPr>
              <p:nvPr/>
            </p:nvSpPr>
            <p:spPr bwMode="auto">
              <a:xfrm>
                <a:off x="915" y="19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09" name="Oval 2438"/>
              <p:cNvSpPr>
                <a:spLocks noChangeArrowheads="1"/>
              </p:cNvSpPr>
              <p:nvPr/>
            </p:nvSpPr>
            <p:spPr bwMode="auto">
              <a:xfrm>
                <a:off x="915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0" name="Oval 2439"/>
              <p:cNvSpPr>
                <a:spLocks noChangeArrowheads="1"/>
              </p:cNvSpPr>
              <p:nvPr/>
            </p:nvSpPr>
            <p:spPr bwMode="auto">
              <a:xfrm>
                <a:off x="91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1" name="Oval 2440"/>
              <p:cNvSpPr>
                <a:spLocks noChangeArrowheads="1"/>
              </p:cNvSpPr>
              <p:nvPr/>
            </p:nvSpPr>
            <p:spPr bwMode="auto">
              <a:xfrm>
                <a:off x="918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2" name="Oval 2441"/>
              <p:cNvSpPr>
                <a:spLocks noChangeArrowheads="1"/>
              </p:cNvSpPr>
              <p:nvPr/>
            </p:nvSpPr>
            <p:spPr bwMode="auto">
              <a:xfrm>
                <a:off x="91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3" name="Oval 2442"/>
              <p:cNvSpPr>
                <a:spLocks noChangeArrowheads="1"/>
              </p:cNvSpPr>
              <p:nvPr/>
            </p:nvSpPr>
            <p:spPr bwMode="auto">
              <a:xfrm>
                <a:off x="918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4" name="Oval 2443"/>
              <p:cNvSpPr>
                <a:spLocks noChangeArrowheads="1"/>
              </p:cNvSpPr>
              <p:nvPr/>
            </p:nvSpPr>
            <p:spPr bwMode="auto">
              <a:xfrm>
                <a:off x="918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5" name="Oval 2444"/>
              <p:cNvSpPr>
                <a:spLocks noChangeArrowheads="1"/>
              </p:cNvSpPr>
              <p:nvPr/>
            </p:nvSpPr>
            <p:spPr bwMode="auto">
              <a:xfrm>
                <a:off x="918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6" name="Oval 2445"/>
              <p:cNvSpPr>
                <a:spLocks noChangeArrowheads="1"/>
              </p:cNvSpPr>
              <p:nvPr/>
            </p:nvSpPr>
            <p:spPr bwMode="auto">
              <a:xfrm>
                <a:off x="918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7" name="Oval 2446"/>
              <p:cNvSpPr>
                <a:spLocks noChangeArrowheads="1"/>
              </p:cNvSpPr>
              <p:nvPr/>
            </p:nvSpPr>
            <p:spPr bwMode="auto">
              <a:xfrm>
                <a:off x="918" y="18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8" name="Oval 2447"/>
              <p:cNvSpPr>
                <a:spLocks noChangeArrowheads="1"/>
              </p:cNvSpPr>
              <p:nvPr/>
            </p:nvSpPr>
            <p:spPr bwMode="auto">
              <a:xfrm>
                <a:off x="918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19" name="Oval 2448"/>
              <p:cNvSpPr>
                <a:spLocks noChangeArrowheads="1"/>
              </p:cNvSpPr>
              <p:nvPr/>
            </p:nvSpPr>
            <p:spPr bwMode="auto">
              <a:xfrm>
                <a:off x="92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0" name="Oval 2449"/>
              <p:cNvSpPr>
                <a:spLocks noChangeArrowheads="1"/>
              </p:cNvSpPr>
              <p:nvPr/>
            </p:nvSpPr>
            <p:spPr bwMode="auto">
              <a:xfrm>
                <a:off x="92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1" name="Oval 2450"/>
              <p:cNvSpPr>
                <a:spLocks noChangeArrowheads="1"/>
              </p:cNvSpPr>
              <p:nvPr/>
            </p:nvSpPr>
            <p:spPr bwMode="auto">
              <a:xfrm>
                <a:off x="922" y="16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2" name="Oval 2451"/>
              <p:cNvSpPr>
                <a:spLocks noChangeArrowheads="1"/>
              </p:cNvSpPr>
              <p:nvPr/>
            </p:nvSpPr>
            <p:spPr bwMode="auto">
              <a:xfrm>
                <a:off x="922" y="25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3" name="Oval 2452"/>
              <p:cNvSpPr>
                <a:spLocks noChangeArrowheads="1"/>
              </p:cNvSpPr>
              <p:nvPr/>
            </p:nvSpPr>
            <p:spPr bwMode="auto">
              <a:xfrm>
                <a:off x="925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4" name="Oval 2453"/>
              <p:cNvSpPr>
                <a:spLocks noChangeArrowheads="1"/>
              </p:cNvSpPr>
              <p:nvPr/>
            </p:nvSpPr>
            <p:spPr bwMode="auto">
              <a:xfrm>
                <a:off x="925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5" name="Oval 2454"/>
              <p:cNvSpPr>
                <a:spLocks noChangeArrowheads="1"/>
              </p:cNvSpPr>
              <p:nvPr/>
            </p:nvSpPr>
            <p:spPr bwMode="auto">
              <a:xfrm>
                <a:off x="925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6" name="Oval 2455"/>
              <p:cNvSpPr>
                <a:spLocks noChangeArrowheads="1"/>
              </p:cNvSpPr>
              <p:nvPr/>
            </p:nvSpPr>
            <p:spPr bwMode="auto">
              <a:xfrm>
                <a:off x="925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7" name="Oval 2456"/>
              <p:cNvSpPr>
                <a:spLocks noChangeArrowheads="1"/>
              </p:cNvSpPr>
              <p:nvPr/>
            </p:nvSpPr>
            <p:spPr bwMode="auto">
              <a:xfrm>
                <a:off x="925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8" name="Oval 2457"/>
              <p:cNvSpPr>
                <a:spLocks noChangeArrowheads="1"/>
              </p:cNvSpPr>
              <p:nvPr/>
            </p:nvSpPr>
            <p:spPr bwMode="auto">
              <a:xfrm>
                <a:off x="925" y="20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29" name="Oval 2458"/>
              <p:cNvSpPr>
                <a:spLocks noChangeArrowheads="1"/>
              </p:cNvSpPr>
              <p:nvPr/>
            </p:nvSpPr>
            <p:spPr bwMode="auto">
              <a:xfrm>
                <a:off x="925" y="16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30" name="Oval 2459"/>
              <p:cNvSpPr>
                <a:spLocks noChangeArrowheads="1"/>
              </p:cNvSpPr>
              <p:nvPr/>
            </p:nvSpPr>
            <p:spPr bwMode="auto">
              <a:xfrm>
                <a:off x="925" y="20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31" name="Oval 2460"/>
              <p:cNvSpPr>
                <a:spLocks noChangeArrowheads="1"/>
              </p:cNvSpPr>
              <p:nvPr/>
            </p:nvSpPr>
            <p:spPr bwMode="auto">
              <a:xfrm>
                <a:off x="929" y="18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32" name="Oval 2461"/>
              <p:cNvSpPr>
                <a:spLocks noChangeArrowheads="1"/>
              </p:cNvSpPr>
              <p:nvPr/>
            </p:nvSpPr>
            <p:spPr bwMode="auto">
              <a:xfrm>
                <a:off x="929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33" name="Oval 2462"/>
              <p:cNvSpPr>
                <a:spLocks noChangeArrowheads="1"/>
              </p:cNvSpPr>
              <p:nvPr/>
            </p:nvSpPr>
            <p:spPr bwMode="auto">
              <a:xfrm>
                <a:off x="929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34" name="Oval 2463"/>
              <p:cNvSpPr>
                <a:spLocks noChangeArrowheads="1"/>
              </p:cNvSpPr>
              <p:nvPr/>
            </p:nvSpPr>
            <p:spPr bwMode="auto">
              <a:xfrm>
                <a:off x="929" y="21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35" name="Oval 2464"/>
              <p:cNvSpPr>
                <a:spLocks noChangeArrowheads="1"/>
              </p:cNvSpPr>
              <p:nvPr/>
            </p:nvSpPr>
            <p:spPr bwMode="auto">
              <a:xfrm>
                <a:off x="9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1036" name="Oval 2465"/>
              <p:cNvSpPr>
                <a:spLocks noChangeArrowheads="1"/>
              </p:cNvSpPr>
              <p:nvPr/>
            </p:nvSpPr>
            <p:spPr bwMode="auto">
              <a:xfrm>
                <a:off x="92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0" name="Group 2667"/>
            <p:cNvGrpSpPr>
              <a:grpSpLocks/>
            </p:cNvGrpSpPr>
            <p:nvPr/>
          </p:nvGrpSpPr>
          <p:grpSpPr bwMode="auto">
            <a:xfrm>
              <a:off x="929" y="976"/>
              <a:ext cx="132" cy="2605"/>
              <a:chOff x="929" y="976"/>
              <a:chExt cx="132" cy="2605"/>
            </a:xfrm>
          </p:grpSpPr>
          <p:sp>
            <p:nvSpPr>
              <p:cNvPr id="10637" name="Oval 2467"/>
              <p:cNvSpPr>
                <a:spLocks noChangeArrowheads="1"/>
              </p:cNvSpPr>
              <p:nvPr/>
            </p:nvSpPr>
            <p:spPr bwMode="auto">
              <a:xfrm>
                <a:off x="929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8" name="Oval 2468"/>
              <p:cNvSpPr>
                <a:spLocks noChangeArrowheads="1"/>
              </p:cNvSpPr>
              <p:nvPr/>
            </p:nvSpPr>
            <p:spPr bwMode="auto">
              <a:xfrm>
                <a:off x="92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9" name="Oval 2469"/>
              <p:cNvSpPr>
                <a:spLocks noChangeArrowheads="1"/>
              </p:cNvSpPr>
              <p:nvPr/>
            </p:nvSpPr>
            <p:spPr bwMode="auto">
              <a:xfrm>
                <a:off x="929" y="17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0" name="Oval 2470"/>
              <p:cNvSpPr>
                <a:spLocks noChangeArrowheads="1"/>
              </p:cNvSpPr>
              <p:nvPr/>
            </p:nvSpPr>
            <p:spPr bwMode="auto">
              <a:xfrm>
                <a:off x="932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1" name="Oval 2471"/>
              <p:cNvSpPr>
                <a:spLocks noChangeArrowheads="1"/>
              </p:cNvSpPr>
              <p:nvPr/>
            </p:nvSpPr>
            <p:spPr bwMode="auto">
              <a:xfrm>
                <a:off x="932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2" name="Oval 2472"/>
              <p:cNvSpPr>
                <a:spLocks noChangeArrowheads="1"/>
              </p:cNvSpPr>
              <p:nvPr/>
            </p:nvSpPr>
            <p:spPr bwMode="auto">
              <a:xfrm>
                <a:off x="932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3" name="Oval 2473"/>
              <p:cNvSpPr>
                <a:spLocks noChangeArrowheads="1"/>
              </p:cNvSpPr>
              <p:nvPr/>
            </p:nvSpPr>
            <p:spPr bwMode="auto">
              <a:xfrm>
                <a:off x="932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4" name="Oval 2474"/>
              <p:cNvSpPr>
                <a:spLocks noChangeArrowheads="1"/>
              </p:cNvSpPr>
              <p:nvPr/>
            </p:nvSpPr>
            <p:spPr bwMode="auto">
              <a:xfrm>
                <a:off x="932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5" name="Oval 2475"/>
              <p:cNvSpPr>
                <a:spLocks noChangeArrowheads="1"/>
              </p:cNvSpPr>
              <p:nvPr/>
            </p:nvSpPr>
            <p:spPr bwMode="auto">
              <a:xfrm>
                <a:off x="93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6" name="Oval 2476"/>
              <p:cNvSpPr>
                <a:spLocks noChangeArrowheads="1"/>
              </p:cNvSpPr>
              <p:nvPr/>
            </p:nvSpPr>
            <p:spPr bwMode="auto">
              <a:xfrm>
                <a:off x="932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7" name="Oval 2477"/>
              <p:cNvSpPr>
                <a:spLocks noChangeArrowheads="1"/>
              </p:cNvSpPr>
              <p:nvPr/>
            </p:nvSpPr>
            <p:spPr bwMode="auto">
              <a:xfrm>
                <a:off x="932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8" name="Oval 2478"/>
              <p:cNvSpPr>
                <a:spLocks noChangeArrowheads="1"/>
              </p:cNvSpPr>
              <p:nvPr/>
            </p:nvSpPr>
            <p:spPr bwMode="auto">
              <a:xfrm>
                <a:off x="936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49" name="Oval 2479"/>
              <p:cNvSpPr>
                <a:spLocks noChangeArrowheads="1"/>
              </p:cNvSpPr>
              <p:nvPr/>
            </p:nvSpPr>
            <p:spPr bwMode="auto">
              <a:xfrm>
                <a:off x="93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0" name="Oval 2480"/>
              <p:cNvSpPr>
                <a:spLocks noChangeArrowheads="1"/>
              </p:cNvSpPr>
              <p:nvPr/>
            </p:nvSpPr>
            <p:spPr bwMode="auto">
              <a:xfrm>
                <a:off x="936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1" name="Oval 2481"/>
              <p:cNvSpPr>
                <a:spLocks noChangeArrowheads="1"/>
              </p:cNvSpPr>
              <p:nvPr/>
            </p:nvSpPr>
            <p:spPr bwMode="auto">
              <a:xfrm>
                <a:off x="936" y="21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2" name="Oval 2482"/>
              <p:cNvSpPr>
                <a:spLocks noChangeArrowheads="1"/>
              </p:cNvSpPr>
              <p:nvPr/>
            </p:nvSpPr>
            <p:spPr bwMode="auto">
              <a:xfrm>
                <a:off x="936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3" name="Oval 2483"/>
              <p:cNvSpPr>
                <a:spLocks noChangeArrowheads="1"/>
              </p:cNvSpPr>
              <p:nvPr/>
            </p:nvSpPr>
            <p:spPr bwMode="auto">
              <a:xfrm>
                <a:off x="936" y="24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4" name="Oval 2484"/>
              <p:cNvSpPr>
                <a:spLocks noChangeArrowheads="1"/>
              </p:cNvSpPr>
              <p:nvPr/>
            </p:nvSpPr>
            <p:spPr bwMode="auto">
              <a:xfrm>
                <a:off x="93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5" name="Oval 2485"/>
              <p:cNvSpPr>
                <a:spLocks noChangeArrowheads="1"/>
              </p:cNvSpPr>
              <p:nvPr/>
            </p:nvSpPr>
            <p:spPr bwMode="auto">
              <a:xfrm>
                <a:off x="939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6" name="Oval 2486"/>
              <p:cNvSpPr>
                <a:spLocks noChangeArrowheads="1"/>
              </p:cNvSpPr>
              <p:nvPr/>
            </p:nvSpPr>
            <p:spPr bwMode="auto">
              <a:xfrm>
                <a:off x="939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7" name="Oval 2487"/>
              <p:cNvSpPr>
                <a:spLocks noChangeArrowheads="1"/>
              </p:cNvSpPr>
              <p:nvPr/>
            </p:nvSpPr>
            <p:spPr bwMode="auto">
              <a:xfrm>
                <a:off x="939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8" name="Oval 2488"/>
              <p:cNvSpPr>
                <a:spLocks noChangeArrowheads="1"/>
              </p:cNvSpPr>
              <p:nvPr/>
            </p:nvSpPr>
            <p:spPr bwMode="auto">
              <a:xfrm>
                <a:off x="939" y="20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59" name="Oval 2489"/>
              <p:cNvSpPr>
                <a:spLocks noChangeArrowheads="1"/>
              </p:cNvSpPr>
              <p:nvPr/>
            </p:nvSpPr>
            <p:spPr bwMode="auto">
              <a:xfrm>
                <a:off x="939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0" name="Oval 2490"/>
              <p:cNvSpPr>
                <a:spLocks noChangeArrowheads="1"/>
              </p:cNvSpPr>
              <p:nvPr/>
            </p:nvSpPr>
            <p:spPr bwMode="auto">
              <a:xfrm>
                <a:off x="93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1" name="Oval 2491"/>
              <p:cNvSpPr>
                <a:spLocks noChangeArrowheads="1"/>
              </p:cNvSpPr>
              <p:nvPr/>
            </p:nvSpPr>
            <p:spPr bwMode="auto">
              <a:xfrm>
                <a:off x="939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2" name="Oval 2492"/>
              <p:cNvSpPr>
                <a:spLocks noChangeArrowheads="1"/>
              </p:cNvSpPr>
              <p:nvPr/>
            </p:nvSpPr>
            <p:spPr bwMode="auto">
              <a:xfrm>
                <a:off x="943" y="246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3" name="Oval 2493"/>
              <p:cNvSpPr>
                <a:spLocks noChangeArrowheads="1"/>
              </p:cNvSpPr>
              <p:nvPr/>
            </p:nvSpPr>
            <p:spPr bwMode="auto">
              <a:xfrm>
                <a:off x="943" y="196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4" name="Oval 2494"/>
              <p:cNvSpPr>
                <a:spLocks noChangeArrowheads="1"/>
              </p:cNvSpPr>
              <p:nvPr/>
            </p:nvSpPr>
            <p:spPr bwMode="auto">
              <a:xfrm>
                <a:off x="943" y="23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5" name="Oval 2495"/>
              <p:cNvSpPr>
                <a:spLocks noChangeArrowheads="1"/>
              </p:cNvSpPr>
              <p:nvPr/>
            </p:nvSpPr>
            <p:spPr bwMode="auto">
              <a:xfrm>
                <a:off x="943" y="263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6" name="Oval 2496"/>
              <p:cNvSpPr>
                <a:spLocks noChangeArrowheads="1"/>
              </p:cNvSpPr>
              <p:nvPr/>
            </p:nvSpPr>
            <p:spPr bwMode="auto">
              <a:xfrm>
                <a:off x="946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7" name="Oval 2497"/>
              <p:cNvSpPr>
                <a:spLocks noChangeArrowheads="1"/>
              </p:cNvSpPr>
              <p:nvPr/>
            </p:nvSpPr>
            <p:spPr bwMode="auto">
              <a:xfrm>
                <a:off x="946" y="17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8" name="Oval 2498"/>
              <p:cNvSpPr>
                <a:spLocks noChangeArrowheads="1"/>
              </p:cNvSpPr>
              <p:nvPr/>
            </p:nvSpPr>
            <p:spPr bwMode="auto">
              <a:xfrm>
                <a:off x="946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69" name="Oval 2499"/>
              <p:cNvSpPr>
                <a:spLocks noChangeArrowheads="1"/>
              </p:cNvSpPr>
              <p:nvPr/>
            </p:nvSpPr>
            <p:spPr bwMode="auto">
              <a:xfrm>
                <a:off x="946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0" name="Oval 2500"/>
              <p:cNvSpPr>
                <a:spLocks noChangeArrowheads="1"/>
              </p:cNvSpPr>
              <p:nvPr/>
            </p:nvSpPr>
            <p:spPr bwMode="auto">
              <a:xfrm>
                <a:off x="94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1" name="Oval 2501"/>
              <p:cNvSpPr>
                <a:spLocks noChangeArrowheads="1"/>
              </p:cNvSpPr>
              <p:nvPr/>
            </p:nvSpPr>
            <p:spPr bwMode="auto">
              <a:xfrm>
                <a:off x="950" y="16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2" name="Oval 2502"/>
              <p:cNvSpPr>
                <a:spLocks noChangeArrowheads="1"/>
              </p:cNvSpPr>
              <p:nvPr/>
            </p:nvSpPr>
            <p:spPr bwMode="auto">
              <a:xfrm>
                <a:off x="950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3" name="Oval 2503"/>
              <p:cNvSpPr>
                <a:spLocks noChangeArrowheads="1"/>
              </p:cNvSpPr>
              <p:nvPr/>
            </p:nvSpPr>
            <p:spPr bwMode="auto">
              <a:xfrm>
                <a:off x="950" y="26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4" name="Oval 2504"/>
              <p:cNvSpPr>
                <a:spLocks noChangeArrowheads="1"/>
              </p:cNvSpPr>
              <p:nvPr/>
            </p:nvSpPr>
            <p:spPr bwMode="auto">
              <a:xfrm>
                <a:off x="950" y="25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5" name="Oval 2505"/>
              <p:cNvSpPr>
                <a:spLocks noChangeArrowheads="1"/>
              </p:cNvSpPr>
              <p:nvPr/>
            </p:nvSpPr>
            <p:spPr bwMode="auto">
              <a:xfrm>
                <a:off x="950" y="272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6" name="Oval 2506"/>
              <p:cNvSpPr>
                <a:spLocks noChangeArrowheads="1"/>
              </p:cNvSpPr>
              <p:nvPr/>
            </p:nvSpPr>
            <p:spPr bwMode="auto">
              <a:xfrm>
                <a:off x="950" y="27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7" name="Oval 2507"/>
              <p:cNvSpPr>
                <a:spLocks noChangeArrowheads="1"/>
              </p:cNvSpPr>
              <p:nvPr/>
            </p:nvSpPr>
            <p:spPr bwMode="auto">
              <a:xfrm>
                <a:off x="953" y="13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8" name="Oval 2508"/>
              <p:cNvSpPr>
                <a:spLocks noChangeArrowheads="1"/>
              </p:cNvSpPr>
              <p:nvPr/>
            </p:nvSpPr>
            <p:spPr bwMode="auto">
              <a:xfrm>
                <a:off x="953" y="9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79" name="Oval 2509"/>
              <p:cNvSpPr>
                <a:spLocks noChangeArrowheads="1"/>
              </p:cNvSpPr>
              <p:nvPr/>
            </p:nvSpPr>
            <p:spPr bwMode="auto">
              <a:xfrm>
                <a:off x="95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0" name="Oval 2510"/>
              <p:cNvSpPr>
                <a:spLocks noChangeArrowheads="1"/>
              </p:cNvSpPr>
              <p:nvPr/>
            </p:nvSpPr>
            <p:spPr bwMode="auto">
              <a:xfrm>
                <a:off x="95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1" name="Oval 2511"/>
              <p:cNvSpPr>
                <a:spLocks noChangeArrowheads="1"/>
              </p:cNvSpPr>
              <p:nvPr/>
            </p:nvSpPr>
            <p:spPr bwMode="auto">
              <a:xfrm>
                <a:off x="953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2" name="Oval 2512"/>
              <p:cNvSpPr>
                <a:spLocks noChangeArrowheads="1"/>
              </p:cNvSpPr>
              <p:nvPr/>
            </p:nvSpPr>
            <p:spPr bwMode="auto">
              <a:xfrm>
                <a:off x="953" y="22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3" name="Oval 2513"/>
              <p:cNvSpPr>
                <a:spLocks noChangeArrowheads="1"/>
              </p:cNvSpPr>
              <p:nvPr/>
            </p:nvSpPr>
            <p:spPr bwMode="auto">
              <a:xfrm>
                <a:off x="957" y="289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4" name="Oval 2514"/>
              <p:cNvSpPr>
                <a:spLocks noChangeArrowheads="1"/>
              </p:cNvSpPr>
              <p:nvPr/>
            </p:nvSpPr>
            <p:spPr bwMode="auto">
              <a:xfrm>
                <a:off x="957" y="299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5" name="Oval 2515"/>
              <p:cNvSpPr>
                <a:spLocks noChangeArrowheads="1"/>
              </p:cNvSpPr>
              <p:nvPr/>
            </p:nvSpPr>
            <p:spPr bwMode="auto">
              <a:xfrm>
                <a:off x="957" y="20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6" name="Oval 2516"/>
              <p:cNvSpPr>
                <a:spLocks noChangeArrowheads="1"/>
              </p:cNvSpPr>
              <p:nvPr/>
            </p:nvSpPr>
            <p:spPr bwMode="auto">
              <a:xfrm>
                <a:off x="957" y="20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7" name="Oval 2517"/>
              <p:cNvSpPr>
                <a:spLocks noChangeArrowheads="1"/>
              </p:cNvSpPr>
              <p:nvPr/>
            </p:nvSpPr>
            <p:spPr bwMode="auto">
              <a:xfrm>
                <a:off x="960" y="25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8" name="Oval 2518"/>
              <p:cNvSpPr>
                <a:spLocks noChangeArrowheads="1"/>
              </p:cNvSpPr>
              <p:nvPr/>
            </p:nvSpPr>
            <p:spPr bwMode="auto">
              <a:xfrm>
                <a:off x="960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89" name="Oval 2519"/>
              <p:cNvSpPr>
                <a:spLocks noChangeArrowheads="1"/>
              </p:cNvSpPr>
              <p:nvPr/>
            </p:nvSpPr>
            <p:spPr bwMode="auto">
              <a:xfrm>
                <a:off x="960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0" name="Oval 2520"/>
              <p:cNvSpPr>
                <a:spLocks noChangeArrowheads="1"/>
              </p:cNvSpPr>
              <p:nvPr/>
            </p:nvSpPr>
            <p:spPr bwMode="auto">
              <a:xfrm>
                <a:off x="9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1" name="Oval 2521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2" name="Oval 2522"/>
              <p:cNvSpPr>
                <a:spLocks noChangeArrowheads="1"/>
              </p:cNvSpPr>
              <p:nvPr/>
            </p:nvSpPr>
            <p:spPr bwMode="auto">
              <a:xfrm>
                <a:off x="963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3" name="Oval 2523"/>
              <p:cNvSpPr>
                <a:spLocks noChangeArrowheads="1"/>
              </p:cNvSpPr>
              <p:nvPr/>
            </p:nvSpPr>
            <p:spPr bwMode="auto">
              <a:xfrm>
                <a:off x="963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4" name="Oval 2524"/>
              <p:cNvSpPr>
                <a:spLocks noChangeArrowheads="1"/>
              </p:cNvSpPr>
              <p:nvPr/>
            </p:nvSpPr>
            <p:spPr bwMode="auto">
              <a:xfrm>
                <a:off x="963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5" name="Oval 2525"/>
              <p:cNvSpPr>
                <a:spLocks noChangeArrowheads="1"/>
              </p:cNvSpPr>
              <p:nvPr/>
            </p:nvSpPr>
            <p:spPr bwMode="auto">
              <a:xfrm>
                <a:off x="963" y="18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6" name="Oval 2526"/>
              <p:cNvSpPr>
                <a:spLocks noChangeArrowheads="1"/>
              </p:cNvSpPr>
              <p:nvPr/>
            </p:nvSpPr>
            <p:spPr bwMode="auto">
              <a:xfrm>
                <a:off x="96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7" name="Oval 2527"/>
              <p:cNvSpPr>
                <a:spLocks noChangeArrowheads="1"/>
              </p:cNvSpPr>
              <p:nvPr/>
            </p:nvSpPr>
            <p:spPr bwMode="auto">
              <a:xfrm>
                <a:off x="963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8" name="Oval 2528"/>
              <p:cNvSpPr>
                <a:spLocks noChangeArrowheads="1"/>
              </p:cNvSpPr>
              <p:nvPr/>
            </p:nvSpPr>
            <p:spPr bwMode="auto">
              <a:xfrm>
                <a:off x="963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99" name="Oval 2529"/>
              <p:cNvSpPr>
                <a:spLocks noChangeArrowheads="1"/>
              </p:cNvSpPr>
              <p:nvPr/>
            </p:nvSpPr>
            <p:spPr bwMode="auto">
              <a:xfrm>
                <a:off x="967" y="1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0" name="Oval 2530"/>
              <p:cNvSpPr>
                <a:spLocks noChangeArrowheads="1"/>
              </p:cNvSpPr>
              <p:nvPr/>
            </p:nvSpPr>
            <p:spPr bwMode="auto">
              <a:xfrm>
                <a:off x="967" y="19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1" name="Oval 2531"/>
              <p:cNvSpPr>
                <a:spLocks noChangeArrowheads="1"/>
              </p:cNvSpPr>
              <p:nvPr/>
            </p:nvSpPr>
            <p:spPr bwMode="auto">
              <a:xfrm>
                <a:off x="967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2" name="Oval 2532"/>
              <p:cNvSpPr>
                <a:spLocks noChangeArrowheads="1"/>
              </p:cNvSpPr>
              <p:nvPr/>
            </p:nvSpPr>
            <p:spPr bwMode="auto">
              <a:xfrm>
                <a:off x="967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3" name="Oval 2533"/>
              <p:cNvSpPr>
                <a:spLocks noChangeArrowheads="1"/>
              </p:cNvSpPr>
              <p:nvPr/>
            </p:nvSpPr>
            <p:spPr bwMode="auto">
              <a:xfrm>
                <a:off x="967" y="257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4" name="Oval 2534"/>
              <p:cNvSpPr>
                <a:spLocks noChangeArrowheads="1"/>
              </p:cNvSpPr>
              <p:nvPr/>
            </p:nvSpPr>
            <p:spPr bwMode="auto">
              <a:xfrm>
                <a:off x="967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5" name="Oval 2535"/>
              <p:cNvSpPr>
                <a:spLocks noChangeArrowheads="1"/>
              </p:cNvSpPr>
              <p:nvPr/>
            </p:nvSpPr>
            <p:spPr bwMode="auto">
              <a:xfrm>
                <a:off x="96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6" name="Oval 2536"/>
              <p:cNvSpPr>
                <a:spLocks noChangeArrowheads="1"/>
              </p:cNvSpPr>
              <p:nvPr/>
            </p:nvSpPr>
            <p:spPr bwMode="auto">
              <a:xfrm>
                <a:off x="96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7" name="Oval 2537"/>
              <p:cNvSpPr>
                <a:spLocks noChangeArrowheads="1"/>
              </p:cNvSpPr>
              <p:nvPr/>
            </p:nvSpPr>
            <p:spPr bwMode="auto">
              <a:xfrm>
                <a:off x="967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8" name="Oval 2538"/>
              <p:cNvSpPr>
                <a:spLocks noChangeArrowheads="1"/>
              </p:cNvSpPr>
              <p:nvPr/>
            </p:nvSpPr>
            <p:spPr bwMode="auto">
              <a:xfrm>
                <a:off x="970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09" name="Oval 2539"/>
              <p:cNvSpPr>
                <a:spLocks noChangeArrowheads="1"/>
              </p:cNvSpPr>
              <p:nvPr/>
            </p:nvSpPr>
            <p:spPr bwMode="auto">
              <a:xfrm>
                <a:off x="970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0" name="Oval 2540"/>
              <p:cNvSpPr>
                <a:spLocks noChangeArrowheads="1"/>
              </p:cNvSpPr>
              <p:nvPr/>
            </p:nvSpPr>
            <p:spPr bwMode="auto">
              <a:xfrm>
                <a:off x="970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1" name="Oval 2541"/>
              <p:cNvSpPr>
                <a:spLocks noChangeArrowheads="1"/>
              </p:cNvSpPr>
              <p:nvPr/>
            </p:nvSpPr>
            <p:spPr bwMode="auto">
              <a:xfrm>
                <a:off x="970" y="1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2" name="Oval 2542"/>
              <p:cNvSpPr>
                <a:spLocks noChangeArrowheads="1"/>
              </p:cNvSpPr>
              <p:nvPr/>
            </p:nvSpPr>
            <p:spPr bwMode="auto">
              <a:xfrm>
                <a:off x="970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3" name="Oval 2543"/>
              <p:cNvSpPr>
                <a:spLocks noChangeArrowheads="1"/>
              </p:cNvSpPr>
              <p:nvPr/>
            </p:nvSpPr>
            <p:spPr bwMode="auto">
              <a:xfrm>
                <a:off x="970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4" name="Oval 2544"/>
              <p:cNvSpPr>
                <a:spLocks noChangeArrowheads="1"/>
              </p:cNvSpPr>
              <p:nvPr/>
            </p:nvSpPr>
            <p:spPr bwMode="auto">
              <a:xfrm>
                <a:off x="974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5" name="Oval 2545"/>
              <p:cNvSpPr>
                <a:spLocks noChangeArrowheads="1"/>
              </p:cNvSpPr>
              <p:nvPr/>
            </p:nvSpPr>
            <p:spPr bwMode="auto">
              <a:xfrm>
                <a:off x="974" y="193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6" name="Oval 2546"/>
              <p:cNvSpPr>
                <a:spLocks noChangeArrowheads="1"/>
              </p:cNvSpPr>
              <p:nvPr/>
            </p:nvSpPr>
            <p:spPr bwMode="auto">
              <a:xfrm>
                <a:off x="97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7" name="Oval 2547"/>
              <p:cNvSpPr>
                <a:spLocks noChangeArrowheads="1"/>
              </p:cNvSpPr>
              <p:nvPr/>
            </p:nvSpPr>
            <p:spPr bwMode="auto">
              <a:xfrm>
                <a:off x="97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8" name="Oval 2548"/>
              <p:cNvSpPr>
                <a:spLocks noChangeArrowheads="1"/>
              </p:cNvSpPr>
              <p:nvPr/>
            </p:nvSpPr>
            <p:spPr bwMode="auto">
              <a:xfrm>
                <a:off x="97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19" name="Oval 2549"/>
              <p:cNvSpPr>
                <a:spLocks noChangeArrowheads="1"/>
              </p:cNvSpPr>
              <p:nvPr/>
            </p:nvSpPr>
            <p:spPr bwMode="auto">
              <a:xfrm>
                <a:off x="97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0" name="Oval 2550"/>
              <p:cNvSpPr>
                <a:spLocks noChangeArrowheads="1"/>
              </p:cNvSpPr>
              <p:nvPr/>
            </p:nvSpPr>
            <p:spPr bwMode="auto">
              <a:xfrm>
                <a:off x="974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1" name="Oval 2551"/>
              <p:cNvSpPr>
                <a:spLocks noChangeArrowheads="1"/>
              </p:cNvSpPr>
              <p:nvPr/>
            </p:nvSpPr>
            <p:spPr bwMode="auto">
              <a:xfrm>
                <a:off x="974" y="21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2" name="Oval 2552"/>
              <p:cNvSpPr>
                <a:spLocks noChangeArrowheads="1"/>
              </p:cNvSpPr>
              <p:nvPr/>
            </p:nvSpPr>
            <p:spPr bwMode="auto">
              <a:xfrm>
                <a:off x="974" y="23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3" name="Oval 2553"/>
              <p:cNvSpPr>
                <a:spLocks noChangeArrowheads="1"/>
              </p:cNvSpPr>
              <p:nvPr/>
            </p:nvSpPr>
            <p:spPr bwMode="auto">
              <a:xfrm>
                <a:off x="977" y="21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4" name="Oval 2554"/>
              <p:cNvSpPr>
                <a:spLocks noChangeArrowheads="1"/>
              </p:cNvSpPr>
              <p:nvPr/>
            </p:nvSpPr>
            <p:spPr bwMode="auto">
              <a:xfrm>
                <a:off x="977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5" name="Oval 2555"/>
              <p:cNvSpPr>
                <a:spLocks noChangeArrowheads="1"/>
              </p:cNvSpPr>
              <p:nvPr/>
            </p:nvSpPr>
            <p:spPr bwMode="auto">
              <a:xfrm>
                <a:off x="977" y="24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6" name="Oval 2556"/>
              <p:cNvSpPr>
                <a:spLocks noChangeArrowheads="1"/>
              </p:cNvSpPr>
              <p:nvPr/>
            </p:nvSpPr>
            <p:spPr bwMode="auto">
              <a:xfrm>
                <a:off x="977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7" name="Oval 2557"/>
              <p:cNvSpPr>
                <a:spLocks noChangeArrowheads="1"/>
              </p:cNvSpPr>
              <p:nvPr/>
            </p:nvSpPr>
            <p:spPr bwMode="auto">
              <a:xfrm>
                <a:off x="977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8" name="Oval 2558"/>
              <p:cNvSpPr>
                <a:spLocks noChangeArrowheads="1"/>
              </p:cNvSpPr>
              <p:nvPr/>
            </p:nvSpPr>
            <p:spPr bwMode="auto">
              <a:xfrm>
                <a:off x="977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29" name="Oval 2559"/>
              <p:cNvSpPr>
                <a:spLocks noChangeArrowheads="1"/>
              </p:cNvSpPr>
              <p:nvPr/>
            </p:nvSpPr>
            <p:spPr bwMode="auto">
              <a:xfrm>
                <a:off x="977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0" name="Oval 2560"/>
              <p:cNvSpPr>
                <a:spLocks noChangeArrowheads="1"/>
              </p:cNvSpPr>
              <p:nvPr/>
            </p:nvSpPr>
            <p:spPr bwMode="auto">
              <a:xfrm>
                <a:off x="981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1" name="Oval 2561"/>
              <p:cNvSpPr>
                <a:spLocks noChangeArrowheads="1"/>
              </p:cNvSpPr>
              <p:nvPr/>
            </p:nvSpPr>
            <p:spPr bwMode="auto">
              <a:xfrm>
                <a:off x="981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2" name="Oval 2562"/>
              <p:cNvSpPr>
                <a:spLocks noChangeArrowheads="1"/>
              </p:cNvSpPr>
              <p:nvPr/>
            </p:nvSpPr>
            <p:spPr bwMode="auto">
              <a:xfrm>
                <a:off x="981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3" name="Oval 2563"/>
              <p:cNvSpPr>
                <a:spLocks noChangeArrowheads="1"/>
              </p:cNvSpPr>
              <p:nvPr/>
            </p:nvSpPr>
            <p:spPr bwMode="auto">
              <a:xfrm>
                <a:off x="981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4" name="Oval 2564"/>
              <p:cNvSpPr>
                <a:spLocks noChangeArrowheads="1"/>
              </p:cNvSpPr>
              <p:nvPr/>
            </p:nvSpPr>
            <p:spPr bwMode="auto">
              <a:xfrm>
                <a:off x="981" y="21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5" name="Oval 2565"/>
              <p:cNvSpPr>
                <a:spLocks noChangeArrowheads="1"/>
              </p:cNvSpPr>
              <p:nvPr/>
            </p:nvSpPr>
            <p:spPr bwMode="auto">
              <a:xfrm>
                <a:off x="98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6" name="Oval 2566"/>
              <p:cNvSpPr>
                <a:spLocks noChangeArrowheads="1"/>
              </p:cNvSpPr>
              <p:nvPr/>
            </p:nvSpPr>
            <p:spPr bwMode="auto">
              <a:xfrm>
                <a:off x="981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7" name="Oval 2567"/>
              <p:cNvSpPr>
                <a:spLocks noChangeArrowheads="1"/>
              </p:cNvSpPr>
              <p:nvPr/>
            </p:nvSpPr>
            <p:spPr bwMode="auto">
              <a:xfrm>
                <a:off x="98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8" name="Oval 2568"/>
              <p:cNvSpPr>
                <a:spLocks noChangeArrowheads="1"/>
              </p:cNvSpPr>
              <p:nvPr/>
            </p:nvSpPr>
            <p:spPr bwMode="auto">
              <a:xfrm>
                <a:off x="981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39" name="Oval 2569"/>
              <p:cNvSpPr>
                <a:spLocks noChangeArrowheads="1"/>
              </p:cNvSpPr>
              <p:nvPr/>
            </p:nvSpPr>
            <p:spPr bwMode="auto">
              <a:xfrm>
                <a:off x="984" y="22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0" name="Oval 2570"/>
              <p:cNvSpPr>
                <a:spLocks noChangeArrowheads="1"/>
              </p:cNvSpPr>
              <p:nvPr/>
            </p:nvSpPr>
            <p:spPr bwMode="auto">
              <a:xfrm>
                <a:off x="984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1" name="Oval 2571"/>
              <p:cNvSpPr>
                <a:spLocks noChangeArrowheads="1"/>
              </p:cNvSpPr>
              <p:nvPr/>
            </p:nvSpPr>
            <p:spPr bwMode="auto">
              <a:xfrm>
                <a:off x="984" y="1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2" name="Oval 2572"/>
              <p:cNvSpPr>
                <a:spLocks noChangeArrowheads="1"/>
              </p:cNvSpPr>
              <p:nvPr/>
            </p:nvSpPr>
            <p:spPr bwMode="auto">
              <a:xfrm>
                <a:off x="984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3" name="Oval 2573"/>
              <p:cNvSpPr>
                <a:spLocks noChangeArrowheads="1"/>
              </p:cNvSpPr>
              <p:nvPr/>
            </p:nvSpPr>
            <p:spPr bwMode="auto">
              <a:xfrm>
                <a:off x="984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4" name="Oval 2574"/>
              <p:cNvSpPr>
                <a:spLocks noChangeArrowheads="1"/>
              </p:cNvSpPr>
              <p:nvPr/>
            </p:nvSpPr>
            <p:spPr bwMode="auto">
              <a:xfrm>
                <a:off x="988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5" name="Oval 2575"/>
              <p:cNvSpPr>
                <a:spLocks noChangeArrowheads="1"/>
              </p:cNvSpPr>
              <p:nvPr/>
            </p:nvSpPr>
            <p:spPr bwMode="auto">
              <a:xfrm>
                <a:off x="988" y="19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6" name="Oval 2576"/>
              <p:cNvSpPr>
                <a:spLocks noChangeArrowheads="1"/>
              </p:cNvSpPr>
              <p:nvPr/>
            </p:nvSpPr>
            <p:spPr bwMode="auto">
              <a:xfrm>
                <a:off x="988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7" name="Oval 2577"/>
              <p:cNvSpPr>
                <a:spLocks noChangeArrowheads="1"/>
              </p:cNvSpPr>
              <p:nvPr/>
            </p:nvSpPr>
            <p:spPr bwMode="auto">
              <a:xfrm>
                <a:off x="98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8" name="Oval 2578"/>
              <p:cNvSpPr>
                <a:spLocks noChangeArrowheads="1"/>
              </p:cNvSpPr>
              <p:nvPr/>
            </p:nvSpPr>
            <p:spPr bwMode="auto">
              <a:xfrm>
                <a:off x="988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49" name="Oval 2579"/>
              <p:cNvSpPr>
                <a:spLocks noChangeArrowheads="1"/>
              </p:cNvSpPr>
              <p:nvPr/>
            </p:nvSpPr>
            <p:spPr bwMode="auto">
              <a:xfrm>
                <a:off x="988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0" name="Oval 2580"/>
              <p:cNvSpPr>
                <a:spLocks noChangeArrowheads="1"/>
              </p:cNvSpPr>
              <p:nvPr/>
            </p:nvSpPr>
            <p:spPr bwMode="auto">
              <a:xfrm>
                <a:off x="98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1" name="Oval 2581"/>
              <p:cNvSpPr>
                <a:spLocks noChangeArrowheads="1"/>
              </p:cNvSpPr>
              <p:nvPr/>
            </p:nvSpPr>
            <p:spPr bwMode="auto">
              <a:xfrm>
                <a:off x="988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2" name="Oval 2582"/>
              <p:cNvSpPr>
                <a:spLocks noChangeArrowheads="1"/>
              </p:cNvSpPr>
              <p:nvPr/>
            </p:nvSpPr>
            <p:spPr bwMode="auto">
              <a:xfrm>
                <a:off x="99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3" name="Oval 2583"/>
              <p:cNvSpPr>
                <a:spLocks noChangeArrowheads="1"/>
              </p:cNvSpPr>
              <p:nvPr/>
            </p:nvSpPr>
            <p:spPr bwMode="auto">
              <a:xfrm>
                <a:off x="99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4" name="Oval 2584"/>
              <p:cNvSpPr>
                <a:spLocks noChangeArrowheads="1"/>
              </p:cNvSpPr>
              <p:nvPr/>
            </p:nvSpPr>
            <p:spPr bwMode="auto">
              <a:xfrm>
                <a:off x="991" y="27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5" name="Oval 2585"/>
              <p:cNvSpPr>
                <a:spLocks noChangeArrowheads="1"/>
              </p:cNvSpPr>
              <p:nvPr/>
            </p:nvSpPr>
            <p:spPr bwMode="auto">
              <a:xfrm>
                <a:off x="991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6" name="Oval 2586"/>
              <p:cNvSpPr>
                <a:spLocks noChangeArrowheads="1"/>
              </p:cNvSpPr>
              <p:nvPr/>
            </p:nvSpPr>
            <p:spPr bwMode="auto">
              <a:xfrm>
                <a:off x="9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7" name="Oval 2587"/>
              <p:cNvSpPr>
                <a:spLocks noChangeArrowheads="1"/>
              </p:cNvSpPr>
              <p:nvPr/>
            </p:nvSpPr>
            <p:spPr bwMode="auto">
              <a:xfrm>
                <a:off x="995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8" name="Oval 2588"/>
              <p:cNvSpPr>
                <a:spLocks noChangeArrowheads="1"/>
              </p:cNvSpPr>
              <p:nvPr/>
            </p:nvSpPr>
            <p:spPr bwMode="auto">
              <a:xfrm>
                <a:off x="99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59" name="Oval 2589"/>
              <p:cNvSpPr>
                <a:spLocks noChangeArrowheads="1"/>
              </p:cNvSpPr>
              <p:nvPr/>
            </p:nvSpPr>
            <p:spPr bwMode="auto">
              <a:xfrm>
                <a:off x="995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0" name="Oval 2590"/>
              <p:cNvSpPr>
                <a:spLocks noChangeArrowheads="1"/>
              </p:cNvSpPr>
              <p:nvPr/>
            </p:nvSpPr>
            <p:spPr bwMode="auto">
              <a:xfrm>
                <a:off x="995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1" name="Oval 2591"/>
              <p:cNvSpPr>
                <a:spLocks noChangeArrowheads="1"/>
              </p:cNvSpPr>
              <p:nvPr/>
            </p:nvSpPr>
            <p:spPr bwMode="auto">
              <a:xfrm>
                <a:off x="995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2" name="Oval 2592"/>
              <p:cNvSpPr>
                <a:spLocks noChangeArrowheads="1"/>
              </p:cNvSpPr>
              <p:nvPr/>
            </p:nvSpPr>
            <p:spPr bwMode="auto">
              <a:xfrm>
                <a:off x="995" y="28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3" name="Oval 2593"/>
              <p:cNvSpPr>
                <a:spLocks noChangeArrowheads="1"/>
              </p:cNvSpPr>
              <p:nvPr/>
            </p:nvSpPr>
            <p:spPr bwMode="auto">
              <a:xfrm>
                <a:off x="998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4" name="Oval 2594"/>
              <p:cNvSpPr>
                <a:spLocks noChangeArrowheads="1"/>
              </p:cNvSpPr>
              <p:nvPr/>
            </p:nvSpPr>
            <p:spPr bwMode="auto">
              <a:xfrm>
                <a:off x="99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5" name="Oval 2595"/>
              <p:cNvSpPr>
                <a:spLocks noChangeArrowheads="1"/>
              </p:cNvSpPr>
              <p:nvPr/>
            </p:nvSpPr>
            <p:spPr bwMode="auto">
              <a:xfrm>
                <a:off x="998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6" name="Oval 2596"/>
              <p:cNvSpPr>
                <a:spLocks noChangeArrowheads="1"/>
              </p:cNvSpPr>
              <p:nvPr/>
            </p:nvSpPr>
            <p:spPr bwMode="auto">
              <a:xfrm>
                <a:off x="998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7" name="Oval 2597"/>
              <p:cNvSpPr>
                <a:spLocks noChangeArrowheads="1"/>
              </p:cNvSpPr>
              <p:nvPr/>
            </p:nvSpPr>
            <p:spPr bwMode="auto">
              <a:xfrm>
                <a:off x="998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8" name="Oval 2598"/>
              <p:cNvSpPr>
                <a:spLocks noChangeArrowheads="1"/>
              </p:cNvSpPr>
              <p:nvPr/>
            </p:nvSpPr>
            <p:spPr bwMode="auto">
              <a:xfrm>
                <a:off x="99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69" name="Oval 2599"/>
              <p:cNvSpPr>
                <a:spLocks noChangeArrowheads="1"/>
              </p:cNvSpPr>
              <p:nvPr/>
            </p:nvSpPr>
            <p:spPr bwMode="auto">
              <a:xfrm>
                <a:off x="998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0" name="Oval 2600"/>
              <p:cNvSpPr>
                <a:spLocks noChangeArrowheads="1"/>
              </p:cNvSpPr>
              <p:nvPr/>
            </p:nvSpPr>
            <p:spPr bwMode="auto">
              <a:xfrm>
                <a:off x="99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1" name="Oval 2601"/>
              <p:cNvSpPr>
                <a:spLocks noChangeArrowheads="1"/>
              </p:cNvSpPr>
              <p:nvPr/>
            </p:nvSpPr>
            <p:spPr bwMode="auto">
              <a:xfrm>
                <a:off x="1002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2" name="Oval 2602"/>
              <p:cNvSpPr>
                <a:spLocks noChangeArrowheads="1"/>
              </p:cNvSpPr>
              <p:nvPr/>
            </p:nvSpPr>
            <p:spPr bwMode="auto">
              <a:xfrm>
                <a:off x="1002" y="21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3" name="Oval 2603"/>
              <p:cNvSpPr>
                <a:spLocks noChangeArrowheads="1"/>
              </p:cNvSpPr>
              <p:nvPr/>
            </p:nvSpPr>
            <p:spPr bwMode="auto">
              <a:xfrm>
                <a:off x="100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4" name="Oval 2604"/>
              <p:cNvSpPr>
                <a:spLocks noChangeArrowheads="1"/>
              </p:cNvSpPr>
              <p:nvPr/>
            </p:nvSpPr>
            <p:spPr bwMode="auto">
              <a:xfrm>
                <a:off x="1002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5" name="Oval 2605"/>
              <p:cNvSpPr>
                <a:spLocks noChangeArrowheads="1"/>
              </p:cNvSpPr>
              <p:nvPr/>
            </p:nvSpPr>
            <p:spPr bwMode="auto">
              <a:xfrm>
                <a:off x="1002" y="237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6" name="Oval 2606"/>
              <p:cNvSpPr>
                <a:spLocks noChangeArrowheads="1"/>
              </p:cNvSpPr>
              <p:nvPr/>
            </p:nvSpPr>
            <p:spPr bwMode="auto">
              <a:xfrm>
                <a:off x="1005" y="21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7" name="Oval 2607"/>
              <p:cNvSpPr>
                <a:spLocks noChangeArrowheads="1"/>
              </p:cNvSpPr>
              <p:nvPr/>
            </p:nvSpPr>
            <p:spPr bwMode="auto">
              <a:xfrm>
                <a:off x="1005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8" name="Oval 2608"/>
              <p:cNvSpPr>
                <a:spLocks noChangeArrowheads="1"/>
              </p:cNvSpPr>
              <p:nvPr/>
            </p:nvSpPr>
            <p:spPr bwMode="auto">
              <a:xfrm>
                <a:off x="100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79" name="Oval 2609"/>
              <p:cNvSpPr>
                <a:spLocks noChangeArrowheads="1"/>
              </p:cNvSpPr>
              <p:nvPr/>
            </p:nvSpPr>
            <p:spPr bwMode="auto">
              <a:xfrm>
                <a:off x="1005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0" name="Oval 2610"/>
              <p:cNvSpPr>
                <a:spLocks noChangeArrowheads="1"/>
              </p:cNvSpPr>
              <p:nvPr/>
            </p:nvSpPr>
            <p:spPr bwMode="auto">
              <a:xfrm>
                <a:off x="100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1" name="Oval 2611"/>
              <p:cNvSpPr>
                <a:spLocks noChangeArrowheads="1"/>
              </p:cNvSpPr>
              <p:nvPr/>
            </p:nvSpPr>
            <p:spPr bwMode="auto">
              <a:xfrm>
                <a:off x="1005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2" name="Oval 2612"/>
              <p:cNvSpPr>
                <a:spLocks noChangeArrowheads="1"/>
              </p:cNvSpPr>
              <p:nvPr/>
            </p:nvSpPr>
            <p:spPr bwMode="auto">
              <a:xfrm>
                <a:off x="1005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3" name="Oval 2613"/>
              <p:cNvSpPr>
                <a:spLocks noChangeArrowheads="1"/>
              </p:cNvSpPr>
              <p:nvPr/>
            </p:nvSpPr>
            <p:spPr bwMode="auto">
              <a:xfrm>
                <a:off x="1009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4" name="Oval 2614"/>
              <p:cNvSpPr>
                <a:spLocks noChangeArrowheads="1"/>
              </p:cNvSpPr>
              <p:nvPr/>
            </p:nvSpPr>
            <p:spPr bwMode="auto">
              <a:xfrm>
                <a:off x="1009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5" name="Oval 2615"/>
              <p:cNvSpPr>
                <a:spLocks noChangeArrowheads="1"/>
              </p:cNvSpPr>
              <p:nvPr/>
            </p:nvSpPr>
            <p:spPr bwMode="auto">
              <a:xfrm>
                <a:off x="100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6" name="Oval 2616"/>
              <p:cNvSpPr>
                <a:spLocks noChangeArrowheads="1"/>
              </p:cNvSpPr>
              <p:nvPr/>
            </p:nvSpPr>
            <p:spPr bwMode="auto">
              <a:xfrm>
                <a:off x="100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7" name="Oval 2617"/>
              <p:cNvSpPr>
                <a:spLocks noChangeArrowheads="1"/>
              </p:cNvSpPr>
              <p:nvPr/>
            </p:nvSpPr>
            <p:spPr bwMode="auto">
              <a:xfrm>
                <a:off x="1009" y="27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8" name="Oval 2618"/>
              <p:cNvSpPr>
                <a:spLocks noChangeArrowheads="1"/>
              </p:cNvSpPr>
              <p:nvPr/>
            </p:nvSpPr>
            <p:spPr bwMode="auto">
              <a:xfrm>
                <a:off x="1009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89" name="Oval 2619"/>
              <p:cNvSpPr>
                <a:spLocks noChangeArrowheads="1"/>
              </p:cNvSpPr>
              <p:nvPr/>
            </p:nvSpPr>
            <p:spPr bwMode="auto">
              <a:xfrm>
                <a:off x="1012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0" name="Oval 2620"/>
              <p:cNvSpPr>
                <a:spLocks noChangeArrowheads="1"/>
              </p:cNvSpPr>
              <p:nvPr/>
            </p:nvSpPr>
            <p:spPr bwMode="auto">
              <a:xfrm>
                <a:off x="101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1" name="Oval 2621"/>
              <p:cNvSpPr>
                <a:spLocks noChangeArrowheads="1"/>
              </p:cNvSpPr>
              <p:nvPr/>
            </p:nvSpPr>
            <p:spPr bwMode="auto">
              <a:xfrm>
                <a:off x="101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2" name="Oval 2622"/>
              <p:cNvSpPr>
                <a:spLocks noChangeArrowheads="1"/>
              </p:cNvSpPr>
              <p:nvPr/>
            </p:nvSpPr>
            <p:spPr bwMode="auto">
              <a:xfrm>
                <a:off x="1012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3" name="Oval 2623"/>
              <p:cNvSpPr>
                <a:spLocks noChangeArrowheads="1"/>
              </p:cNvSpPr>
              <p:nvPr/>
            </p:nvSpPr>
            <p:spPr bwMode="auto">
              <a:xfrm>
                <a:off x="1012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4" name="Oval 2624"/>
              <p:cNvSpPr>
                <a:spLocks noChangeArrowheads="1"/>
              </p:cNvSpPr>
              <p:nvPr/>
            </p:nvSpPr>
            <p:spPr bwMode="auto">
              <a:xfrm>
                <a:off x="1016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5" name="Oval 2625"/>
              <p:cNvSpPr>
                <a:spLocks noChangeArrowheads="1"/>
              </p:cNvSpPr>
              <p:nvPr/>
            </p:nvSpPr>
            <p:spPr bwMode="auto">
              <a:xfrm>
                <a:off x="1016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6" name="Oval 2626"/>
              <p:cNvSpPr>
                <a:spLocks noChangeArrowheads="1"/>
              </p:cNvSpPr>
              <p:nvPr/>
            </p:nvSpPr>
            <p:spPr bwMode="auto">
              <a:xfrm>
                <a:off x="1016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7" name="Oval 2627"/>
              <p:cNvSpPr>
                <a:spLocks noChangeArrowheads="1"/>
              </p:cNvSpPr>
              <p:nvPr/>
            </p:nvSpPr>
            <p:spPr bwMode="auto">
              <a:xfrm>
                <a:off x="1016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8" name="Oval 2628"/>
              <p:cNvSpPr>
                <a:spLocks noChangeArrowheads="1"/>
              </p:cNvSpPr>
              <p:nvPr/>
            </p:nvSpPr>
            <p:spPr bwMode="auto">
              <a:xfrm>
                <a:off x="1016" y="23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799" name="Oval 2629"/>
              <p:cNvSpPr>
                <a:spLocks noChangeArrowheads="1"/>
              </p:cNvSpPr>
              <p:nvPr/>
            </p:nvSpPr>
            <p:spPr bwMode="auto">
              <a:xfrm>
                <a:off x="1016" y="16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0" name="Oval 2630"/>
              <p:cNvSpPr>
                <a:spLocks noChangeArrowheads="1"/>
              </p:cNvSpPr>
              <p:nvPr/>
            </p:nvSpPr>
            <p:spPr bwMode="auto">
              <a:xfrm>
                <a:off x="1016" y="23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1" name="Oval 2631"/>
              <p:cNvSpPr>
                <a:spLocks noChangeArrowheads="1"/>
              </p:cNvSpPr>
              <p:nvPr/>
            </p:nvSpPr>
            <p:spPr bwMode="auto">
              <a:xfrm>
                <a:off x="101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2" name="Oval 2632"/>
              <p:cNvSpPr>
                <a:spLocks noChangeArrowheads="1"/>
              </p:cNvSpPr>
              <p:nvPr/>
            </p:nvSpPr>
            <p:spPr bwMode="auto">
              <a:xfrm>
                <a:off x="1019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3" name="Oval 2633"/>
              <p:cNvSpPr>
                <a:spLocks noChangeArrowheads="1"/>
              </p:cNvSpPr>
              <p:nvPr/>
            </p:nvSpPr>
            <p:spPr bwMode="auto">
              <a:xfrm>
                <a:off x="1019" y="27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4" name="Oval 2634"/>
              <p:cNvSpPr>
                <a:spLocks noChangeArrowheads="1"/>
              </p:cNvSpPr>
              <p:nvPr/>
            </p:nvSpPr>
            <p:spPr bwMode="auto">
              <a:xfrm>
                <a:off x="1019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5" name="Oval 2635"/>
              <p:cNvSpPr>
                <a:spLocks noChangeArrowheads="1"/>
              </p:cNvSpPr>
              <p:nvPr/>
            </p:nvSpPr>
            <p:spPr bwMode="auto">
              <a:xfrm>
                <a:off x="1019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6" name="Oval 2636"/>
              <p:cNvSpPr>
                <a:spLocks noChangeArrowheads="1"/>
              </p:cNvSpPr>
              <p:nvPr/>
            </p:nvSpPr>
            <p:spPr bwMode="auto">
              <a:xfrm>
                <a:off x="1019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7" name="Oval 2637"/>
              <p:cNvSpPr>
                <a:spLocks noChangeArrowheads="1"/>
              </p:cNvSpPr>
              <p:nvPr/>
            </p:nvSpPr>
            <p:spPr bwMode="auto">
              <a:xfrm>
                <a:off x="1019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8" name="Oval 2638"/>
              <p:cNvSpPr>
                <a:spLocks noChangeArrowheads="1"/>
              </p:cNvSpPr>
              <p:nvPr/>
            </p:nvSpPr>
            <p:spPr bwMode="auto">
              <a:xfrm>
                <a:off x="1023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09" name="Oval 2639"/>
              <p:cNvSpPr>
                <a:spLocks noChangeArrowheads="1"/>
              </p:cNvSpPr>
              <p:nvPr/>
            </p:nvSpPr>
            <p:spPr bwMode="auto">
              <a:xfrm>
                <a:off x="102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0" name="Oval 2640"/>
              <p:cNvSpPr>
                <a:spLocks noChangeArrowheads="1"/>
              </p:cNvSpPr>
              <p:nvPr/>
            </p:nvSpPr>
            <p:spPr bwMode="auto">
              <a:xfrm>
                <a:off x="1023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1" name="Oval 2641"/>
              <p:cNvSpPr>
                <a:spLocks noChangeArrowheads="1"/>
              </p:cNvSpPr>
              <p:nvPr/>
            </p:nvSpPr>
            <p:spPr bwMode="auto">
              <a:xfrm>
                <a:off x="1023" y="15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2" name="Oval 2642"/>
              <p:cNvSpPr>
                <a:spLocks noChangeArrowheads="1"/>
              </p:cNvSpPr>
              <p:nvPr/>
            </p:nvSpPr>
            <p:spPr bwMode="auto">
              <a:xfrm>
                <a:off x="1023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3" name="Oval 2643"/>
              <p:cNvSpPr>
                <a:spLocks noChangeArrowheads="1"/>
              </p:cNvSpPr>
              <p:nvPr/>
            </p:nvSpPr>
            <p:spPr bwMode="auto">
              <a:xfrm>
                <a:off x="1026" y="172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4" name="Oval 2644"/>
              <p:cNvSpPr>
                <a:spLocks noChangeArrowheads="1"/>
              </p:cNvSpPr>
              <p:nvPr/>
            </p:nvSpPr>
            <p:spPr bwMode="auto">
              <a:xfrm>
                <a:off x="1026" y="24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5" name="Oval 2645"/>
              <p:cNvSpPr>
                <a:spLocks noChangeArrowheads="1"/>
              </p:cNvSpPr>
              <p:nvPr/>
            </p:nvSpPr>
            <p:spPr bwMode="auto">
              <a:xfrm>
                <a:off x="103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6" name="Oval 2646"/>
              <p:cNvSpPr>
                <a:spLocks noChangeArrowheads="1"/>
              </p:cNvSpPr>
              <p:nvPr/>
            </p:nvSpPr>
            <p:spPr bwMode="auto">
              <a:xfrm>
                <a:off x="103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7" name="Oval 2647"/>
              <p:cNvSpPr>
                <a:spLocks noChangeArrowheads="1"/>
              </p:cNvSpPr>
              <p:nvPr/>
            </p:nvSpPr>
            <p:spPr bwMode="auto">
              <a:xfrm>
                <a:off x="1030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8" name="Oval 2648"/>
              <p:cNvSpPr>
                <a:spLocks noChangeArrowheads="1"/>
              </p:cNvSpPr>
              <p:nvPr/>
            </p:nvSpPr>
            <p:spPr bwMode="auto">
              <a:xfrm>
                <a:off x="103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19" name="Oval 2649"/>
              <p:cNvSpPr>
                <a:spLocks noChangeArrowheads="1"/>
              </p:cNvSpPr>
              <p:nvPr/>
            </p:nvSpPr>
            <p:spPr bwMode="auto">
              <a:xfrm>
                <a:off x="103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0" name="Oval 2650"/>
              <p:cNvSpPr>
                <a:spLocks noChangeArrowheads="1"/>
              </p:cNvSpPr>
              <p:nvPr/>
            </p:nvSpPr>
            <p:spPr bwMode="auto">
              <a:xfrm>
                <a:off x="1030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1" name="Oval 2651"/>
              <p:cNvSpPr>
                <a:spLocks noChangeArrowheads="1"/>
              </p:cNvSpPr>
              <p:nvPr/>
            </p:nvSpPr>
            <p:spPr bwMode="auto">
              <a:xfrm>
                <a:off x="1030" y="17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2" name="Oval 2652"/>
              <p:cNvSpPr>
                <a:spLocks noChangeArrowheads="1"/>
              </p:cNvSpPr>
              <p:nvPr/>
            </p:nvSpPr>
            <p:spPr bwMode="auto">
              <a:xfrm>
                <a:off x="1030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3" name="Oval 2653"/>
              <p:cNvSpPr>
                <a:spLocks noChangeArrowheads="1"/>
              </p:cNvSpPr>
              <p:nvPr/>
            </p:nvSpPr>
            <p:spPr bwMode="auto">
              <a:xfrm>
                <a:off x="1030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4" name="Oval 2654"/>
              <p:cNvSpPr>
                <a:spLocks noChangeArrowheads="1"/>
              </p:cNvSpPr>
              <p:nvPr/>
            </p:nvSpPr>
            <p:spPr bwMode="auto">
              <a:xfrm>
                <a:off x="103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5" name="Oval 2655"/>
              <p:cNvSpPr>
                <a:spLocks noChangeArrowheads="1"/>
              </p:cNvSpPr>
              <p:nvPr/>
            </p:nvSpPr>
            <p:spPr bwMode="auto">
              <a:xfrm>
                <a:off x="1033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6" name="Oval 2656"/>
              <p:cNvSpPr>
                <a:spLocks noChangeArrowheads="1"/>
              </p:cNvSpPr>
              <p:nvPr/>
            </p:nvSpPr>
            <p:spPr bwMode="auto">
              <a:xfrm>
                <a:off x="1033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7" name="Oval 2657"/>
              <p:cNvSpPr>
                <a:spLocks noChangeArrowheads="1"/>
              </p:cNvSpPr>
              <p:nvPr/>
            </p:nvSpPr>
            <p:spPr bwMode="auto">
              <a:xfrm>
                <a:off x="1033" y="25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8" name="Oval 2658"/>
              <p:cNvSpPr>
                <a:spLocks noChangeArrowheads="1"/>
              </p:cNvSpPr>
              <p:nvPr/>
            </p:nvSpPr>
            <p:spPr bwMode="auto">
              <a:xfrm>
                <a:off x="10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29" name="Oval 2659"/>
              <p:cNvSpPr>
                <a:spLocks noChangeArrowheads="1"/>
              </p:cNvSpPr>
              <p:nvPr/>
            </p:nvSpPr>
            <p:spPr bwMode="auto">
              <a:xfrm>
                <a:off x="1037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0" name="Oval 2660"/>
              <p:cNvSpPr>
                <a:spLocks noChangeArrowheads="1"/>
              </p:cNvSpPr>
              <p:nvPr/>
            </p:nvSpPr>
            <p:spPr bwMode="auto">
              <a:xfrm>
                <a:off x="103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1" name="Oval 2661"/>
              <p:cNvSpPr>
                <a:spLocks noChangeArrowheads="1"/>
              </p:cNvSpPr>
              <p:nvPr/>
            </p:nvSpPr>
            <p:spPr bwMode="auto">
              <a:xfrm>
                <a:off x="103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2" name="Oval 2662"/>
              <p:cNvSpPr>
                <a:spLocks noChangeArrowheads="1"/>
              </p:cNvSpPr>
              <p:nvPr/>
            </p:nvSpPr>
            <p:spPr bwMode="auto">
              <a:xfrm>
                <a:off x="103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3" name="Oval 2663"/>
              <p:cNvSpPr>
                <a:spLocks noChangeArrowheads="1"/>
              </p:cNvSpPr>
              <p:nvPr/>
            </p:nvSpPr>
            <p:spPr bwMode="auto">
              <a:xfrm>
                <a:off x="1037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4" name="Oval 2664"/>
              <p:cNvSpPr>
                <a:spLocks noChangeArrowheads="1"/>
              </p:cNvSpPr>
              <p:nvPr/>
            </p:nvSpPr>
            <p:spPr bwMode="auto">
              <a:xfrm>
                <a:off x="103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5" name="Oval 2665"/>
              <p:cNvSpPr>
                <a:spLocks noChangeArrowheads="1"/>
              </p:cNvSpPr>
              <p:nvPr/>
            </p:nvSpPr>
            <p:spPr bwMode="auto">
              <a:xfrm>
                <a:off x="1037" y="22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836" name="Oval 2666"/>
              <p:cNvSpPr>
                <a:spLocks noChangeArrowheads="1"/>
              </p:cNvSpPr>
              <p:nvPr/>
            </p:nvSpPr>
            <p:spPr bwMode="auto">
              <a:xfrm>
                <a:off x="1040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1" name="Group 2868"/>
            <p:cNvGrpSpPr>
              <a:grpSpLocks/>
            </p:cNvGrpSpPr>
            <p:nvPr/>
          </p:nvGrpSpPr>
          <p:grpSpPr bwMode="auto">
            <a:xfrm>
              <a:off x="1040" y="987"/>
              <a:ext cx="112" cy="2594"/>
              <a:chOff x="1040" y="987"/>
              <a:chExt cx="112" cy="2594"/>
            </a:xfrm>
          </p:grpSpPr>
          <p:sp>
            <p:nvSpPr>
              <p:cNvPr id="10437" name="Oval 2668"/>
              <p:cNvSpPr>
                <a:spLocks noChangeArrowheads="1"/>
              </p:cNvSpPr>
              <p:nvPr/>
            </p:nvSpPr>
            <p:spPr bwMode="auto">
              <a:xfrm>
                <a:off x="104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8" name="Oval 2669"/>
              <p:cNvSpPr>
                <a:spLocks noChangeArrowheads="1"/>
              </p:cNvSpPr>
              <p:nvPr/>
            </p:nvSpPr>
            <p:spPr bwMode="auto">
              <a:xfrm>
                <a:off x="1040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9" name="Oval 2670"/>
              <p:cNvSpPr>
                <a:spLocks noChangeArrowheads="1"/>
              </p:cNvSpPr>
              <p:nvPr/>
            </p:nvSpPr>
            <p:spPr bwMode="auto">
              <a:xfrm>
                <a:off x="1040" y="25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0" name="Oval 2671"/>
              <p:cNvSpPr>
                <a:spLocks noChangeArrowheads="1"/>
              </p:cNvSpPr>
              <p:nvPr/>
            </p:nvSpPr>
            <p:spPr bwMode="auto">
              <a:xfrm>
                <a:off x="1040" y="17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1" name="Oval 2672"/>
              <p:cNvSpPr>
                <a:spLocks noChangeArrowheads="1"/>
              </p:cNvSpPr>
              <p:nvPr/>
            </p:nvSpPr>
            <p:spPr bwMode="auto">
              <a:xfrm>
                <a:off x="104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2" name="Oval 2673"/>
              <p:cNvSpPr>
                <a:spLocks noChangeArrowheads="1"/>
              </p:cNvSpPr>
              <p:nvPr/>
            </p:nvSpPr>
            <p:spPr bwMode="auto">
              <a:xfrm>
                <a:off x="1040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3" name="Oval 2674"/>
              <p:cNvSpPr>
                <a:spLocks noChangeArrowheads="1"/>
              </p:cNvSpPr>
              <p:nvPr/>
            </p:nvSpPr>
            <p:spPr bwMode="auto">
              <a:xfrm>
                <a:off x="1040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4" name="Oval 2675"/>
              <p:cNvSpPr>
                <a:spLocks noChangeArrowheads="1"/>
              </p:cNvSpPr>
              <p:nvPr/>
            </p:nvSpPr>
            <p:spPr bwMode="auto">
              <a:xfrm>
                <a:off x="1040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5" name="Oval 2676"/>
              <p:cNvSpPr>
                <a:spLocks noChangeArrowheads="1"/>
              </p:cNvSpPr>
              <p:nvPr/>
            </p:nvSpPr>
            <p:spPr bwMode="auto">
              <a:xfrm>
                <a:off x="1040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6" name="Oval 2677"/>
              <p:cNvSpPr>
                <a:spLocks noChangeArrowheads="1"/>
              </p:cNvSpPr>
              <p:nvPr/>
            </p:nvSpPr>
            <p:spPr bwMode="auto">
              <a:xfrm>
                <a:off x="1040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7" name="Oval 2678"/>
              <p:cNvSpPr>
                <a:spLocks noChangeArrowheads="1"/>
              </p:cNvSpPr>
              <p:nvPr/>
            </p:nvSpPr>
            <p:spPr bwMode="auto">
              <a:xfrm>
                <a:off x="1044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8" name="Oval 2679"/>
              <p:cNvSpPr>
                <a:spLocks noChangeArrowheads="1"/>
              </p:cNvSpPr>
              <p:nvPr/>
            </p:nvSpPr>
            <p:spPr bwMode="auto">
              <a:xfrm>
                <a:off x="1044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49" name="Oval 2680"/>
              <p:cNvSpPr>
                <a:spLocks noChangeArrowheads="1"/>
              </p:cNvSpPr>
              <p:nvPr/>
            </p:nvSpPr>
            <p:spPr bwMode="auto">
              <a:xfrm>
                <a:off x="1044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0" name="Oval 2681"/>
              <p:cNvSpPr>
                <a:spLocks noChangeArrowheads="1"/>
              </p:cNvSpPr>
              <p:nvPr/>
            </p:nvSpPr>
            <p:spPr bwMode="auto">
              <a:xfrm>
                <a:off x="1044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1" name="Oval 2682"/>
              <p:cNvSpPr>
                <a:spLocks noChangeArrowheads="1"/>
              </p:cNvSpPr>
              <p:nvPr/>
            </p:nvSpPr>
            <p:spPr bwMode="auto">
              <a:xfrm>
                <a:off x="1044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2" name="Oval 2683"/>
              <p:cNvSpPr>
                <a:spLocks noChangeArrowheads="1"/>
              </p:cNvSpPr>
              <p:nvPr/>
            </p:nvSpPr>
            <p:spPr bwMode="auto">
              <a:xfrm>
                <a:off x="1044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3" name="Oval 2684"/>
              <p:cNvSpPr>
                <a:spLocks noChangeArrowheads="1"/>
              </p:cNvSpPr>
              <p:nvPr/>
            </p:nvSpPr>
            <p:spPr bwMode="auto">
              <a:xfrm>
                <a:off x="1044" y="22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4" name="Oval 2685"/>
              <p:cNvSpPr>
                <a:spLocks noChangeArrowheads="1"/>
              </p:cNvSpPr>
              <p:nvPr/>
            </p:nvSpPr>
            <p:spPr bwMode="auto">
              <a:xfrm>
                <a:off x="1044" y="34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5" name="Oval 2686"/>
              <p:cNvSpPr>
                <a:spLocks noChangeArrowheads="1"/>
              </p:cNvSpPr>
              <p:nvPr/>
            </p:nvSpPr>
            <p:spPr bwMode="auto">
              <a:xfrm>
                <a:off x="1047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6" name="Oval 2687"/>
              <p:cNvSpPr>
                <a:spLocks noChangeArrowheads="1"/>
              </p:cNvSpPr>
              <p:nvPr/>
            </p:nvSpPr>
            <p:spPr bwMode="auto">
              <a:xfrm>
                <a:off x="1047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7" name="Oval 2688"/>
              <p:cNvSpPr>
                <a:spLocks noChangeArrowheads="1"/>
              </p:cNvSpPr>
              <p:nvPr/>
            </p:nvSpPr>
            <p:spPr bwMode="auto">
              <a:xfrm>
                <a:off x="1047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8" name="Oval 2689"/>
              <p:cNvSpPr>
                <a:spLocks noChangeArrowheads="1"/>
              </p:cNvSpPr>
              <p:nvPr/>
            </p:nvSpPr>
            <p:spPr bwMode="auto">
              <a:xfrm>
                <a:off x="104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59" name="Oval 2690"/>
              <p:cNvSpPr>
                <a:spLocks noChangeArrowheads="1"/>
              </p:cNvSpPr>
              <p:nvPr/>
            </p:nvSpPr>
            <p:spPr bwMode="auto">
              <a:xfrm>
                <a:off x="1047" y="15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0" name="Oval 2691"/>
              <p:cNvSpPr>
                <a:spLocks noChangeArrowheads="1"/>
              </p:cNvSpPr>
              <p:nvPr/>
            </p:nvSpPr>
            <p:spPr bwMode="auto">
              <a:xfrm>
                <a:off x="1047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1" name="Oval 2692"/>
              <p:cNvSpPr>
                <a:spLocks noChangeArrowheads="1"/>
              </p:cNvSpPr>
              <p:nvPr/>
            </p:nvSpPr>
            <p:spPr bwMode="auto">
              <a:xfrm>
                <a:off x="104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2" name="Oval 2693"/>
              <p:cNvSpPr>
                <a:spLocks noChangeArrowheads="1"/>
              </p:cNvSpPr>
              <p:nvPr/>
            </p:nvSpPr>
            <p:spPr bwMode="auto">
              <a:xfrm>
                <a:off x="1047" y="20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3" name="Oval 2694"/>
              <p:cNvSpPr>
                <a:spLocks noChangeArrowheads="1"/>
              </p:cNvSpPr>
              <p:nvPr/>
            </p:nvSpPr>
            <p:spPr bwMode="auto">
              <a:xfrm>
                <a:off x="1047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4" name="Oval 2695"/>
              <p:cNvSpPr>
                <a:spLocks noChangeArrowheads="1"/>
              </p:cNvSpPr>
              <p:nvPr/>
            </p:nvSpPr>
            <p:spPr bwMode="auto">
              <a:xfrm>
                <a:off x="10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5" name="Oval 2696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6" name="Oval 2697"/>
              <p:cNvSpPr>
                <a:spLocks noChangeArrowheads="1"/>
              </p:cNvSpPr>
              <p:nvPr/>
            </p:nvSpPr>
            <p:spPr bwMode="auto">
              <a:xfrm>
                <a:off x="1051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7" name="Oval 2698"/>
              <p:cNvSpPr>
                <a:spLocks noChangeArrowheads="1"/>
              </p:cNvSpPr>
              <p:nvPr/>
            </p:nvSpPr>
            <p:spPr bwMode="auto">
              <a:xfrm>
                <a:off x="105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8" name="Oval 2699"/>
              <p:cNvSpPr>
                <a:spLocks noChangeArrowheads="1"/>
              </p:cNvSpPr>
              <p:nvPr/>
            </p:nvSpPr>
            <p:spPr bwMode="auto">
              <a:xfrm>
                <a:off x="1051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69" name="Oval 2700"/>
              <p:cNvSpPr>
                <a:spLocks noChangeArrowheads="1"/>
              </p:cNvSpPr>
              <p:nvPr/>
            </p:nvSpPr>
            <p:spPr bwMode="auto">
              <a:xfrm>
                <a:off x="1051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0" name="Oval 2701"/>
              <p:cNvSpPr>
                <a:spLocks noChangeArrowheads="1"/>
              </p:cNvSpPr>
              <p:nvPr/>
            </p:nvSpPr>
            <p:spPr bwMode="auto">
              <a:xfrm>
                <a:off x="1051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1" name="Oval 2702"/>
              <p:cNvSpPr>
                <a:spLocks noChangeArrowheads="1"/>
              </p:cNvSpPr>
              <p:nvPr/>
            </p:nvSpPr>
            <p:spPr bwMode="auto">
              <a:xfrm>
                <a:off x="105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2" name="Oval 2703"/>
              <p:cNvSpPr>
                <a:spLocks noChangeArrowheads="1"/>
              </p:cNvSpPr>
              <p:nvPr/>
            </p:nvSpPr>
            <p:spPr bwMode="auto">
              <a:xfrm>
                <a:off x="105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3" name="Oval 2704"/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4" name="Oval 2705"/>
              <p:cNvSpPr>
                <a:spLocks noChangeArrowheads="1"/>
              </p:cNvSpPr>
              <p:nvPr/>
            </p:nvSpPr>
            <p:spPr bwMode="auto">
              <a:xfrm>
                <a:off x="1054" y="27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5" name="Oval 2706"/>
              <p:cNvSpPr>
                <a:spLocks noChangeArrowheads="1"/>
              </p:cNvSpPr>
              <p:nvPr/>
            </p:nvSpPr>
            <p:spPr bwMode="auto">
              <a:xfrm>
                <a:off x="1054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6" name="Oval 2707"/>
              <p:cNvSpPr>
                <a:spLocks noChangeArrowheads="1"/>
              </p:cNvSpPr>
              <p:nvPr/>
            </p:nvSpPr>
            <p:spPr bwMode="auto">
              <a:xfrm>
                <a:off x="1054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7" name="Oval 2708"/>
              <p:cNvSpPr>
                <a:spLocks noChangeArrowheads="1"/>
              </p:cNvSpPr>
              <p:nvPr/>
            </p:nvSpPr>
            <p:spPr bwMode="auto">
              <a:xfrm>
                <a:off x="105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8" name="Oval 2709"/>
              <p:cNvSpPr>
                <a:spLocks noChangeArrowheads="1"/>
              </p:cNvSpPr>
              <p:nvPr/>
            </p:nvSpPr>
            <p:spPr bwMode="auto">
              <a:xfrm>
                <a:off x="1058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79" name="Oval 2710"/>
              <p:cNvSpPr>
                <a:spLocks noChangeArrowheads="1"/>
              </p:cNvSpPr>
              <p:nvPr/>
            </p:nvSpPr>
            <p:spPr bwMode="auto">
              <a:xfrm>
                <a:off x="1058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0" name="Oval 2711"/>
              <p:cNvSpPr>
                <a:spLocks noChangeArrowheads="1"/>
              </p:cNvSpPr>
              <p:nvPr/>
            </p:nvSpPr>
            <p:spPr bwMode="auto">
              <a:xfrm>
                <a:off x="1058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1" name="Oval 2712"/>
              <p:cNvSpPr>
                <a:spLocks noChangeArrowheads="1"/>
              </p:cNvSpPr>
              <p:nvPr/>
            </p:nvSpPr>
            <p:spPr bwMode="auto">
              <a:xfrm>
                <a:off x="105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2" name="Oval 2713"/>
              <p:cNvSpPr>
                <a:spLocks noChangeArrowheads="1"/>
              </p:cNvSpPr>
              <p:nvPr/>
            </p:nvSpPr>
            <p:spPr bwMode="auto">
              <a:xfrm>
                <a:off x="1058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3" name="Oval 2714"/>
              <p:cNvSpPr>
                <a:spLocks noChangeArrowheads="1"/>
              </p:cNvSpPr>
              <p:nvPr/>
            </p:nvSpPr>
            <p:spPr bwMode="auto">
              <a:xfrm>
                <a:off x="1058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4" name="Oval 2715"/>
              <p:cNvSpPr>
                <a:spLocks noChangeArrowheads="1"/>
              </p:cNvSpPr>
              <p:nvPr/>
            </p:nvSpPr>
            <p:spPr bwMode="auto">
              <a:xfrm>
                <a:off x="1058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5" name="Oval 2716"/>
              <p:cNvSpPr>
                <a:spLocks noChangeArrowheads="1"/>
              </p:cNvSpPr>
              <p:nvPr/>
            </p:nvSpPr>
            <p:spPr bwMode="auto">
              <a:xfrm>
                <a:off x="105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6" name="Oval 2717"/>
              <p:cNvSpPr>
                <a:spLocks noChangeArrowheads="1"/>
              </p:cNvSpPr>
              <p:nvPr/>
            </p:nvSpPr>
            <p:spPr bwMode="auto">
              <a:xfrm>
                <a:off x="1061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7" name="Oval 2718"/>
              <p:cNvSpPr>
                <a:spLocks noChangeArrowheads="1"/>
              </p:cNvSpPr>
              <p:nvPr/>
            </p:nvSpPr>
            <p:spPr bwMode="auto">
              <a:xfrm>
                <a:off x="1061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8" name="Oval 2719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89" name="Oval 2720"/>
              <p:cNvSpPr>
                <a:spLocks noChangeArrowheads="1"/>
              </p:cNvSpPr>
              <p:nvPr/>
            </p:nvSpPr>
            <p:spPr bwMode="auto">
              <a:xfrm>
                <a:off x="106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0" name="Oval 2721"/>
              <p:cNvSpPr>
                <a:spLocks noChangeArrowheads="1"/>
              </p:cNvSpPr>
              <p:nvPr/>
            </p:nvSpPr>
            <p:spPr bwMode="auto">
              <a:xfrm>
                <a:off x="1061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1" name="Oval 2722"/>
              <p:cNvSpPr>
                <a:spLocks noChangeArrowheads="1"/>
              </p:cNvSpPr>
              <p:nvPr/>
            </p:nvSpPr>
            <p:spPr bwMode="auto">
              <a:xfrm>
                <a:off x="1061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2" name="Oval 2723"/>
              <p:cNvSpPr>
                <a:spLocks noChangeArrowheads="1"/>
              </p:cNvSpPr>
              <p:nvPr/>
            </p:nvSpPr>
            <p:spPr bwMode="auto">
              <a:xfrm>
                <a:off x="1061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3" name="Oval 2724"/>
              <p:cNvSpPr>
                <a:spLocks noChangeArrowheads="1"/>
              </p:cNvSpPr>
              <p:nvPr/>
            </p:nvSpPr>
            <p:spPr bwMode="auto">
              <a:xfrm>
                <a:off x="106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4" name="Oval 2725"/>
              <p:cNvSpPr>
                <a:spLocks noChangeArrowheads="1"/>
              </p:cNvSpPr>
              <p:nvPr/>
            </p:nvSpPr>
            <p:spPr bwMode="auto">
              <a:xfrm>
                <a:off x="106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5" name="Oval 2726"/>
              <p:cNvSpPr>
                <a:spLocks noChangeArrowheads="1"/>
              </p:cNvSpPr>
              <p:nvPr/>
            </p:nvSpPr>
            <p:spPr bwMode="auto">
              <a:xfrm>
                <a:off x="1065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6" name="Oval 2727"/>
              <p:cNvSpPr>
                <a:spLocks noChangeArrowheads="1"/>
              </p:cNvSpPr>
              <p:nvPr/>
            </p:nvSpPr>
            <p:spPr bwMode="auto">
              <a:xfrm>
                <a:off x="1065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7" name="Oval 2728"/>
              <p:cNvSpPr>
                <a:spLocks noChangeArrowheads="1"/>
              </p:cNvSpPr>
              <p:nvPr/>
            </p:nvSpPr>
            <p:spPr bwMode="auto">
              <a:xfrm>
                <a:off x="1065" y="16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8" name="Oval 2729"/>
              <p:cNvSpPr>
                <a:spLocks noChangeArrowheads="1"/>
              </p:cNvSpPr>
              <p:nvPr/>
            </p:nvSpPr>
            <p:spPr bwMode="auto">
              <a:xfrm>
                <a:off x="106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99" name="Oval 2730"/>
              <p:cNvSpPr>
                <a:spLocks noChangeArrowheads="1"/>
              </p:cNvSpPr>
              <p:nvPr/>
            </p:nvSpPr>
            <p:spPr bwMode="auto">
              <a:xfrm>
                <a:off x="106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0" name="Oval 2731"/>
              <p:cNvSpPr>
                <a:spLocks noChangeArrowheads="1"/>
              </p:cNvSpPr>
              <p:nvPr/>
            </p:nvSpPr>
            <p:spPr bwMode="auto">
              <a:xfrm>
                <a:off x="1065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1" name="Oval 2732"/>
              <p:cNvSpPr>
                <a:spLocks noChangeArrowheads="1"/>
              </p:cNvSpPr>
              <p:nvPr/>
            </p:nvSpPr>
            <p:spPr bwMode="auto">
              <a:xfrm>
                <a:off x="1068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2" name="Oval 2733"/>
              <p:cNvSpPr>
                <a:spLocks noChangeArrowheads="1"/>
              </p:cNvSpPr>
              <p:nvPr/>
            </p:nvSpPr>
            <p:spPr bwMode="auto">
              <a:xfrm>
                <a:off x="1068" y="21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3" name="Oval 2734"/>
              <p:cNvSpPr>
                <a:spLocks noChangeArrowheads="1"/>
              </p:cNvSpPr>
              <p:nvPr/>
            </p:nvSpPr>
            <p:spPr bwMode="auto">
              <a:xfrm>
                <a:off x="1068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4" name="Oval 2735"/>
              <p:cNvSpPr>
                <a:spLocks noChangeArrowheads="1"/>
              </p:cNvSpPr>
              <p:nvPr/>
            </p:nvSpPr>
            <p:spPr bwMode="auto">
              <a:xfrm>
                <a:off x="1068" y="21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5" name="Oval 2736"/>
              <p:cNvSpPr>
                <a:spLocks noChangeArrowheads="1"/>
              </p:cNvSpPr>
              <p:nvPr/>
            </p:nvSpPr>
            <p:spPr bwMode="auto">
              <a:xfrm>
                <a:off x="1068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6" name="Oval 2737"/>
              <p:cNvSpPr>
                <a:spLocks noChangeArrowheads="1"/>
              </p:cNvSpPr>
              <p:nvPr/>
            </p:nvSpPr>
            <p:spPr bwMode="auto">
              <a:xfrm>
                <a:off x="1072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7" name="Oval 2738"/>
              <p:cNvSpPr>
                <a:spLocks noChangeArrowheads="1"/>
              </p:cNvSpPr>
              <p:nvPr/>
            </p:nvSpPr>
            <p:spPr bwMode="auto">
              <a:xfrm>
                <a:off x="107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8" name="Oval 2739"/>
              <p:cNvSpPr>
                <a:spLocks noChangeArrowheads="1"/>
              </p:cNvSpPr>
              <p:nvPr/>
            </p:nvSpPr>
            <p:spPr bwMode="auto">
              <a:xfrm>
                <a:off x="1072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09" name="Oval 2740"/>
              <p:cNvSpPr>
                <a:spLocks noChangeArrowheads="1"/>
              </p:cNvSpPr>
              <p:nvPr/>
            </p:nvSpPr>
            <p:spPr bwMode="auto">
              <a:xfrm>
                <a:off x="1072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0" name="Oval 2741"/>
              <p:cNvSpPr>
                <a:spLocks noChangeArrowheads="1"/>
              </p:cNvSpPr>
              <p:nvPr/>
            </p:nvSpPr>
            <p:spPr bwMode="auto">
              <a:xfrm>
                <a:off x="1072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1" name="Oval 2742"/>
              <p:cNvSpPr>
                <a:spLocks noChangeArrowheads="1"/>
              </p:cNvSpPr>
              <p:nvPr/>
            </p:nvSpPr>
            <p:spPr bwMode="auto">
              <a:xfrm>
                <a:off x="1072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2" name="Oval 2743"/>
              <p:cNvSpPr>
                <a:spLocks noChangeArrowheads="1"/>
              </p:cNvSpPr>
              <p:nvPr/>
            </p:nvSpPr>
            <p:spPr bwMode="auto">
              <a:xfrm>
                <a:off x="1072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3" name="Oval 2744"/>
              <p:cNvSpPr>
                <a:spLocks noChangeArrowheads="1"/>
              </p:cNvSpPr>
              <p:nvPr/>
            </p:nvSpPr>
            <p:spPr bwMode="auto">
              <a:xfrm>
                <a:off x="1075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4" name="Oval 2745"/>
              <p:cNvSpPr>
                <a:spLocks noChangeArrowheads="1"/>
              </p:cNvSpPr>
              <p:nvPr/>
            </p:nvSpPr>
            <p:spPr bwMode="auto">
              <a:xfrm>
                <a:off x="107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5" name="Oval 2746"/>
              <p:cNvSpPr>
                <a:spLocks noChangeArrowheads="1"/>
              </p:cNvSpPr>
              <p:nvPr/>
            </p:nvSpPr>
            <p:spPr bwMode="auto">
              <a:xfrm>
                <a:off x="107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6" name="Oval 2747"/>
              <p:cNvSpPr>
                <a:spLocks noChangeArrowheads="1"/>
              </p:cNvSpPr>
              <p:nvPr/>
            </p:nvSpPr>
            <p:spPr bwMode="auto">
              <a:xfrm>
                <a:off x="1075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7" name="Oval 2748"/>
              <p:cNvSpPr>
                <a:spLocks noChangeArrowheads="1"/>
              </p:cNvSpPr>
              <p:nvPr/>
            </p:nvSpPr>
            <p:spPr bwMode="auto">
              <a:xfrm>
                <a:off x="107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8" name="Oval 2749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19" name="Oval 2750"/>
              <p:cNvSpPr>
                <a:spLocks noChangeArrowheads="1"/>
              </p:cNvSpPr>
              <p:nvPr/>
            </p:nvSpPr>
            <p:spPr bwMode="auto">
              <a:xfrm>
                <a:off x="1079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0" name="Oval 2751"/>
              <p:cNvSpPr>
                <a:spLocks noChangeArrowheads="1"/>
              </p:cNvSpPr>
              <p:nvPr/>
            </p:nvSpPr>
            <p:spPr bwMode="auto">
              <a:xfrm>
                <a:off x="1079" y="26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1" name="Oval 2752"/>
              <p:cNvSpPr>
                <a:spLocks noChangeArrowheads="1"/>
              </p:cNvSpPr>
              <p:nvPr/>
            </p:nvSpPr>
            <p:spPr bwMode="auto">
              <a:xfrm>
                <a:off x="1079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2" name="Oval 2753"/>
              <p:cNvSpPr>
                <a:spLocks noChangeArrowheads="1"/>
              </p:cNvSpPr>
              <p:nvPr/>
            </p:nvSpPr>
            <p:spPr bwMode="auto">
              <a:xfrm>
                <a:off x="1079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3" name="Oval 2754"/>
              <p:cNvSpPr>
                <a:spLocks noChangeArrowheads="1"/>
              </p:cNvSpPr>
              <p:nvPr/>
            </p:nvSpPr>
            <p:spPr bwMode="auto">
              <a:xfrm>
                <a:off x="1082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4" name="Oval 2755"/>
              <p:cNvSpPr>
                <a:spLocks noChangeArrowheads="1"/>
              </p:cNvSpPr>
              <p:nvPr/>
            </p:nvSpPr>
            <p:spPr bwMode="auto">
              <a:xfrm>
                <a:off x="108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5" name="Oval 2756"/>
              <p:cNvSpPr>
                <a:spLocks noChangeArrowheads="1"/>
              </p:cNvSpPr>
              <p:nvPr/>
            </p:nvSpPr>
            <p:spPr bwMode="auto">
              <a:xfrm>
                <a:off x="108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6" name="Oval 2757"/>
              <p:cNvSpPr>
                <a:spLocks noChangeArrowheads="1"/>
              </p:cNvSpPr>
              <p:nvPr/>
            </p:nvSpPr>
            <p:spPr bwMode="auto">
              <a:xfrm>
                <a:off x="10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7" name="Oval 2758"/>
              <p:cNvSpPr>
                <a:spLocks noChangeArrowheads="1"/>
              </p:cNvSpPr>
              <p:nvPr/>
            </p:nvSpPr>
            <p:spPr bwMode="auto">
              <a:xfrm>
                <a:off x="1082" y="25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8" name="Oval 2759"/>
              <p:cNvSpPr>
                <a:spLocks noChangeArrowheads="1"/>
              </p:cNvSpPr>
              <p:nvPr/>
            </p:nvSpPr>
            <p:spPr bwMode="auto">
              <a:xfrm>
                <a:off x="1086" y="23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29" name="Oval 2760"/>
              <p:cNvSpPr>
                <a:spLocks noChangeArrowheads="1"/>
              </p:cNvSpPr>
              <p:nvPr/>
            </p:nvSpPr>
            <p:spPr bwMode="auto">
              <a:xfrm>
                <a:off x="108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0" name="Oval 2761"/>
              <p:cNvSpPr>
                <a:spLocks noChangeArrowheads="1"/>
              </p:cNvSpPr>
              <p:nvPr/>
            </p:nvSpPr>
            <p:spPr bwMode="auto">
              <a:xfrm>
                <a:off x="108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1" name="Oval 2762"/>
              <p:cNvSpPr>
                <a:spLocks noChangeArrowheads="1"/>
              </p:cNvSpPr>
              <p:nvPr/>
            </p:nvSpPr>
            <p:spPr bwMode="auto">
              <a:xfrm>
                <a:off x="108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2" name="Oval 2763"/>
              <p:cNvSpPr>
                <a:spLocks noChangeArrowheads="1"/>
              </p:cNvSpPr>
              <p:nvPr/>
            </p:nvSpPr>
            <p:spPr bwMode="auto">
              <a:xfrm>
                <a:off x="1086" y="22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3" name="Oval 2764"/>
              <p:cNvSpPr>
                <a:spLocks noChangeArrowheads="1"/>
              </p:cNvSpPr>
              <p:nvPr/>
            </p:nvSpPr>
            <p:spPr bwMode="auto">
              <a:xfrm>
                <a:off x="1086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4" name="Oval 2765"/>
              <p:cNvSpPr>
                <a:spLocks noChangeArrowheads="1"/>
              </p:cNvSpPr>
              <p:nvPr/>
            </p:nvSpPr>
            <p:spPr bwMode="auto">
              <a:xfrm>
                <a:off x="1086" y="27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5" name="Oval 2766"/>
              <p:cNvSpPr>
                <a:spLocks noChangeArrowheads="1"/>
              </p:cNvSpPr>
              <p:nvPr/>
            </p:nvSpPr>
            <p:spPr bwMode="auto">
              <a:xfrm>
                <a:off x="1086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6" name="Oval 2767"/>
              <p:cNvSpPr>
                <a:spLocks noChangeArrowheads="1"/>
              </p:cNvSpPr>
              <p:nvPr/>
            </p:nvSpPr>
            <p:spPr bwMode="auto">
              <a:xfrm>
                <a:off x="1086" y="28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7" name="Oval 2768"/>
              <p:cNvSpPr>
                <a:spLocks noChangeArrowheads="1"/>
              </p:cNvSpPr>
              <p:nvPr/>
            </p:nvSpPr>
            <p:spPr bwMode="auto">
              <a:xfrm>
                <a:off x="1086" y="25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8" name="Oval 2769"/>
              <p:cNvSpPr>
                <a:spLocks noChangeArrowheads="1"/>
              </p:cNvSpPr>
              <p:nvPr/>
            </p:nvSpPr>
            <p:spPr bwMode="auto">
              <a:xfrm>
                <a:off x="1086" y="19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39" name="Oval 2770"/>
              <p:cNvSpPr>
                <a:spLocks noChangeArrowheads="1"/>
              </p:cNvSpPr>
              <p:nvPr/>
            </p:nvSpPr>
            <p:spPr bwMode="auto">
              <a:xfrm>
                <a:off x="1089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0" name="Oval 2771"/>
              <p:cNvSpPr>
                <a:spLocks noChangeArrowheads="1"/>
              </p:cNvSpPr>
              <p:nvPr/>
            </p:nvSpPr>
            <p:spPr bwMode="auto">
              <a:xfrm>
                <a:off x="1089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1" name="Oval 2772"/>
              <p:cNvSpPr>
                <a:spLocks noChangeArrowheads="1"/>
              </p:cNvSpPr>
              <p:nvPr/>
            </p:nvSpPr>
            <p:spPr bwMode="auto">
              <a:xfrm>
                <a:off x="1089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2" name="Oval 2773"/>
              <p:cNvSpPr>
                <a:spLocks noChangeArrowheads="1"/>
              </p:cNvSpPr>
              <p:nvPr/>
            </p:nvSpPr>
            <p:spPr bwMode="auto">
              <a:xfrm>
                <a:off x="109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3" name="Oval 2774"/>
              <p:cNvSpPr>
                <a:spLocks noChangeArrowheads="1"/>
              </p:cNvSpPr>
              <p:nvPr/>
            </p:nvSpPr>
            <p:spPr bwMode="auto">
              <a:xfrm>
                <a:off x="109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4" name="Oval 2775"/>
              <p:cNvSpPr>
                <a:spLocks noChangeArrowheads="1"/>
              </p:cNvSpPr>
              <p:nvPr/>
            </p:nvSpPr>
            <p:spPr bwMode="auto">
              <a:xfrm>
                <a:off x="109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5" name="Oval 2776"/>
              <p:cNvSpPr>
                <a:spLocks noChangeArrowheads="1"/>
              </p:cNvSpPr>
              <p:nvPr/>
            </p:nvSpPr>
            <p:spPr bwMode="auto">
              <a:xfrm>
                <a:off x="1093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6" name="Oval 2777"/>
              <p:cNvSpPr>
                <a:spLocks noChangeArrowheads="1"/>
              </p:cNvSpPr>
              <p:nvPr/>
            </p:nvSpPr>
            <p:spPr bwMode="auto">
              <a:xfrm>
                <a:off x="109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7" name="Oval 2778"/>
              <p:cNvSpPr>
                <a:spLocks noChangeArrowheads="1"/>
              </p:cNvSpPr>
              <p:nvPr/>
            </p:nvSpPr>
            <p:spPr bwMode="auto">
              <a:xfrm>
                <a:off x="1093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8" name="Oval 2779"/>
              <p:cNvSpPr>
                <a:spLocks noChangeArrowheads="1"/>
              </p:cNvSpPr>
              <p:nvPr/>
            </p:nvSpPr>
            <p:spPr bwMode="auto">
              <a:xfrm>
                <a:off x="1093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49" name="Oval 2780"/>
              <p:cNvSpPr>
                <a:spLocks noChangeArrowheads="1"/>
              </p:cNvSpPr>
              <p:nvPr/>
            </p:nvSpPr>
            <p:spPr bwMode="auto">
              <a:xfrm>
                <a:off x="1096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0" name="Oval 2781"/>
              <p:cNvSpPr>
                <a:spLocks noChangeArrowheads="1"/>
              </p:cNvSpPr>
              <p:nvPr/>
            </p:nvSpPr>
            <p:spPr bwMode="auto">
              <a:xfrm>
                <a:off x="1096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1" name="Oval 2782"/>
              <p:cNvSpPr>
                <a:spLocks noChangeArrowheads="1"/>
              </p:cNvSpPr>
              <p:nvPr/>
            </p:nvSpPr>
            <p:spPr bwMode="auto">
              <a:xfrm>
                <a:off x="1096" y="26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2" name="Oval 2783"/>
              <p:cNvSpPr>
                <a:spLocks noChangeArrowheads="1"/>
              </p:cNvSpPr>
              <p:nvPr/>
            </p:nvSpPr>
            <p:spPr bwMode="auto">
              <a:xfrm>
                <a:off x="109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3" name="Oval 2784"/>
              <p:cNvSpPr>
                <a:spLocks noChangeArrowheads="1"/>
              </p:cNvSpPr>
              <p:nvPr/>
            </p:nvSpPr>
            <p:spPr bwMode="auto">
              <a:xfrm>
                <a:off x="1096" y="22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4" name="Oval 2785"/>
              <p:cNvSpPr>
                <a:spLocks noChangeArrowheads="1"/>
              </p:cNvSpPr>
              <p:nvPr/>
            </p:nvSpPr>
            <p:spPr bwMode="auto">
              <a:xfrm>
                <a:off x="109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5" name="Oval 2786"/>
              <p:cNvSpPr>
                <a:spLocks noChangeArrowheads="1"/>
              </p:cNvSpPr>
              <p:nvPr/>
            </p:nvSpPr>
            <p:spPr bwMode="auto">
              <a:xfrm>
                <a:off x="1096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6" name="Oval 2787"/>
              <p:cNvSpPr>
                <a:spLocks noChangeArrowheads="1"/>
              </p:cNvSpPr>
              <p:nvPr/>
            </p:nvSpPr>
            <p:spPr bwMode="auto">
              <a:xfrm>
                <a:off x="1096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7" name="Oval 2788"/>
              <p:cNvSpPr>
                <a:spLocks noChangeArrowheads="1"/>
              </p:cNvSpPr>
              <p:nvPr/>
            </p:nvSpPr>
            <p:spPr bwMode="auto">
              <a:xfrm>
                <a:off x="1096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8" name="Oval 2789"/>
              <p:cNvSpPr>
                <a:spLocks noChangeArrowheads="1"/>
              </p:cNvSpPr>
              <p:nvPr/>
            </p:nvSpPr>
            <p:spPr bwMode="auto">
              <a:xfrm>
                <a:off x="1096" y="26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59" name="Oval 2790"/>
              <p:cNvSpPr>
                <a:spLocks noChangeArrowheads="1"/>
              </p:cNvSpPr>
              <p:nvPr/>
            </p:nvSpPr>
            <p:spPr bwMode="auto">
              <a:xfrm>
                <a:off x="1100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0" name="Oval 2791"/>
              <p:cNvSpPr>
                <a:spLocks noChangeArrowheads="1"/>
              </p:cNvSpPr>
              <p:nvPr/>
            </p:nvSpPr>
            <p:spPr bwMode="auto">
              <a:xfrm>
                <a:off x="1100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1" name="Oval 2792"/>
              <p:cNvSpPr>
                <a:spLocks noChangeArrowheads="1"/>
              </p:cNvSpPr>
              <p:nvPr/>
            </p:nvSpPr>
            <p:spPr bwMode="auto">
              <a:xfrm>
                <a:off x="110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2" name="Oval 2793"/>
              <p:cNvSpPr>
                <a:spLocks noChangeArrowheads="1"/>
              </p:cNvSpPr>
              <p:nvPr/>
            </p:nvSpPr>
            <p:spPr bwMode="auto">
              <a:xfrm>
                <a:off x="1100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3" name="Oval 2794"/>
              <p:cNvSpPr>
                <a:spLocks noChangeArrowheads="1"/>
              </p:cNvSpPr>
              <p:nvPr/>
            </p:nvSpPr>
            <p:spPr bwMode="auto">
              <a:xfrm>
                <a:off x="1100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4" name="Oval 2795"/>
              <p:cNvSpPr>
                <a:spLocks noChangeArrowheads="1"/>
              </p:cNvSpPr>
              <p:nvPr/>
            </p:nvSpPr>
            <p:spPr bwMode="auto">
              <a:xfrm>
                <a:off x="110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5" name="Oval 2796"/>
              <p:cNvSpPr>
                <a:spLocks noChangeArrowheads="1"/>
              </p:cNvSpPr>
              <p:nvPr/>
            </p:nvSpPr>
            <p:spPr bwMode="auto">
              <a:xfrm>
                <a:off x="1100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6" name="Oval 2797"/>
              <p:cNvSpPr>
                <a:spLocks noChangeArrowheads="1"/>
              </p:cNvSpPr>
              <p:nvPr/>
            </p:nvSpPr>
            <p:spPr bwMode="auto">
              <a:xfrm>
                <a:off x="1100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7" name="Oval 2798"/>
              <p:cNvSpPr>
                <a:spLocks noChangeArrowheads="1"/>
              </p:cNvSpPr>
              <p:nvPr/>
            </p:nvSpPr>
            <p:spPr bwMode="auto">
              <a:xfrm>
                <a:off x="1100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8" name="Oval 2799"/>
              <p:cNvSpPr>
                <a:spLocks noChangeArrowheads="1"/>
              </p:cNvSpPr>
              <p:nvPr/>
            </p:nvSpPr>
            <p:spPr bwMode="auto">
              <a:xfrm>
                <a:off x="110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69" name="Oval 2800"/>
              <p:cNvSpPr>
                <a:spLocks noChangeArrowheads="1"/>
              </p:cNvSpPr>
              <p:nvPr/>
            </p:nvSpPr>
            <p:spPr bwMode="auto">
              <a:xfrm>
                <a:off x="110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0" name="Oval 2801"/>
              <p:cNvSpPr>
                <a:spLocks noChangeArrowheads="1"/>
              </p:cNvSpPr>
              <p:nvPr/>
            </p:nvSpPr>
            <p:spPr bwMode="auto">
              <a:xfrm>
                <a:off x="1100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1" name="Oval 2802"/>
              <p:cNvSpPr>
                <a:spLocks noChangeArrowheads="1"/>
              </p:cNvSpPr>
              <p:nvPr/>
            </p:nvSpPr>
            <p:spPr bwMode="auto">
              <a:xfrm>
                <a:off x="1103" y="24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2" name="Oval 2803"/>
              <p:cNvSpPr>
                <a:spLocks noChangeArrowheads="1"/>
              </p:cNvSpPr>
              <p:nvPr/>
            </p:nvSpPr>
            <p:spPr bwMode="auto">
              <a:xfrm>
                <a:off x="110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3" name="Oval 2804"/>
              <p:cNvSpPr>
                <a:spLocks noChangeArrowheads="1"/>
              </p:cNvSpPr>
              <p:nvPr/>
            </p:nvSpPr>
            <p:spPr bwMode="auto">
              <a:xfrm>
                <a:off x="1103" y="22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4" name="Oval 2805"/>
              <p:cNvSpPr>
                <a:spLocks noChangeArrowheads="1"/>
              </p:cNvSpPr>
              <p:nvPr/>
            </p:nvSpPr>
            <p:spPr bwMode="auto">
              <a:xfrm>
                <a:off x="1103" y="25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5" name="Oval 2806"/>
              <p:cNvSpPr>
                <a:spLocks noChangeArrowheads="1"/>
              </p:cNvSpPr>
              <p:nvPr/>
            </p:nvSpPr>
            <p:spPr bwMode="auto">
              <a:xfrm>
                <a:off x="1103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6" name="Oval 2807"/>
              <p:cNvSpPr>
                <a:spLocks noChangeArrowheads="1"/>
              </p:cNvSpPr>
              <p:nvPr/>
            </p:nvSpPr>
            <p:spPr bwMode="auto">
              <a:xfrm>
                <a:off x="1103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7" name="Oval 2808"/>
              <p:cNvSpPr>
                <a:spLocks noChangeArrowheads="1"/>
              </p:cNvSpPr>
              <p:nvPr/>
            </p:nvSpPr>
            <p:spPr bwMode="auto">
              <a:xfrm>
                <a:off x="110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8" name="Oval 2809"/>
              <p:cNvSpPr>
                <a:spLocks noChangeArrowheads="1"/>
              </p:cNvSpPr>
              <p:nvPr/>
            </p:nvSpPr>
            <p:spPr bwMode="auto">
              <a:xfrm>
                <a:off x="110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79" name="Oval 2810"/>
              <p:cNvSpPr>
                <a:spLocks noChangeArrowheads="1"/>
              </p:cNvSpPr>
              <p:nvPr/>
            </p:nvSpPr>
            <p:spPr bwMode="auto">
              <a:xfrm>
                <a:off x="1107" y="26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0" name="Oval 2811"/>
              <p:cNvSpPr>
                <a:spLocks noChangeArrowheads="1"/>
              </p:cNvSpPr>
              <p:nvPr/>
            </p:nvSpPr>
            <p:spPr bwMode="auto">
              <a:xfrm>
                <a:off x="110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1" name="Oval 2812"/>
              <p:cNvSpPr>
                <a:spLocks noChangeArrowheads="1"/>
              </p:cNvSpPr>
              <p:nvPr/>
            </p:nvSpPr>
            <p:spPr bwMode="auto">
              <a:xfrm>
                <a:off x="1107" y="26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2" name="Oval 2813"/>
              <p:cNvSpPr>
                <a:spLocks noChangeArrowheads="1"/>
              </p:cNvSpPr>
              <p:nvPr/>
            </p:nvSpPr>
            <p:spPr bwMode="auto">
              <a:xfrm>
                <a:off x="110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3" name="Oval 2814"/>
              <p:cNvSpPr>
                <a:spLocks noChangeArrowheads="1"/>
              </p:cNvSpPr>
              <p:nvPr/>
            </p:nvSpPr>
            <p:spPr bwMode="auto">
              <a:xfrm>
                <a:off x="1107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4" name="Oval 2815"/>
              <p:cNvSpPr>
                <a:spLocks noChangeArrowheads="1"/>
              </p:cNvSpPr>
              <p:nvPr/>
            </p:nvSpPr>
            <p:spPr bwMode="auto">
              <a:xfrm>
                <a:off x="1107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5" name="Oval 2816"/>
              <p:cNvSpPr>
                <a:spLocks noChangeArrowheads="1"/>
              </p:cNvSpPr>
              <p:nvPr/>
            </p:nvSpPr>
            <p:spPr bwMode="auto">
              <a:xfrm>
                <a:off x="1107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6" name="Oval 2817"/>
              <p:cNvSpPr>
                <a:spLocks noChangeArrowheads="1"/>
              </p:cNvSpPr>
              <p:nvPr/>
            </p:nvSpPr>
            <p:spPr bwMode="auto">
              <a:xfrm>
                <a:off x="1110" y="21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7" name="Oval 2818"/>
              <p:cNvSpPr>
                <a:spLocks noChangeArrowheads="1"/>
              </p:cNvSpPr>
              <p:nvPr/>
            </p:nvSpPr>
            <p:spPr bwMode="auto">
              <a:xfrm>
                <a:off x="1110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8" name="Oval 2819"/>
              <p:cNvSpPr>
                <a:spLocks noChangeArrowheads="1"/>
              </p:cNvSpPr>
              <p:nvPr/>
            </p:nvSpPr>
            <p:spPr bwMode="auto">
              <a:xfrm>
                <a:off x="111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89" name="Oval 2820"/>
              <p:cNvSpPr>
                <a:spLocks noChangeArrowheads="1"/>
              </p:cNvSpPr>
              <p:nvPr/>
            </p:nvSpPr>
            <p:spPr bwMode="auto">
              <a:xfrm>
                <a:off x="1110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0" name="Oval 2821"/>
              <p:cNvSpPr>
                <a:spLocks noChangeArrowheads="1"/>
              </p:cNvSpPr>
              <p:nvPr/>
            </p:nvSpPr>
            <p:spPr bwMode="auto">
              <a:xfrm>
                <a:off x="1110" y="22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1" name="Oval 2822"/>
              <p:cNvSpPr>
                <a:spLocks noChangeArrowheads="1"/>
              </p:cNvSpPr>
              <p:nvPr/>
            </p:nvSpPr>
            <p:spPr bwMode="auto">
              <a:xfrm>
                <a:off x="1110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2" name="Oval 2823"/>
              <p:cNvSpPr>
                <a:spLocks noChangeArrowheads="1"/>
              </p:cNvSpPr>
              <p:nvPr/>
            </p:nvSpPr>
            <p:spPr bwMode="auto">
              <a:xfrm>
                <a:off x="1110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3" name="Oval 2824"/>
              <p:cNvSpPr>
                <a:spLocks noChangeArrowheads="1"/>
              </p:cNvSpPr>
              <p:nvPr/>
            </p:nvSpPr>
            <p:spPr bwMode="auto">
              <a:xfrm>
                <a:off x="11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4" name="Oval 2825"/>
              <p:cNvSpPr>
                <a:spLocks noChangeArrowheads="1"/>
              </p:cNvSpPr>
              <p:nvPr/>
            </p:nvSpPr>
            <p:spPr bwMode="auto">
              <a:xfrm>
                <a:off x="1114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5" name="Oval 2826"/>
              <p:cNvSpPr>
                <a:spLocks noChangeArrowheads="1"/>
              </p:cNvSpPr>
              <p:nvPr/>
            </p:nvSpPr>
            <p:spPr bwMode="auto">
              <a:xfrm>
                <a:off x="1114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6" name="Oval 2827"/>
              <p:cNvSpPr>
                <a:spLocks noChangeArrowheads="1"/>
              </p:cNvSpPr>
              <p:nvPr/>
            </p:nvSpPr>
            <p:spPr bwMode="auto">
              <a:xfrm>
                <a:off x="1114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7" name="Oval 2828"/>
              <p:cNvSpPr>
                <a:spLocks noChangeArrowheads="1"/>
              </p:cNvSpPr>
              <p:nvPr/>
            </p:nvSpPr>
            <p:spPr bwMode="auto">
              <a:xfrm>
                <a:off x="111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8" name="Oval 2829"/>
              <p:cNvSpPr>
                <a:spLocks noChangeArrowheads="1"/>
              </p:cNvSpPr>
              <p:nvPr/>
            </p:nvSpPr>
            <p:spPr bwMode="auto">
              <a:xfrm>
                <a:off x="1114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599" name="Oval 2830"/>
              <p:cNvSpPr>
                <a:spLocks noChangeArrowheads="1"/>
              </p:cNvSpPr>
              <p:nvPr/>
            </p:nvSpPr>
            <p:spPr bwMode="auto">
              <a:xfrm>
                <a:off x="1114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0" name="Oval 2831"/>
              <p:cNvSpPr>
                <a:spLocks noChangeArrowheads="1"/>
              </p:cNvSpPr>
              <p:nvPr/>
            </p:nvSpPr>
            <p:spPr bwMode="auto">
              <a:xfrm>
                <a:off x="1114" y="9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1" name="Oval 2832"/>
              <p:cNvSpPr>
                <a:spLocks noChangeArrowheads="1"/>
              </p:cNvSpPr>
              <p:nvPr/>
            </p:nvSpPr>
            <p:spPr bwMode="auto">
              <a:xfrm>
                <a:off x="1117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2" name="Oval 2833"/>
              <p:cNvSpPr>
                <a:spLocks noChangeArrowheads="1"/>
              </p:cNvSpPr>
              <p:nvPr/>
            </p:nvSpPr>
            <p:spPr bwMode="auto">
              <a:xfrm>
                <a:off x="111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3" name="Oval 2834"/>
              <p:cNvSpPr>
                <a:spLocks noChangeArrowheads="1"/>
              </p:cNvSpPr>
              <p:nvPr/>
            </p:nvSpPr>
            <p:spPr bwMode="auto">
              <a:xfrm>
                <a:off x="1117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4" name="Oval 2835"/>
              <p:cNvSpPr>
                <a:spLocks noChangeArrowheads="1"/>
              </p:cNvSpPr>
              <p:nvPr/>
            </p:nvSpPr>
            <p:spPr bwMode="auto">
              <a:xfrm>
                <a:off x="1117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5" name="Oval 2836"/>
              <p:cNvSpPr>
                <a:spLocks noChangeArrowheads="1"/>
              </p:cNvSpPr>
              <p:nvPr/>
            </p:nvSpPr>
            <p:spPr bwMode="auto">
              <a:xfrm>
                <a:off x="1121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6" name="Oval 2837"/>
              <p:cNvSpPr>
                <a:spLocks noChangeArrowheads="1"/>
              </p:cNvSpPr>
              <p:nvPr/>
            </p:nvSpPr>
            <p:spPr bwMode="auto">
              <a:xfrm>
                <a:off x="1121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7" name="Oval 2838"/>
              <p:cNvSpPr>
                <a:spLocks noChangeArrowheads="1"/>
              </p:cNvSpPr>
              <p:nvPr/>
            </p:nvSpPr>
            <p:spPr bwMode="auto">
              <a:xfrm>
                <a:off x="1121" y="17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8" name="Oval 2839"/>
              <p:cNvSpPr>
                <a:spLocks noChangeArrowheads="1"/>
              </p:cNvSpPr>
              <p:nvPr/>
            </p:nvSpPr>
            <p:spPr bwMode="auto">
              <a:xfrm>
                <a:off x="1121" y="22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09" name="Oval 2840"/>
              <p:cNvSpPr>
                <a:spLocks noChangeArrowheads="1"/>
              </p:cNvSpPr>
              <p:nvPr/>
            </p:nvSpPr>
            <p:spPr bwMode="auto">
              <a:xfrm>
                <a:off x="112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0" name="Oval 2841"/>
              <p:cNvSpPr>
                <a:spLocks noChangeArrowheads="1"/>
              </p:cNvSpPr>
              <p:nvPr/>
            </p:nvSpPr>
            <p:spPr bwMode="auto">
              <a:xfrm>
                <a:off x="1124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1" name="Oval 2842"/>
              <p:cNvSpPr>
                <a:spLocks noChangeArrowheads="1"/>
              </p:cNvSpPr>
              <p:nvPr/>
            </p:nvSpPr>
            <p:spPr bwMode="auto">
              <a:xfrm>
                <a:off x="1124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2" name="Oval 2843"/>
              <p:cNvSpPr>
                <a:spLocks noChangeArrowheads="1"/>
              </p:cNvSpPr>
              <p:nvPr/>
            </p:nvSpPr>
            <p:spPr bwMode="auto">
              <a:xfrm>
                <a:off x="1124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3" name="Oval 2844"/>
              <p:cNvSpPr>
                <a:spLocks noChangeArrowheads="1"/>
              </p:cNvSpPr>
              <p:nvPr/>
            </p:nvSpPr>
            <p:spPr bwMode="auto">
              <a:xfrm>
                <a:off x="1124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4" name="Oval 2845"/>
              <p:cNvSpPr>
                <a:spLocks noChangeArrowheads="1"/>
              </p:cNvSpPr>
              <p:nvPr/>
            </p:nvSpPr>
            <p:spPr bwMode="auto">
              <a:xfrm>
                <a:off x="1124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5" name="Oval 2846"/>
              <p:cNvSpPr>
                <a:spLocks noChangeArrowheads="1"/>
              </p:cNvSpPr>
              <p:nvPr/>
            </p:nvSpPr>
            <p:spPr bwMode="auto">
              <a:xfrm>
                <a:off x="1128" y="19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6" name="Oval 2847"/>
              <p:cNvSpPr>
                <a:spLocks noChangeArrowheads="1"/>
              </p:cNvSpPr>
              <p:nvPr/>
            </p:nvSpPr>
            <p:spPr bwMode="auto">
              <a:xfrm>
                <a:off x="112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7" name="Oval 2848"/>
              <p:cNvSpPr>
                <a:spLocks noChangeArrowheads="1"/>
              </p:cNvSpPr>
              <p:nvPr/>
            </p:nvSpPr>
            <p:spPr bwMode="auto">
              <a:xfrm>
                <a:off x="1128" y="28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8" name="Oval 2849"/>
              <p:cNvSpPr>
                <a:spLocks noChangeArrowheads="1"/>
              </p:cNvSpPr>
              <p:nvPr/>
            </p:nvSpPr>
            <p:spPr bwMode="auto">
              <a:xfrm>
                <a:off x="1128" y="25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19" name="Oval 2850"/>
              <p:cNvSpPr>
                <a:spLocks noChangeArrowheads="1"/>
              </p:cNvSpPr>
              <p:nvPr/>
            </p:nvSpPr>
            <p:spPr bwMode="auto">
              <a:xfrm>
                <a:off x="112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0" name="Oval 2851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1" name="Oval 2852"/>
              <p:cNvSpPr>
                <a:spLocks noChangeArrowheads="1"/>
              </p:cNvSpPr>
              <p:nvPr/>
            </p:nvSpPr>
            <p:spPr bwMode="auto">
              <a:xfrm>
                <a:off x="112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2" name="Oval 2853"/>
              <p:cNvSpPr>
                <a:spLocks noChangeArrowheads="1"/>
              </p:cNvSpPr>
              <p:nvPr/>
            </p:nvSpPr>
            <p:spPr bwMode="auto">
              <a:xfrm>
                <a:off x="1128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3" name="Oval 2854"/>
              <p:cNvSpPr>
                <a:spLocks noChangeArrowheads="1"/>
              </p:cNvSpPr>
              <p:nvPr/>
            </p:nvSpPr>
            <p:spPr bwMode="auto">
              <a:xfrm>
                <a:off x="112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4" name="Oval 2855"/>
              <p:cNvSpPr>
                <a:spLocks noChangeArrowheads="1"/>
              </p:cNvSpPr>
              <p:nvPr/>
            </p:nvSpPr>
            <p:spPr bwMode="auto">
              <a:xfrm>
                <a:off x="11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5" name="Oval 2856"/>
              <p:cNvSpPr>
                <a:spLocks noChangeArrowheads="1"/>
              </p:cNvSpPr>
              <p:nvPr/>
            </p:nvSpPr>
            <p:spPr bwMode="auto">
              <a:xfrm>
                <a:off x="1128" y="22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6" name="Oval 2857"/>
              <p:cNvSpPr>
                <a:spLocks noChangeArrowheads="1"/>
              </p:cNvSpPr>
              <p:nvPr/>
            </p:nvSpPr>
            <p:spPr bwMode="auto">
              <a:xfrm>
                <a:off x="1128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7" name="Oval 2858"/>
              <p:cNvSpPr>
                <a:spLocks noChangeArrowheads="1"/>
              </p:cNvSpPr>
              <p:nvPr/>
            </p:nvSpPr>
            <p:spPr bwMode="auto">
              <a:xfrm>
                <a:off x="1128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8" name="Oval 2859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29" name="Oval 2860"/>
              <p:cNvSpPr>
                <a:spLocks noChangeArrowheads="1"/>
              </p:cNvSpPr>
              <p:nvPr/>
            </p:nvSpPr>
            <p:spPr bwMode="auto">
              <a:xfrm>
                <a:off x="1131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0" name="Oval 2861"/>
              <p:cNvSpPr>
                <a:spLocks noChangeArrowheads="1"/>
              </p:cNvSpPr>
              <p:nvPr/>
            </p:nvSpPr>
            <p:spPr bwMode="auto">
              <a:xfrm>
                <a:off x="1131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1" name="Oval 2862"/>
              <p:cNvSpPr>
                <a:spLocks noChangeArrowheads="1"/>
              </p:cNvSpPr>
              <p:nvPr/>
            </p:nvSpPr>
            <p:spPr bwMode="auto">
              <a:xfrm>
                <a:off x="1131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2" name="Oval 2863"/>
              <p:cNvSpPr>
                <a:spLocks noChangeArrowheads="1"/>
              </p:cNvSpPr>
              <p:nvPr/>
            </p:nvSpPr>
            <p:spPr bwMode="auto">
              <a:xfrm>
                <a:off x="1131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3" name="Oval 2864"/>
              <p:cNvSpPr>
                <a:spLocks noChangeArrowheads="1"/>
              </p:cNvSpPr>
              <p:nvPr/>
            </p:nvSpPr>
            <p:spPr bwMode="auto">
              <a:xfrm>
                <a:off x="1131" y="20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4" name="Oval 2865"/>
              <p:cNvSpPr>
                <a:spLocks noChangeArrowheads="1"/>
              </p:cNvSpPr>
              <p:nvPr/>
            </p:nvSpPr>
            <p:spPr bwMode="auto">
              <a:xfrm>
                <a:off x="11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5" name="Oval 2866"/>
              <p:cNvSpPr>
                <a:spLocks noChangeArrowheads="1"/>
              </p:cNvSpPr>
              <p:nvPr/>
            </p:nvSpPr>
            <p:spPr bwMode="auto">
              <a:xfrm>
                <a:off x="1131" y="21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636" name="Oval 2867"/>
              <p:cNvSpPr>
                <a:spLocks noChangeArrowheads="1"/>
              </p:cNvSpPr>
              <p:nvPr/>
            </p:nvSpPr>
            <p:spPr bwMode="auto">
              <a:xfrm>
                <a:off x="113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2" name="Group 3069"/>
            <p:cNvGrpSpPr>
              <a:grpSpLocks/>
            </p:cNvGrpSpPr>
            <p:nvPr/>
          </p:nvGrpSpPr>
          <p:grpSpPr bwMode="auto">
            <a:xfrm>
              <a:off x="1131" y="1668"/>
              <a:ext cx="140" cy="1899"/>
              <a:chOff x="1131" y="1668"/>
              <a:chExt cx="140" cy="1899"/>
            </a:xfrm>
          </p:grpSpPr>
          <p:sp>
            <p:nvSpPr>
              <p:cNvPr id="10237" name="Oval 2869"/>
              <p:cNvSpPr>
                <a:spLocks noChangeArrowheads="1"/>
              </p:cNvSpPr>
              <p:nvPr/>
            </p:nvSpPr>
            <p:spPr bwMode="auto">
              <a:xfrm>
                <a:off x="1131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8" name="Oval 2870"/>
              <p:cNvSpPr>
                <a:spLocks noChangeArrowheads="1"/>
              </p:cNvSpPr>
              <p:nvPr/>
            </p:nvSpPr>
            <p:spPr bwMode="auto">
              <a:xfrm>
                <a:off x="1131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9" name="Oval 2871"/>
              <p:cNvSpPr>
                <a:spLocks noChangeArrowheads="1"/>
              </p:cNvSpPr>
              <p:nvPr/>
            </p:nvSpPr>
            <p:spPr bwMode="auto">
              <a:xfrm>
                <a:off x="1135" y="24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0" name="Oval 2872"/>
              <p:cNvSpPr>
                <a:spLocks noChangeArrowheads="1"/>
              </p:cNvSpPr>
              <p:nvPr/>
            </p:nvSpPr>
            <p:spPr bwMode="auto">
              <a:xfrm>
                <a:off x="1135" y="32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1" name="Oval 2873"/>
              <p:cNvSpPr>
                <a:spLocks noChangeArrowheads="1"/>
              </p:cNvSpPr>
              <p:nvPr/>
            </p:nvSpPr>
            <p:spPr bwMode="auto">
              <a:xfrm>
                <a:off x="1135" y="29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2" name="Oval 2874"/>
              <p:cNvSpPr>
                <a:spLocks noChangeArrowheads="1"/>
              </p:cNvSpPr>
              <p:nvPr/>
            </p:nvSpPr>
            <p:spPr bwMode="auto">
              <a:xfrm>
                <a:off x="1135" y="300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3" name="Oval 2875"/>
              <p:cNvSpPr>
                <a:spLocks noChangeArrowheads="1"/>
              </p:cNvSpPr>
              <p:nvPr/>
            </p:nvSpPr>
            <p:spPr bwMode="auto">
              <a:xfrm>
                <a:off x="1135" y="303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4" name="Oval 2876"/>
              <p:cNvSpPr>
                <a:spLocks noChangeArrowheads="1"/>
              </p:cNvSpPr>
              <p:nvPr/>
            </p:nvSpPr>
            <p:spPr bwMode="auto">
              <a:xfrm>
                <a:off x="1138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5" name="Oval 2877"/>
              <p:cNvSpPr>
                <a:spLocks noChangeArrowheads="1"/>
              </p:cNvSpPr>
              <p:nvPr/>
            </p:nvSpPr>
            <p:spPr bwMode="auto">
              <a:xfrm>
                <a:off x="113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6" name="Oval 2878"/>
              <p:cNvSpPr>
                <a:spLocks noChangeArrowheads="1"/>
              </p:cNvSpPr>
              <p:nvPr/>
            </p:nvSpPr>
            <p:spPr bwMode="auto">
              <a:xfrm>
                <a:off x="1138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7" name="Oval 2879"/>
              <p:cNvSpPr>
                <a:spLocks noChangeArrowheads="1"/>
              </p:cNvSpPr>
              <p:nvPr/>
            </p:nvSpPr>
            <p:spPr bwMode="auto">
              <a:xfrm>
                <a:off x="1138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8" name="Oval 2880"/>
              <p:cNvSpPr>
                <a:spLocks noChangeArrowheads="1"/>
              </p:cNvSpPr>
              <p:nvPr/>
            </p:nvSpPr>
            <p:spPr bwMode="auto">
              <a:xfrm>
                <a:off x="1138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49" name="Oval 2881"/>
              <p:cNvSpPr>
                <a:spLocks noChangeArrowheads="1"/>
              </p:cNvSpPr>
              <p:nvPr/>
            </p:nvSpPr>
            <p:spPr bwMode="auto">
              <a:xfrm>
                <a:off x="113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0" name="Oval 2882"/>
              <p:cNvSpPr>
                <a:spLocks noChangeArrowheads="1"/>
              </p:cNvSpPr>
              <p:nvPr/>
            </p:nvSpPr>
            <p:spPr bwMode="auto">
              <a:xfrm>
                <a:off x="113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1" name="Oval 2883"/>
              <p:cNvSpPr>
                <a:spLocks noChangeArrowheads="1"/>
              </p:cNvSpPr>
              <p:nvPr/>
            </p:nvSpPr>
            <p:spPr bwMode="auto">
              <a:xfrm>
                <a:off x="113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2" name="Oval 2884"/>
              <p:cNvSpPr>
                <a:spLocks noChangeArrowheads="1"/>
              </p:cNvSpPr>
              <p:nvPr/>
            </p:nvSpPr>
            <p:spPr bwMode="auto">
              <a:xfrm>
                <a:off x="1142" y="248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3" name="Oval 2885"/>
              <p:cNvSpPr>
                <a:spLocks noChangeArrowheads="1"/>
              </p:cNvSpPr>
              <p:nvPr/>
            </p:nvSpPr>
            <p:spPr bwMode="auto">
              <a:xfrm>
                <a:off x="1142" y="2775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4" name="Oval 2886"/>
              <p:cNvSpPr>
                <a:spLocks noChangeArrowheads="1"/>
              </p:cNvSpPr>
              <p:nvPr/>
            </p:nvSpPr>
            <p:spPr bwMode="auto">
              <a:xfrm>
                <a:off x="1142" y="23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5" name="Oval 2887"/>
              <p:cNvSpPr>
                <a:spLocks noChangeArrowheads="1"/>
              </p:cNvSpPr>
              <p:nvPr/>
            </p:nvSpPr>
            <p:spPr bwMode="auto">
              <a:xfrm>
                <a:off x="1142" y="325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6" name="Oval 2888"/>
              <p:cNvSpPr>
                <a:spLocks noChangeArrowheads="1"/>
              </p:cNvSpPr>
              <p:nvPr/>
            </p:nvSpPr>
            <p:spPr bwMode="auto">
              <a:xfrm>
                <a:off x="1142" y="2789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7" name="Oval 2889"/>
              <p:cNvSpPr>
                <a:spLocks noChangeArrowheads="1"/>
              </p:cNvSpPr>
              <p:nvPr/>
            </p:nvSpPr>
            <p:spPr bwMode="auto">
              <a:xfrm>
                <a:off x="1142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8" name="Oval 2890"/>
              <p:cNvSpPr>
                <a:spLocks noChangeArrowheads="1"/>
              </p:cNvSpPr>
              <p:nvPr/>
            </p:nvSpPr>
            <p:spPr bwMode="auto">
              <a:xfrm>
                <a:off x="1142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59" name="Oval 2891"/>
              <p:cNvSpPr>
                <a:spLocks noChangeArrowheads="1"/>
              </p:cNvSpPr>
              <p:nvPr/>
            </p:nvSpPr>
            <p:spPr bwMode="auto">
              <a:xfrm>
                <a:off x="1145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0" name="Oval 2892"/>
              <p:cNvSpPr>
                <a:spLocks noChangeArrowheads="1"/>
              </p:cNvSpPr>
              <p:nvPr/>
            </p:nvSpPr>
            <p:spPr bwMode="auto">
              <a:xfrm>
                <a:off x="114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1" name="Oval 2893"/>
              <p:cNvSpPr>
                <a:spLocks noChangeArrowheads="1"/>
              </p:cNvSpPr>
              <p:nvPr/>
            </p:nvSpPr>
            <p:spPr bwMode="auto">
              <a:xfrm>
                <a:off x="1145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2" name="Oval 2894"/>
              <p:cNvSpPr>
                <a:spLocks noChangeArrowheads="1"/>
              </p:cNvSpPr>
              <p:nvPr/>
            </p:nvSpPr>
            <p:spPr bwMode="auto">
              <a:xfrm>
                <a:off x="1145" y="26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3" name="Oval 2895"/>
              <p:cNvSpPr>
                <a:spLocks noChangeArrowheads="1"/>
              </p:cNvSpPr>
              <p:nvPr/>
            </p:nvSpPr>
            <p:spPr bwMode="auto">
              <a:xfrm>
                <a:off x="1149" y="199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4" name="Oval 2896"/>
              <p:cNvSpPr>
                <a:spLocks noChangeArrowheads="1"/>
              </p:cNvSpPr>
              <p:nvPr/>
            </p:nvSpPr>
            <p:spPr bwMode="auto">
              <a:xfrm>
                <a:off x="1149" y="25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5" name="Oval 2897"/>
              <p:cNvSpPr>
                <a:spLocks noChangeArrowheads="1"/>
              </p:cNvSpPr>
              <p:nvPr/>
            </p:nvSpPr>
            <p:spPr bwMode="auto">
              <a:xfrm>
                <a:off x="1149" y="328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6" name="Oval 2898"/>
              <p:cNvSpPr>
                <a:spLocks noChangeArrowheads="1"/>
              </p:cNvSpPr>
              <p:nvPr/>
            </p:nvSpPr>
            <p:spPr bwMode="auto">
              <a:xfrm>
                <a:off x="1149" y="31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7" name="Oval 2899"/>
              <p:cNvSpPr>
                <a:spLocks noChangeArrowheads="1"/>
              </p:cNvSpPr>
              <p:nvPr/>
            </p:nvSpPr>
            <p:spPr bwMode="auto">
              <a:xfrm>
                <a:off x="1149" y="265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8" name="Oval 2900"/>
              <p:cNvSpPr>
                <a:spLocks noChangeArrowheads="1"/>
              </p:cNvSpPr>
              <p:nvPr/>
            </p:nvSpPr>
            <p:spPr bwMode="auto">
              <a:xfrm>
                <a:off x="1149" y="240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69" name="Oval 2901"/>
              <p:cNvSpPr>
                <a:spLocks noChangeArrowheads="1"/>
              </p:cNvSpPr>
              <p:nvPr/>
            </p:nvSpPr>
            <p:spPr bwMode="auto">
              <a:xfrm>
                <a:off x="1149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0" name="Oval 2902"/>
              <p:cNvSpPr>
                <a:spLocks noChangeArrowheads="1"/>
              </p:cNvSpPr>
              <p:nvPr/>
            </p:nvSpPr>
            <p:spPr bwMode="auto">
              <a:xfrm>
                <a:off x="1152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1" name="Oval 2903"/>
              <p:cNvSpPr>
                <a:spLocks noChangeArrowheads="1"/>
              </p:cNvSpPr>
              <p:nvPr/>
            </p:nvSpPr>
            <p:spPr bwMode="auto">
              <a:xfrm>
                <a:off x="1152" y="22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2" name="Oval 2904"/>
              <p:cNvSpPr>
                <a:spLocks noChangeArrowheads="1"/>
              </p:cNvSpPr>
              <p:nvPr/>
            </p:nvSpPr>
            <p:spPr bwMode="auto">
              <a:xfrm>
                <a:off x="1152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3" name="Oval 2905"/>
              <p:cNvSpPr>
                <a:spLocks noChangeArrowheads="1"/>
              </p:cNvSpPr>
              <p:nvPr/>
            </p:nvSpPr>
            <p:spPr bwMode="auto">
              <a:xfrm>
                <a:off x="1155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4" name="Oval 2906"/>
              <p:cNvSpPr>
                <a:spLocks noChangeArrowheads="1"/>
              </p:cNvSpPr>
              <p:nvPr/>
            </p:nvSpPr>
            <p:spPr bwMode="auto">
              <a:xfrm>
                <a:off x="1155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5" name="Oval 2907"/>
              <p:cNvSpPr>
                <a:spLocks noChangeArrowheads="1"/>
              </p:cNvSpPr>
              <p:nvPr/>
            </p:nvSpPr>
            <p:spPr bwMode="auto">
              <a:xfrm>
                <a:off x="1155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6" name="Oval 2908"/>
              <p:cNvSpPr>
                <a:spLocks noChangeArrowheads="1"/>
              </p:cNvSpPr>
              <p:nvPr/>
            </p:nvSpPr>
            <p:spPr bwMode="auto">
              <a:xfrm>
                <a:off x="1155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7" name="Oval 2909"/>
              <p:cNvSpPr>
                <a:spLocks noChangeArrowheads="1"/>
              </p:cNvSpPr>
              <p:nvPr/>
            </p:nvSpPr>
            <p:spPr bwMode="auto">
              <a:xfrm>
                <a:off x="1155" y="25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8" name="Oval 2910"/>
              <p:cNvSpPr>
                <a:spLocks noChangeArrowheads="1"/>
              </p:cNvSpPr>
              <p:nvPr/>
            </p:nvSpPr>
            <p:spPr bwMode="auto">
              <a:xfrm>
                <a:off x="115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79" name="Oval 2911"/>
              <p:cNvSpPr>
                <a:spLocks noChangeArrowheads="1"/>
              </p:cNvSpPr>
              <p:nvPr/>
            </p:nvSpPr>
            <p:spPr bwMode="auto">
              <a:xfrm>
                <a:off x="115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0" name="Oval 2912"/>
              <p:cNvSpPr>
                <a:spLocks noChangeArrowheads="1"/>
              </p:cNvSpPr>
              <p:nvPr/>
            </p:nvSpPr>
            <p:spPr bwMode="auto">
              <a:xfrm>
                <a:off x="1155" y="22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1" name="Oval 2913"/>
              <p:cNvSpPr>
                <a:spLocks noChangeArrowheads="1"/>
              </p:cNvSpPr>
              <p:nvPr/>
            </p:nvSpPr>
            <p:spPr bwMode="auto">
              <a:xfrm>
                <a:off x="115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2" name="Oval 2914"/>
              <p:cNvSpPr>
                <a:spLocks noChangeArrowheads="1"/>
              </p:cNvSpPr>
              <p:nvPr/>
            </p:nvSpPr>
            <p:spPr bwMode="auto">
              <a:xfrm>
                <a:off x="1159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3" name="Oval 2915"/>
              <p:cNvSpPr>
                <a:spLocks noChangeArrowheads="1"/>
              </p:cNvSpPr>
              <p:nvPr/>
            </p:nvSpPr>
            <p:spPr bwMode="auto">
              <a:xfrm>
                <a:off x="115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4" name="Oval 2916"/>
              <p:cNvSpPr>
                <a:spLocks noChangeArrowheads="1"/>
              </p:cNvSpPr>
              <p:nvPr/>
            </p:nvSpPr>
            <p:spPr bwMode="auto">
              <a:xfrm>
                <a:off x="1159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5" name="Oval 2917"/>
              <p:cNvSpPr>
                <a:spLocks noChangeArrowheads="1"/>
              </p:cNvSpPr>
              <p:nvPr/>
            </p:nvSpPr>
            <p:spPr bwMode="auto">
              <a:xfrm>
                <a:off x="115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6" name="Oval 2918"/>
              <p:cNvSpPr>
                <a:spLocks noChangeArrowheads="1"/>
              </p:cNvSpPr>
              <p:nvPr/>
            </p:nvSpPr>
            <p:spPr bwMode="auto">
              <a:xfrm>
                <a:off x="115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7" name="Oval 2919"/>
              <p:cNvSpPr>
                <a:spLocks noChangeArrowheads="1"/>
              </p:cNvSpPr>
              <p:nvPr/>
            </p:nvSpPr>
            <p:spPr bwMode="auto">
              <a:xfrm>
                <a:off x="115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8" name="Oval 2920"/>
              <p:cNvSpPr>
                <a:spLocks noChangeArrowheads="1"/>
              </p:cNvSpPr>
              <p:nvPr/>
            </p:nvSpPr>
            <p:spPr bwMode="auto">
              <a:xfrm>
                <a:off x="1159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89" name="Oval 2921"/>
              <p:cNvSpPr>
                <a:spLocks noChangeArrowheads="1"/>
              </p:cNvSpPr>
              <p:nvPr/>
            </p:nvSpPr>
            <p:spPr bwMode="auto">
              <a:xfrm>
                <a:off x="1162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0" name="Oval 2922"/>
              <p:cNvSpPr>
                <a:spLocks noChangeArrowheads="1"/>
              </p:cNvSpPr>
              <p:nvPr/>
            </p:nvSpPr>
            <p:spPr bwMode="auto">
              <a:xfrm>
                <a:off x="116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1" name="Oval 2923"/>
              <p:cNvSpPr>
                <a:spLocks noChangeArrowheads="1"/>
              </p:cNvSpPr>
              <p:nvPr/>
            </p:nvSpPr>
            <p:spPr bwMode="auto">
              <a:xfrm>
                <a:off x="116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2" name="Oval 2924"/>
              <p:cNvSpPr>
                <a:spLocks noChangeArrowheads="1"/>
              </p:cNvSpPr>
              <p:nvPr/>
            </p:nvSpPr>
            <p:spPr bwMode="auto">
              <a:xfrm>
                <a:off x="116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3" name="Oval 2925"/>
              <p:cNvSpPr>
                <a:spLocks noChangeArrowheads="1"/>
              </p:cNvSpPr>
              <p:nvPr/>
            </p:nvSpPr>
            <p:spPr bwMode="auto">
              <a:xfrm>
                <a:off x="116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4" name="Oval 2926"/>
              <p:cNvSpPr>
                <a:spLocks noChangeArrowheads="1"/>
              </p:cNvSpPr>
              <p:nvPr/>
            </p:nvSpPr>
            <p:spPr bwMode="auto">
              <a:xfrm>
                <a:off x="116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5" name="Oval 2927"/>
              <p:cNvSpPr>
                <a:spLocks noChangeArrowheads="1"/>
              </p:cNvSpPr>
              <p:nvPr/>
            </p:nvSpPr>
            <p:spPr bwMode="auto">
              <a:xfrm>
                <a:off x="1162" y="19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6" name="Oval 2928"/>
              <p:cNvSpPr>
                <a:spLocks noChangeArrowheads="1"/>
              </p:cNvSpPr>
              <p:nvPr/>
            </p:nvSpPr>
            <p:spPr bwMode="auto">
              <a:xfrm>
                <a:off x="1166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7" name="Oval 2929"/>
              <p:cNvSpPr>
                <a:spLocks noChangeArrowheads="1"/>
              </p:cNvSpPr>
              <p:nvPr/>
            </p:nvSpPr>
            <p:spPr bwMode="auto">
              <a:xfrm>
                <a:off x="1166" y="28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8" name="Oval 2930"/>
              <p:cNvSpPr>
                <a:spLocks noChangeArrowheads="1"/>
              </p:cNvSpPr>
              <p:nvPr/>
            </p:nvSpPr>
            <p:spPr bwMode="auto">
              <a:xfrm>
                <a:off x="1166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99" name="Oval 2931"/>
              <p:cNvSpPr>
                <a:spLocks noChangeArrowheads="1"/>
              </p:cNvSpPr>
              <p:nvPr/>
            </p:nvSpPr>
            <p:spPr bwMode="auto">
              <a:xfrm>
                <a:off x="116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0" name="Oval 2932"/>
              <p:cNvSpPr>
                <a:spLocks noChangeArrowheads="1"/>
              </p:cNvSpPr>
              <p:nvPr/>
            </p:nvSpPr>
            <p:spPr bwMode="auto">
              <a:xfrm>
                <a:off x="116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1" name="Oval 2933"/>
              <p:cNvSpPr>
                <a:spLocks noChangeArrowheads="1"/>
              </p:cNvSpPr>
              <p:nvPr/>
            </p:nvSpPr>
            <p:spPr bwMode="auto">
              <a:xfrm>
                <a:off x="1166" y="23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2" name="Oval 2934"/>
              <p:cNvSpPr>
                <a:spLocks noChangeArrowheads="1"/>
              </p:cNvSpPr>
              <p:nvPr/>
            </p:nvSpPr>
            <p:spPr bwMode="auto">
              <a:xfrm>
                <a:off x="1166" y="236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3" name="Oval 2935"/>
              <p:cNvSpPr>
                <a:spLocks noChangeArrowheads="1"/>
              </p:cNvSpPr>
              <p:nvPr/>
            </p:nvSpPr>
            <p:spPr bwMode="auto">
              <a:xfrm>
                <a:off x="1166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4" name="Oval 2936"/>
              <p:cNvSpPr>
                <a:spLocks noChangeArrowheads="1"/>
              </p:cNvSpPr>
              <p:nvPr/>
            </p:nvSpPr>
            <p:spPr bwMode="auto">
              <a:xfrm>
                <a:off x="116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5" name="Oval 2937"/>
              <p:cNvSpPr>
                <a:spLocks noChangeArrowheads="1"/>
              </p:cNvSpPr>
              <p:nvPr/>
            </p:nvSpPr>
            <p:spPr bwMode="auto">
              <a:xfrm>
                <a:off x="1166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6" name="Oval 2938"/>
              <p:cNvSpPr>
                <a:spLocks noChangeArrowheads="1"/>
              </p:cNvSpPr>
              <p:nvPr/>
            </p:nvSpPr>
            <p:spPr bwMode="auto">
              <a:xfrm>
                <a:off x="116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7" name="Oval 2939"/>
              <p:cNvSpPr>
                <a:spLocks noChangeArrowheads="1"/>
              </p:cNvSpPr>
              <p:nvPr/>
            </p:nvSpPr>
            <p:spPr bwMode="auto">
              <a:xfrm>
                <a:off x="11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8" name="Oval 2940"/>
              <p:cNvSpPr>
                <a:spLocks noChangeArrowheads="1"/>
              </p:cNvSpPr>
              <p:nvPr/>
            </p:nvSpPr>
            <p:spPr bwMode="auto">
              <a:xfrm>
                <a:off x="11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09" name="Oval 2941"/>
              <p:cNvSpPr>
                <a:spLocks noChangeArrowheads="1"/>
              </p:cNvSpPr>
              <p:nvPr/>
            </p:nvSpPr>
            <p:spPr bwMode="auto">
              <a:xfrm>
                <a:off x="116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0" name="Oval 2942"/>
              <p:cNvSpPr>
                <a:spLocks noChangeArrowheads="1"/>
              </p:cNvSpPr>
              <p:nvPr/>
            </p:nvSpPr>
            <p:spPr bwMode="auto">
              <a:xfrm>
                <a:off x="1169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1" name="Oval 2943"/>
              <p:cNvSpPr>
                <a:spLocks noChangeArrowheads="1"/>
              </p:cNvSpPr>
              <p:nvPr/>
            </p:nvSpPr>
            <p:spPr bwMode="auto">
              <a:xfrm>
                <a:off x="1169" y="28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2" name="Oval 2944"/>
              <p:cNvSpPr>
                <a:spLocks noChangeArrowheads="1"/>
              </p:cNvSpPr>
              <p:nvPr/>
            </p:nvSpPr>
            <p:spPr bwMode="auto">
              <a:xfrm>
                <a:off x="1169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3" name="Oval 2945"/>
              <p:cNvSpPr>
                <a:spLocks noChangeArrowheads="1"/>
              </p:cNvSpPr>
              <p:nvPr/>
            </p:nvSpPr>
            <p:spPr bwMode="auto">
              <a:xfrm>
                <a:off x="1173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4" name="Oval 2946"/>
              <p:cNvSpPr>
                <a:spLocks noChangeArrowheads="1"/>
              </p:cNvSpPr>
              <p:nvPr/>
            </p:nvSpPr>
            <p:spPr bwMode="auto">
              <a:xfrm>
                <a:off x="1173" y="22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5" name="Oval 2947"/>
              <p:cNvSpPr>
                <a:spLocks noChangeArrowheads="1"/>
              </p:cNvSpPr>
              <p:nvPr/>
            </p:nvSpPr>
            <p:spPr bwMode="auto">
              <a:xfrm>
                <a:off x="1173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6" name="Oval 2948"/>
              <p:cNvSpPr>
                <a:spLocks noChangeArrowheads="1"/>
              </p:cNvSpPr>
              <p:nvPr/>
            </p:nvSpPr>
            <p:spPr bwMode="auto">
              <a:xfrm>
                <a:off x="1173" y="25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7" name="Oval 2949"/>
              <p:cNvSpPr>
                <a:spLocks noChangeArrowheads="1"/>
              </p:cNvSpPr>
              <p:nvPr/>
            </p:nvSpPr>
            <p:spPr bwMode="auto">
              <a:xfrm>
                <a:off x="1173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8" name="Oval 2950"/>
              <p:cNvSpPr>
                <a:spLocks noChangeArrowheads="1"/>
              </p:cNvSpPr>
              <p:nvPr/>
            </p:nvSpPr>
            <p:spPr bwMode="auto">
              <a:xfrm>
                <a:off x="1173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19" name="Oval 2951"/>
              <p:cNvSpPr>
                <a:spLocks noChangeArrowheads="1"/>
              </p:cNvSpPr>
              <p:nvPr/>
            </p:nvSpPr>
            <p:spPr bwMode="auto">
              <a:xfrm>
                <a:off x="117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0" name="Oval 2952"/>
              <p:cNvSpPr>
                <a:spLocks noChangeArrowheads="1"/>
              </p:cNvSpPr>
              <p:nvPr/>
            </p:nvSpPr>
            <p:spPr bwMode="auto">
              <a:xfrm>
                <a:off x="1173" y="20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1" name="Oval 2953"/>
              <p:cNvSpPr>
                <a:spLocks noChangeArrowheads="1"/>
              </p:cNvSpPr>
              <p:nvPr/>
            </p:nvSpPr>
            <p:spPr bwMode="auto">
              <a:xfrm>
                <a:off x="1176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2" name="Oval 2954"/>
              <p:cNvSpPr>
                <a:spLocks noChangeArrowheads="1"/>
              </p:cNvSpPr>
              <p:nvPr/>
            </p:nvSpPr>
            <p:spPr bwMode="auto">
              <a:xfrm>
                <a:off x="1176" y="23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3" name="Oval 2955"/>
              <p:cNvSpPr>
                <a:spLocks noChangeArrowheads="1"/>
              </p:cNvSpPr>
              <p:nvPr/>
            </p:nvSpPr>
            <p:spPr bwMode="auto">
              <a:xfrm>
                <a:off x="1176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4" name="Oval 2956"/>
              <p:cNvSpPr>
                <a:spLocks noChangeArrowheads="1"/>
              </p:cNvSpPr>
              <p:nvPr/>
            </p:nvSpPr>
            <p:spPr bwMode="auto">
              <a:xfrm>
                <a:off x="1176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5" name="Oval 2957"/>
              <p:cNvSpPr>
                <a:spLocks noChangeArrowheads="1"/>
              </p:cNvSpPr>
              <p:nvPr/>
            </p:nvSpPr>
            <p:spPr bwMode="auto">
              <a:xfrm>
                <a:off x="1180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6" name="Oval 2958"/>
              <p:cNvSpPr>
                <a:spLocks noChangeArrowheads="1"/>
              </p:cNvSpPr>
              <p:nvPr/>
            </p:nvSpPr>
            <p:spPr bwMode="auto">
              <a:xfrm>
                <a:off x="1180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7" name="Oval 2959"/>
              <p:cNvSpPr>
                <a:spLocks noChangeArrowheads="1"/>
              </p:cNvSpPr>
              <p:nvPr/>
            </p:nvSpPr>
            <p:spPr bwMode="auto">
              <a:xfrm>
                <a:off x="1180" y="22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8" name="Oval 2960"/>
              <p:cNvSpPr>
                <a:spLocks noChangeArrowheads="1"/>
              </p:cNvSpPr>
              <p:nvPr/>
            </p:nvSpPr>
            <p:spPr bwMode="auto">
              <a:xfrm>
                <a:off x="1180" y="2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29" name="Oval 2961"/>
              <p:cNvSpPr>
                <a:spLocks noChangeArrowheads="1"/>
              </p:cNvSpPr>
              <p:nvPr/>
            </p:nvSpPr>
            <p:spPr bwMode="auto">
              <a:xfrm>
                <a:off x="1180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0" name="Oval 2962"/>
              <p:cNvSpPr>
                <a:spLocks noChangeArrowheads="1"/>
              </p:cNvSpPr>
              <p:nvPr/>
            </p:nvSpPr>
            <p:spPr bwMode="auto">
              <a:xfrm>
                <a:off x="118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1" name="Oval 2963"/>
              <p:cNvSpPr>
                <a:spLocks noChangeArrowheads="1"/>
              </p:cNvSpPr>
              <p:nvPr/>
            </p:nvSpPr>
            <p:spPr bwMode="auto">
              <a:xfrm>
                <a:off x="1180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2" name="Oval 2964"/>
              <p:cNvSpPr>
                <a:spLocks noChangeArrowheads="1"/>
              </p:cNvSpPr>
              <p:nvPr/>
            </p:nvSpPr>
            <p:spPr bwMode="auto">
              <a:xfrm>
                <a:off x="118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3" name="Oval 2965"/>
              <p:cNvSpPr>
                <a:spLocks noChangeArrowheads="1"/>
              </p:cNvSpPr>
              <p:nvPr/>
            </p:nvSpPr>
            <p:spPr bwMode="auto">
              <a:xfrm>
                <a:off x="1180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4" name="Oval 2966"/>
              <p:cNvSpPr>
                <a:spLocks noChangeArrowheads="1"/>
              </p:cNvSpPr>
              <p:nvPr/>
            </p:nvSpPr>
            <p:spPr bwMode="auto">
              <a:xfrm>
                <a:off x="118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5" name="Oval 2967"/>
              <p:cNvSpPr>
                <a:spLocks noChangeArrowheads="1"/>
              </p:cNvSpPr>
              <p:nvPr/>
            </p:nvSpPr>
            <p:spPr bwMode="auto">
              <a:xfrm>
                <a:off x="118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6" name="Oval 2968"/>
              <p:cNvSpPr>
                <a:spLocks noChangeArrowheads="1"/>
              </p:cNvSpPr>
              <p:nvPr/>
            </p:nvSpPr>
            <p:spPr bwMode="auto">
              <a:xfrm>
                <a:off x="1183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7" name="Oval 2969"/>
              <p:cNvSpPr>
                <a:spLocks noChangeArrowheads="1"/>
              </p:cNvSpPr>
              <p:nvPr/>
            </p:nvSpPr>
            <p:spPr bwMode="auto">
              <a:xfrm>
                <a:off x="118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8" name="Oval 2970"/>
              <p:cNvSpPr>
                <a:spLocks noChangeArrowheads="1"/>
              </p:cNvSpPr>
              <p:nvPr/>
            </p:nvSpPr>
            <p:spPr bwMode="auto">
              <a:xfrm>
                <a:off x="1183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39" name="Oval 2971"/>
              <p:cNvSpPr>
                <a:spLocks noChangeArrowheads="1"/>
              </p:cNvSpPr>
              <p:nvPr/>
            </p:nvSpPr>
            <p:spPr bwMode="auto">
              <a:xfrm>
                <a:off x="1183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0" name="Oval 2972"/>
              <p:cNvSpPr>
                <a:spLocks noChangeArrowheads="1"/>
              </p:cNvSpPr>
              <p:nvPr/>
            </p:nvSpPr>
            <p:spPr bwMode="auto">
              <a:xfrm>
                <a:off x="1187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1" name="Oval 2973"/>
              <p:cNvSpPr>
                <a:spLocks noChangeArrowheads="1"/>
              </p:cNvSpPr>
              <p:nvPr/>
            </p:nvSpPr>
            <p:spPr bwMode="auto">
              <a:xfrm>
                <a:off x="118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2" name="Oval 2974"/>
              <p:cNvSpPr>
                <a:spLocks noChangeArrowheads="1"/>
              </p:cNvSpPr>
              <p:nvPr/>
            </p:nvSpPr>
            <p:spPr bwMode="auto">
              <a:xfrm>
                <a:off x="118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3" name="Oval 2975"/>
              <p:cNvSpPr>
                <a:spLocks noChangeArrowheads="1"/>
              </p:cNvSpPr>
              <p:nvPr/>
            </p:nvSpPr>
            <p:spPr bwMode="auto">
              <a:xfrm>
                <a:off x="11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4" name="Oval 2976"/>
              <p:cNvSpPr>
                <a:spLocks noChangeArrowheads="1"/>
              </p:cNvSpPr>
              <p:nvPr/>
            </p:nvSpPr>
            <p:spPr bwMode="auto">
              <a:xfrm>
                <a:off x="118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5" name="Oval 2977"/>
              <p:cNvSpPr>
                <a:spLocks noChangeArrowheads="1"/>
              </p:cNvSpPr>
              <p:nvPr/>
            </p:nvSpPr>
            <p:spPr bwMode="auto">
              <a:xfrm>
                <a:off x="118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6" name="Oval 2978"/>
              <p:cNvSpPr>
                <a:spLocks noChangeArrowheads="1"/>
              </p:cNvSpPr>
              <p:nvPr/>
            </p:nvSpPr>
            <p:spPr bwMode="auto">
              <a:xfrm>
                <a:off x="119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7" name="Oval 2979"/>
              <p:cNvSpPr>
                <a:spLocks noChangeArrowheads="1"/>
              </p:cNvSpPr>
              <p:nvPr/>
            </p:nvSpPr>
            <p:spPr bwMode="auto">
              <a:xfrm>
                <a:off x="119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8" name="Oval 2980"/>
              <p:cNvSpPr>
                <a:spLocks noChangeArrowheads="1"/>
              </p:cNvSpPr>
              <p:nvPr/>
            </p:nvSpPr>
            <p:spPr bwMode="auto">
              <a:xfrm>
                <a:off x="119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49" name="Oval 2981"/>
              <p:cNvSpPr>
                <a:spLocks noChangeArrowheads="1"/>
              </p:cNvSpPr>
              <p:nvPr/>
            </p:nvSpPr>
            <p:spPr bwMode="auto">
              <a:xfrm>
                <a:off x="11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0" name="Oval 2982"/>
              <p:cNvSpPr>
                <a:spLocks noChangeArrowheads="1"/>
              </p:cNvSpPr>
              <p:nvPr/>
            </p:nvSpPr>
            <p:spPr bwMode="auto">
              <a:xfrm>
                <a:off x="1190" y="16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1" name="Oval 2983"/>
              <p:cNvSpPr>
                <a:spLocks noChangeArrowheads="1"/>
              </p:cNvSpPr>
              <p:nvPr/>
            </p:nvSpPr>
            <p:spPr bwMode="auto">
              <a:xfrm>
                <a:off x="1190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2" name="Oval 2984"/>
              <p:cNvSpPr>
                <a:spLocks noChangeArrowheads="1"/>
              </p:cNvSpPr>
              <p:nvPr/>
            </p:nvSpPr>
            <p:spPr bwMode="auto">
              <a:xfrm>
                <a:off x="1190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3" name="Oval 2985"/>
              <p:cNvSpPr>
                <a:spLocks noChangeArrowheads="1"/>
              </p:cNvSpPr>
              <p:nvPr/>
            </p:nvSpPr>
            <p:spPr bwMode="auto">
              <a:xfrm>
                <a:off x="1194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4" name="Oval 2986"/>
              <p:cNvSpPr>
                <a:spLocks noChangeArrowheads="1"/>
              </p:cNvSpPr>
              <p:nvPr/>
            </p:nvSpPr>
            <p:spPr bwMode="auto">
              <a:xfrm>
                <a:off x="1194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5" name="Oval 2987"/>
              <p:cNvSpPr>
                <a:spLocks noChangeArrowheads="1"/>
              </p:cNvSpPr>
              <p:nvPr/>
            </p:nvSpPr>
            <p:spPr bwMode="auto">
              <a:xfrm>
                <a:off x="119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6" name="Oval 2988"/>
              <p:cNvSpPr>
                <a:spLocks noChangeArrowheads="1"/>
              </p:cNvSpPr>
              <p:nvPr/>
            </p:nvSpPr>
            <p:spPr bwMode="auto">
              <a:xfrm>
                <a:off x="1194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7" name="Oval 2989"/>
              <p:cNvSpPr>
                <a:spLocks noChangeArrowheads="1"/>
              </p:cNvSpPr>
              <p:nvPr/>
            </p:nvSpPr>
            <p:spPr bwMode="auto">
              <a:xfrm>
                <a:off x="1194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8" name="Oval 2990"/>
              <p:cNvSpPr>
                <a:spLocks noChangeArrowheads="1"/>
              </p:cNvSpPr>
              <p:nvPr/>
            </p:nvSpPr>
            <p:spPr bwMode="auto">
              <a:xfrm>
                <a:off x="1194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59" name="Oval 2991"/>
              <p:cNvSpPr>
                <a:spLocks noChangeArrowheads="1"/>
              </p:cNvSpPr>
              <p:nvPr/>
            </p:nvSpPr>
            <p:spPr bwMode="auto">
              <a:xfrm>
                <a:off x="1197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0" name="Oval 2992"/>
              <p:cNvSpPr>
                <a:spLocks noChangeArrowheads="1"/>
              </p:cNvSpPr>
              <p:nvPr/>
            </p:nvSpPr>
            <p:spPr bwMode="auto">
              <a:xfrm>
                <a:off x="1197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1" name="Oval 2993"/>
              <p:cNvSpPr>
                <a:spLocks noChangeArrowheads="1"/>
              </p:cNvSpPr>
              <p:nvPr/>
            </p:nvSpPr>
            <p:spPr bwMode="auto">
              <a:xfrm>
                <a:off x="1197" y="19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2" name="Oval 2994"/>
              <p:cNvSpPr>
                <a:spLocks noChangeArrowheads="1"/>
              </p:cNvSpPr>
              <p:nvPr/>
            </p:nvSpPr>
            <p:spPr bwMode="auto">
              <a:xfrm>
                <a:off x="119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3" name="Oval 2995"/>
              <p:cNvSpPr>
                <a:spLocks noChangeArrowheads="1"/>
              </p:cNvSpPr>
              <p:nvPr/>
            </p:nvSpPr>
            <p:spPr bwMode="auto">
              <a:xfrm>
                <a:off x="119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4" name="Oval 2996"/>
              <p:cNvSpPr>
                <a:spLocks noChangeArrowheads="1"/>
              </p:cNvSpPr>
              <p:nvPr/>
            </p:nvSpPr>
            <p:spPr bwMode="auto">
              <a:xfrm>
                <a:off x="1201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5" name="Oval 2997"/>
              <p:cNvSpPr>
                <a:spLocks noChangeArrowheads="1"/>
              </p:cNvSpPr>
              <p:nvPr/>
            </p:nvSpPr>
            <p:spPr bwMode="auto">
              <a:xfrm>
                <a:off x="1201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6" name="Oval 2998"/>
              <p:cNvSpPr>
                <a:spLocks noChangeArrowheads="1"/>
              </p:cNvSpPr>
              <p:nvPr/>
            </p:nvSpPr>
            <p:spPr bwMode="auto">
              <a:xfrm>
                <a:off x="1201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7" name="Oval 2999"/>
              <p:cNvSpPr>
                <a:spLocks noChangeArrowheads="1"/>
              </p:cNvSpPr>
              <p:nvPr/>
            </p:nvSpPr>
            <p:spPr bwMode="auto">
              <a:xfrm>
                <a:off x="120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8" name="Oval 3000"/>
              <p:cNvSpPr>
                <a:spLocks noChangeArrowheads="1"/>
              </p:cNvSpPr>
              <p:nvPr/>
            </p:nvSpPr>
            <p:spPr bwMode="auto">
              <a:xfrm>
                <a:off x="1201" y="24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69" name="Oval 3001"/>
              <p:cNvSpPr>
                <a:spLocks noChangeArrowheads="1"/>
              </p:cNvSpPr>
              <p:nvPr/>
            </p:nvSpPr>
            <p:spPr bwMode="auto">
              <a:xfrm>
                <a:off x="1204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0" name="Oval 3002"/>
              <p:cNvSpPr>
                <a:spLocks noChangeArrowheads="1"/>
              </p:cNvSpPr>
              <p:nvPr/>
            </p:nvSpPr>
            <p:spPr bwMode="auto">
              <a:xfrm>
                <a:off x="120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1" name="Oval 3003"/>
              <p:cNvSpPr>
                <a:spLocks noChangeArrowheads="1"/>
              </p:cNvSpPr>
              <p:nvPr/>
            </p:nvSpPr>
            <p:spPr bwMode="auto">
              <a:xfrm>
                <a:off x="1204" y="20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2" name="Oval 3004"/>
              <p:cNvSpPr>
                <a:spLocks noChangeArrowheads="1"/>
              </p:cNvSpPr>
              <p:nvPr/>
            </p:nvSpPr>
            <p:spPr bwMode="auto">
              <a:xfrm>
                <a:off x="120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3" name="Oval 3005"/>
              <p:cNvSpPr>
                <a:spLocks noChangeArrowheads="1"/>
              </p:cNvSpPr>
              <p:nvPr/>
            </p:nvSpPr>
            <p:spPr bwMode="auto">
              <a:xfrm>
                <a:off x="1204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4" name="Oval 3006"/>
              <p:cNvSpPr>
                <a:spLocks noChangeArrowheads="1"/>
              </p:cNvSpPr>
              <p:nvPr/>
            </p:nvSpPr>
            <p:spPr bwMode="auto">
              <a:xfrm>
                <a:off x="1204" y="27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5" name="Oval 3007"/>
              <p:cNvSpPr>
                <a:spLocks noChangeArrowheads="1"/>
              </p:cNvSpPr>
              <p:nvPr/>
            </p:nvSpPr>
            <p:spPr bwMode="auto">
              <a:xfrm>
                <a:off x="1204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6" name="Oval 3008"/>
              <p:cNvSpPr>
                <a:spLocks noChangeArrowheads="1"/>
              </p:cNvSpPr>
              <p:nvPr/>
            </p:nvSpPr>
            <p:spPr bwMode="auto">
              <a:xfrm>
                <a:off x="120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7" name="Oval 3009"/>
              <p:cNvSpPr>
                <a:spLocks noChangeArrowheads="1"/>
              </p:cNvSpPr>
              <p:nvPr/>
            </p:nvSpPr>
            <p:spPr bwMode="auto">
              <a:xfrm>
                <a:off x="120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8" name="Oval 3010"/>
              <p:cNvSpPr>
                <a:spLocks noChangeArrowheads="1"/>
              </p:cNvSpPr>
              <p:nvPr/>
            </p:nvSpPr>
            <p:spPr bwMode="auto">
              <a:xfrm>
                <a:off x="1208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79" name="Oval 3011"/>
              <p:cNvSpPr>
                <a:spLocks noChangeArrowheads="1"/>
              </p:cNvSpPr>
              <p:nvPr/>
            </p:nvSpPr>
            <p:spPr bwMode="auto">
              <a:xfrm>
                <a:off x="121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0" name="Oval 3012"/>
              <p:cNvSpPr>
                <a:spLocks noChangeArrowheads="1"/>
              </p:cNvSpPr>
              <p:nvPr/>
            </p:nvSpPr>
            <p:spPr bwMode="auto">
              <a:xfrm>
                <a:off x="121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1" name="Oval 3013"/>
              <p:cNvSpPr>
                <a:spLocks noChangeArrowheads="1"/>
              </p:cNvSpPr>
              <p:nvPr/>
            </p:nvSpPr>
            <p:spPr bwMode="auto">
              <a:xfrm>
                <a:off x="121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2" name="Oval 3014"/>
              <p:cNvSpPr>
                <a:spLocks noChangeArrowheads="1"/>
              </p:cNvSpPr>
              <p:nvPr/>
            </p:nvSpPr>
            <p:spPr bwMode="auto">
              <a:xfrm>
                <a:off x="1211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3" name="Oval 3015"/>
              <p:cNvSpPr>
                <a:spLocks noChangeArrowheads="1"/>
              </p:cNvSpPr>
              <p:nvPr/>
            </p:nvSpPr>
            <p:spPr bwMode="auto">
              <a:xfrm>
                <a:off x="1211" y="26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4" name="Oval 3016"/>
              <p:cNvSpPr>
                <a:spLocks noChangeArrowheads="1"/>
              </p:cNvSpPr>
              <p:nvPr/>
            </p:nvSpPr>
            <p:spPr bwMode="auto">
              <a:xfrm>
                <a:off x="121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5" name="Oval 3017"/>
              <p:cNvSpPr>
                <a:spLocks noChangeArrowheads="1"/>
              </p:cNvSpPr>
              <p:nvPr/>
            </p:nvSpPr>
            <p:spPr bwMode="auto">
              <a:xfrm>
                <a:off x="1211" y="25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6" name="Oval 3018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7" name="Oval 3019"/>
              <p:cNvSpPr>
                <a:spLocks noChangeArrowheads="1"/>
              </p:cNvSpPr>
              <p:nvPr/>
            </p:nvSpPr>
            <p:spPr bwMode="auto">
              <a:xfrm>
                <a:off x="121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8" name="Oval 3020"/>
              <p:cNvSpPr>
                <a:spLocks noChangeArrowheads="1"/>
              </p:cNvSpPr>
              <p:nvPr/>
            </p:nvSpPr>
            <p:spPr bwMode="auto">
              <a:xfrm>
                <a:off x="1215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89" name="Oval 3021"/>
              <p:cNvSpPr>
                <a:spLocks noChangeArrowheads="1"/>
              </p:cNvSpPr>
              <p:nvPr/>
            </p:nvSpPr>
            <p:spPr bwMode="auto">
              <a:xfrm>
                <a:off x="1215" y="28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0" name="Oval 3022"/>
              <p:cNvSpPr>
                <a:spLocks noChangeArrowheads="1"/>
              </p:cNvSpPr>
              <p:nvPr/>
            </p:nvSpPr>
            <p:spPr bwMode="auto">
              <a:xfrm>
                <a:off x="1215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1" name="Oval 3023"/>
              <p:cNvSpPr>
                <a:spLocks noChangeArrowheads="1"/>
              </p:cNvSpPr>
              <p:nvPr/>
            </p:nvSpPr>
            <p:spPr bwMode="auto">
              <a:xfrm>
                <a:off x="1215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2" name="Oval 3024"/>
              <p:cNvSpPr>
                <a:spLocks noChangeArrowheads="1"/>
              </p:cNvSpPr>
              <p:nvPr/>
            </p:nvSpPr>
            <p:spPr bwMode="auto">
              <a:xfrm>
                <a:off x="1218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3" name="Oval 3025"/>
              <p:cNvSpPr>
                <a:spLocks noChangeArrowheads="1"/>
              </p:cNvSpPr>
              <p:nvPr/>
            </p:nvSpPr>
            <p:spPr bwMode="auto">
              <a:xfrm>
                <a:off x="121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4" name="Oval 3026"/>
              <p:cNvSpPr>
                <a:spLocks noChangeArrowheads="1"/>
              </p:cNvSpPr>
              <p:nvPr/>
            </p:nvSpPr>
            <p:spPr bwMode="auto">
              <a:xfrm>
                <a:off x="1218" y="25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5" name="Oval 3027"/>
              <p:cNvSpPr>
                <a:spLocks noChangeArrowheads="1"/>
              </p:cNvSpPr>
              <p:nvPr/>
            </p:nvSpPr>
            <p:spPr bwMode="auto">
              <a:xfrm>
                <a:off x="1218" y="29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6" name="Oval 3028"/>
              <p:cNvSpPr>
                <a:spLocks noChangeArrowheads="1"/>
              </p:cNvSpPr>
              <p:nvPr/>
            </p:nvSpPr>
            <p:spPr bwMode="auto">
              <a:xfrm>
                <a:off x="1218" y="19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7" name="Oval 3029"/>
              <p:cNvSpPr>
                <a:spLocks noChangeArrowheads="1"/>
              </p:cNvSpPr>
              <p:nvPr/>
            </p:nvSpPr>
            <p:spPr bwMode="auto">
              <a:xfrm>
                <a:off x="121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8" name="Oval 3030"/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399" name="Oval 3031"/>
              <p:cNvSpPr>
                <a:spLocks noChangeArrowheads="1"/>
              </p:cNvSpPr>
              <p:nvPr/>
            </p:nvSpPr>
            <p:spPr bwMode="auto">
              <a:xfrm>
                <a:off x="1222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0" name="Oval 3032"/>
              <p:cNvSpPr>
                <a:spLocks noChangeArrowheads="1"/>
              </p:cNvSpPr>
              <p:nvPr/>
            </p:nvSpPr>
            <p:spPr bwMode="auto">
              <a:xfrm>
                <a:off x="1222" y="24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1" name="Oval 3033"/>
              <p:cNvSpPr>
                <a:spLocks noChangeArrowheads="1"/>
              </p:cNvSpPr>
              <p:nvPr/>
            </p:nvSpPr>
            <p:spPr bwMode="auto">
              <a:xfrm>
                <a:off x="122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2" name="Oval 3034"/>
              <p:cNvSpPr>
                <a:spLocks noChangeArrowheads="1"/>
              </p:cNvSpPr>
              <p:nvPr/>
            </p:nvSpPr>
            <p:spPr bwMode="auto">
              <a:xfrm>
                <a:off x="122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3" name="Oval 3035"/>
              <p:cNvSpPr>
                <a:spLocks noChangeArrowheads="1"/>
              </p:cNvSpPr>
              <p:nvPr/>
            </p:nvSpPr>
            <p:spPr bwMode="auto">
              <a:xfrm>
                <a:off x="1225" y="24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4" name="Oval 3036"/>
              <p:cNvSpPr>
                <a:spLocks noChangeArrowheads="1"/>
              </p:cNvSpPr>
              <p:nvPr/>
            </p:nvSpPr>
            <p:spPr bwMode="auto">
              <a:xfrm>
                <a:off x="122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5" name="Oval 3037"/>
              <p:cNvSpPr>
                <a:spLocks noChangeArrowheads="1"/>
              </p:cNvSpPr>
              <p:nvPr/>
            </p:nvSpPr>
            <p:spPr bwMode="auto">
              <a:xfrm>
                <a:off x="1225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6" name="Oval 3038"/>
              <p:cNvSpPr>
                <a:spLocks noChangeArrowheads="1"/>
              </p:cNvSpPr>
              <p:nvPr/>
            </p:nvSpPr>
            <p:spPr bwMode="auto">
              <a:xfrm>
                <a:off x="1229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7" name="Oval 3039"/>
              <p:cNvSpPr>
                <a:spLocks noChangeArrowheads="1"/>
              </p:cNvSpPr>
              <p:nvPr/>
            </p:nvSpPr>
            <p:spPr bwMode="auto">
              <a:xfrm>
                <a:off x="1229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8" name="Oval 3040"/>
              <p:cNvSpPr>
                <a:spLocks noChangeArrowheads="1"/>
              </p:cNvSpPr>
              <p:nvPr/>
            </p:nvSpPr>
            <p:spPr bwMode="auto">
              <a:xfrm>
                <a:off x="1229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09" name="Oval 3041"/>
              <p:cNvSpPr>
                <a:spLocks noChangeArrowheads="1"/>
              </p:cNvSpPr>
              <p:nvPr/>
            </p:nvSpPr>
            <p:spPr bwMode="auto">
              <a:xfrm>
                <a:off x="1229" y="20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0" name="Oval 3042"/>
              <p:cNvSpPr>
                <a:spLocks noChangeArrowheads="1"/>
              </p:cNvSpPr>
              <p:nvPr/>
            </p:nvSpPr>
            <p:spPr bwMode="auto">
              <a:xfrm>
                <a:off x="1232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1" name="Oval 3043"/>
              <p:cNvSpPr>
                <a:spLocks noChangeArrowheads="1"/>
              </p:cNvSpPr>
              <p:nvPr/>
            </p:nvSpPr>
            <p:spPr bwMode="auto">
              <a:xfrm>
                <a:off x="1232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2" name="Oval 3044"/>
              <p:cNvSpPr>
                <a:spLocks noChangeArrowheads="1"/>
              </p:cNvSpPr>
              <p:nvPr/>
            </p:nvSpPr>
            <p:spPr bwMode="auto">
              <a:xfrm>
                <a:off x="1232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3" name="Oval 3045"/>
              <p:cNvSpPr>
                <a:spLocks noChangeArrowheads="1"/>
              </p:cNvSpPr>
              <p:nvPr/>
            </p:nvSpPr>
            <p:spPr bwMode="auto">
              <a:xfrm>
                <a:off x="1232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4" name="Oval 3046"/>
              <p:cNvSpPr>
                <a:spLocks noChangeArrowheads="1"/>
              </p:cNvSpPr>
              <p:nvPr/>
            </p:nvSpPr>
            <p:spPr bwMode="auto">
              <a:xfrm>
                <a:off x="1232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5" name="Oval 3047"/>
              <p:cNvSpPr>
                <a:spLocks noChangeArrowheads="1"/>
              </p:cNvSpPr>
              <p:nvPr/>
            </p:nvSpPr>
            <p:spPr bwMode="auto">
              <a:xfrm>
                <a:off x="1232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6" name="Oval 3048"/>
              <p:cNvSpPr>
                <a:spLocks noChangeArrowheads="1"/>
              </p:cNvSpPr>
              <p:nvPr/>
            </p:nvSpPr>
            <p:spPr bwMode="auto">
              <a:xfrm>
                <a:off x="1232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7" name="Oval 3049"/>
              <p:cNvSpPr>
                <a:spLocks noChangeArrowheads="1"/>
              </p:cNvSpPr>
              <p:nvPr/>
            </p:nvSpPr>
            <p:spPr bwMode="auto">
              <a:xfrm>
                <a:off x="1232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8" name="Oval 3050"/>
              <p:cNvSpPr>
                <a:spLocks noChangeArrowheads="1"/>
              </p:cNvSpPr>
              <p:nvPr/>
            </p:nvSpPr>
            <p:spPr bwMode="auto">
              <a:xfrm>
                <a:off x="1236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19" name="Oval 3051"/>
              <p:cNvSpPr>
                <a:spLocks noChangeArrowheads="1"/>
              </p:cNvSpPr>
              <p:nvPr/>
            </p:nvSpPr>
            <p:spPr bwMode="auto">
              <a:xfrm>
                <a:off x="123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0" name="Oval 3052"/>
              <p:cNvSpPr>
                <a:spLocks noChangeArrowheads="1"/>
              </p:cNvSpPr>
              <p:nvPr/>
            </p:nvSpPr>
            <p:spPr bwMode="auto">
              <a:xfrm>
                <a:off x="1236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1" name="Oval 3053"/>
              <p:cNvSpPr>
                <a:spLocks noChangeArrowheads="1"/>
              </p:cNvSpPr>
              <p:nvPr/>
            </p:nvSpPr>
            <p:spPr bwMode="auto">
              <a:xfrm>
                <a:off x="1239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2" name="Oval 3054"/>
              <p:cNvSpPr>
                <a:spLocks noChangeArrowheads="1"/>
              </p:cNvSpPr>
              <p:nvPr/>
            </p:nvSpPr>
            <p:spPr bwMode="auto">
              <a:xfrm>
                <a:off x="123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3" name="Oval 3055"/>
              <p:cNvSpPr>
                <a:spLocks noChangeArrowheads="1"/>
              </p:cNvSpPr>
              <p:nvPr/>
            </p:nvSpPr>
            <p:spPr bwMode="auto">
              <a:xfrm>
                <a:off x="123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4" name="Oval 3056"/>
              <p:cNvSpPr>
                <a:spLocks noChangeArrowheads="1"/>
              </p:cNvSpPr>
              <p:nvPr/>
            </p:nvSpPr>
            <p:spPr bwMode="auto">
              <a:xfrm>
                <a:off x="1239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5" name="Oval 3057"/>
              <p:cNvSpPr>
                <a:spLocks noChangeArrowheads="1"/>
              </p:cNvSpPr>
              <p:nvPr/>
            </p:nvSpPr>
            <p:spPr bwMode="auto">
              <a:xfrm>
                <a:off x="1239" y="2356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6" name="Oval 3058"/>
              <p:cNvSpPr>
                <a:spLocks noChangeArrowheads="1"/>
              </p:cNvSpPr>
              <p:nvPr/>
            </p:nvSpPr>
            <p:spPr bwMode="auto">
              <a:xfrm>
                <a:off x="1239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7" name="Oval 3059"/>
              <p:cNvSpPr>
                <a:spLocks noChangeArrowheads="1"/>
              </p:cNvSpPr>
              <p:nvPr/>
            </p:nvSpPr>
            <p:spPr bwMode="auto">
              <a:xfrm>
                <a:off x="1243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8" name="Oval 3060"/>
              <p:cNvSpPr>
                <a:spLocks noChangeArrowheads="1"/>
              </p:cNvSpPr>
              <p:nvPr/>
            </p:nvSpPr>
            <p:spPr bwMode="auto">
              <a:xfrm>
                <a:off x="124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29" name="Oval 3061"/>
              <p:cNvSpPr>
                <a:spLocks noChangeArrowheads="1"/>
              </p:cNvSpPr>
              <p:nvPr/>
            </p:nvSpPr>
            <p:spPr bwMode="auto">
              <a:xfrm>
                <a:off x="1243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0" name="Oval 3062"/>
              <p:cNvSpPr>
                <a:spLocks noChangeArrowheads="1"/>
              </p:cNvSpPr>
              <p:nvPr/>
            </p:nvSpPr>
            <p:spPr bwMode="auto">
              <a:xfrm>
                <a:off x="1246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1" name="Oval 3063"/>
              <p:cNvSpPr>
                <a:spLocks noChangeArrowheads="1"/>
              </p:cNvSpPr>
              <p:nvPr/>
            </p:nvSpPr>
            <p:spPr bwMode="auto">
              <a:xfrm>
                <a:off x="1246" y="22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2" name="Oval 3064"/>
              <p:cNvSpPr>
                <a:spLocks noChangeArrowheads="1"/>
              </p:cNvSpPr>
              <p:nvPr/>
            </p:nvSpPr>
            <p:spPr bwMode="auto">
              <a:xfrm>
                <a:off x="124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3" name="Oval 3065"/>
              <p:cNvSpPr>
                <a:spLocks noChangeArrowheads="1"/>
              </p:cNvSpPr>
              <p:nvPr/>
            </p:nvSpPr>
            <p:spPr bwMode="auto">
              <a:xfrm>
                <a:off x="1246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4" name="Oval 3066"/>
              <p:cNvSpPr>
                <a:spLocks noChangeArrowheads="1"/>
              </p:cNvSpPr>
              <p:nvPr/>
            </p:nvSpPr>
            <p:spPr bwMode="auto">
              <a:xfrm>
                <a:off x="1246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5" name="Oval 3067"/>
              <p:cNvSpPr>
                <a:spLocks noChangeArrowheads="1"/>
              </p:cNvSpPr>
              <p:nvPr/>
            </p:nvSpPr>
            <p:spPr bwMode="auto">
              <a:xfrm>
                <a:off x="1246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436" name="Oval 3068"/>
              <p:cNvSpPr>
                <a:spLocks noChangeArrowheads="1"/>
              </p:cNvSpPr>
              <p:nvPr/>
            </p:nvSpPr>
            <p:spPr bwMode="auto">
              <a:xfrm>
                <a:off x="1250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3" name="Group 3270"/>
            <p:cNvGrpSpPr>
              <a:grpSpLocks/>
            </p:cNvGrpSpPr>
            <p:nvPr/>
          </p:nvGrpSpPr>
          <p:grpSpPr bwMode="auto">
            <a:xfrm>
              <a:off x="1250" y="1888"/>
              <a:ext cx="146" cy="1693"/>
              <a:chOff x="1250" y="1888"/>
              <a:chExt cx="146" cy="1693"/>
            </a:xfrm>
          </p:grpSpPr>
          <p:sp>
            <p:nvSpPr>
              <p:cNvPr id="10037" name="Oval 3070"/>
              <p:cNvSpPr>
                <a:spLocks noChangeArrowheads="1"/>
              </p:cNvSpPr>
              <p:nvPr/>
            </p:nvSpPr>
            <p:spPr bwMode="auto">
              <a:xfrm>
                <a:off x="1250" y="21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8" name="Oval 3071"/>
              <p:cNvSpPr>
                <a:spLocks noChangeArrowheads="1"/>
              </p:cNvSpPr>
              <p:nvPr/>
            </p:nvSpPr>
            <p:spPr bwMode="auto">
              <a:xfrm>
                <a:off x="1250" y="21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9" name="Oval 3072"/>
              <p:cNvSpPr>
                <a:spLocks noChangeArrowheads="1"/>
              </p:cNvSpPr>
              <p:nvPr/>
            </p:nvSpPr>
            <p:spPr bwMode="auto">
              <a:xfrm>
                <a:off x="125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0" name="Oval 3073"/>
              <p:cNvSpPr>
                <a:spLocks noChangeArrowheads="1"/>
              </p:cNvSpPr>
              <p:nvPr/>
            </p:nvSpPr>
            <p:spPr bwMode="auto">
              <a:xfrm>
                <a:off x="1253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1" name="Oval 3074"/>
              <p:cNvSpPr>
                <a:spLocks noChangeArrowheads="1"/>
              </p:cNvSpPr>
              <p:nvPr/>
            </p:nvSpPr>
            <p:spPr bwMode="auto">
              <a:xfrm>
                <a:off x="125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2" name="Oval 3075"/>
              <p:cNvSpPr>
                <a:spLocks noChangeArrowheads="1"/>
              </p:cNvSpPr>
              <p:nvPr/>
            </p:nvSpPr>
            <p:spPr bwMode="auto">
              <a:xfrm>
                <a:off x="1253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3" name="Oval 3076"/>
              <p:cNvSpPr>
                <a:spLocks noChangeArrowheads="1"/>
              </p:cNvSpPr>
              <p:nvPr/>
            </p:nvSpPr>
            <p:spPr bwMode="auto">
              <a:xfrm>
                <a:off x="1253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4" name="Oval 3077"/>
              <p:cNvSpPr>
                <a:spLocks noChangeArrowheads="1"/>
              </p:cNvSpPr>
              <p:nvPr/>
            </p:nvSpPr>
            <p:spPr bwMode="auto">
              <a:xfrm>
                <a:off x="1253" y="19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5" name="Oval 3078"/>
              <p:cNvSpPr>
                <a:spLocks noChangeArrowheads="1"/>
              </p:cNvSpPr>
              <p:nvPr/>
            </p:nvSpPr>
            <p:spPr bwMode="auto">
              <a:xfrm>
                <a:off x="1253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6" name="Oval 3079"/>
              <p:cNvSpPr>
                <a:spLocks noChangeArrowheads="1"/>
              </p:cNvSpPr>
              <p:nvPr/>
            </p:nvSpPr>
            <p:spPr bwMode="auto">
              <a:xfrm>
                <a:off x="1253" y="25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7" name="Oval 3080"/>
              <p:cNvSpPr>
                <a:spLocks noChangeArrowheads="1"/>
              </p:cNvSpPr>
              <p:nvPr/>
            </p:nvSpPr>
            <p:spPr bwMode="auto">
              <a:xfrm>
                <a:off x="1253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8" name="Oval 3081"/>
              <p:cNvSpPr>
                <a:spLocks noChangeArrowheads="1"/>
              </p:cNvSpPr>
              <p:nvPr/>
            </p:nvSpPr>
            <p:spPr bwMode="auto">
              <a:xfrm>
                <a:off x="1253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49" name="Oval 3082"/>
              <p:cNvSpPr>
                <a:spLocks noChangeArrowheads="1"/>
              </p:cNvSpPr>
              <p:nvPr/>
            </p:nvSpPr>
            <p:spPr bwMode="auto">
              <a:xfrm>
                <a:off x="125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0" name="Oval 3083"/>
              <p:cNvSpPr>
                <a:spLocks noChangeArrowheads="1"/>
              </p:cNvSpPr>
              <p:nvPr/>
            </p:nvSpPr>
            <p:spPr bwMode="auto">
              <a:xfrm>
                <a:off x="1257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1" name="Oval 3084"/>
              <p:cNvSpPr>
                <a:spLocks noChangeArrowheads="1"/>
              </p:cNvSpPr>
              <p:nvPr/>
            </p:nvSpPr>
            <p:spPr bwMode="auto">
              <a:xfrm>
                <a:off x="125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2" name="Oval 3085"/>
              <p:cNvSpPr>
                <a:spLocks noChangeArrowheads="1"/>
              </p:cNvSpPr>
              <p:nvPr/>
            </p:nvSpPr>
            <p:spPr bwMode="auto">
              <a:xfrm>
                <a:off x="125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3" name="Oval 3086"/>
              <p:cNvSpPr>
                <a:spLocks noChangeArrowheads="1"/>
              </p:cNvSpPr>
              <p:nvPr/>
            </p:nvSpPr>
            <p:spPr bwMode="auto">
              <a:xfrm>
                <a:off x="1257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4" name="Oval 3087"/>
              <p:cNvSpPr>
                <a:spLocks noChangeArrowheads="1"/>
              </p:cNvSpPr>
              <p:nvPr/>
            </p:nvSpPr>
            <p:spPr bwMode="auto">
              <a:xfrm>
                <a:off x="1257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5" name="Oval 3088"/>
              <p:cNvSpPr>
                <a:spLocks noChangeArrowheads="1"/>
              </p:cNvSpPr>
              <p:nvPr/>
            </p:nvSpPr>
            <p:spPr bwMode="auto">
              <a:xfrm>
                <a:off x="126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6" name="Oval 3089"/>
              <p:cNvSpPr>
                <a:spLocks noChangeArrowheads="1"/>
              </p:cNvSpPr>
              <p:nvPr/>
            </p:nvSpPr>
            <p:spPr bwMode="auto">
              <a:xfrm>
                <a:off x="126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7" name="Oval 3090"/>
              <p:cNvSpPr>
                <a:spLocks noChangeArrowheads="1"/>
              </p:cNvSpPr>
              <p:nvPr/>
            </p:nvSpPr>
            <p:spPr bwMode="auto">
              <a:xfrm>
                <a:off x="126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8" name="Oval 3091"/>
              <p:cNvSpPr>
                <a:spLocks noChangeArrowheads="1"/>
              </p:cNvSpPr>
              <p:nvPr/>
            </p:nvSpPr>
            <p:spPr bwMode="auto">
              <a:xfrm>
                <a:off x="1260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59" name="Oval 3092"/>
              <p:cNvSpPr>
                <a:spLocks noChangeArrowheads="1"/>
              </p:cNvSpPr>
              <p:nvPr/>
            </p:nvSpPr>
            <p:spPr bwMode="auto">
              <a:xfrm>
                <a:off x="1260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0" name="Oval 3093"/>
              <p:cNvSpPr>
                <a:spLocks noChangeArrowheads="1"/>
              </p:cNvSpPr>
              <p:nvPr/>
            </p:nvSpPr>
            <p:spPr bwMode="auto">
              <a:xfrm>
                <a:off x="1260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1" name="Oval 3094"/>
              <p:cNvSpPr>
                <a:spLocks noChangeArrowheads="1"/>
              </p:cNvSpPr>
              <p:nvPr/>
            </p:nvSpPr>
            <p:spPr bwMode="auto">
              <a:xfrm>
                <a:off x="1260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2" name="Oval 3095"/>
              <p:cNvSpPr>
                <a:spLocks noChangeArrowheads="1"/>
              </p:cNvSpPr>
              <p:nvPr/>
            </p:nvSpPr>
            <p:spPr bwMode="auto">
              <a:xfrm>
                <a:off x="1260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3" name="Oval 3096"/>
              <p:cNvSpPr>
                <a:spLocks noChangeArrowheads="1"/>
              </p:cNvSpPr>
              <p:nvPr/>
            </p:nvSpPr>
            <p:spPr bwMode="auto">
              <a:xfrm>
                <a:off x="1260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4" name="Oval 3097"/>
              <p:cNvSpPr>
                <a:spLocks noChangeArrowheads="1"/>
              </p:cNvSpPr>
              <p:nvPr/>
            </p:nvSpPr>
            <p:spPr bwMode="auto">
              <a:xfrm>
                <a:off x="1260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5" name="Oval 3098"/>
              <p:cNvSpPr>
                <a:spLocks noChangeArrowheads="1"/>
              </p:cNvSpPr>
              <p:nvPr/>
            </p:nvSpPr>
            <p:spPr bwMode="auto">
              <a:xfrm>
                <a:off x="1264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6" name="Oval 3099"/>
              <p:cNvSpPr>
                <a:spLocks noChangeArrowheads="1"/>
              </p:cNvSpPr>
              <p:nvPr/>
            </p:nvSpPr>
            <p:spPr bwMode="auto">
              <a:xfrm>
                <a:off x="1264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7" name="Oval 3100"/>
              <p:cNvSpPr>
                <a:spLocks noChangeArrowheads="1"/>
              </p:cNvSpPr>
              <p:nvPr/>
            </p:nvSpPr>
            <p:spPr bwMode="auto">
              <a:xfrm>
                <a:off x="126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8" name="Oval 3101"/>
              <p:cNvSpPr>
                <a:spLocks noChangeArrowheads="1"/>
              </p:cNvSpPr>
              <p:nvPr/>
            </p:nvSpPr>
            <p:spPr bwMode="auto">
              <a:xfrm>
                <a:off x="126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69" name="Oval 3102"/>
              <p:cNvSpPr>
                <a:spLocks noChangeArrowheads="1"/>
              </p:cNvSpPr>
              <p:nvPr/>
            </p:nvSpPr>
            <p:spPr bwMode="auto">
              <a:xfrm>
                <a:off x="126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0" name="Oval 3103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1" name="Oval 3104"/>
              <p:cNvSpPr>
                <a:spLocks noChangeArrowheads="1"/>
              </p:cNvSpPr>
              <p:nvPr/>
            </p:nvSpPr>
            <p:spPr bwMode="auto">
              <a:xfrm>
                <a:off x="1267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2" name="Oval 3105"/>
              <p:cNvSpPr>
                <a:spLocks noChangeArrowheads="1"/>
              </p:cNvSpPr>
              <p:nvPr/>
            </p:nvSpPr>
            <p:spPr bwMode="auto">
              <a:xfrm>
                <a:off x="1267" y="23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3" name="Oval 3106"/>
              <p:cNvSpPr>
                <a:spLocks noChangeArrowheads="1"/>
              </p:cNvSpPr>
              <p:nvPr/>
            </p:nvSpPr>
            <p:spPr bwMode="auto">
              <a:xfrm>
                <a:off x="126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4" name="Oval 3107"/>
              <p:cNvSpPr>
                <a:spLocks noChangeArrowheads="1"/>
              </p:cNvSpPr>
              <p:nvPr/>
            </p:nvSpPr>
            <p:spPr bwMode="auto">
              <a:xfrm>
                <a:off x="1267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5" name="Oval 3108"/>
              <p:cNvSpPr>
                <a:spLocks noChangeArrowheads="1"/>
              </p:cNvSpPr>
              <p:nvPr/>
            </p:nvSpPr>
            <p:spPr bwMode="auto">
              <a:xfrm>
                <a:off x="126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6" name="Oval 3109"/>
              <p:cNvSpPr>
                <a:spLocks noChangeArrowheads="1"/>
              </p:cNvSpPr>
              <p:nvPr/>
            </p:nvSpPr>
            <p:spPr bwMode="auto">
              <a:xfrm>
                <a:off x="126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7" name="Oval 3110"/>
              <p:cNvSpPr>
                <a:spLocks noChangeArrowheads="1"/>
              </p:cNvSpPr>
              <p:nvPr/>
            </p:nvSpPr>
            <p:spPr bwMode="auto">
              <a:xfrm>
                <a:off x="1267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8" name="Oval 3111"/>
              <p:cNvSpPr>
                <a:spLocks noChangeArrowheads="1"/>
              </p:cNvSpPr>
              <p:nvPr/>
            </p:nvSpPr>
            <p:spPr bwMode="auto">
              <a:xfrm>
                <a:off x="126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79" name="Oval 3112"/>
              <p:cNvSpPr>
                <a:spLocks noChangeArrowheads="1"/>
              </p:cNvSpPr>
              <p:nvPr/>
            </p:nvSpPr>
            <p:spPr bwMode="auto">
              <a:xfrm>
                <a:off x="127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0" name="Oval 3113"/>
              <p:cNvSpPr>
                <a:spLocks noChangeArrowheads="1"/>
              </p:cNvSpPr>
              <p:nvPr/>
            </p:nvSpPr>
            <p:spPr bwMode="auto">
              <a:xfrm>
                <a:off x="1271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1" name="Oval 3114"/>
              <p:cNvSpPr>
                <a:spLocks noChangeArrowheads="1"/>
              </p:cNvSpPr>
              <p:nvPr/>
            </p:nvSpPr>
            <p:spPr bwMode="auto">
              <a:xfrm>
                <a:off x="1271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2" name="Oval 3115"/>
              <p:cNvSpPr>
                <a:spLocks noChangeArrowheads="1"/>
              </p:cNvSpPr>
              <p:nvPr/>
            </p:nvSpPr>
            <p:spPr bwMode="auto">
              <a:xfrm>
                <a:off x="127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3" name="Oval 3116"/>
              <p:cNvSpPr>
                <a:spLocks noChangeArrowheads="1"/>
              </p:cNvSpPr>
              <p:nvPr/>
            </p:nvSpPr>
            <p:spPr bwMode="auto">
              <a:xfrm>
                <a:off x="1271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4" name="Oval 3117"/>
              <p:cNvSpPr>
                <a:spLocks noChangeArrowheads="1"/>
              </p:cNvSpPr>
              <p:nvPr/>
            </p:nvSpPr>
            <p:spPr bwMode="auto">
              <a:xfrm>
                <a:off x="1271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5" name="Oval 3118"/>
              <p:cNvSpPr>
                <a:spLocks noChangeArrowheads="1"/>
              </p:cNvSpPr>
              <p:nvPr/>
            </p:nvSpPr>
            <p:spPr bwMode="auto">
              <a:xfrm>
                <a:off x="1274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6" name="Oval 3119"/>
              <p:cNvSpPr>
                <a:spLocks noChangeArrowheads="1"/>
              </p:cNvSpPr>
              <p:nvPr/>
            </p:nvSpPr>
            <p:spPr bwMode="auto">
              <a:xfrm>
                <a:off x="1274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7" name="Oval 3120"/>
              <p:cNvSpPr>
                <a:spLocks noChangeArrowheads="1"/>
              </p:cNvSpPr>
              <p:nvPr/>
            </p:nvSpPr>
            <p:spPr bwMode="auto">
              <a:xfrm>
                <a:off x="1274" y="24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8" name="Oval 3121"/>
              <p:cNvSpPr>
                <a:spLocks noChangeArrowheads="1"/>
              </p:cNvSpPr>
              <p:nvPr/>
            </p:nvSpPr>
            <p:spPr bwMode="auto">
              <a:xfrm>
                <a:off x="127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89" name="Oval 3122"/>
              <p:cNvSpPr>
                <a:spLocks noChangeArrowheads="1"/>
              </p:cNvSpPr>
              <p:nvPr/>
            </p:nvSpPr>
            <p:spPr bwMode="auto">
              <a:xfrm>
                <a:off x="127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0" name="Oval 3123"/>
              <p:cNvSpPr>
                <a:spLocks noChangeArrowheads="1"/>
              </p:cNvSpPr>
              <p:nvPr/>
            </p:nvSpPr>
            <p:spPr bwMode="auto">
              <a:xfrm>
                <a:off x="12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1" name="Oval 3124"/>
              <p:cNvSpPr>
                <a:spLocks noChangeArrowheads="1"/>
              </p:cNvSpPr>
              <p:nvPr/>
            </p:nvSpPr>
            <p:spPr bwMode="auto">
              <a:xfrm>
                <a:off x="1278" y="21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2" name="Oval 3125"/>
              <p:cNvSpPr>
                <a:spLocks noChangeArrowheads="1"/>
              </p:cNvSpPr>
              <p:nvPr/>
            </p:nvSpPr>
            <p:spPr bwMode="auto">
              <a:xfrm>
                <a:off x="1278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3" name="Oval 3126"/>
              <p:cNvSpPr>
                <a:spLocks noChangeArrowheads="1"/>
              </p:cNvSpPr>
              <p:nvPr/>
            </p:nvSpPr>
            <p:spPr bwMode="auto">
              <a:xfrm>
                <a:off x="127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4" name="Oval 3127"/>
              <p:cNvSpPr>
                <a:spLocks noChangeArrowheads="1"/>
              </p:cNvSpPr>
              <p:nvPr/>
            </p:nvSpPr>
            <p:spPr bwMode="auto">
              <a:xfrm>
                <a:off x="1278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5" name="Oval 3128"/>
              <p:cNvSpPr>
                <a:spLocks noChangeArrowheads="1"/>
              </p:cNvSpPr>
              <p:nvPr/>
            </p:nvSpPr>
            <p:spPr bwMode="auto">
              <a:xfrm>
                <a:off x="128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6" name="Oval 3129"/>
              <p:cNvSpPr>
                <a:spLocks noChangeArrowheads="1"/>
              </p:cNvSpPr>
              <p:nvPr/>
            </p:nvSpPr>
            <p:spPr bwMode="auto">
              <a:xfrm>
                <a:off x="1281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7" name="Oval 3130"/>
              <p:cNvSpPr>
                <a:spLocks noChangeArrowheads="1"/>
              </p:cNvSpPr>
              <p:nvPr/>
            </p:nvSpPr>
            <p:spPr bwMode="auto">
              <a:xfrm>
                <a:off x="1281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8" name="Oval 3131"/>
              <p:cNvSpPr>
                <a:spLocks noChangeArrowheads="1"/>
              </p:cNvSpPr>
              <p:nvPr/>
            </p:nvSpPr>
            <p:spPr bwMode="auto">
              <a:xfrm>
                <a:off x="1285" y="23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99" name="Oval 3132"/>
              <p:cNvSpPr>
                <a:spLocks noChangeArrowheads="1"/>
              </p:cNvSpPr>
              <p:nvPr/>
            </p:nvSpPr>
            <p:spPr bwMode="auto">
              <a:xfrm>
                <a:off x="1285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0" name="Oval 3133"/>
              <p:cNvSpPr>
                <a:spLocks noChangeArrowheads="1"/>
              </p:cNvSpPr>
              <p:nvPr/>
            </p:nvSpPr>
            <p:spPr bwMode="auto">
              <a:xfrm>
                <a:off x="1285" y="24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1" name="Oval 3134"/>
              <p:cNvSpPr>
                <a:spLocks noChangeArrowheads="1"/>
              </p:cNvSpPr>
              <p:nvPr/>
            </p:nvSpPr>
            <p:spPr bwMode="auto">
              <a:xfrm>
                <a:off x="1285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2" name="Oval 3135"/>
              <p:cNvSpPr>
                <a:spLocks noChangeArrowheads="1"/>
              </p:cNvSpPr>
              <p:nvPr/>
            </p:nvSpPr>
            <p:spPr bwMode="auto">
              <a:xfrm>
                <a:off x="1285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3" name="Oval 3136"/>
              <p:cNvSpPr>
                <a:spLocks noChangeArrowheads="1"/>
              </p:cNvSpPr>
              <p:nvPr/>
            </p:nvSpPr>
            <p:spPr bwMode="auto">
              <a:xfrm>
                <a:off x="1285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4" name="Oval 3137"/>
              <p:cNvSpPr>
                <a:spLocks noChangeArrowheads="1"/>
              </p:cNvSpPr>
              <p:nvPr/>
            </p:nvSpPr>
            <p:spPr bwMode="auto">
              <a:xfrm>
                <a:off x="128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5" name="Oval 3138"/>
              <p:cNvSpPr>
                <a:spLocks noChangeArrowheads="1"/>
              </p:cNvSpPr>
              <p:nvPr/>
            </p:nvSpPr>
            <p:spPr bwMode="auto">
              <a:xfrm>
                <a:off x="128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6" name="Oval 3139"/>
              <p:cNvSpPr>
                <a:spLocks noChangeArrowheads="1"/>
              </p:cNvSpPr>
              <p:nvPr/>
            </p:nvSpPr>
            <p:spPr bwMode="auto">
              <a:xfrm>
                <a:off x="128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7" name="Oval 3140"/>
              <p:cNvSpPr>
                <a:spLocks noChangeArrowheads="1"/>
              </p:cNvSpPr>
              <p:nvPr/>
            </p:nvSpPr>
            <p:spPr bwMode="auto">
              <a:xfrm>
                <a:off x="129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8" name="Oval 3141"/>
              <p:cNvSpPr>
                <a:spLocks noChangeArrowheads="1"/>
              </p:cNvSpPr>
              <p:nvPr/>
            </p:nvSpPr>
            <p:spPr bwMode="auto">
              <a:xfrm>
                <a:off x="12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09" name="Oval 3142"/>
              <p:cNvSpPr>
                <a:spLocks noChangeArrowheads="1"/>
              </p:cNvSpPr>
              <p:nvPr/>
            </p:nvSpPr>
            <p:spPr bwMode="auto">
              <a:xfrm>
                <a:off x="129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0" name="Oval 3143"/>
              <p:cNvSpPr>
                <a:spLocks noChangeArrowheads="1"/>
              </p:cNvSpPr>
              <p:nvPr/>
            </p:nvSpPr>
            <p:spPr bwMode="auto">
              <a:xfrm>
                <a:off x="1295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1" name="Oval 3144"/>
              <p:cNvSpPr>
                <a:spLocks noChangeArrowheads="1"/>
              </p:cNvSpPr>
              <p:nvPr/>
            </p:nvSpPr>
            <p:spPr bwMode="auto">
              <a:xfrm>
                <a:off x="1295" y="25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2" name="Oval 3145"/>
              <p:cNvSpPr>
                <a:spLocks noChangeArrowheads="1"/>
              </p:cNvSpPr>
              <p:nvPr/>
            </p:nvSpPr>
            <p:spPr bwMode="auto">
              <a:xfrm>
                <a:off x="1295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3" name="Oval 3146"/>
              <p:cNvSpPr>
                <a:spLocks noChangeArrowheads="1"/>
              </p:cNvSpPr>
              <p:nvPr/>
            </p:nvSpPr>
            <p:spPr bwMode="auto">
              <a:xfrm>
                <a:off x="129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4" name="Oval 3147"/>
              <p:cNvSpPr>
                <a:spLocks noChangeArrowheads="1"/>
              </p:cNvSpPr>
              <p:nvPr/>
            </p:nvSpPr>
            <p:spPr bwMode="auto">
              <a:xfrm>
                <a:off x="1299" y="22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5" name="Oval 3148"/>
              <p:cNvSpPr>
                <a:spLocks noChangeArrowheads="1"/>
              </p:cNvSpPr>
              <p:nvPr/>
            </p:nvSpPr>
            <p:spPr bwMode="auto">
              <a:xfrm>
                <a:off x="1299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6" name="Oval 3149"/>
              <p:cNvSpPr>
                <a:spLocks noChangeArrowheads="1"/>
              </p:cNvSpPr>
              <p:nvPr/>
            </p:nvSpPr>
            <p:spPr bwMode="auto">
              <a:xfrm>
                <a:off x="1299" y="24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7" name="Oval 3150"/>
              <p:cNvSpPr>
                <a:spLocks noChangeArrowheads="1"/>
              </p:cNvSpPr>
              <p:nvPr/>
            </p:nvSpPr>
            <p:spPr bwMode="auto">
              <a:xfrm>
                <a:off x="129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8" name="Oval 3151"/>
              <p:cNvSpPr>
                <a:spLocks noChangeArrowheads="1"/>
              </p:cNvSpPr>
              <p:nvPr/>
            </p:nvSpPr>
            <p:spPr bwMode="auto">
              <a:xfrm>
                <a:off x="1299" y="25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19" name="Oval 3152"/>
              <p:cNvSpPr>
                <a:spLocks noChangeArrowheads="1"/>
              </p:cNvSpPr>
              <p:nvPr/>
            </p:nvSpPr>
            <p:spPr bwMode="auto">
              <a:xfrm>
                <a:off x="1302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0" name="Oval 3153"/>
              <p:cNvSpPr>
                <a:spLocks noChangeArrowheads="1"/>
              </p:cNvSpPr>
              <p:nvPr/>
            </p:nvSpPr>
            <p:spPr bwMode="auto">
              <a:xfrm>
                <a:off x="130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1" name="Oval 3154"/>
              <p:cNvSpPr>
                <a:spLocks noChangeArrowheads="1"/>
              </p:cNvSpPr>
              <p:nvPr/>
            </p:nvSpPr>
            <p:spPr bwMode="auto">
              <a:xfrm>
                <a:off x="130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2" name="Oval 3155"/>
              <p:cNvSpPr>
                <a:spLocks noChangeArrowheads="1"/>
              </p:cNvSpPr>
              <p:nvPr/>
            </p:nvSpPr>
            <p:spPr bwMode="auto">
              <a:xfrm>
                <a:off x="1302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3" name="Oval 3156"/>
              <p:cNvSpPr>
                <a:spLocks noChangeArrowheads="1"/>
              </p:cNvSpPr>
              <p:nvPr/>
            </p:nvSpPr>
            <p:spPr bwMode="auto">
              <a:xfrm>
                <a:off x="13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4" name="Oval 3157"/>
              <p:cNvSpPr>
                <a:spLocks noChangeArrowheads="1"/>
              </p:cNvSpPr>
              <p:nvPr/>
            </p:nvSpPr>
            <p:spPr bwMode="auto">
              <a:xfrm>
                <a:off x="1306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5" name="Oval 3158"/>
              <p:cNvSpPr>
                <a:spLocks noChangeArrowheads="1"/>
              </p:cNvSpPr>
              <p:nvPr/>
            </p:nvSpPr>
            <p:spPr bwMode="auto">
              <a:xfrm>
                <a:off x="1306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6" name="Oval 3159"/>
              <p:cNvSpPr>
                <a:spLocks noChangeArrowheads="1"/>
              </p:cNvSpPr>
              <p:nvPr/>
            </p:nvSpPr>
            <p:spPr bwMode="auto">
              <a:xfrm>
                <a:off x="1306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7" name="Oval 3160"/>
              <p:cNvSpPr>
                <a:spLocks noChangeArrowheads="1"/>
              </p:cNvSpPr>
              <p:nvPr/>
            </p:nvSpPr>
            <p:spPr bwMode="auto">
              <a:xfrm>
                <a:off x="1306" y="19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8" name="Oval 3161"/>
              <p:cNvSpPr>
                <a:spLocks noChangeArrowheads="1"/>
              </p:cNvSpPr>
              <p:nvPr/>
            </p:nvSpPr>
            <p:spPr bwMode="auto">
              <a:xfrm>
                <a:off x="1306" y="28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29" name="Oval 3162"/>
              <p:cNvSpPr>
                <a:spLocks noChangeArrowheads="1"/>
              </p:cNvSpPr>
              <p:nvPr/>
            </p:nvSpPr>
            <p:spPr bwMode="auto">
              <a:xfrm>
                <a:off x="130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0" name="Oval 3163"/>
              <p:cNvSpPr>
                <a:spLocks noChangeArrowheads="1"/>
              </p:cNvSpPr>
              <p:nvPr/>
            </p:nvSpPr>
            <p:spPr bwMode="auto">
              <a:xfrm>
                <a:off x="1309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1" name="Oval 3164"/>
              <p:cNvSpPr>
                <a:spLocks noChangeArrowheads="1"/>
              </p:cNvSpPr>
              <p:nvPr/>
            </p:nvSpPr>
            <p:spPr bwMode="auto">
              <a:xfrm>
                <a:off x="1309" y="22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2" name="Oval 3165"/>
              <p:cNvSpPr>
                <a:spLocks noChangeArrowheads="1"/>
              </p:cNvSpPr>
              <p:nvPr/>
            </p:nvSpPr>
            <p:spPr bwMode="auto">
              <a:xfrm>
                <a:off x="1309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3" name="Oval 3166"/>
              <p:cNvSpPr>
                <a:spLocks noChangeArrowheads="1"/>
              </p:cNvSpPr>
              <p:nvPr/>
            </p:nvSpPr>
            <p:spPr bwMode="auto">
              <a:xfrm>
                <a:off x="1313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4" name="Oval 3167"/>
              <p:cNvSpPr>
                <a:spLocks noChangeArrowheads="1"/>
              </p:cNvSpPr>
              <p:nvPr/>
            </p:nvSpPr>
            <p:spPr bwMode="auto">
              <a:xfrm>
                <a:off x="131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5" name="Oval 3168"/>
              <p:cNvSpPr>
                <a:spLocks noChangeArrowheads="1"/>
              </p:cNvSpPr>
              <p:nvPr/>
            </p:nvSpPr>
            <p:spPr bwMode="auto">
              <a:xfrm>
                <a:off x="1313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6" name="Oval 3169"/>
              <p:cNvSpPr>
                <a:spLocks noChangeArrowheads="1"/>
              </p:cNvSpPr>
              <p:nvPr/>
            </p:nvSpPr>
            <p:spPr bwMode="auto">
              <a:xfrm>
                <a:off x="1313" y="21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7" name="Oval 3170"/>
              <p:cNvSpPr>
                <a:spLocks noChangeArrowheads="1"/>
              </p:cNvSpPr>
              <p:nvPr/>
            </p:nvSpPr>
            <p:spPr bwMode="auto">
              <a:xfrm>
                <a:off x="1316" y="35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8" name="Oval 3171"/>
              <p:cNvSpPr>
                <a:spLocks noChangeArrowheads="1"/>
              </p:cNvSpPr>
              <p:nvPr/>
            </p:nvSpPr>
            <p:spPr bwMode="auto">
              <a:xfrm>
                <a:off x="131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39" name="Oval 3172"/>
              <p:cNvSpPr>
                <a:spLocks noChangeArrowheads="1"/>
              </p:cNvSpPr>
              <p:nvPr/>
            </p:nvSpPr>
            <p:spPr bwMode="auto">
              <a:xfrm>
                <a:off x="1316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0" name="Oval 3173"/>
              <p:cNvSpPr>
                <a:spLocks noChangeArrowheads="1"/>
              </p:cNvSpPr>
              <p:nvPr/>
            </p:nvSpPr>
            <p:spPr bwMode="auto">
              <a:xfrm>
                <a:off x="1316" y="23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1" name="Oval 3174"/>
              <p:cNvSpPr>
                <a:spLocks noChangeArrowheads="1"/>
              </p:cNvSpPr>
              <p:nvPr/>
            </p:nvSpPr>
            <p:spPr bwMode="auto">
              <a:xfrm>
                <a:off x="1316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2" name="Oval 3175"/>
              <p:cNvSpPr>
                <a:spLocks noChangeArrowheads="1"/>
              </p:cNvSpPr>
              <p:nvPr/>
            </p:nvSpPr>
            <p:spPr bwMode="auto">
              <a:xfrm>
                <a:off x="1320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3" name="Oval 3176"/>
              <p:cNvSpPr>
                <a:spLocks noChangeArrowheads="1"/>
              </p:cNvSpPr>
              <p:nvPr/>
            </p:nvSpPr>
            <p:spPr bwMode="auto">
              <a:xfrm>
                <a:off x="1320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4" name="Oval 3177"/>
              <p:cNvSpPr>
                <a:spLocks noChangeArrowheads="1"/>
              </p:cNvSpPr>
              <p:nvPr/>
            </p:nvSpPr>
            <p:spPr bwMode="auto">
              <a:xfrm>
                <a:off x="132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5" name="Oval 3178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6" name="Oval 3179"/>
              <p:cNvSpPr>
                <a:spLocks noChangeArrowheads="1"/>
              </p:cNvSpPr>
              <p:nvPr/>
            </p:nvSpPr>
            <p:spPr bwMode="auto">
              <a:xfrm>
                <a:off x="132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7" name="Oval 3180"/>
              <p:cNvSpPr>
                <a:spLocks noChangeArrowheads="1"/>
              </p:cNvSpPr>
              <p:nvPr/>
            </p:nvSpPr>
            <p:spPr bwMode="auto">
              <a:xfrm>
                <a:off x="132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8" name="Oval 3181"/>
              <p:cNvSpPr>
                <a:spLocks noChangeArrowheads="1"/>
              </p:cNvSpPr>
              <p:nvPr/>
            </p:nvSpPr>
            <p:spPr bwMode="auto">
              <a:xfrm>
                <a:off x="1320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49" name="Oval 3182"/>
              <p:cNvSpPr>
                <a:spLocks noChangeArrowheads="1"/>
              </p:cNvSpPr>
              <p:nvPr/>
            </p:nvSpPr>
            <p:spPr bwMode="auto">
              <a:xfrm>
                <a:off x="1320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0" name="Oval 3183"/>
              <p:cNvSpPr>
                <a:spLocks noChangeArrowheads="1"/>
              </p:cNvSpPr>
              <p:nvPr/>
            </p:nvSpPr>
            <p:spPr bwMode="auto">
              <a:xfrm>
                <a:off x="1323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1" name="Oval 3184"/>
              <p:cNvSpPr>
                <a:spLocks noChangeArrowheads="1"/>
              </p:cNvSpPr>
              <p:nvPr/>
            </p:nvSpPr>
            <p:spPr bwMode="auto">
              <a:xfrm>
                <a:off x="132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2" name="Oval 3185"/>
              <p:cNvSpPr>
                <a:spLocks noChangeArrowheads="1"/>
              </p:cNvSpPr>
              <p:nvPr/>
            </p:nvSpPr>
            <p:spPr bwMode="auto">
              <a:xfrm>
                <a:off x="1323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3" name="Oval 3186"/>
              <p:cNvSpPr>
                <a:spLocks noChangeArrowheads="1"/>
              </p:cNvSpPr>
              <p:nvPr/>
            </p:nvSpPr>
            <p:spPr bwMode="auto">
              <a:xfrm>
                <a:off x="13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4" name="Oval 3187"/>
              <p:cNvSpPr>
                <a:spLocks noChangeArrowheads="1"/>
              </p:cNvSpPr>
              <p:nvPr/>
            </p:nvSpPr>
            <p:spPr bwMode="auto">
              <a:xfrm>
                <a:off x="132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5" name="Oval 3188"/>
              <p:cNvSpPr>
                <a:spLocks noChangeArrowheads="1"/>
              </p:cNvSpPr>
              <p:nvPr/>
            </p:nvSpPr>
            <p:spPr bwMode="auto">
              <a:xfrm>
                <a:off x="1323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6" name="Oval 3189"/>
              <p:cNvSpPr>
                <a:spLocks noChangeArrowheads="1"/>
              </p:cNvSpPr>
              <p:nvPr/>
            </p:nvSpPr>
            <p:spPr bwMode="auto">
              <a:xfrm>
                <a:off x="1327" y="245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7" name="Oval 3190"/>
              <p:cNvSpPr>
                <a:spLocks noChangeArrowheads="1"/>
              </p:cNvSpPr>
              <p:nvPr/>
            </p:nvSpPr>
            <p:spPr bwMode="auto">
              <a:xfrm>
                <a:off x="1327" y="314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8" name="Oval 3191"/>
              <p:cNvSpPr>
                <a:spLocks noChangeArrowheads="1"/>
              </p:cNvSpPr>
              <p:nvPr/>
            </p:nvSpPr>
            <p:spPr bwMode="auto">
              <a:xfrm>
                <a:off x="1327" y="356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59" name="Oval 3192"/>
              <p:cNvSpPr>
                <a:spLocks noChangeArrowheads="1"/>
              </p:cNvSpPr>
              <p:nvPr/>
            </p:nvSpPr>
            <p:spPr bwMode="auto">
              <a:xfrm>
                <a:off x="1327" y="333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0" name="Oval 3193"/>
              <p:cNvSpPr>
                <a:spLocks noChangeArrowheads="1"/>
              </p:cNvSpPr>
              <p:nvPr/>
            </p:nvSpPr>
            <p:spPr bwMode="auto">
              <a:xfrm>
                <a:off x="1327" y="307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1" name="Oval 3194"/>
              <p:cNvSpPr>
                <a:spLocks noChangeArrowheads="1"/>
              </p:cNvSpPr>
              <p:nvPr/>
            </p:nvSpPr>
            <p:spPr bwMode="auto">
              <a:xfrm>
                <a:off x="1327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2" name="Oval 3195"/>
              <p:cNvSpPr>
                <a:spLocks noChangeArrowheads="1"/>
              </p:cNvSpPr>
              <p:nvPr/>
            </p:nvSpPr>
            <p:spPr bwMode="auto">
              <a:xfrm>
                <a:off x="1327" y="237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3" name="Oval 3196"/>
              <p:cNvSpPr>
                <a:spLocks noChangeArrowheads="1"/>
              </p:cNvSpPr>
              <p:nvPr/>
            </p:nvSpPr>
            <p:spPr bwMode="auto">
              <a:xfrm>
                <a:off x="1327" y="313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4" name="Oval 3197"/>
              <p:cNvSpPr>
                <a:spLocks noChangeArrowheads="1"/>
              </p:cNvSpPr>
              <p:nvPr/>
            </p:nvSpPr>
            <p:spPr bwMode="auto">
              <a:xfrm>
                <a:off x="1327" y="255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5" name="Oval 3198"/>
              <p:cNvSpPr>
                <a:spLocks noChangeArrowheads="1"/>
              </p:cNvSpPr>
              <p:nvPr/>
            </p:nvSpPr>
            <p:spPr bwMode="auto">
              <a:xfrm>
                <a:off x="1330" y="20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6" name="Oval 3199"/>
              <p:cNvSpPr>
                <a:spLocks noChangeArrowheads="1"/>
              </p:cNvSpPr>
              <p:nvPr/>
            </p:nvSpPr>
            <p:spPr bwMode="auto">
              <a:xfrm>
                <a:off x="1330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7" name="Oval 3200"/>
              <p:cNvSpPr>
                <a:spLocks noChangeArrowheads="1"/>
              </p:cNvSpPr>
              <p:nvPr/>
            </p:nvSpPr>
            <p:spPr bwMode="auto">
              <a:xfrm>
                <a:off x="133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8" name="Oval 3201"/>
              <p:cNvSpPr>
                <a:spLocks noChangeArrowheads="1"/>
              </p:cNvSpPr>
              <p:nvPr/>
            </p:nvSpPr>
            <p:spPr bwMode="auto">
              <a:xfrm>
                <a:off x="1330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69" name="Oval 3202"/>
              <p:cNvSpPr>
                <a:spLocks noChangeArrowheads="1"/>
              </p:cNvSpPr>
              <p:nvPr/>
            </p:nvSpPr>
            <p:spPr bwMode="auto">
              <a:xfrm>
                <a:off x="1330" y="19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0" name="Oval 3203"/>
              <p:cNvSpPr>
                <a:spLocks noChangeArrowheads="1"/>
              </p:cNvSpPr>
              <p:nvPr/>
            </p:nvSpPr>
            <p:spPr bwMode="auto">
              <a:xfrm>
                <a:off x="1334" y="324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1" name="Oval 3204"/>
              <p:cNvSpPr>
                <a:spLocks noChangeArrowheads="1"/>
              </p:cNvSpPr>
              <p:nvPr/>
            </p:nvSpPr>
            <p:spPr bwMode="auto">
              <a:xfrm>
                <a:off x="1334" y="273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2" name="Oval 3205"/>
              <p:cNvSpPr>
                <a:spLocks noChangeArrowheads="1"/>
              </p:cNvSpPr>
              <p:nvPr/>
            </p:nvSpPr>
            <p:spPr bwMode="auto">
              <a:xfrm>
                <a:off x="1337" y="27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3" name="Oval 3206"/>
              <p:cNvSpPr>
                <a:spLocks noChangeArrowheads="1"/>
              </p:cNvSpPr>
              <p:nvPr/>
            </p:nvSpPr>
            <p:spPr bwMode="auto">
              <a:xfrm>
                <a:off x="133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4" name="Oval 3207"/>
              <p:cNvSpPr>
                <a:spLocks noChangeArrowheads="1"/>
              </p:cNvSpPr>
              <p:nvPr/>
            </p:nvSpPr>
            <p:spPr bwMode="auto">
              <a:xfrm>
                <a:off x="1337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5" name="Oval 3208"/>
              <p:cNvSpPr>
                <a:spLocks noChangeArrowheads="1"/>
              </p:cNvSpPr>
              <p:nvPr/>
            </p:nvSpPr>
            <p:spPr bwMode="auto">
              <a:xfrm>
                <a:off x="1337" y="27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6" name="Oval 3209"/>
              <p:cNvSpPr>
                <a:spLocks noChangeArrowheads="1"/>
              </p:cNvSpPr>
              <p:nvPr/>
            </p:nvSpPr>
            <p:spPr bwMode="auto">
              <a:xfrm>
                <a:off x="133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7" name="Oval 3210"/>
              <p:cNvSpPr>
                <a:spLocks noChangeArrowheads="1"/>
              </p:cNvSpPr>
              <p:nvPr/>
            </p:nvSpPr>
            <p:spPr bwMode="auto">
              <a:xfrm>
                <a:off x="1337" y="29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8" name="Oval 3211"/>
              <p:cNvSpPr>
                <a:spLocks noChangeArrowheads="1"/>
              </p:cNvSpPr>
              <p:nvPr/>
            </p:nvSpPr>
            <p:spPr bwMode="auto">
              <a:xfrm>
                <a:off x="1341" y="294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79" name="Oval 3212"/>
              <p:cNvSpPr>
                <a:spLocks noChangeArrowheads="1"/>
              </p:cNvSpPr>
              <p:nvPr/>
            </p:nvSpPr>
            <p:spPr bwMode="auto">
              <a:xfrm>
                <a:off x="1341" y="24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0" name="Oval 3213"/>
              <p:cNvSpPr>
                <a:spLocks noChangeArrowheads="1"/>
              </p:cNvSpPr>
              <p:nvPr/>
            </p:nvSpPr>
            <p:spPr bwMode="auto">
              <a:xfrm>
                <a:off x="1341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1" name="Oval 3214"/>
              <p:cNvSpPr>
                <a:spLocks noChangeArrowheads="1"/>
              </p:cNvSpPr>
              <p:nvPr/>
            </p:nvSpPr>
            <p:spPr bwMode="auto">
              <a:xfrm>
                <a:off x="1341" y="304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2" name="Oval 3215"/>
              <p:cNvSpPr>
                <a:spLocks noChangeArrowheads="1"/>
              </p:cNvSpPr>
              <p:nvPr/>
            </p:nvSpPr>
            <p:spPr bwMode="auto">
              <a:xfrm>
                <a:off x="1344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3" name="Oval 3216"/>
              <p:cNvSpPr>
                <a:spLocks noChangeArrowheads="1"/>
              </p:cNvSpPr>
              <p:nvPr/>
            </p:nvSpPr>
            <p:spPr bwMode="auto">
              <a:xfrm>
                <a:off x="134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4" name="Oval 3217"/>
              <p:cNvSpPr>
                <a:spLocks noChangeArrowheads="1"/>
              </p:cNvSpPr>
              <p:nvPr/>
            </p:nvSpPr>
            <p:spPr bwMode="auto">
              <a:xfrm>
                <a:off x="134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5" name="Oval 3218"/>
              <p:cNvSpPr>
                <a:spLocks noChangeArrowheads="1"/>
              </p:cNvSpPr>
              <p:nvPr/>
            </p:nvSpPr>
            <p:spPr bwMode="auto">
              <a:xfrm>
                <a:off x="1344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6" name="Oval 3219"/>
              <p:cNvSpPr>
                <a:spLocks noChangeArrowheads="1"/>
              </p:cNvSpPr>
              <p:nvPr/>
            </p:nvSpPr>
            <p:spPr bwMode="auto">
              <a:xfrm>
                <a:off x="134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7" name="Oval 3220"/>
              <p:cNvSpPr>
                <a:spLocks noChangeArrowheads="1"/>
              </p:cNvSpPr>
              <p:nvPr/>
            </p:nvSpPr>
            <p:spPr bwMode="auto">
              <a:xfrm>
                <a:off x="134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8" name="Oval 3221"/>
              <p:cNvSpPr>
                <a:spLocks noChangeArrowheads="1"/>
              </p:cNvSpPr>
              <p:nvPr/>
            </p:nvSpPr>
            <p:spPr bwMode="auto">
              <a:xfrm>
                <a:off x="134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89" name="Oval 3222"/>
              <p:cNvSpPr>
                <a:spLocks noChangeArrowheads="1"/>
              </p:cNvSpPr>
              <p:nvPr/>
            </p:nvSpPr>
            <p:spPr bwMode="auto">
              <a:xfrm>
                <a:off x="134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0" name="Oval 3223"/>
              <p:cNvSpPr>
                <a:spLocks noChangeArrowheads="1"/>
              </p:cNvSpPr>
              <p:nvPr/>
            </p:nvSpPr>
            <p:spPr bwMode="auto">
              <a:xfrm>
                <a:off x="1347" y="18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1" name="Oval 3224"/>
              <p:cNvSpPr>
                <a:spLocks noChangeArrowheads="1"/>
              </p:cNvSpPr>
              <p:nvPr/>
            </p:nvSpPr>
            <p:spPr bwMode="auto">
              <a:xfrm>
                <a:off x="134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2" name="Oval 3225"/>
              <p:cNvSpPr>
                <a:spLocks noChangeArrowheads="1"/>
              </p:cNvSpPr>
              <p:nvPr/>
            </p:nvSpPr>
            <p:spPr bwMode="auto">
              <a:xfrm>
                <a:off x="1347" y="29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3" name="Oval 3226"/>
              <p:cNvSpPr>
                <a:spLocks noChangeArrowheads="1"/>
              </p:cNvSpPr>
              <p:nvPr/>
            </p:nvSpPr>
            <p:spPr bwMode="auto">
              <a:xfrm>
                <a:off x="13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4" name="Oval 3227"/>
              <p:cNvSpPr>
                <a:spLocks noChangeArrowheads="1"/>
              </p:cNvSpPr>
              <p:nvPr/>
            </p:nvSpPr>
            <p:spPr bwMode="auto">
              <a:xfrm>
                <a:off x="1347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5" name="Oval 3228"/>
              <p:cNvSpPr>
                <a:spLocks noChangeArrowheads="1"/>
              </p:cNvSpPr>
              <p:nvPr/>
            </p:nvSpPr>
            <p:spPr bwMode="auto">
              <a:xfrm>
                <a:off x="134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6" name="Oval 3229"/>
              <p:cNvSpPr>
                <a:spLocks noChangeArrowheads="1"/>
              </p:cNvSpPr>
              <p:nvPr/>
            </p:nvSpPr>
            <p:spPr bwMode="auto">
              <a:xfrm>
                <a:off x="1347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7" name="Oval 3230"/>
              <p:cNvSpPr>
                <a:spLocks noChangeArrowheads="1"/>
              </p:cNvSpPr>
              <p:nvPr/>
            </p:nvSpPr>
            <p:spPr bwMode="auto">
              <a:xfrm>
                <a:off x="135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8" name="Oval 3231"/>
              <p:cNvSpPr>
                <a:spLocks noChangeArrowheads="1"/>
              </p:cNvSpPr>
              <p:nvPr/>
            </p:nvSpPr>
            <p:spPr bwMode="auto">
              <a:xfrm>
                <a:off x="1351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199" name="Oval 3232"/>
              <p:cNvSpPr>
                <a:spLocks noChangeArrowheads="1"/>
              </p:cNvSpPr>
              <p:nvPr/>
            </p:nvSpPr>
            <p:spPr bwMode="auto">
              <a:xfrm>
                <a:off x="1351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0" name="Oval 3233"/>
              <p:cNvSpPr>
                <a:spLocks noChangeArrowheads="1"/>
              </p:cNvSpPr>
              <p:nvPr/>
            </p:nvSpPr>
            <p:spPr bwMode="auto">
              <a:xfrm>
                <a:off x="135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1" name="Oval 3234"/>
              <p:cNvSpPr>
                <a:spLocks noChangeArrowheads="1"/>
              </p:cNvSpPr>
              <p:nvPr/>
            </p:nvSpPr>
            <p:spPr bwMode="auto">
              <a:xfrm>
                <a:off x="1351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2" name="Oval 3235"/>
              <p:cNvSpPr>
                <a:spLocks noChangeArrowheads="1"/>
              </p:cNvSpPr>
              <p:nvPr/>
            </p:nvSpPr>
            <p:spPr bwMode="auto">
              <a:xfrm>
                <a:off x="135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3" name="Oval 3236"/>
              <p:cNvSpPr>
                <a:spLocks noChangeArrowheads="1"/>
              </p:cNvSpPr>
              <p:nvPr/>
            </p:nvSpPr>
            <p:spPr bwMode="auto">
              <a:xfrm>
                <a:off x="135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4" name="Oval 3237"/>
              <p:cNvSpPr>
                <a:spLocks noChangeArrowheads="1"/>
              </p:cNvSpPr>
              <p:nvPr/>
            </p:nvSpPr>
            <p:spPr bwMode="auto">
              <a:xfrm>
                <a:off x="1351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5" name="Oval 3238"/>
              <p:cNvSpPr>
                <a:spLocks noChangeArrowheads="1"/>
              </p:cNvSpPr>
              <p:nvPr/>
            </p:nvSpPr>
            <p:spPr bwMode="auto">
              <a:xfrm>
                <a:off x="135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6" name="Oval 3239"/>
              <p:cNvSpPr>
                <a:spLocks noChangeArrowheads="1"/>
              </p:cNvSpPr>
              <p:nvPr/>
            </p:nvSpPr>
            <p:spPr bwMode="auto">
              <a:xfrm>
                <a:off x="1354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7" name="Oval 3240"/>
              <p:cNvSpPr>
                <a:spLocks noChangeArrowheads="1"/>
              </p:cNvSpPr>
              <p:nvPr/>
            </p:nvSpPr>
            <p:spPr bwMode="auto">
              <a:xfrm>
                <a:off x="1354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8" name="Oval 3241"/>
              <p:cNvSpPr>
                <a:spLocks noChangeArrowheads="1"/>
              </p:cNvSpPr>
              <p:nvPr/>
            </p:nvSpPr>
            <p:spPr bwMode="auto">
              <a:xfrm>
                <a:off x="135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09" name="Oval 3242"/>
              <p:cNvSpPr>
                <a:spLocks noChangeArrowheads="1"/>
              </p:cNvSpPr>
              <p:nvPr/>
            </p:nvSpPr>
            <p:spPr bwMode="auto">
              <a:xfrm>
                <a:off x="135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0" name="Oval 3243"/>
              <p:cNvSpPr>
                <a:spLocks noChangeArrowheads="1"/>
              </p:cNvSpPr>
              <p:nvPr/>
            </p:nvSpPr>
            <p:spPr bwMode="auto">
              <a:xfrm>
                <a:off x="1358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1" name="Oval 3244"/>
              <p:cNvSpPr>
                <a:spLocks noChangeArrowheads="1"/>
              </p:cNvSpPr>
              <p:nvPr/>
            </p:nvSpPr>
            <p:spPr bwMode="auto">
              <a:xfrm>
                <a:off x="1358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2" name="Oval 3245"/>
              <p:cNvSpPr>
                <a:spLocks noChangeArrowheads="1"/>
              </p:cNvSpPr>
              <p:nvPr/>
            </p:nvSpPr>
            <p:spPr bwMode="auto">
              <a:xfrm>
                <a:off x="1358" y="26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3" name="Oval 3246"/>
              <p:cNvSpPr>
                <a:spLocks noChangeArrowheads="1"/>
              </p:cNvSpPr>
              <p:nvPr/>
            </p:nvSpPr>
            <p:spPr bwMode="auto">
              <a:xfrm>
                <a:off x="1358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4" name="Oval 3247"/>
              <p:cNvSpPr>
                <a:spLocks noChangeArrowheads="1"/>
              </p:cNvSpPr>
              <p:nvPr/>
            </p:nvSpPr>
            <p:spPr bwMode="auto">
              <a:xfrm>
                <a:off x="135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5" name="Oval 3248"/>
              <p:cNvSpPr>
                <a:spLocks noChangeArrowheads="1"/>
              </p:cNvSpPr>
              <p:nvPr/>
            </p:nvSpPr>
            <p:spPr bwMode="auto">
              <a:xfrm>
                <a:off x="1361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6" name="Oval 3249"/>
              <p:cNvSpPr>
                <a:spLocks noChangeArrowheads="1"/>
              </p:cNvSpPr>
              <p:nvPr/>
            </p:nvSpPr>
            <p:spPr bwMode="auto">
              <a:xfrm>
                <a:off x="1361" y="27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7" name="Oval 3250"/>
              <p:cNvSpPr>
                <a:spLocks noChangeArrowheads="1"/>
              </p:cNvSpPr>
              <p:nvPr/>
            </p:nvSpPr>
            <p:spPr bwMode="auto">
              <a:xfrm>
                <a:off x="1361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8" name="Oval 3251"/>
              <p:cNvSpPr>
                <a:spLocks noChangeArrowheads="1"/>
              </p:cNvSpPr>
              <p:nvPr/>
            </p:nvSpPr>
            <p:spPr bwMode="auto">
              <a:xfrm>
                <a:off x="1361" y="278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19" name="Oval 3252"/>
              <p:cNvSpPr>
                <a:spLocks noChangeArrowheads="1"/>
              </p:cNvSpPr>
              <p:nvPr/>
            </p:nvSpPr>
            <p:spPr bwMode="auto">
              <a:xfrm>
                <a:off x="136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0" name="Oval 3253"/>
              <p:cNvSpPr>
                <a:spLocks noChangeArrowheads="1"/>
              </p:cNvSpPr>
              <p:nvPr/>
            </p:nvSpPr>
            <p:spPr bwMode="auto">
              <a:xfrm>
                <a:off x="1361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1" name="Oval 3254"/>
              <p:cNvSpPr>
                <a:spLocks noChangeArrowheads="1"/>
              </p:cNvSpPr>
              <p:nvPr/>
            </p:nvSpPr>
            <p:spPr bwMode="auto">
              <a:xfrm>
                <a:off x="1365" y="23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2" name="Oval 3255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3" name="Oval 3256"/>
              <p:cNvSpPr>
                <a:spLocks noChangeArrowheads="1"/>
              </p:cNvSpPr>
              <p:nvPr/>
            </p:nvSpPr>
            <p:spPr bwMode="auto">
              <a:xfrm>
                <a:off x="1365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4" name="Oval 3257"/>
              <p:cNvSpPr>
                <a:spLocks noChangeArrowheads="1"/>
              </p:cNvSpPr>
              <p:nvPr/>
            </p:nvSpPr>
            <p:spPr bwMode="auto">
              <a:xfrm>
                <a:off x="136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5" name="Oval 3258"/>
              <p:cNvSpPr>
                <a:spLocks noChangeArrowheads="1"/>
              </p:cNvSpPr>
              <p:nvPr/>
            </p:nvSpPr>
            <p:spPr bwMode="auto">
              <a:xfrm>
                <a:off x="1365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6" name="Oval 3259"/>
              <p:cNvSpPr>
                <a:spLocks noChangeArrowheads="1"/>
              </p:cNvSpPr>
              <p:nvPr/>
            </p:nvSpPr>
            <p:spPr bwMode="auto">
              <a:xfrm>
                <a:off x="1365" y="28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7" name="Oval 3260"/>
              <p:cNvSpPr>
                <a:spLocks noChangeArrowheads="1"/>
              </p:cNvSpPr>
              <p:nvPr/>
            </p:nvSpPr>
            <p:spPr bwMode="auto">
              <a:xfrm>
                <a:off x="1368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8" name="Oval 3261"/>
              <p:cNvSpPr>
                <a:spLocks noChangeArrowheads="1"/>
              </p:cNvSpPr>
              <p:nvPr/>
            </p:nvSpPr>
            <p:spPr bwMode="auto">
              <a:xfrm>
                <a:off x="1368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29" name="Oval 3262"/>
              <p:cNvSpPr>
                <a:spLocks noChangeArrowheads="1"/>
              </p:cNvSpPr>
              <p:nvPr/>
            </p:nvSpPr>
            <p:spPr bwMode="auto">
              <a:xfrm>
                <a:off x="1368" y="28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0" name="Oval 3263"/>
              <p:cNvSpPr>
                <a:spLocks noChangeArrowheads="1"/>
              </p:cNvSpPr>
              <p:nvPr/>
            </p:nvSpPr>
            <p:spPr bwMode="auto">
              <a:xfrm>
                <a:off x="136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1" name="Oval 3264"/>
              <p:cNvSpPr>
                <a:spLocks noChangeArrowheads="1"/>
              </p:cNvSpPr>
              <p:nvPr/>
            </p:nvSpPr>
            <p:spPr bwMode="auto">
              <a:xfrm>
                <a:off x="1372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2" name="Oval 3265"/>
              <p:cNvSpPr>
                <a:spLocks noChangeArrowheads="1"/>
              </p:cNvSpPr>
              <p:nvPr/>
            </p:nvSpPr>
            <p:spPr bwMode="auto">
              <a:xfrm>
                <a:off x="137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3" name="Oval 3266"/>
              <p:cNvSpPr>
                <a:spLocks noChangeArrowheads="1"/>
              </p:cNvSpPr>
              <p:nvPr/>
            </p:nvSpPr>
            <p:spPr bwMode="auto">
              <a:xfrm>
                <a:off x="1372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4" name="Oval 3267"/>
              <p:cNvSpPr>
                <a:spLocks noChangeArrowheads="1"/>
              </p:cNvSpPr>
              <p:nvPr/>
            </p:nvSpPr>
            <p:spPr bwMode="auto">
              <a:xfrm>
                <a:off x="1372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5" name="Oval 3268"/>
              <p:cNvSpPr>
                <a:spLocks noChangeArrowheads="1"/>
              </p:cNvSpPr>
              <p:nvPr/>
            </p:nvSpPr>
            <p:spPr bwMode="auto">
              <a:xfrm>
                <a:off x="1372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236" name="Oval 3269"/>
              <p:cNvSpPr>
                <a:spLocks noChangeArrowheads="1"/>
              </p:cNvSpPr>
              <p:nvPr/>
            </p:nvSpPr>
            <p:spPr bwMode="auto">
              <a:xfrm>
                <a:off x="1375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4" name="Group 3471"/>
            <p:cNvGrpSpPr>
              <a:grpSpLocks/>
            </p:cNvGrpSpPr>
            <p:nvPr/>
          </p:nvGrpSpPr>
          <p:grpSpPr bwMode="auto">
            <a:xfrm>
              <a:off x="1375" y="795"/>
              <a:ext cx="175" cy="2786"/>
              <a:chOff x="1375" y="795"/>
              <a:chExt cx="175" cy="2786"/>
            </a:xfrm>
          </p:grpSpPr>
          <p:sp>
            <p:nvSpPr>
              <p:cNvPr id="9837" name="Oval 3271"/>
              <p:cNvSpPr>
                <a:spLocks noChangeArrowheads="1"/>
              </p:cNvSpPr>
              <p:nvPr/>
            </p:nvSpPr>
            <p:spPr bwMode="auto">
              <a:xfrm>
                <a:off x="137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8" name="Oval 3272"/>
              <p:cNvSpPr>
                <a:spLocks noChangeArrowheads="1"/>
              </p:cNvSpPr>
              <p:nvPr/>
            </p:nvSpPr>
            <p:spPr bwMode="auto">
              <a:xfrm>
                <a:off x="1375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9" name="Oval 3273"/>
              <p:cNvSpPr>
                <a:spLocks noChangeArrowheads="1"/>
              </p:cNvSpPr>
              <p:nvPr/>
            </p:nvSpPr>
            <p:spPr bwMode="auto">
              <a:xfrm>
                <a:off x="137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0" name="Oval 3274"/>
              <p:cNvSpPr>
                <a:spLocks noChangeArrowheads="1"/>
              </p:cNvSpPr>
              <p:nvPr/>
            </p:nvSpPr>
            <p:spPr bwMode="auto">
              <a:xfrm>
                <a:off x="1375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1" name="Oval 3275"/>
              <p:cNvSpPr>
                <a:spLocks noChangeArrowheads="1"/>
              </p:cNvSpPr>
              <p:nvPr/>
            </p:nvSpPr>
            <p:spPr bwMode="auto">
              <a:xfrm>
                <a:off x="1379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2" name="Oval 3276"/>
              <p:cNvSpPr>
                <a:spLocks noChangeArrowheads="1"/>
              </p:cNvSpPr>
              <p:nvPr/>
            </p:nvSpPr>
            <p:spPr bwMode="auto">
              <a:xfrm>
                <a:off x="137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3" name="Oval 3277"/>
              <p:cNvSpPr>
                <a:spLocks noChangeArrowheads="1"/>
              </p:cNvSpPr>
              <p:nvPr/>
            </p:nvSpPr>
            <p:spPr bwMode="auto">
              <a:xfrm>
                <a:off x="1382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4" name="Oval 3278"/>
              <p:cNvSpPr>
                <a:spLocks noChangeArrowheads="1"/>
              </p:cNvSpPr>
              <p:nvPr/>
            </p:nvSpPr>
            <p:spPr bwMode="auto">
              <a:xfrm>
                <a:off x="1382" y="27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5" name="Oval 3279"/>
              <p:cNvSpPr>
                <a:spLocks noChangeArrowheads="1"/>
              </p:cNvSpPr>
              <p:nvPr/>
            </p:nvSpPr>
            <p:spPr bwMode="auto">
              <a:xfrm>
                <a:off x="138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6" name="Oval 3280"/>
              <p:cNvSpPr>
                <a:spLocks noChangeArrowheads="1"/>
              </p:cNvSpPr>
              <p:nvPr/>
            </p:nvSpPr>
            <p:spPr bwMode="auto">
              <a:xfrm>
                <a:off x="138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7" name="Oval 3281"/>
              <p:cNvSpPr>
                <a:spLocks noChangeArrowheads="1"/>
              </p:cNvSpPr>
              <p:nvPr/>
            </p:nvSpPr>
            <p:spPr bwMode="auto">
              <a:xfrm>
                <a:off x="1382" y="16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8" name="Oval 3282"/>
              <p:cNvSpPr>
                <a:spLocks noChangeArrowheads="1"/>
              </p:cNvSpPr>
              <p:nvPr/>
            </p:nvSpPr>
            <p:spPr bwMode="auto">
              <a:xfrm>
                <a:off x="138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49" name="Oval 3283"/>
              <p:cNvSpPr>
                <a:spLocks noChangeArrowheads="1"/>
              </p:cNvSpPr>
              <p:nvPr/>
            </p:nvSpPr>
            <p:spPr bwMode="auto">
              <a:xfrm>
                <a:off x="1386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0" name="Oval 3284"/>
              <p:cNvSpPr>
                <a:spLocks noChangeArrowheads="1"/>
              </p:cNvSpPr>
              <p:nvPr/>
            </p:nvSpPr>
            <p:spPr bwMode="auto">
              <a:xfrm>
                <a:off x="1386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1" name="Oval 3285"/>
              <p:cNvSpPr>
                <a:spLocks noChangeArrowheads="1"/>
              </p:cNvSpPr>
              <p:nvPr/>
            </p:nvSpPr>
            <p:spPr bwMode="auto">
              <a:xfrm>
                <a:off x="1389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2" name="Oval 3286"/>
              <p:cNvSpPr>
                <a:spLocks noChangeArrowheads="1"/>
              </p:cNvSpPr>
              <p:nvPr/>
            </p:nvSpPr>
            <p:spPr bwMode="auto">
              <a:xfrm>
                <a:off x="138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3" name="Oval 3287"/>
              <p:cNvSpPr>
                <a:spLocks noChangeArrowheads="1"/>
              </p:cNvSpPr>
              <p:nvPr/>
            </p:nvSpPr>
            <p:spPr bwMode="auto">
              <a:xfrm>
                <a:off x="1389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4" name="Oval 3288"/>
              <p:cNvSpPr>
                <a:spLocks noChangeArrowheads="1"/>
              </p:cNvSpPr>
              <p:nvPr/>
            </p:nvSpPr>
            <p:spPr bwMode="auto">
              <a:xfrm>
                <a:off x="1389" y="35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5" name="Oval 3289"/>
              <p:cNvSpPr>
                <a:spLocks noChangeArrowheads="1"/>
              </p:cNvSpPr>
              <p:nvPr/>
            </p:nvSpPr>
            <p:spPr bwMode="auto">
              <a:xfrm>
                <a:off x="1389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6" name="Oval 3290"/>
              <p:cNvSpPr>
                <a:spLocks noChangeArrowheads="1"/>
              </p:cNvSpPr>
              <p:nvPr/>
            </p:nvSpPr>
            <p:spPr bwMode="auto">
              <a:xfrm>
                <a:off x="1389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7" name="Oval 3291"/>
              <p:cNvSpPr>
                <a:spLocks noChangeArrowheads="1"/>
              </p:cNvSpPr>
              <p:nvPr/>
            </p:nvSpPr>
            <p:spPr bwMode="auto">
              <a:xfrm>
                <a:off x="1389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8" name="Oval 3292"/>
              <p:cNvSpPr>
                <a:spLocks noChangeArrowheads="1"/>
              </p:cNvSpPr>
              <p:nvPr/>
            </p:nvSpPr>
            <p:spPr bwMode="auto">
              <a:xfrm>
                <a:off x="1389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59" name="Oval 3293"/>
              <p:cNvSpPr>
                <a:spLocks noChangeArrowheads="1"/>
              </p:cNvSpPr>
              <p:nvPr/>
            </p:nvSpPr>
            <p:spPr bwMode="auto">
              <a:xfrm>
                <a:off x="1393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0" name="Oval 3294"/>
              <p:cNvSpPr>
                <a:spLocks noChangeArrowheads="1"/>
              </p:cNvSpPr>
              <p:nvPr/>
            </p:nvSpPr>
            <p:spPr bwMode="auto">
              <a:xfrm>
                <a:off x="139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1" name="Oval 3295"/>
              <p:cNvSpPr>
                <a:spLocks noChangeArrowheads="1"/>
              </p:cNvSpPr>
              <p:nvPr/>
            </p:nvSpPr>
            <p:spPr bwMode="auto">
              <a:xfrm>
                <a:off x="1393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2" name="Oval 3296"/>
              <p:cNvSpPr>
                <a:spLocks noChangeArrowheads="1"/>
              </p:cNvSpPr>
              <p:nvPr/>
            </p:nvSpPr>
            <p:spPr bwMode="auto">
              <a:xfrm>
                <a:off x="139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3" name="Oval 3297"/>
              <p:cNvSpPr>
                <a:spLocks noChangeArrowheads="1"/>
              </p:cNvSpPr>
              <p:nvPr/>
            </p:nvSpPr>
            <p:spPr bwMode="auto">
              <a:xfrm>
                <a:off x="139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4" name="Oval 3298"/>
              <p:cNvSpPr>
                <a:spLocks noChangeArrowheads="1"/>
              </p:cNvSpPr>
              <p:nvPr/>
            </p:nvSpPr>
            <p:spPr bwMode="auto">
              <a:xfrm>
                <a:off x="1396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5" name="Oval 3299"/>
              <p:cNvSpPr>
                <a:spLocks noChangeArrowheads="1"/>
              </p:cNvSpPr>
              <p:nvPr/>
            </p:nvSpPr>
            <p:spPr bwMode="auto">
              <a:xfrm>
                <a:off x="1396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6" name="Oval 3300"/>
              <p:cNvSpPr>
                <a:spLocks noChangeArrowheads="1"/>
              </p:cNvSpPr>
              <p:nvPr/>
            </p:nvSpPr>
            <p:spPr bwMode="auto">
              <a:xfrm>
                <a:off x="1396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7" name="Oval 3301"/>
              <p:cNvSpPr>
                <a:spLocks noChangeArrowheads="1"/>
              </p:cNvSpPr>
              <p:nvPr/>
            </p:nvSpPr>
            <p:spPr bwMode="auto">
              <a:xfrm>
                <a:off x="1396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8" name="Oval 3302"/>
              <p:cNvSpPr>
                <a:spLocks noChangeArrowheads="1"/>
              </p:cNvSpPr>
              <p:nvPr/>
            </p:nvSpPr>
            <p:spPr bwMode="auto">
              <a:xfrm>
                <a:off x="1396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69" name="Oval 3303"/>
              <p:cNvSpPr>
                <a:spLocks noChangeArrowheads="1"/>
              </p:cNvSpPr>
              <p:nvPr/>
            </p:nvSpPr>
            <p:spPr bwMode="auto">
              <a:xfrm>
                <a:off x="1396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0" name="Oval 3304"/>
              <p:cNvSpPr>
                <a:spLocks noChangeArrowheads="1"/>
              </p:cNvSpPr>
              <p:nvPr/>
            </p:nvSpPr>
            <p:spPr bwMode="auto">
              <a:xfrm>
                <a:off x="1396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1" name="Oval 3305"/>
              <p:cNvSpPr>
                <a:spLocks noChangeArrowheads="1"/>
              </p:cNvSpPr>
              <p:nvPr/>
            </p:nvSpPr>
            <p:spPr bwMode="auto">
              <a:xfrm>
                <a:off x="139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2" name="Oval 3306"/>
              <p:cNvSpPr>
                <a:spLocks noChangeArrowheads="1"/>
              </p:cNvSpPr>
              <p:nvPr/>
            </p:nvSpPr>
            <p:spPr bwMode="auto">
              <a:xfrm>
                <a:off x="14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3" name="Oval 3307"/>
              <p:cNvSpPr>
                <a:spLocks noChangeArrowheads="1"/>
              </p:cNvSpPr>
              <p:nvPr/>
            </p:nvSpPr>
            <p:spPr bwMode="auto">
              <a:xfrm>
                <a:off x="1400" y="30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4" name="Oval 3308"/>
              <p:cNvSpPr>
                <a:spLocks noChangeArrowheads="1"/>
              </p:cNvSpPr>
              <p:nvPr/>
            </p:nvSpPr>
            <p:spPr bwMode="auto">
              <a:xfrm>
                <a:off x="1400" y="19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5" name="Oval 3309"/>
              <p:cNvSpPr>
                <a:spLocks noChangeArrowheads="1"/>
              </p:cNvSpPr>
              <p:nvPr/>
            </p:nvSpPr>
            <p:spPr bwMode="auto">
              <a:xfrm>
                <a:off x="1400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6" name="Oval 3310"/>
              <p:cNvSpPr>
                <a:spLocks noChangeArrowheads="1"/>
              </p:cNvSpPr>
              <p:nvPr/>
            </p:nvSpPr>
            <p:spPr bwMode="auto">
              <a:xfrm>
                <a:off x="1400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7" name="Oval 3311"/>
              <p:cNvSpPr>
                <a:spLocks noChangeArrowheads="1"/>
              </p:cNvSpPr>
              <p:nvPr/>
            </p:nvSpPr>
            <p:spPr bwMode="auto">
              <a:xfrm>
                <a:off x="1400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8" name="Oval 3312"/>
              <p:cNvSpPr>
                <a:spLocks noChangeArrowheads="1"/>
              </p:cNvSpPr>
              <p:nvPr/>
            </p:nvSpPr>
            <p:spPr bwMode="auto">
              <a:xfrm>
                <a:off x="1400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79" name="Oval 3313"/>
              <p:cNvSpPr>
                <a:spLocks noChangeArrowheads="1"/>
              </p:cNvSpPr>
              <p:nvPr/>
            </p:nvSpPr>
            <p:spPr bwMode="auto">
              <a:xfrm>
                <a:off x="140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0" name="Oval 3314"/>
              <p:cNvSpPr>
                <a:spLocks noChangeArrowheads="1"/>
              </p:cNvSpPr>
              <p:nvPr/>
            </p:nvSpPr>
            <p:spPr bwMode="auto">
              <a:xfrm>
                <a:off x="1400" y="27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1" name="Oval 3315"/>
              <p:cNvSpPr>
                <a:spLocks noChangeArrowheads="1"/>
              </p:cNvSpPr>
              <p:nvPr/>
            </p:nvSpPr>
            <p:spPr bwMode="auto">
              <a:xfrm>
                <a:off x="140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2" name="Oval 3316"/>
              <p:cNvSpPr>
                <a:spLocks noChangeArrowheads="1"/>
              </p:cNvSpPr>
              <p:nvPr/>
            </p:nvSpPr>
            <p:spPr bwMode="auto">
              <a:xfrm>
                <a:off x="140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3" name="Oval 3317"/>
              <p:cNvSpPr>
                <a:spLocks noChangeArrowheads="1"/>
              </p:cNvSpPr>
              <p:nvPr/>
            </p:nvSpPr>
            <p:spPr bwMode="auto">
              <a:xfrm>
                <a:off x="1403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4" name="Oval 3318"/>
              <p:cNvSpPr>
                <a:spLocks noChangeArrowheads="1"/>
              </p:cNvSpPr>
              <p:nvPr/>
            </p:nvSpPr>
            <p:spPr bwMode="auto">
              <a:xfrm>
                <a:off x="1403" y="25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5" name="Oval 3319"/>
              <p:cNvSpPr>
                <a:spLocks noChangeArrowheads="1"/>
              </p:cNvSpPr>
              <p:nvPr/>
            </p:nvSpPr>
            <p:spPr bwMode="auto">
              <a:xfrm>
                <a:off x="140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6" name="Oval 3320"/>
              <p:cNvSpPr>
                <a:spLocks noChangeArrowheads="1"/>
              </p:cNvSpPr>
              <p:nvPr/>
            </p:nvSpPr>
            <p:spPr bwMode="auto">
              <a:xfrm>
                <a:off x="1403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7" name="Oval 3321"/>
              <p:cNvSpPr>
                <a:spLocks noChangeArrowheads="1"/>
              </p:cNvSpPr>
              <p:nvPr/>
            </p:nvSpPr>
            <p:spPr bwMode="auto">
              <a:xfrm>
                <a:off x="1403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8" name="Oval 3322"/>
              <p:cNvSpPr>
                <a:spLocks noChangeArrowheads="1"/>
              </p:cNvSpPr>
              <p:nvPr/>
            </p:nvSpPr>
            <p:spPr bwMode="auto">
              <a:xfrm>
                <a:off x="140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89" name="Oval 3323"/>
              <p:cNvSpPr>
                <a:spLocks noChangeArrowheads="1"/>
              </p:cNvSpPr>
              <p:nvPr/>
            </p:nvSpPr>
            <p:spPr bwMode="auto">
              <a:xfrm>
                <a:off x="140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0" name="Oval 3324"/>
              <p:cNvSpPr>
                <a:spLocks noChangeArrowheads="1"/>
              </p:cNvSpPr>
              <p:nvPr/>
            </p:nvSpPr>
            <p:spPr bwMode="auto">
              <a:xfrm>
                <a:off x="140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1" name="Oval 3325"/>
              <p:cNvSpPr>
                <a:spLocks noChangeArrowheads="1"/>
              </p:cNvSpPr>
              <p:nvPr/>
            </p:nvSpPr>
            <p:spPr bwMode="auto">
              <a:xfrm>
                <a:off x="1410" y="25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2" name="Oval 3326"/>
              <p:cNvSpPr>
                <a:spLocks noChangeArrowheads="1"/>
              </p:cNvSpPr>
              <p:nvPr/>
            </p:nvSpPr>
            <p:spPr bwMode="auto">
              <a:xfrm>
                <a:off x="1410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3" name="Oval 3327"/>
              <p:cNvSpPr>
                <a:spLocks noChangeArrowheads="1"/>
              </p:cNvSpPr>
              <p:nvPr/>
            </p:nvSpPr>
            <p:spPr bwMode="auto">
              <a:xfrm>
                <a:off x="1414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4" name="Oval 3328"/>
              <p:cNvSpPr>
                <a:spLocks noChangeArrowheads="1"/>
              </p:cNvSpPr>
              <p:nvPr/>
            </p:nvSpPr>
            <p:spPr bwMode="auto">
              <a:xfrm>
                <a:off x="1414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5" name="Oval 3329"/>
              <p:cNvSpPr>
                <a:spLocks noChangeArrowheads="1"/>
              </p:cNvSpPr>
              <p:nvPr/>
            </p:nvSpPr>
            <p:spPr bwMode="auto">
              <a:xfrm>
                <a:off x="141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6" name="Oval 3330"/>
              <p:cNvSpPr>
                <a:spLocks noChangeArrowheads="1"/>
              </p:cNvSpPr>
              <p:nvPr/>
            </p:nvSpPr>
            <p:spPr bwMode="auto">
              <a:xfrm>
                <a:off x="141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7" name="Oval 3331"/>
              <p:cNvSpPr>
                <a:spLocks noChangeArrowheads="1"/>
              </p:cNvSpPr>
              <p:nvPr/>
            </p:nvSpPr>
            <p:spPr bwMode="auto">
              <a:xfrm>
                <a:off x="141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8" name="Oval 3332"/>
              <p:cNvSpPr>
                <a:spLocks noChangeArrowheads="1"/>
              </p:cNvSpPr>
              <p:nvPr/>
            </p:nvSpPr>
            <p:spPr bwMode="auto">
              <a:xfrm>
                <a:off x="14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99" name="Oval 3333"/>
              <p:cNvSpPr>
                <a:spLocks noChangeArrowheads="1"/>
              </p:cNvSpPr>
              <p:nvPr/>
            </p:nvSpPr>
            <p:spPr bwMode="auto">
              <a:xfrm>
                <a:off x="1417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0" name="Oval 3334"/>
              <p:cNvSpPr>
                <a:spLocks noChangeArrowheads="1"/>
              </p:cNvSpPr>
              <p:nvPr/>
            </p:nvSpPr>
            <p:spPr bwMode="auto">
              <a:xfrm>
                <a:off x="1417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1" name="Oval 3335"/>
              <p:cNvSpPr>
                <a:spLocks noChangeArrowheads="1"/>
              </p:cNvSpPr>
              <p:nvPr/>
            </p:nvSpPr>
            <p:spPr bwMode="auto">
              <a:xfrm>
                <a:off x="1417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2" name="Oval 3336"/>
              <p:cNvSpPr>
                <a:spLocks noChangeArrowheads="1"/>
              </p:cNvSpPr>
              <p:nvPr/>
            </p:nvSpPr>
            <p:spPr bwMode="auto">
              <a:xfrm>
                <a:off x="141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3" name="Oval 3337"/>
              <p:cNvSpPr>
                <a:spLocks noChangeArrowheads="1"/>
              </p:cNvSpPr>
              <p:nvPr/>
            </p:nvSpPr>
            <p:spPr bwMode="auto">
              <a:xfrm>
                <a:off x="1421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4" name="Oval 3338"/>
              <p:cNvSpPr>
                <a:spLocks noChangeArrowheads="1"/>
              </p:cNvSpPr>
              <p:nvPr/>
            </p:nvSpPr>
            <p:spPr bwMode="auto">
              <a:xfrm>
                <a:off x="1421" y="277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5" name="Oval 3339"/>
              <p:cNvSpPr>
                <a:spLocks noChangeArrowheads="1"/>
              </p:cNvSpPr>
              <p:nvPr/>
            </p:nvSpPr>
            <p:spPr bwMode="auto">
              <a:xfrm>
                <a:off x="1424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6" name="Oval 3340"/>
              <p:cNvSpPr>
                <a:spLocks noChangeArrowheads="1"/>
              </p:cNvSpPr>
              <p:nvPr/>
            </p:nvSpPr>
            <p:spPr bwMode="auto">
              <a:xfrm>
                <a:off x="1424" y="26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7" name="Oval 3341"/>
              <p:cNvSpPr>
                <a:spLocks noChangeArrowheads="1"/>
              </p:cNvSpPr>
              <p:nvPr/>
            </p:nvSpPr>
            <p:spPr bwMode="auto">
              <a:xfrm>
                <a:off x="14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8" name="Oval 3342"/>
              <p:cNvSpPr>
                <a:spLocks noChangeArrowheads="1"/>
              </p:cNvSpPr>
              <p:nvPr/>
            </p:nvSpPr>
            <p:spPr bwMode="auto">
              <a:xfrm>
                <a:off x="1424" y="27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09" name="Oval 3343"/>
              <p:cNvSpPr>
                <a:spLocks noChangeArrowheads="1"/>
              </p:cNvSpPr>
              <p:nvPr/>
            </p:nvSpPr>
            <p:spPr bwMode="auto">
              <a:xfrm>
                <a:off x="142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0" name="Oval 3344"/>
              <p:cNvSpPr>
                <a:spLocks noChangeArrowheads="1"/>
              </p:cNvSpPr>
              <p:nvPr/>
            </p:nvSpPr>
            <p:spPr bwMode="auto">
              <a:xfrm>
                <a:off x="1424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1" name="Oval 3345"/>
              <p:cNvSpPr>
                <a:spLocks noChangeArrowheads="1"/>
              </p:cNvSpPr>
              <p:nvPr/>
            </p:nvSpPr>
            <p:spPr bwMode="auto">
              <a:xfrm>
                <a:off x="1428" y="24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2" name="Oval 3346"/>
              <p:cNvSpPr>
                <a:spLocks noChangeArrowheads="1"/>
              </p:cNvSpPr>
              <p:nvPr/>
            </p:nvSpPr>
            <p:spPr bwMode="auto">
              <a:xfrm>
                <a:off x="1431" y="29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3" name="Oval 3347"/>
              <p:cNvSpPr>
                <a:spLocks noChangeArrowheads="1"/>
              </p:cNvSpPr>
              <p:nvPr/>
            </p:nvSpPr>
            <p:spPr bwMode="auto">
              <a:xfrm>
                <a:off x="143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4" name="Oval 3348"/>
              <p:cNvSpPr>
                <a:spLocks noChangeArrowheads="1"/>
              </p:cNvSpPr>
              <p:nvPr/>
            </p:nvSpPr>
            <p:spPr bwMode="auto">
              <a:xfrm>
                <a:off x="1431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5" name="Oval 3349"/>
              <p:cNvSpPr>
                <a:spLocks noChangeArrowheads="1"/>
              </p:cNvSpPr>
              <p:nvPr/>
            </p:nvSpPr>
            <p:spPr bwMode="auto">
              <a:xfrm>
                <a:off x="14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6" name="Oval 3350"/>
              <p:cNvSpPr>
                <a:spLocks noChangeArrowheads="1"/>
              </p:cNvSpPr>
              <p:nvPr/>
            </p:nvSpPr>
            <p:spPr bwMode="auto">
              <a:xfrm>
                <a:off x="1435" y="26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7" name="Oval 3351"/>
              <p:cNvSpPr>
                <a:spLocks noChangeArrowheads="1"/>
              </p:cNvSpPr>
              <p:nvPr/>
            </p:nvSpPr>
            <p:spPr bwMode="auto">
              <a:xfrm>
                <a:off x="1435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8" name="Oval 3352"/>
              <p:cNvSpPr>
                <a:spLocks noChangeArrowheads="1"/>
              </p:cNvSpPr>
              <p:nvPr/>
            </p:nvSpPr>
            <p:spPr bwMode="auto">
              <a:xfrm>
                <a:off x="143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19" name="Oval 3353"/>
              <p:cNvSpPr>
                <a:spLocks noChangeArrowheads="1"/>
              </p:cNvSpPr>
              <p:nvPr/>
            </p:nvSpPr>
            <p:spPr bwMode="auto">
              <a:xfrm>
                <a:off x="14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0" name="Oval 3354"/>
              <p:cNvSpPr>
                <a:spLocks noChangeArrowheads="1"/>
              </p:cNvSpPr>
              <p:nvPr/>
            </p:nvSpPr>
            <p:spPr bwMode="auto">
              <a:xfrm>
                <a:off x="1438" y="22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1" name="Oval 3355"/>
              <p:cNvSpPr>
                <a:spLocks noChangeArrowheads="1"/>
              </p:cNvSpPr>
              <p:nvPr/>
            </p:nvSpPr>
            <p:spPr bwMode="auto">
              <a:xfrm>
                <a:off x="1438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2" name="Oval 3356"/>
              <p:cNvSpPr>
                <a:spLocks noChangeArrowheads="1"/>
              </p:cNvSpPr>
              <p:nvPr/>
            </p:nvSpPr>
            <p:spPr bwMode="auto">
              <a:xfrm>
                <a:off x="143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3" name="Oval 3357"/>
              <p:cNvSpPr>
                <a:spLocks noChangeArrowheads="1"/>
              </p:cNvSpPr>
              <p:nvPr/>
            </p:nvSpPr>
            <p:spPr bwMode="auto">
              <a:xfrm>
                <a:off x="1438" y="24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4" name="Oval 3358"/>
              <p:cNvSpPr>
                <a:spLocks noChangeArrowheads="1"/>
              </p:cNvSpPr>
              <p:nvPr/>
            </p:nvSpPr>
            <p:spPr bwMode="auto">
              <a:xfrm>
                <a:off x="143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5" name="Oval 3359"/>
              <p:cNvSpPr>
                <a:spLocks noChangeArrowheads="1"/>
              </p:cNvSpPr>
              <p:nvPr/>
            </p:nvSpPr>
            <p:spPr bwMode="auto">
              <a:xfrm>
                <a:off x="143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6" name="Oval 3360"/>
              <p:cNvSpPr>
                <a:spLocks noChangeArrowheads="1"/>
              </p:cNvSpPr>
              <p:nvPr/>
            </p:nvSpPr>
            <p:spPr bwMode="auto">
              <a:xfrm>
                <a:off x="1442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7" name="Oval 3361"/>
              <p:cNvSpPr>
                <a:spLocks noChangeArrowheads="1"/>
              </p:cNvSpPr>
              <p:nvPr/>
            </p:nvSpPr>
            <p:spPr bwMode="auto">
              <a:xfrm>
                <a:off x="1442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8" name="Oval 3362"/>
              <p:cNvSpPr>
                <a:spLocks noChangeArrowheads="1"/>
              </p:cNvSpPr>
              <p:nvPr/>
            </p:nvSpPr>
            <p:spPr bwMode="auto">
              <a:xfrm>
                <a:off x="144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29" name="Oval 3363"/>
              <p:cNvSpPr>
                <a:spLocks noChangeArrowheads="1"/>
              </p:cNvSpPr>
              <p:nvPr/>
            </p:nvSpPr>
            <p:spPr bwMode="auto">
              <a:xfrm>
                <a:off x="1442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0" name="Oval 3364"/>
              <p:cNvSpPr>
                <a:spLocks noChangeArrowheads="1"/>
              </p:cNvSpPr>
              <p:nvPr/>
            </p:nvSpPr>
            <p:spPr bwMode="auto">
              <a:xfrm>
                <a:off x="1445" y="28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1" name="Oval 3365"/>
              <p:cNvSpPr>
                <a:spLocks noChangeArrowheads="1"/>
              </p:cNvSpPr>
              <p:nvPr/>
            </p:nvSpPr>
            <p:spPr bwMode="auto">
              <a:xfrm>
                <a:off x="1445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2" name="Oval 3366"/>
              <p:cNvSpPr>
                <a:spLocks noChangeArrowheads="1"/>
              </p:cNvSpPr>
              <p:nvPr/>
            </p:nvSpPr>
            <p:spPr bwMode="auto">
              <a:xfrm>
                <a:off x="144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3" name="Oval 3367"/>
              <p:cNvSpPr>
                <a:spLocks noChangeArrowheads="1"/>
              </p:cNvSpPr>
              <p:nvPr/>
            </p:nvSpPr>
            <p:spPr bwMode="auto">
              <a:xfrm>
                <a:off x="1449" y="24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4" name="Oval 3368"/>
              <p:cNvSpPr>
                <a:spLocks noChangeArrowheads="1"/>
              </p:cNvSpPr>
              <p:nvPr/>
            </p:nvSpPr>
            <p:spPr bwMode="auto">
              <a:xfrm>
                <a:off x="144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5" name="Oval 3369"/>
              <p:cNvSpPr>
                <a:spLocks noChangeArrowheads="1"/>
              </p:cNvSpPr>
              <p:nvPr/>
            </p:nvSpPr>
            <p:spPr bwMode="auto">
              <a:xfrm>
                <a:off x="1449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6" name="Oval 3370"/>
              <p:cNvSpPr>
                <a:spLocks noChangeArrowheads="1"/>
              </p:cNvSpPr>
              <p:nvPr/>
            </p:nvSpPr>
            <p:spPr bwMode="auto">
              <a:xfrm>
                <a:off x="1449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7" name="Oval 3371"/>
              <p:cNvSpPr>
                <a:spLocks noChangeArrowheads="1"/>
              </p:cNvSpPr>
              <p:nvPr/>
            </p:nvSpPr>
            <p:spPr bwMode="auto">
              <a:xfrm>
                <a:off x="145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8" name="Oval 3372"/>
              <p:cNvSpPr>
                <a:spLocks noChangeArrowheads="1"/>
              </p:cNvSpPr>
              <p:nvPr/>
            </p:nvSpPr>
            <p:spPr bwMode="auto">
              <a:xfrm>
                <a:off x="1452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39" name="Oval 3373"/>
              <p:cNvSpPr>
                <a:spLocks noChangeArrowheads="1"/>
              </p:cNvSpPr>
              <p:nvPr/>
            </p:nvSpPr>
            <p:spPr bwMode="auto">
              <a:xfrm>
                <a:off x="1452" y="24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0" name="Oval 3374"/>
              <p:cNvSpPr>
                <a:spLocks noChangeArrowheads="1"/>
              </p:cNvSpPr>
              <p:nvPr/>
            </p:nvSpPr>
            <p:spPr bwMode="auto">
              <a:xfrm>
                <a:off x="1456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1" name="Oval 3375"/>
              <p:cNvSpPr>
                <a:spLocks noChangeArrowheads="1"/>
              </p:cNvSpPr>
              <p:nvPr/>
            </p:nvSpPr>
            <p:spPr bwMode="auto">
              <a:xfrm>
                <a:off x="1456" y="28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2" name="Oval 3376"/>
              <p:cNvSpPr>
                <a:spLocks noChangeArrowheads="1"/>
              </p:cNvSpPr>
              <p:nvPr/>
            </p:nvSpPr>
            <p:spPr bwMode="auto">
              <a:xfrm>
                <a:off x="1456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3" name="Oval 3377"/>
              <p:cNvSpPr>
                <a:spLocks noChangeArrowheads="1"/>
              </p:cNvSpPr>
              <p:nvPr/>
            </p:nvSpPr>
            <p:spPr bwMode="auto">
              <a:xfrm>
                <a:off x="1456" y="26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4" name="Oval 3378"/>
              <p:cNvSpPr>
                <a:spLocks noChangeArrowheads="1"/>
              </p:cNvSpPr>
              <p:nvPr/>
            </p:nvSpPr>
            <p:spPr bwMode="auto">
              <a:xfrm>
                <a:off x="1459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5" name="Oval 3379"/>
              <p:cNvSpPr>
                <a:spLocks noChangeArrowheads="1"/>
              </p:cNvSpPr>
              <p:nvPr/>
            </p:nvSpPr>
            <p:spPr bwMode="auto">
              <a:xfrm>
                <a:off x="1459" y="16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6" name="Oval 3380"/>
              <p:cNvSpPr>
                <a:spLocks noChangeArrowheads="1"/>
              </p:cNvSpPr>
              <p:nvPr/>
            </p:nvSpPr>
            <p:spPr bwMode="auto">
              <a:xfrm>
                <a:off x="1459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7" name="Oval 3381"/>
              <p:cNvSpPr>
                <a:spLocks noChangeArrowheads="1"/>
              </p:cNvSpPr>
              <p:nvPr/>
            </p:nvSpPr>
            <p:spPr bwMode="auto">
              <a:xfrm>
                <a:off x="1459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8" name="Oval 3382"/>
              <p:cNvSpPr>
                <a:spLocks noChangeArrowheads="1"/>
              </p:cNvSpPr>
              <p:nvPr/>
            </p:nvSpPr>
            <p:spPr bwMode="auto">
              <a:xfrm>
                <a:off x="1463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49" name="Oval 3383"/>
              <p:cNvSpPr>
                <a:spLocks noChangeArrowheads="1"/>
              </p:cNvSpPr>
              <p:nvPr/>
            </p:nvSpPr>
            <p:spPr bwMode="auto">
              <a:xfrm>
                <a:off x="146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0" name="Oval 3384"/>
              <p:cNvSpPr>
                <a:spLocks noChangeArrowheads="1"/>
              </p:cNvSpPr>
              <p:nvPr/>
            </p:nvSpPr>
            <p:spPr bwMode="auto">
              <a:xfrm>
                <a:off x="1466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1" name="Oval 3385"/>
              <p:cNvSpPr>
                <a:spLocks noChangeArrowheads="1"/>
              </p:cNvSpPr>
              <p:nvPr/>
            </p:nvSpPr>
            <p:spPr bwMode="auto">
              <a:xfrm>
                <a:off x="1466" y="7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2" name="Oval 3386"/>
              <p:cNvSpPr>
                <a:spLocks noChangeArrowheads="1"/>
              </p:cNvSpPr>
              <p:nvPr/>
            </p:nvSpPr>
            <p:spPr bwMode="auto">
              <a:xfrm>
                <a:off x="1466" y="19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3" name="Oval 3387"/>
              <p:cNvSpPr>
                <a:spLocks noChangeArrowheads="1"/>
              </p:cNvSpPr>
              <p:nvPr/>
            </p:nvSpPr>
            <p:spPr bwMode="auto">
              <a:xfrm>
                <a:off x="1466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4" name="Oval 3388"/>
              <p:cNvSpPr>
                <a:spLocks noChangeArrowheads="1"/>
              </p:cNvSpPr>
              <p:nvPr/>
            </p:nvSpPr>
            <p:spPr bwMode="auto">
              <a:xfrm>
                <a:off x="14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5" name="Oval 3389"/>
              <p:cNvSpPr>
                <a:spLocks noChangeArrowheads="1"/>
              </p:cNvSpPr>
              <p:nvPr/>
            </p:nvSpPr>
            <p:spPr bwMode="auto">
              <a:xfrm>
                <a:off x="147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6" name="Oval 3390"/>
              <p:cNvSpPr>
                <a:spLocks noChangeArrowheads="1"/>
              </p:cNvSpPr>
              <p:nvPr/>
            </p:nvSpPr>
            <p:spPr bwMode="auto">
              <a:xfrm>
                <a:off x="1470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7" name="Oval 3391"/>
              <p:cNvSpPr>
                <a:spLocks noChangeArrowheads="1"/>
              </p:cNvSpPr>
              <p:nvPr/>
            </p:nvSpPr>
            <p:spPr bwMode="auto">
              <a:xfrm>
                <a:off x="1470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8" name="Oval 3392"/>
              <p:cNvSpPr>
                <a:spLocks noChangeArrowheads="1"/>
              </p:cNvSpPr>
              <p:nvPr/>
            </p:nvSpPr>
            <p:spPr bwMode="auto">
              <a:xfrm>
                <a:off x="1470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59" name="Oval 3393"/>
              <p:cNvSpPr>
                <a:spLocks noChangeArrowheads="1"/>
              </p:cNvSpPr>
              <p:nvPr/>
            </p:nvSpPr>
            <p:spPr bwMode="auto">
              <a:xfrm>
                <a:off x="1473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0" name="Oval 3394"/>
              <p:cNvSpPr>
                <a:spLocks noChangeArrowheads="1"/>
              </p:cNvSpPr>
              <p:nvPr/>
            </p:nvSpPr>
            <p:spPr bwMode="auto">
              <a:xfrm>
                <a:off x="1473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1" name="Oval 3395"/>
              <p:cNvSpPr>
                <a:spLocks noChangeArrowheads="1"/>
              </p:cNvSpPr>
              <p:nvPr/>
            </p:nvSpPr>
            <p:spPr bwMode="auto">
              <a:xfrm>
                <a:off x="1473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2" name="Oval 3396"/>
              <p:cNvSpPr>
                <a:spLocks noChangeArrowheads="1"/>
              </p:cNvSpPr>
              <p:nvPr/>
            </p:nvSpPr>
            <p:spPr bwMode="auto">
              <a:xfrm>
                <a:off x="1473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3" name="Oval 3397"/>
              <p:cNvSpPr>
                <a:spLocks noChangeArrowheads="1"/>
              </p:cNvSpPr>
              <p:nvPr/>
            </p:nvSpPr>
            <p:spPr bwMode="auto">
              <a:xfrm>
                <a:off x="1473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4" name="Oval 3398"/>
              <p:cNvSpPr>
                <a:spLocks noChangeArrowheads="1"/>
              </p:cNvSpPr>
              <p:nvPr/>
            </p:nvSpPr>
            <p:spPr bwMode="auto">
              <a:xfrm>
                <a:off x="1473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5" name="Oval 3399"/>
              <p:cNvSpPr>
                <a:spLocks noChangeArrowheads="1"/>
              </p:cNvSpPr>
              <p:nvPr/>
            </p:nvSpPr>
            <p:spPr bwMode="auto">
              <a:xfrm>
                <a:off x="147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6" name="Oval 3400"/>
              <p:cNvSpPr>
                <a:spLocks noChangeArrowheads="1"/>
              </p:cNvSpPr>
              <p:nvPr/>
            </p:nvSpPr>
            <p:spPr bwMode="auto">
              <a:xfrm>
                <a:off x="1477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7" name="Oval 3401"/>
              <p:cNvSpPr>
                <a:spLocks noChangeArrowheads="1"/>
              </p:cNvSpPr>
              <p:nvPr/>
            </p:nvSpPr>
            <p:spPr bwMode="auto">
              <a:xfrm>
                <a:off x="1477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8" name="Oval 3402"/>
              <p:cNvSpPr>
                <a:spLocks noChangeArrowheads="1"/>
              </p:cNvSpPr>
              <p:nvPr/>
            </p:nvSpPr>
            <p:spPr bwMode="auto">
              <a:xfrm>
                <a:off x="1477" y="23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69" name="Oval 3403"/>
              <p:cNvSpPr>
                <a:spLocks noChangeArrowheads="1"/>
              </p:cNvSpPr>
              <p:nvPr/>
            </p:nvSpPr>
            <p:spPr bwMode="auto">
              <a:xfrm>
                <a:off x="1477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0" name="Oval 3404"/>
              <p:cNvSpPr>
                <a:spLocks noChangeArrowheads="1"/>
              </p:cNvSpPr>
              <p:nvPr/>
            </p:nvSpPr>
            <p:spPr bwMode="auto">
              <a:xfrm>
                <a:off x="1477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1" name="Oval 3405"/>
              <p:cNvSpPr>
                <a:spLocks noChangeArrowheads="1"/>
              </p:cNvSpPr>
              <p:nvPr/>
            </p:nvSpPr>
            <p:spPr bwMode="auto">
              <a:xfrm>
                <a:off x="147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2" name="Oval 3406"/>
              <p:cNvSpPr>
                <a:spLocks noChangeArrowheads="1"/>
              </p:cNvSpPr>
              <p:nvPr/>
            </p:nvSpPr>
            <p:spPr bwMode="auto">
              <a:xfrm>
                <a:off x="1480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3" name="Oval 3407"/>
              <p:cNvSpPr>
                <a:spLocks noChangeArrowheads="1"/>
              </p:cNvSpPr>
              <p:nvPr/>
            </p:nvSpPr>
            <p:spPr bwMode="auto">
              <a:xfrm>
                <a:off x="148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4" name="Oval 3408"/>
              <p:cNvSpPr>
                <a:spLocks noChangeArrowheads="1"/>
              </p:cNvSpPr>
              <p:nvPr/>
            </p:nvSpPr>
            <p:spPr bwMode="auto">
              <a:xfrm>
                <a:off x="1480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5" name="Oval 3409"/>
              <p:cNvSpPr>
                <a:spLocks noChangeArrowheads="1"/>
              </p:cNvSpPr>
              <p:nvPr/>
            </p:nvSpPr>
            <p:spPr bwMode="auto">
              <a:xfrm>
                <a:off x="1480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6" name="Oval 3410"/>
              <p:cNvSpPr>
                <a:spLocks noChangeArrowheads="1"/>
              </p:cNvSpPr>
              <p:nvPr/>
            </p:nvSpPr>
            <p:spPr bwMode="auto">
              <a:xfrm>
                <a:off x="148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7" name="Oval 3411"/>
              <p:cNvSpPr>
                <a:spLocks noChangeArrowheads="1"/>
              </p:cNvSpPr>
              <p:nvPr/>
            </p:nvSpPr>
            <p:spPr bwMode="auto">
              <a:xfrm>
                <a:off x="148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8" name="Oval 3412"/>
              <p:cNvSpPr>
                <a:spLocks noChangeArrowheads="1"/>
              </p:cNvSpPr>
              <p:nvPr/>
            </p:nvSpPr>
            <p:spPr bwMode="auto">
              <a:xfrm>
                <a:off x="1480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79" name="Oval 3413"/>
              <p:cNvSpPr>
                <a:spLocks noChangeArrowheads="1"/>
              </p:cNvSpPr>
              <p:nvPr/>
            </p:nvSpPr>
            <p:spPr bwMode="auto">
              <a:xfrm>
                <a:off x="1484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0" name="Oval 3414"/>
              <p:cNvSpPr>
                <a:spLocks noChangeArrowheads="1"/>
              </p:cNvSpPr>
              <p:nvPr/>
            </p:nvSpPr>
            <p:spPr bwMode="auto">
              <a:xfrm>
                <a:off x="1484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1" name="Oval 3415"/>
              <p:cNvSpPr>
                <a:spLocks noChangeArrowheads="1"/>
              </p:cNvSpPr>
              <p:nvPr/>
            </p:nvSpPr>
            <p:spPr bwMode="auto">
              <a:xfrm>
                <a:off x="148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2" name="Oval 3416"/>
              <p:cNvSpPr>
                <a:spLocks noChangeArrowheads="1"/>
              </p:cNvSpPr>
              <p:nvPr/>
            </p:nvSpPr>
            <p:spPr bwMode="auto">
              <a:xfrm>
                <a:off x="148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3" name="Oval 3417"/>
              <p:cNvSpPr>
                <a:spLocks noChangeArrowheads="1"/>
              </p:cNvSpPr>
              <p:nvPr/>
            </p:nvSpPr>
            <p:spPr bwMode="auto">
              <a:xfrm>
                <a:off x="14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4" name="Oval 3418"/>
              <p:cNvSpPr>
                <a:spLocks noChangeArrowheads="1"/>
              </p:cNvSpPr>
              <p:nvPr/>
            </p:nvSpPr>
            <p:spPr bwMode="auto">
              <a:xfrm>
                <a:off x="14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5" name="Oval 3419"/>
              <p:cNvSpPr>
                <a:spLocks noChangeArrowheads="1"/>
              </p:cNvSpPr>
              <p:nvPr/>
            </p:nvSpPr>
            <p:spPr bwMode="auto">
              <a:xfrm>
                <a:off x="1487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6" name="Oval 3420"/>
              <p:cNvSpPr>
                <a:spLocks noChangeArrowheads="1"/>
              </p:cNvSpPr>
              <p:nvPr/>
            </p:nvSpPr>
            <p:spPr bwMode="auto">
              <a:xfrm>
                <a:off x="1487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7" name="Oval 3421"/>
              <p:cNvSpPr>
                <a:spLocks noChangeArrowheads="1"/>
              </p:cNvSpPr>
              <p:nvPr/>
            </p:nvSpPr>
            <p:spPr bwMode="auto">
              <a:xfrm>
                <a:off x="1487" y="25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8" name="Oval 3422"/>
              <p:cNvSpPr>
                <a:spLocks noChangeArrowheads="1"/>
              </p:cNvSpPr>
              <p:nvPr/>
            </p:nvSpPr>
            <p:spPr bwMode="auto">
              <a:xfrm>
                <a:off x="1487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89" name="Oval 3423"/>
              <p:cNvSpPr>
                <a:spLocks noChangeArrowheads="1"/>
              </p:cNvSpPr>
              <p:nvPr/>
            </p:nvSpPr>
            <p:spPr bwMode="auto">
              <a:xfrm>
                <a:off x="149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0" name="Oval 3424"/>
              <p:cNvSpPr>
                <a:spLocks noChangeArrowheads="1"/>
              </p:cNvSpPr>
              <p:nvPr/>
            </p:nvSpPr>
            <p:spPr bwMode="auto">
              <a:xfrm>
                <a:off x="149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1" name="Oval 3425"/>
              <p:cNvSpPr>
                <a:spLocks noChangeArrowheads="1"/>
              </p:cNvSpPr>
              <p:nvPr/>
            </p:nvSpPr>
            <p:spPr bwMode="auto">
              <a:xfrm>
                <a:off x="149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2" name="Oval 3426"/>
              <p:cNvSpPr>
                <a:spLocks noChangeArrowheads="1"/>
              </p:cNvSpPr>
              <p:nvPr/>
            </p:nvSpPr>
            <p:spPr bwMode="auto">
              <a:xfrm>
                <a:off x="1494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3" name="Oval 3427"/>
              <p:cNvSpPr>
                <a:spLocks noChangeArrowheads="1"/>
              </p:cNvSpPr>
              <p:nvPr/>
            </p:nvSpPr>
            <p:spPr bwMode="auto">
              <a:xfrm>
                <a:off x="14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4" name="Oval 3428"/>
              <p:cNvSpPr>
                <a:spLocks noChangeArrowheads="1"/>
              </p:cNvSpPr>
              <p:nvPr/>
            </p:nvSpPr>
            <p:spPr bwMode="auto">
              <a:xfrm>
                <a:off x="1498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5" name="Oval 3429"/>
              <p:cNvSpPr>
                <a:spLocks noChangeArrowheads="1"/>
              </p:cNvSpPr>
              <p:nvPr/>
            </p:nvSpPr>
            <p:spPr bwMode="auto">
              <a:xfrm>
                <a:off x="1498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6" name="Oval 3430"/>
              <p:cNvSpPr>
                <a:spLocks noChangeArrowheads="1"/>
              </p:cNvSpPr>
              <p:nvPr/>
            </p:nvSpPr>
            <p:spPr bwMode="auto">
              <a:xfrm>
                <a:off x="1498" y="26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7" name="Oval 3431"/>
              <p:cNvSpPr>
                <a:spLocks noChangeArrowheads="1"/>
              </p:cNvSpPr>
              <p:nvPr/>
            </p:nvSpPr>
            <p:spPr bwMode="auto">
              <a:xfrm>
                <a:off x="1498" y="29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8" name="Oval 3432"/>
              <p:cNvSpPr>
                <a:spLocks noChangeArrowheads="1"/>
              </p:cNvSpPr>
              <p:nvPr/>
            </p:nvSpPr>
            <p:spPr bwMode="auto">
              <a:xfrm>
                <a:off x="149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999" name="Oval 3433"/>
              <p:cNvSpPr>
                <a:spLocks noChangeArrowheads="1"/>
              </p:cNvSpPr>
              <p:nvPr/>
            </p:nvSpPr>
            <p:spPr bwMode="auto">
              <a:xfrm>
                <a:off x="1498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0" name="Oval 3434"/>
              <p:cNvSpPr>
                <a:spLocks noChangeArrowheads="1"/>
              </p:cNvSpPr>
              <p:nvPr/>
            </p:nvSpPr>
            <p:spPr bwMode="auto">
              <a:xfrm>
                <a:off x="149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1" name="Oval 3435"/>
              <p:cNvSpPr>
                <a:spLocks noChangeArrowheads="1"/>
              </p:cNvSpPr>
              <p:nvPr/>
            </p:nvSpPr>
            <p:spPr bwMode="auto">
              <a:xfrm>
                <a:off x="1498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2" name="Oval 3436"/>
              <p:cNvSpPr>
                <a:spLocks noChangeArrowheads="1"/>
              </p:cNvSpPr>
              <p:nvPr/>
            </p:nvSpPr>
            <p:spPr bwMode="auto">
              <a:xfrm>
                <a:off x="1498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3" name="Oval 3437"/>
              <p:cNvSpPr>
                <a:spLocks noChangeArrowheads="1"/>
              </p:cNvSpPr>
              <p:nvPr/>
            </p:nvSpPr>
            <p:spPr bwMode="auto">
              <a:xfrm>
                <a:off x="149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4" name="Oval 3438"/>
              <p:cNvSpPr>
                <a:spLocks noChangeArrowheads="1"/>
              </p:cNvSpPr>
              <p:nvPr/>
            </p:nvSpPr>
            <p:spPr bwMode="auto">
              <a:xfrm>
                <a:off x="1498" y="27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5" name="Oval 3439"/>
              <p:cNvSpPr>
                <a:spLocks noChangeArrowheads="1"/>
              </p:cNvSpPr>
              <p:nvPr/>
            </p:nvSpPr>
            <p:spPr bwMode="auto">
              <a:xfrm>
                <a:off x="1501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6" name="Oval 3440"/>
              <p:cNvSpPr>
                <a:spLocks noChangeArrowheads="1"/>
              </p:cNvSpPr>
              <p:nvPr/>
            </p:nvSpPr>
            <p:spPr bwMode="auto">
              <a:xfrm>
                <a:off x="150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7" name="Oval 3441"/>
              <p:cNvSpPr>
                <a:spLocks noChangeArrowheads="1"/>
              </p:cNvSpPr>
              <p:nvPr/>
            </p:nvSpPr>
            <p:spPr bwMode="auto">
              <a:xfrm>
                <a:off x="1501" y="23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8" name="Oval 3442"/>
              <p:cNvSpPr>
                <a:spLocks noChangeArrowheads="1"/>
              </p:cNvSpPr>
              <p:nvPr/>
            </p:nvSpPr>
            <p:spPr bwMode="auto">
              <a:xfrm>
                <a:off x="1505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09" name="Oval 3443"/>
              <p:cNvSpPr>
                <a:spLocks noChangeArrowheads="1"/>
              </p:cNvSpPr>
              <p:nvPr/>
            </p:nvSpPr>
            <p:spPr bwMode="auto">
              <a:xfrm>
                <a:off x="15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0" name="Oval 3444"/>
              <p:cNvSpPr>
                <a:spLocks noChangeArrowheads="1"/>
              </p:cNvSpPr>
              <p:nvPr/>
            </p:nvSpPr>
            <p:spPr bwMode="auto">
              <a:xfrm>
                <a:off x="1505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1" name="Oval 3445"/>
              <p:cNvSpPr>
                <a:spLocks noChangeArrowheads="1"/>
              </p:cNvSpPr>
              <p:nvPr/>
            </p:nvSpPr>
            <p:spPr bwMode="auto">
              <a:xfrm>
                <a:off x="150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2" name="Oval 3446"/>
              <p:cNvSpPr>
                <a:spLocks noChangeArrowheads="1"/>
              </p:cNvSpPr>
              <p:nvPr/>
            </p:nvSpPr>
            <p:spPr bwMode="auto">
              <a:xfrm>
                <a:off x="150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3" name="Oval 3447"/>
              <p:cNvSpPr>
                <a:spLocks noChangeArrowheads="1"/>
              </p:cNvSpPr>
              <p:nvPr/>
            </p:nvSpPr>
            <p:spPr bwMode="auto">
              <a:xfrm>
                <a:off x="1512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4" name="Oval 3448"/>
              <p:cNvSpPr>
                <a:spLocks noChangeArrowheads="1"/>
              </p:cNvSpPr>
              <p:nvPr/>
            </p:nvSpPr>
            <p:spPr bwMode="auto">
              <a:xfrm>
                <a:off x="15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5" name="Oval 3449"/>
              <p:cNvSpPr>
                <a:spLocks noChangeArrowheads="1"/>
              </p:cNvSpPr>
              <p:nvPr/>
            </p:nvSpPr>
            <p:spPr bwMode="auto">
              <a:xfrm>
                <a:off x="1512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6" name="Oval 3450"/>
              <p:cNvSpPr>
                <a:spLocks noChangeArrowheads="1"/>
              </p:cNvSpPr>
              <p:nvPr/>
            </p:nvSpPr>
            <p:spPr bwMode="auto">
              <a:xfrm>
                <a:off x="1512" y="24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7" name="Oval 3451"/>
              <p:cNvSpPr>
                <a:spLocks noChangeArrowheads="1"/>
              </p:cNvSpPr>
              <p:nvPr/>
            </p:nvSpPr>
            <p:spPr bwMode="auto">
              <a:xfrm>
                <a:off x="1512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8" name="Oval 3452"/>
              <p:cNvSpPr>
                <a:spLocks noChangeArrowheads="1"/>
              </p:cNvSpPr>
              <p:nvPr/>
            </p:nvSpPr>
            <p:spPr bwMode="auto">
              <a:xfrm>
                <a:off x="1515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19" name="Oval 3453"/>
              <p:cNvSpPr>
                <a:spLocks noChangeArrowheads="1"/>
              </p:cNvSpPr>
              <p:nvPr/>
            </p:nvSpPr>
            <p:spPr bwMode="auto">
              <a:xfrm>
                <a:off x="1515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0" name="Oval 3454"/>
              <p:cNvSpPr>
                <a:spLocks noChangeArrowheads="1"/>
              </p:cNvSpPr>
              <p:nvPr/>
            </p:nvSpPr>
            <p:spPr bwMode="auto">
              <a:xfrm>
                <a:off x="1515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1" name="Oval 3455"/>
              <p:cNvSpPr>
                <a:spLocks noChangeArrowheads="1"/>
              </p:cNvSpPr>
              <p:nvPr/>
            </p:nvSpPr>
            <p:spPr bwMode="auto">
              <a:xfrm>
                <a:off x="151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2" name="Oval 3456"/>
              <p:cNvSpPr>
                <a:spLocks noChangeArrowheads="1"/>
              </p:cNvSpPr>
              <p:nvPr/>
            </p:nvSpPr>
            <p:spPr bwMode="auto">
              <a:xfrm>
                <a:off x="1519" y="331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3" name="Oval 3457"/>
              <p:cNvSpPr>
                <a:spLocks noChangeArrowheads="1"/>
              </p:cNvSpPr>
              <p:nvPr/>
            </p:nvSpPr>
            <p:spPr bwMode="auto">
              <a:xfrm>
                <a:off x="1519" y="311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4" name="Oval 3458"/>
              <p:cNvSpPr>
                <a:spLocks noChangeArrowheads="1"/>
              </p:cNvSpPr>
              <p:nvPr/>
            </p:nvSpPr>
            <p:spPr bwMode="auto">
              <a:xfrm>
                <a:off x="1519" y="296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5" name="Oval 3459"/>
              <p:cNvSpPr>
                <a:spLocks noChangeArrowheads="1"/>
              </p:cNvSpPr>
              <p:nvPr/>
            </p:nvSpPr>
            <p:spPr bwMode="auto">
              <a:xfrm>
                <a:off x="1519" y="268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6" name="Oval 3460"/>
              <p:cNvSpPr>
                <a:spLocks noChangeArrowheads="1"/>
              </p:cNvSpPr>
              <p:nvPr/>
            </p:nvSpPr>
            <p:spPr bwMode="auto">
              <a:xfrm>
                <a:off x="1519" y="30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7" name="Oval 3461"/>
              <p:cNvSpPr>
                <a:spLocks noChangeArrowheads="1"/>
              </p:cNvSpPr>
              <p:nvPr/>
            </p:nvSpPr>
            <p:spPr bwMode="auto">
              <a:xfrm>
                <a:off x="1522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8" name="Oval 3462"/>
              <p:cNvSpPr>
                <a:spLocks noChangeArrowheads="1"/>
              </p:cNvSpPr>
              <p:nvPr/>
            </p:nvSpPr>
            <p:spPr bwMode="auto">
              <a:xfrm>
                <a:off x="1522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29" name="Oval 3463"/>
              <p:cNvSpPr>
                <a:spLocks noChangeArrowheads="1"/>
              </p:cNvSpPr>
              <p:nvPr/>
            </p:nvSpPr>
            <p:spPr bwMode="auto">
              <a:xfrm>
                <a:off x="1522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0" name="Oval 3464"/>
              <p:cNvSpPr>
                <a:spLocks noChangeArrowheads="1"/>
              </p:cNvSpPr>
              <p:nvPr/>
            </p:nvSpPr>
            <p:spPr bwMode="auto">
              <a:xfrm>
                <a:off x="1522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1" name="Oval 3465"/>
              <p:cNvSpPr>
                <a:spLocks noChangeArrowheads="1"/>
              </p:cNvSpPr>
              <p:nvPr/>
            </p:nvSpPr>
            <p:spPr bwMode="auto">
              <a:xfrm>
                <a:off x="1522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2" name="Oval 3466"/>
              <p:cNvSpPr>
                <a:spLocks noChangeArrowheads="1"/>
              </p:cNvSpPr>
              <p:nvPr/>
            </p:nvSpPr>
            <p:spPr bwMode="auto">
              <a:xfrm>
                <a:off x="152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3" name="Oval 3467"/>
              <p:cNvSpPr>
                <a:spLocks noChangeArrowheads="1"/>
              </p:cNvSpPr>
              <p:nvPr/>
            </p:nvSpPr>
            <p:spPr bwMode="auto">
              <a:xfrm>
                <a:off x="1526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4" name="Oval 3468"/>
              <p:cNvSpPr>
                <a:spLocks noChangeArrowheads="1"/>
              </p:cNvSpPr>
              <p:nvPr/>
            </p:nvSpPr>
            <p:spPr bwMode="auto">
              <a:xfrm>
                <a:off x="1526" y="337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5" name="Oval 3469"/>
              <p:cNvSpPr>
                <a:spLocks noChangeArrowheads="1"/>
              </p:cNvSpPr>
              <p:nvPr/>
            </p:nvSpPr>
            <p:spPr bwMode="auto">
              <a:xfrm>
                <a:off x="1526" y="3407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10036" name="Oval 3470"/>
              <p:cNvSpPr>
                <a:spLocks noChangeArrowheads="1"/>
              </p:cNvSpPr>
              <p:nvPr/>
            </p:nvSpPr>
            <p:spPr bwMode="auto">
              <a:xfrm>
                <a:off x="1529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5" name="Group 3672"/>
            <p:cNvGrpSpPr>
              <a:grpSpLocks/>
            </p:cNvGrpSpPr>
            <p:nvPr/>
          </p:nvGrpSpPr>
          <p:grpSpPr bwMode="auto">
            <a:xfrm>
              <a:off x="1529" y="1888"/>
              <a:ext cx="192" cy="1658"/>
              <a:chOff x="1529" y="1888"/>
              <a:chExt cx="192" cy="1658"/>
            </a:xfrm>
          </p:grpSpPr>
          <p:sp>
            <p:nvSpPr>
              <p:cNvPr id="9637" name="Oval 3472"/>
              <p:cNvSpPr>
                <a:spLocks noChangeArrowheads="1"/>
              </p:cNvSpPr>
              <p:nvPr/>
            </p:nvSpPr>
            <p:spPr bwMode="auto">
              <a:xfrm>
                <a:off x="152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8" name="Oval 3473"/>
              <p:cNvSpPr>
                <a:spLocks noChangeArrowheads="1"/>
              </p:cNvSpPr>
              <p:nvPr/>
            </p:nvSpPr>
            <p:spPr bwMode="auto">
              <a:xfrm>
                <a:off x="1533" y="324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9" name="Oval 3474"/>
              <p:cNvSpPr>
                <a:spLocks noChangeArrowheads="1"/>
              </p:cNvSpPr>
              <p:nvPr/>
            </p:nvSpPr>
            <p:spPr bwMode="auto">
              <a:xfrm>
                <a:off x="1533" y="318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0" name="Oval 3475"/>
              <p:cNvSpPr>
                <a:spLocks noChangeArrowheads="1"/>
              </p:cNvSpPr>
              <p:nvPr/>
            </p:nvSpPr>
            <p:spPr bwMode="auto">
              <a:xfrm>
                <a:off x="1533" y="3414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1" name="Oval 3476"/>
              <p:cNvSpPr>
                <a:spLocks noChangeArrowheads="1"/>
              </p:cNvSpPr>
              <p:nvPr/>
            </p:nvSpPr>
            <p:spPr bwMode="auto">
              <a:xfrm>
                <a:off x="1533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2" name="Oval 3477"/>
              <p:cNvSpPr>
                <a:spLocks noChangeArrowheads="1"/>
              </p:cNvSpPr>
              <p:nvPr/>
            </p:nvSpPr>
            <p:spPr bwMode="auto">
              <a:xfrm>
                <a:off x="1533" y="293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3" name="Oval 3478"/>
              <p:cNvSpPr>
                <a:spLocks noChangeArrowheads="1"/>
              </p:cNvSpPr>
              <p:nvPr/>
            </p:nvSpPr>
            <p:spPr bwMode="auto">
              <a:xfrm>
                <a:off x="1533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4" name="Oval 3479"/>
              <p:cNvSpPr>
                <a:spLocks noChangeArrowheads="1"/>
              </p:cNvSpPr>
              <p:nvPr/>
            </p:nvSpPr>
            <p:spPr bwMode="auto">
              <a:xfrm>
                <a:off x="153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5" name="Oval 3480"/>
              <p:cNvSpPr>
                <a:spLocks noChangeArrowheads="1"/>
              </p:cNvSpPr>
              <p:nvPr/>
            </p:nvSpPr>
            <p:spPr bwMode="auto">
              <a:xfrm>
                <a:off x="1536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6" name="Oval 3481"/>
              <p:cNvSpPr>
                <a:spLocks noChangeArrowheads="1"/>
              </p:cNvSpPr>
              <p:nvPr/>
            </p:nvSpPr>
            <p:spPr bwMode="auto">
              <a:xfrm>
                <a:off x="1536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7" name="Oval 3482"/>
              <p:cNvSpPr>
                <a:spLocks noChangeArrowheads="1"/>
              </p:cNvSpPr>
              <p:nvPr/>
            </p:nvSpPr>
            <p:spPr bwMode="auto">
              <a:xfrm>
                <a:off x="1536" y="26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8" name="Oval 3483"/>
              <p:cNvSpPr>
                <a:spLocks noChangeArrowheads="1"/>
              </p:cNvSpPr>
              <p:nvPr/>
            </p:nvSpPr>
            <p:spPr bwMode="auto">
              <a:xfrm>
                <a:off x="153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49" name="Oval 3484"/>
              <p:cNvSpPr>
                <a:spLocks noChangeArrowheads="1"/>
              </p:cNvSpPr>
              <p:nvPr/>
            </p:nvSpPr>
            <p:spPr bwMode="auto">
              <a:xfrm>
                <a:off x="1539" y="29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0" name="Oval 3485"/>
              <p:cNvSpPr>
                <a:spLocks noChangeArrowheads="1"/>
              </p:cNvSpPr>
              <p:nvPr/>
            </p:nvSpPr>
            <p:spPr bwMode="auto">
              <a:xfrm>
                <a:off x="1543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1" name="Oval 3486"/>
              <p:cNvSpPr>
                <a:spLocks noChangeArrowheads="1"/>
              </p:cNvSpPr>
              <p:nvPr/>
            </p:nvSpPr>
            <p:spPr bwMode="auto">
              <a:xfrm>
                <a:off x="154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2" name="Oval 3487"/>
              <p:cNvSpPr>
                <a:spLocks noChangeArrowheads="1"/>
              </p:cNvSpPr>
              <p:nvPr/>
            </p:nvSpPr>
            <p:spPr bwMode="auto">
              <a:xfrm>
                <a:off x="1543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3" name="Oval 3488"/>
              <p:cNvSpPr>
                <a:spLocks noChangeArrowheads="1"/>
              </p:cNvSpPr>
              <p:nvPr/>
            </p:nvSpPr>
            <p:spPr bwMode="auto">
              <a:xfrm>
                <a:off x="1543" y="26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4" name="Oval 3489"/>
              <p:cNvSpPr>
                <a:spLocks noChangeArrowheads="1"/>
              </p:cNvSpPr>
              <p:nvPr/>
            </p:nvSpPr>
            <p:spPr bwMode="auto">
              <a:xfrm>
                <a:off x="154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5" name="Oval 3490"/>
              <p:cNvSpPr>
                <a:spLocks noChangeArrowheads="1"/>
              </p:cNvSpPr>
              <p:nvPr/>
            </p:nvSpPr>
            <p:spPr bwMode="auto">
              <a:xfrm>
                <a:off x="154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6" name="Oval 3491"/>
              <p:cNvSpPr>
                <a:spLocks noChangeArrowheads="1"/>
              </p:cNvSpPr>
              <p:nvPr/>
            </p:nvSpPr>
            <p:spPr bwMode="auto">
              <a:xfrm>
                <a:off x="1546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7" name="Oval 3492"/>
              <p:cNvSpPr>
                <a:spLocks noChangeArrowheads="1"/>
              </p:cNvSpPr>
              <p:nvPr/>
            </p:nvSpPr>
            <p:spPr bwMode="auto">
              <a:xfrm>
                <a:off x="1546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8" name="Oval 3493"/>
              <p:cNvSpPr>
                <a:spLocks noChangeArrowheads="1"/>
              </p:cNvSpPr>
              <p:nvPr/>
            </p:nvSpPr>
            <p:spPr bwMode="auto">
              <a:xfrm>
                <a:off x="154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59" name="Oval 3494"/>
              <p:cNvSpPr>
                <a:spLocks noChangeArrowheads="1"/>
              </p:cNvSpPr>
              <p:nvPr/>
            </p:nvSpPr>
            <p:spPr bwMode="auto">
              <a:xfrm>
                <a:off x="155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0" name="Oval 3495"/>
              <p:cNvSpPr>
                <a:spLocks noChangeArrowheads="1"/>
              </p:cNvSpPr>
              <p:nvPr/>
            </p:nvSpPr>
            <p:spPr bwMode="auto">
              <a:xfrm>
                <a:off x="1550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1" name="Oval 3496"/>
              <p:cNvSpPr>
                <a:spLocks noChangeArrowheads="1"/>
              </p:cNvSpPr>
              <p:nvPr/>
            </p:nvSpPr>
            <p:spPr bwMode="auto">
              <a:xfrm>
                <a:off x="1550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2" name="Oval 3497"/>
              <p:cNvSpPr>
                <a:spLocks noChangeArrowheads="1"/>
              </p:cNvSpPr>
              <p:nvPr/>
            </p:nvSpPr>
            <p:spPr bwMode="auto">
              <a:xfrm>
                <a:off x="1550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3" name="Oval 3498"/>
              <p:cNvSpPr>
                <a:spLocks noChangeArrowheads="1"/>
              </p:cNvSpPr>
              <p:nvPr/>
            </p:nvSpPr>
            <p:spPr bwMode="auto">
              <a:xfrm>
                <a:off x="15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4" name="Oval 3499"/>
              <p:cNvSpPr>
                <a:spLocks noChangeArrowheads="1"/>
              </p:cNvSpPr>
              <p:nvPr/>
            </p:nvSpPr>
            <p:spPr bwMode="auto">
              <a:xfrm>
                <a:off x="1553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5" name="Oval 3500"/>
              <p:cNvSpPr>
                <a:spLocks noChangeArrowheads="1"/>
              </p:cNvSpPr>
              <p:nvPr/>
            </p:nvSpPr>
            <p:spPr bwMode="auto">
              <a:xfrm>
                <a:off x="155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6" name="Oval 3501"/>
              <p:cNvSpPr>
                <a:spLocks noChangeArrowheads="1"/>
              </p:cNvSpPr>
              <p:nvPr/>
            </p:nvSpPr>
            <p:spPr bwMode="auto">
              <a:xfrm>
                <a:off x="1560" y="28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7" name="Oval 3502"/>
              <p:cNvSpPr>
                <a:spLocks noChangeArrowheads="1"/>
              </p:cNvSpPr>
              <p:nvPr/>
            </p:nvSpPr>
            <p:spPr bwMode="auto">
              <a:xfrm>
                <a:off x="1560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8" name="Oval 3503"/>
              <p:cNvSpPr>
                <a:spLocks noChangeArrowheads="1"/>
              </p:cNvSpPr>
              <p:nvPr/>
            </p:nvSpPr>
            <p:spPr bwMode="auto">
              <a:xfrm>
                <a:off x="156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69" name="Oval 3504"/>
              <p:cNvSpPr>
                <a:spLocks noChangeArrowheads="1"/>
              </p:cNvSpPr>
              <p:nvPr/>
            </p:nvSpPr>
            <p:spPr bwMode="auto">
              <a:xfrm>
                <a:off x="1564" y="26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0" name="Oval 3505"/>
              <p:cNvSpPr>
                <a:spLocks noChangeArrowheads="1"/>
              </p:cNvSpPr>
              <p:nvPr/>
            </p:nvSpPr>
            <p:spPr bwMode="auto">
              <a:xfrm>
                <a:off x="1567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1" name="Oval 3506"/>
              <p:cNvSpPr>
                <a:spLocks noChangeArrowheads="1"/>
              </p:cNvSpPr>
              <p:nvPr/>
            </p:nvSpPr>
            <p:spPr bwMode="auto">
              <a:xfrm>
                <a:off x="156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2" name="Oval 3507"/>
              <p:cNvSpPr>
                <a:spLocks noChangeArrowheads="1"/>
              </p:cNvSpPr>
              <p:nvPr/>
            </p:nvSpPr>
            <p:spPr bwMode="auto">
              <a:xfrm>
                <a:off x="156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3" name="Oval 3508"/>
              <p:cNvSpPr>
                <a:spLocks noChangeArrowheads="1"/>
              </p:cNvSpPr>
              <p:nvPr/>
            </p:nvSpPr>
            <p:spPr bwMode="auto">
              <a:xfrm>
                <a:off x="157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4" name="Oval 3509"/>
              <p:cNvSpPr>
                <a:spLocks noChangeArrowheads="1"/>
              </p:cNvSpPr>
              <p:nvPr/>
            </p:nvSpPr>
            <p:spPr bwMode="auto">
              <a:xfrm>
                <a:off x="1571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5" name="Oval 3510"/>
              <p:cNvSpPr>
                <a:spLocks noChangeArrowheads="1"/>
              </p:cNvSpPr>
              <p:nvPr/>
            </p:nvSpPr>
            <p:spPr bwMode="auto">
              <a:xfrm>
                <a:off x="1571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6" name="Oval 3511"/>
              <p:cNvSpPr>
                <a:spLocks noChangeArrowheads="1"/>
              </p:cNvSpPr>
              <p:nvPr/>
            </p:nvSpPr>
            <p:spPr bwMode="auto">
              <a:xfrm>
                <a:off x="157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7" name="Oval 3512"/>
              <p:cNvSpPr>
                <a:spLocks noChangeArrowheads="1"/>
              </p:cNvSpPr>
              <p:nvPr/>
            </p:nvSpPr>
            <p:spPr bwMode="auto">
              <a:xfrm>
                <a:off x="15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8" name="Oval 3513"/>
              <p:cNvSpPr>
                <a:spLocks noChangeArrowheads="1"/>
              </p:cNvSpPr>
              <p:nvPr/>
            </p:nvSpPr>
            <p:spPr bwMode="auto">
              <a:xfrm>
                <a:off x="1574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79" name="Oval 3514"/>
              <p:cNvSpPr>
                <a:spLocks noChangeArrowheads="1"/>
              </p:cNvSpPr>
              <p:nvPr/>
            </p:nvSpPr>
            <p:spPr bwMode="auto">
              <a:xfrm>
                <a:off x="1574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0" name="Oval 3515"/>
              <p:cNvSpPr>
                <a:spLocks noChangeArrowheads="1"/>
              </p:cNvSpPr>
              <p:nvPr/>
            </p:nvSpPr>
            <p:spPr bwMode="auto">
              <a:xfrm>
                <a:off x="1574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1" name="Oval 3516"/>
              <p:cNvSpPr>
                <a:spLocks noChangeArrowheads="1"/>
              </p:cNvSpPr>
              <p:nvPr/>
            </p:nvSpPr>
            <p:spPr bwMode="auto">
              <a:xfrm>
                <a:off x="1578" y="27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2" name="Oval 3517"/>
              <p:cNvSpPr>
                <a:spLocks noChangeArrowheads="1"/>
              </p:cNvSpPr>
              <p:nvPr/>
            </p:nvSpPr>
            <p:spPr bwMode="auto">
              <a:xfrm>
                <a:off x="1578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3" name="Oval 3518"/>
              <p:cNvSpPr>
                <a:spLocks noChangeArrowheads="1"/>
              </p:cNvSpPr>
              <p:nvPr/>
            </p:nvSpPr>
            <p:spPr bwMode="auto">
              <a:xfrm>
                <a:off x="1578" y="24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4" name="Oval 3519"/>
              <p:cNvSpPr>
                <a:spLocks noChangeArrowheads="1"/>
              </p:cNvSpPr>
              <p:nvPr/>
            </p:nvSpPr>
            <p:spPr bwMode="auto">
              <a:xfrm>
                <a:off x="1578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5" name="Oval 3520"/>
              <p:cNvSpPr>
                <a:spLocks noChangeArrowheads="1"/>
              </p:cNvSpPr>
              <p:nvPr/>
            </p:nvSpPr>
            <p:spPr bwMode="auto">
              <a:xfrm>
                <a:off x="1578" y="27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6" name="Oval 3521"/>
              <p:cNvSpPr>
                <a:spLocks noChangeArrowheads="1"/>
              </p:cNvSpPr>
              <p:nvPr/>
            </p:nvSpPr>
            <p:spPr bwMode="auto">
              <a:xfrm>
                <a:off x="1578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7" name="Oval 3522"/>
              <p:cNvSpPr>
                <a:spLocks noChangeArrowheads="1"/>
              </p:cNvSpPr>
              <p:nvPr/>
            </p:nvSpPr>
            <p:spPr bwMode="auto">
              <a:xfrm>
                <a:off x="1581" y="26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8" name="Oval 3523"/>
              <p:cNvSpPr>
                <a:spLocks noChangeArrowheads="1"/>
              </p:cNvSpPr>
              <p:nvPr/>
            </p:nvSpPr>
            <p:spPr bwMode="auto">
              <a:xfrm>
                <a:off x="158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89" name="Oval 3524"/>
              <p:cNvSpPr>
                <a:spLocks noChangeArrowheads="1"/>
              </p:cNvSpPr>
              <p:nvPr/>
            </p:nvSpPr>
            <p:spPr bwMode="auto">
              <a:xfrm>
                <a:off x="1581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0" name="Oval 3525"/>
              <p:cNvSpPr>
                <a:spLocks noChangeArrowheads="1"/>
              </p:cNvSpPr>
              <p:nvPr/>
            </p:nvSpPr>
            <p:spPr bwMode="auto">
              <a:xfrm>
                <a:off x="1581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1" name="Oval 3526"/>
              <p:cNvSpPr>
                <a:spLocks noChangeArrowheads="1"/>
              </p:cNvSpPr>
              <p:nvPr/>
            </p:nvSpPr>
            <p:spPr bwMode="auto">
              <a:xfrm>
                <a:off x="1581" y="215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2" name="Oval 3527"/>
              <p:cNvSpPr>
                <a:spLocks noChangeArrowheads="1"/>
              </p:cNvSpPr>
              <p:nvPr/>
            </p:nvSpPr>
            <p:spPr bwMode="auto">
              <a:xfrm>
                <a:off x="158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3" name="Oval 3528"/>
              <p:cNvSpPr>
                <a:spLocks noChangeArrowheads="1"/>
              </p:cNvSpPr>
              <p:nvPr/>
            </p:nvSpPr>
            <p:spPr bwMode="auto">
              <a:xfrm>
                <a:off x="158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4" name="Oval 3529"/>
              <p:cNvSpPr>
                <a:spLocks noChangeArrowheads="1"/>
              </p:cNvSpPr>
              <p:nvPr/>
            </p:nvSpPr>
            <p:spPr bwMode="auto">
              <a:xfrm>
                <a:off x="158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5" name="Oval 3530"/>
              <p:cNvSpPr>
                <a:spLocks noChangeArrowheads="1"/>
              </p:cNvSpPr>
              <p:nvPr/>
            </p:nvSpPr>
            <p:spPr bwMode="auto">
              <a:xfrm>
                <a:off x="1581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6" name="Oval 3531"/>
              <p:cNvSpPr>
                <a:spLocks noChangeArrowheads="1"/>
              </p:cNvSpPr>
              <p:nvPr/>
            </p:nvSpPr>
            <p:spPr bwMode="auto">
              <a:xfrm>
                <a:off x="1585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7" name="Oval 3532"/>
              <p:cNvSpPr>
                <a:spLocks noChangeArrowheads="1"/>
              </p:cNvSpPr>
              <p:nvPr/>
            </p:nvSpPr>
            <p:spPr bwMode="auto">
              <a:xfrm>
                <a:off x="1585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8" name="Oval 3533"/>
              <p:cNvSpPr>
                <a:spLocks noChangeArrowheads="1"/>
              </p:cNvSpPr>
              <p:nvPr/>
            </p:nvSpPr>
            <p:spPr bwMode="auto">
              <a:xfrm>
                <a:off x="1585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99" name="Oval 3534"/>
              <p:cNvSpPr>
                <a:spLocks noChangeArrowheads="1"/>
              </p:cNvSpPr>
              <p:nvPr/>
            </p:nvSpPr>
            <p:spPr bwMode="auto">
              <a:xfrm>
                <a:off x="1588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0" name="Oval 3535"/>
              <p:cNvSpPr>
                <a:spLocks noChangeArrowheads="1"/>
              </p:cNvSpPr>
              <p:nvPr/>
            </p:nvSpPr>
            <p:spPr bwMode="auto">
              <a:xfrm>
                <a:off x="1588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1" name="Oval 3536"/>
              <p:cNvSpPr>
                <a:spLocks noChangeArrowheads="1"/>
              </p:cNvSpPr>
              <p:nvPr/>
            </p:nvSpPr>
            <p:spPr bwMode="auto">
              <a:xfrm>
                <a:off x="1588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2" name="Oval 3537"/>
              <p:cNvSpPr>
                <a:spLocks noChangeArrowheads="1"/>
              </p:cNvSpPr>
              <p:nvPr/>
            </p:nvSpPr>
            <p:spPr bwMode="auto">
              <a:xfrm>
                <a:off x="1588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3" name="Oval 3538"/>
              <p:cNvSpPr>
                <a:spLocks noChangeArrowheads="1"/>
              </p:cNvSpPr>
              <p:nvPr/>
            </p:nvSpPr>
            <p:spPr bwMode="auto">
              <a:xfrm>
                <a:off x="1588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4" name="Oval 3539"/>
              <p:cNvSpPr>
                <a:spLocks noChangeArrowheads="1"/>
              </p:cNvSpPr>
              <p:nvPr/>
            </p:nvSpPr>
            <p:spPr bwMode="auto">
              <a:xfrm>
                <a:off x="158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5" name="Oval 3540"/>
              <p:cNvSpPr>
                <a:spLocks noChangeArrowheads="1"/>
              </p:cNvSpPr>
              <p:nvPr/>
            </p:nvSpPr>
            <p:spPr bwMode="auto">
              <a:xfrm>
                <a:off x="159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6" name="Oval 3541"/>
              <p:cNvSpPr>
                <a:spLocks noChangeArrowheads="1"/>
              </p:cNvSpPr>
              <p:nvPr/>
            </p:nvSpPr>
            <p:spPr bwMode="auto">
              <a:xfrm>
                <a:off x="1592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7" name="Oval 3542"/>
              <p:cNvSpPr>
                <a:spLocks noChangeArrowheads="1"/>
              </p:cNvSpPr>
              <p:nvPr/>
            </p:nvSpPr>
            <p:spPr bwMode="auto">
              <a:xfrm>
                <a:off x="1592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8" name="Oval 3543"/>
              <p:cNvSpPr>
                <a:spLocks noChangeArrowheads="1"/>
              </p:cNvSpPr>
              <p:nvPr/>
            </p:nvSpPr>
            <p:spPr bwMode="auto">
              <a:xfrm>
                <a:off x="1592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09" name="Oval 3544"/>
              <p:cNvSpPr>
                <a:spLocks noChangeArrowheads="1"/>
              </p:cNvSpPr>
              <p:nvPr/>
            </p:nvSpPr>
            <p:spPr bwMode="auto">
              <a:xfrm>
                <a:off x="159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0" name="Oval 3545"/>
              <p:cNvSpPr>
                <a:spLocks noChangeArrowheads="1"/>
              </p:cNvSpPr>
              <p:nvPr/>
            </p:nvSpPr>
            <p:spPr bwMode="auto">
              <a:xfrm>
                <a:off x="1595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1" name="Oval 3546"/>
              <p:cNvSpPr>
                <a:spLocks noChangeArrowheads="1"/>
              </p:cNvSpPr>
              <p:nvPr/>
            </p:nvSpPr>
            <p:spPr bwMode="auto">
              <a:xfrm>
                <a:off x="1595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2" name="Oval 3547"/>
              <p:cNvSpPr>
                <a:spLocks noChangeArrowheads="1"/>
              </p:cNvSpPr>
              <p:nvPr/>
            </p:nvSpPr>
            <p:spPr bwMode="auto">
              <a:xfrm>
                <a:off x="159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3" name="Oval 3548"/>
              <p:cNvSpPr>
                <a:spLocks noChangeArrowheads="1"/>
              </p:cNvSpPr>
              <p:nvPr/>
            </p:nvSpPr>
            <p:spPr bwMode="auto">
              <a:xfrm>
                <a:off x="1595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4" name="Oval 3549"/>
              <p:cNvSpPr>
                <a:spLocks noChangeArrowheads="1"/>
              </p:cNvSpPr>
              <p:nvPr/>
            </p:nvSpPr>
            <p:spPr bwMode="auto">
              <a:xfrm>
                <a:off x="1599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5" name="Oval 3550"/>
              <p:cNvSpPr>
                <a:spLocks noChangeArrowheads="1"/>
              </p:cNvSpPr>
              <p:nvPr/>
            </p:nvSpPr>
            <p:spPr bwMode="auto">
              <a:xfrm>
                <a:off x="1599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6" name="Oval 3551"/>
              <p:cNvSpPr>
                <a:spLocks noChangeArrowheads="1"/>
              </p:cNvSpPr>
              <p:nvPr/>
            </p:nvSpPr>
            <p:spPr bwMode="auto">
              <a:xfrm>
                <a:off x="159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7" name="Oval 3552"/>
              <p:cNvSpPr>
                <a:spLocks noChangeArrowheads="1"/>
              </p:cNvSpPr>
              <p:nvPr/>
            </p:nvSpPr>
            <p:spPr bwMode="auto">
              <a:xfrm>
                <a:off x="1599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8" name="Oval 3553"/>
              <p:cNvSpPr>
                <a:spLocks noChangeArrowheads="1"/>
              </p:cNvSpPr>
              <p:nvPr/>
            </p:nvSpPr>
            <p:spPr bwMode="auto">
              <a:xfrm>
                <a:off x="1599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19" name="Oval 3554"/>
              <p:cNvSpPr>
                <a:spLocks noChangeArrowheads="1"/>
              </p:cNvSpPr>
              <p:nvPr/>
            </p:nvSpPr>
            <p:spPr bwMode="auto">
              <a:xfrm>
                <a:off x="159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0" name="Oval 3555"/>
              <p:cNvSpPr>
                <a:spLocks noChangeArrowheads="1"/>
              </p:cNvSpPr>
              <p:nvPr/>
            </p:nvSpPr>
            <p:spPr bwMode="auto">
              <a:xfrm>
                <a:off x="1602" y="31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1" name="Oval 3556"/>
              <p:cNvSpPr>
                <a:spLocks noChangeArrowheads="1"/>
              </p:cNvSpPr>
              <p:nvPr/>
            </p:nvSpPr>
            <p:spPr bwMode="auto">
              <a:xfrm>
                <a:off x="160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2" name="Oval 3557"/>
              <p:cNvSpPr>
                <a:spLocks noChangeArrowheads="1"/>
              </p:cNvSpPr>
              <p:nvPr/>
            </p:nvSpPr>
            <p:spPr bwMode="auto">
              <a:xfrm>
                <a:off x="1602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3" name="Oval 3558"/>
              <p:cNvSpPr>
                <a:spLocks noChangeArrowheads="1"/>
              </p:cNvSpPr>
              <p:nvPr/>
            </p:nvSpPr>
            <p:spPr bwMode="auto">
              <a:xfrm>
                <a:off x="160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4" name="Oval 3559"/>
              <p:cNvSpPr>
                <a:spLocks noChangeArrowheads="1"/>
              </p:cNvSpPr>
              <p:nvPr/>
            </p:nvSpPr>
            <p:spPr bwMode="auto">
              <a:xfrm>
                <a:off x="1606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5" name="Oval 3560"/>
              <p:cNvSpPr>
                <a:spLocks noChangeArrowheads="1"/>
              </p:cNvSpPr>
              <p:nvPr/>
            </p:nvSpPr>
            <p:spPr bwMode="auto">
              <a:xfrm>
                <a:off x="160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6" name="Oval 3561"/>
              <p:cNvSpPr>
                <a:spLocks noChangeArrowheads="1"/>
              </p:cNvSpPr>
              <p:nvPr/>
            </p:nvSpPr>
            <p:spPr bwMode="auto">
              <a:xfrm>
                <a:off x="1606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7" name="Oval 3562"/>
              <p:cNvSpPr>
                <a:spLocks noChangeArrowheads="1"/>
              </p:cNvSpPr>
              <p:nvPr/>
            </p:nvSpPr>
            <p:spPr bwMode="auto">
              <a:xfrm>
                <a:off x="1606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8" name="Oval 3563"/>
              <p:cNvSpPr>
                <a:spLocks noChangeArrowheads="1"/>
              </p:cNvSpPr>
              <p:nvPr/>
            </p:nvSpPr>
            <p:spPr bwMode="auto">
              <a:xfrm>
                <a:off x="160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29" name="Oval 3564"/>
              <p:cNvSpPr>
                <a:spLocks noChangeArrowheads="1"/>
              </p:cNvSpPr>
              <p:nvPr/>
            </p:nvSpPr>
            <p:spPr bwMode="auto">
              <a:xfrm>
                <a:off x="1606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0" name="Oval 3565"/>
              <p:cNvSpPr>
                <a:spLocks noChangeArrowheads="1"/>
              </p:cNvSpPr>
              <p:nvPr/>
            </p:nvSpPr>
            <p:spPr bwMode="auto">
              <a:xfrm>
                <a:off x="1606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1" name="Oval 3566"/>
              <p:cNvSpPr>
                <a:spLocks noChangeArrowheads="1"/>
              </p:cNvSpPr>
              <p:nvPr/>
            </p:nvSpPr>
            <p:spPr bwMode="auto">
              <a:xfrm>
                <a:off x="1606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2" name="Oval 3567"/>
              <p:cNvSpPr>
                <a:spLocks noChangeArrowheads="1"/>
              </p:cNvSpPr>
              <p:nvPr/>
            </p:nvSpPr>
            <p:spPr bwMode="auto">
              <a:xfrm>
                <a:off x="160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3" name="Oval 3568"/>
              <p:cNvSpPr>
                <a:spLocks noChangeArrowheads="1"/>
              </p:cNvSpPr>
              <p:nvPr/>
            </p:nvSpPr>
            <p:spPr bwMode="auto">
              <a:xfrm>
                <a:off x="1606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4" name="Oval 3569"/>
              <p:cNvSpPr>
                <a:spLocks noChangeArrowheads="1"/>
              </p:cNvSpPr>
              <p:nvPr/>
            </p:nvSpPr>
            <p:spPr bwMode="auto">
              <a:xfrm>
                <a:off x="1606" y="30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5" name="Oval 3570"/>
              <p:cNvSpPr>
                <a:spLocks noChangeArrowheads="1"/>
              </p:cNvSpPr>
              <p:nvPr/>
            </p:nvSpPr>
            <p:spPr bwMode="auto">
              <a:xfrm>
                <a:off x="1609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6" name="Oval 3571"/>
              <p:cNvSpPr>
                <a:spLocks noChangeArrowheads="1"/>
              </p:cNvSpPr>
              <p:nvPr/>
            </p:nvSpPr>
            <p:spPr bwMode="auto">
              <a:xfrm>
                <a:off x="160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7" name="Oval 3572"/>
              <p:cNvSpPr>
                <a:spLocks noChangeArrowheads="1"/>
              </p:cNvSpPr>
              <p:nvPr/>
            </p:nvSpPr>
            <p:spPr bwMode="auto">
              <a:xfrm>
                <a:off x="1609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8" name="Oval 3573"/>
              <p:cNvSpPr>
                <a:spLocks noChangeArrowheads="1"/>
              </p:cNvSpPr>
              <p:nvPr/>
            </p:nvSpPr>
            <p:spPr bwMode="auto">
              <a:xfrm>
                <a:off x="1609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39" name="Oval 3574"/>
              <p:cNvSpPr>
                <a:spLocks noChangeArrowheads="1"/>
              </p:cNvSpPr>
              <p:nvPr/>
            </p:nvSpPr>
            <p:spPr bwMode="auto">
              <a:xfrm>
                <a:off x="1609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0" name="Oval 3575"/>
              <p:cNvSpPr>
                <a:spLocks noChangeArrowheads="1"/>
              </p:cNvSpPr>
              <p:nvPr/>
            </p:nvSpPr>
            <p:spPr bwMode="auto">
              <a:xfrm>
                <a:off x="160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1" name="Oval 3576"/>
              <p:cNvSpPr>
                <a:spLocks noChangeArrowheads="1"/>
              </p:cNvSpPr>
              <p:nvPr/>
            </p:nvSpPr>
            <p:spPr bwMode="auto">
              <a:xfrm>
                <a:off x="1613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2" name="Oval 3577"/>
              <p:cNvSpPr>
                <a:spLocks noChangeArrowheads="1"/>
              </p:cNvSpPr>
              <p:nvPr/>
            </p:nvSpPr>
            <p:spPr bwMode="auto">
              <a:xfrm>
                <a:off x="161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3" name="Oval 3578"/>
              <p:cNvSpPr>
                <a:spLocks noChangeArrowheads="1"/>
              </p:cNvSpPr>
              <p:nvPr/>
            </p:nvSpPr>
            <p:spPr bwMode="auto">
              <a:xfrm>
                <a:off x="161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4" name="Oval 3579"/>
              <p:cNvSpPr>
                <a:spLocks noChangeArrowheads="1"/>
              </p:cNvSpPr>
              <p:nvPr/>
            </p:nvSpPr>
            <p:spPr bwMode="auto">
              <a:xfrm>
                <a:off x="1613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5" name="Oval 3580"/>
              <p:cNvSpPr>
                <a:spLocks noChangeArrowheads="1"/>
              </p:cNvSpPr>
              <p:nvPr/>
            </p:nvSpPr>
            <p:spPr bwMode="auto">
              <a:xfrm>
                <a:off x="161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6" name="Oval 3581"/>
              <p:cNvSpPr>
                <a:spLocks noChangeArrowheads="1"/>
              </p:cNvSpPr>
              <p:nvPr/>
            </p:nvSpPr>
            <p:spPr bwMode="auto">
              <a:xfrm>
                <a:off x="1616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7" name="Oval 3582"/>
              <p:cNvSpPr>
                <a:spLocks noChangeArrowheads="1"/>
              </p:cNvSpPr>
              <p:nvPr/>
            </p:nvSpPr>
            <p:spPr bwMode="auto">
              <a:xfrm>
                <a:off x="1616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8" name="Oval 3583"/>
              <p:cNvSpPr>
                <a:spLocks noChangeArrowheads="1"/>
              </p:cNvSpPr>
              <p:nvPr/>
            </p:nvSpPr>
            <p:spPr bwMode="auto">
              <a:xfrm>
                <a:off x="1616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49" name="Oval 3584"/>
              <p:cNvSpPr>
                <a:spLocks noChangeArrowheads="1"/>
              </p:cNvSpPr>
              <p:nvPr/>
            </p:nvSpPr>
            <p:spPr bwMode="auto">
              <a:xfrm>
                <a:off x="161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0" name="Oval 3585"/>
              <p:cNvSpPr>
                <a:spLocks noChangeArrowheads="1"/>
              </p:cNvSpPr>
              <p:nvPr/>
            </p:nvSpPr>
            <p:spPr bwMode="auto">
              <a:xfrm>
                <a:off x="1616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1" name="Oval 3586"/>
              <p:cNvSpPr>
                <a:spLocks noChangeArrowheads="1"/>
              </p:cNvSpPr>
              <p:nvPr/>
            </p:nvSpPr>
            <p:spPr bwMode="auto">
              <a:xfrm>
                <a:off x="1620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2" name="Oval 3587"/>
              <p:cNvSpPr>
                <a:spLocks noChangeArrowheads="1"/>
              </p:cNvSpPr>
              <p:nvPr/>
            </p:nvSpPr>
            <p:spPr bwMode="auto">
              <a:xfrm>
                <a:off x="1620" y="23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3" name="Oval 3588"/>
              <p:cNvSpPr>
                <a:spLocks noChangeArrowheads="1"/>
              </p:cNvSpPr>
              <p:nvPr/>
            </p:nvSpPr>
            <p:spPr bwMode="auto">
              <a:xfrm>
                <a:off x="1620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4" name="Oval 3589"/>
              <p:cNvSpPr>
                <a:spLocks noChangeArrowheads="1"/>
              </p:cNvSpPr>
              <p:nvPr/>
            </p:nvSpPr>
            <p:spPr bwMode="auto">
              <a:xfrm>
                <a:off x="1623" y="30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5" name="Oval 3590"/>
              <p:cNvSpPr>
                <a:spLocks noChangeArrowheads="1"/>
              </p:cNvSpPr>
              <p:nvPr/>
            </p:nvSpPr>
            <p:spPr bwMode="auto">
              <a:xfrm>
                <a:off x="1627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6" name="Oval 3591"/>
              <p:cNvSpPr>
                <a:spLocks noChangeArrowheads="1"/>
              </p:cNvSpPr>
              <p:nvPr/>
            </p:nvSpPr>
            <p:spPr bwMode="auto">
              <a:xfrm>
                <a:off x="1627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7" name="Oval 3592"/>
              <p:cNvSpPr>
                <a:spLocks noChangeArrowheads="1"/>
              </p:cNvSpPr>
              <p:nvPr/>
            </p:nvSpPr>
            <p:spPr bwMode="auto">
              <a:xfrm>
                <a:off x="162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8" name="Oval 3593"/>
              <p:cNvSpPr>
                <a:spLocks noChangeArrowheads="1"/>
              </p:cNvSpPr>
              <p:nvPr/>
            </p:nvSpPr>
            <p:spPr bwMode="auto">
              <a:xfrm>
                <a:off x="1627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59" name="Oval 3594"/>
              <p:cNvSpPr>
                <a:spLocks noChangeArrowheads="1"/>
              </p:cNvSpPr>
              <p:nvPr/>
            </p:nvSpPr>
            <p:spPr bwMode="auto">
              <a:xfrm>
                <a:off x="1630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0" name="Oval 3595"/>
              <p:cNvSpPr>
                <a:spLocks noChangeArrowheads="1"/>
              </p:cNvSpPr>
              <p:nvPr/>
            </p:nvSpPr>
            <p:spPr bwMode="auto">
              <a:xfrm>
                <a:off x="1630" y="18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1" name="Oval 3596"/>
              <p:cNvSpPr>
                <a:spLocks noChangeArrowheads="1"/>
              </p:cNvSpPr>
              <p:nvPr/>
            </p:nvSpPr>
            <p:spPr bwMode="auto">
              <a:xfrm>
                <a:off x="1634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2" name="Oval 3597"/>
              <p:cNvSpPr>
                <a:spLocks noChangeArrowheads="1"/>
              </p:cNvSpPr>
              <p:nvPr/>
            </p:nvSpPr>
            <p:spPr bwMode="auto">
              <a:xfrm>
                <a:off x="163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3" name="Oval 3598"/>
              <p:cNvSpPr>
                <a:spLocks noChangeArrowheads="1"/>
              </p:cNvSpPr>
              <p:nvPr/>
            </p:nvSpPr>
            <p:spPr bwMode="auto">
              <a:xfrm>
                <a:off x="163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4" name="Oval 3599"/>
              <p:cNvSpPr>
                <a:spLocks noChangeArrowheads="1"/>
              </p:cNvSpPr>
              <p:nvPr/>
            </p:nvSpPr>
            <p:spPr bwMode="auto">
              <a:xfrm>
                <a:off x="1637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5" name="Oval 3600"/>
              <p:cNvSpPr>
                <a:spLocks noChangeArrowheads="1"/>
              </p:cNvSpPr>
              <p:nvPr/>
            </p:nvSpPr>
            <p:spPr bwMode="auto">
              <a:xfrm>
                <a:off x="1641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6" name="Oval 3601"/>
              <p:cNvSpPr>
                <a:spLocks noChangeArrowheads="1"/>
              </p:cNvSpPr>
              <p:nvPr/>
            </p:nvSpPr>
            <p:spPr bwMode="auto">
              <a:xfrm>
                <a:off x="164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7" name="Oval 3602"/>
              <p:cNvSpPr>
                <a:spLocks noChangeArrowheads="1"/>
              </p:cNvSpPr>
              <p:nvPr/>
            </p:nvSpPr>
            <p:spPr bwMode="auto">
              <a:xfrm>
                <a:off x="1641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8" name="Oval 3603"/>
              <p:cNvSpPr>
                <a:spLocks noChangeArrowheads="1"/>
              </p:cNvSpPr>
              <p:nvPr/>
            </p:nvSpPr>
            <p:spPr bwMode="auto">
              <a:xfrm>
                <a:off x="1644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69" name="Oval 3604"/>
              <p:cNvSpPr>
                <a:spLocks noChangeArrowheads="1"/>
              </p:cNvSpPr>
              <p:nvPr/>
            </p:nvSpPr>
            <p:spPr bwMode="auto">
              <a:xfrm>
                <a:off x="1644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0" name="Oval 3605"/>
              <p:cNvSpPr>
                <a:spLocks noChangeArrowheads="1"/>
              </p:cNvSpPr>
              <p:nvPr/>
            </p:nvSpPr>
            <p:spPr bwMode="auto">
              <a:xfrm>
                <a:off x="164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1" name="Oval 3606"/>
              <p:cNvSpPr>
                <a:spLocks noChangeArrowheads="1"/>
              </p:cNvSpPr>
              <p:nvPr/>
            </p:nvSpPr>
            <p:spPr bwMode="auto">
              <a:xfrm>
                <a:off x="1648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2" name="Oval 3607"/>
              <p:cNvSpPr>
                <a:spLocks noChangeArrowheads="1"/>
              </p:cNvSpPr>
              <p:nvPr/>
            </p:nvSpPr>
            <p:spPr bwMode="auto">
              <a:xfrm>
                <a:off x="1651" y="29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3" name="Oval 3608"/>
              <p:cNvSpPr>
                <a:spLocks noChangeArrowheads="1"/>
              </p:cNvSpPr>
              <p:nvPr/>
            </p:nvSpPr>
            <p:spPr bwMode="auto">
              <a:xfrm>
                <a:off x="1651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4" name="Oval 3609"/>
              <p:cNvSpPr>
                <a:spLocks noChangeArrowheads="1"/>
              </p:cNvSpPr>
              <p:nvPr/>
            </p:nvSpPr>
            <p:spPr bwMode="auto">
              <a:xfrm>
                <a:off x="1651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5" name="Oval 3610"/>
              <p:cNvSpPr>
                <a:spLocks noChangeArrowheads="1"/>
              </p:cNvSpPr>
              <p:nvPr/>
            </p:nvSpPr>
            <p:spPr bwMode="auto">
              <a:xfrm>
                <a:off x="1651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6" name="Oval 3611"/>
              <p:cNvSpPr>
                <a:spLocks noChangeArrowheads="1"/>
              </p:cNvSpPr>
              <p:nvPr/>
            </p:nvSpPr>
            <p:spPr bwMode="auto">
              <a:xfrm>
                <a:off x="1651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7" name="Oval 3612"/>
              <p:cNvSpPr>
                <a:spLocks noChangeArrowheads="1"/>
              </p:cNvSpPr>
              <p:nvPr/>
            </p:nvSpPr>
            <p:spPr bwMode="auto">
              <a:xfrm>
                <a:off x="165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8" name="Oval 3613"/>
              <p:cNvSpPr>
                <a:spLocks noChangeArrowheads="1"/>
              </p:cNvSpPr>
              <p:nvPr/>
            </p:nvSpPr>
            <p:spPr bwMode="auto">
              <a:xfrm>
                <a:off x="1651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79" name="Oval 3614"/>
              <p:cNvSpPr>
                <a:spLocks noChangeArrowheads="1"/>
              </p:cNvSpPr>
              <p:nvPr/>
            </p:nvSpPr>
            <p:spPr bwMode="auto">
              <a:xfrm>
                <a:off x="165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0" name="Oval 3615"/>
              <p:cNvSpPr>
                <a:spLocks noChangeArrowheads="1"/>
              </p:cNvSpPr>
              <p:nvPr/>
            </p:nvSpPr>
            <p:spPr bwMode="auto">
              <a:xfrm>
                <a:off x="1658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1" name="Oval 3616"/>
              <p:cNvSpPr>
                <a:spLocks noChangeArrowheads="1"/>
              </p:cNvSpPr>
              <p:nvPr/>
            </p:nvSpPr>
            <p:spPr bwMode="auto">
              <a:xfrm>
                <a:off x="1658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2" name="Oval 3617"/>
              <p:cNvSpPr>
                <a:spLocks noChangeArrowheads="1"/>
              </p:cNvSpPr>
              <p:nvPr/>
            </p:nvSpPr>
            <p:spPr bwMode="auto">
              <a:xfrm>
                <a:off x="1658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3" name="Oval 3618"/>
              <p:cNvSpPr>
                <a:spLocks noChangeArrowheads="1"/>
              </p:cNvSpPr>
              <p:nvPr/>
            </p:nvSpPr>
            <p:spPr bwMode="auto">
              <a:xfrm>
                <a:off x="166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4" name="Oval 3619"/>
              <p:cNvSpPr>
                <a:spLocks noChangeArrowheads="1"/>
              </p:cNvSpPr>
              <p:nvPr/>
            </p:nvSpPr>
            <p:spPr bwMode="auto">
              <a:xfrm>
                <a:off x="1662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5" name="Oval 3620"/>
              <p:cNvSpPr>
                <a:spLocks noChangeArrowheads="1"/>
              </p:cNvSpPr>
              <p:nvPr/>
            </p:nvSpPr>
            <p:spPr bwMode="auto">
              <a:xfrm>
                <a:off x="166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6" name="Oval 3621"/>
              <p:cNvSpPr>
                <a:spLocks noChangeArrowheads="1"/>
              </p:cNvSpPr>
              <p:nvPr/>
            </p:nvSpPr>
            <p:spPr bwMode="auto">
              <a:xfrm>
                <a:off x="1665" y="30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7" name="Oval 3622"/>
              <p:cNvSpPr>
                <a:spLocks noChangeArrowheads="1"/>
              </p:cNvSpPr>
              <p:nvPr/>
            </p:nvSpPr>
            <p:spPr bwMode="auto">
              <a:xfrm>
                <a:off x="166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8" name="Oval 3623"/>
              <p:cNvSpPr>
                <a:spLocks noChangeArrowheads="1"/>
              </p:cNvSpPr>
              <p:nvPr/>
            </p:nvSpPr>
            <p:spPr bwMode="auto">
              <a:xfrm>
                <a:off x="1665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89" name="Oval 3624"/>
              <p:cNvSpPr>
                <a:spLocks noChangeArrowheads="1"/>
              </p:cNvSpPr>
              <p:nvPr/>
            </p:nvSpPr>
            <p:spPr bwMode="auto">
              <a:xfrm>
                <a:off x="166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0" name="Oval 3625"/>
              <p:cNvSpPr>
                <a:spLocks noChangeArrowheads="1"/>
              </p:cNvSpPr>
              <p:nvPr/>
            </p:nvSpPr>
            <p:spPr bwMode="auto">
              <a:xfrm>
                <a:off x="1665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1" name="Oval 3626"/>
              <p:cNvSpPr>
                <a:spLocks noChangeArrowheads="1"/>
              </p:cNvSpPr>
              <p:nvPr/>
            </p:nvSpPr>
            <p:spPr bwMode="auto">
              <a:xfrm>
                <a:off x="1665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2" name="Oval 3627"/>
              <p:cNvSpPr>
                <a:spLocks noChangeArrowheads="1"/>
              </p:cNvSpPr>
              <p:nvPr/>
            </p:nvSpPr>
            <p:spPr bwMode="auto">
              <a:xfrm>
                <a:off x="1669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3" name="Oval 3628"/>
              <p:cNvSpPr>
                <a:spLocks noChangeArrowheads="1"/>
              </p:cNvSpPr>
              <p:nvPr/>
            </p:nvSpPr>
            <p:spPr bwMode="auto">
              <a:xfrm>
                <a:off x="1669" y="27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4" name="Oval 3629"/>
              <p:cNvSpPr>
                <a:spLocks noChangeArrowheads="1"/>
              </p:cNvSpPr>
              <p:nvPr/>
            </p:nvSpPr>
            <p:spPr bwMode="auto">
              <a:xfrm>
                <a:off x="1669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5" name="Oval 3630"/>
              <p:cNvSpPr>
                <a:spLocks noChangeArrowheads="1"/>
              </p:cNvSpPr>
              <p:nvPr/>
            </p:nvSpPr>
            <p:spPr bwMode="auto">
              <a:xfrm>
                <a:off x="1669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6" name="Oval 3631"/>
              <p:cNvSpPr>
                <a:spLocks noChangeArrowheads="1"/>
              </p:cNvSpPr>
              <p:nvPr/>
            </p:nvSpPr>
            <p:spPr bwMode="auto">
              <a:xfrm>
                <a:off x="1669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7" name="Oval 3632"/>
              <p:cNvSpPr>
                <a:spLocks noChangeArrowheads="1"/>
              </p:cNvSpPr>
              <p:nvPr/>
            </p:nvSpPr>
            <p:spPr bwMode="auto">
              <a:xfrm>
                <a:off x="1669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8" name="Oval 3633"/>
              <p:cNvSpPr>
                <a:spLocks noChangeArrowheads="1"/>
              </p:cNvSpPr>
              <p:nvPr/>
            </p:nvSpPr>
            <p:spPr bwMode="auto">
              <a:xfrm>
                <a:off x="1669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799" name="Oval 3634"/>
              <p:cNvSpPr>
                <a:spLocks noChangeArrowheads="1"/>
              </p:cNvSpPr>
              <p:nvPr/>
            </p:nvSpPr>
            <p:spPr bwMode="auto">
              <a:xfrm>
                <a:off x="16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0" name="Oval 3635"/>
              <p:cNvSpPr>
                <a:spLocks noChangeArrowheads="1"/>
              </p:cNvSpPr>
              <p:nvPr/>
            </p:nvSpPr>
            <p:spPr bwMode="auto">
              <a:xfrm>
                <a:off x="1669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1" name="Oval 3636"/>
              <p:cNvSpPr>
                <a:spLocks noChangeArrowheads="1"/>
              </p:cNvSpPr>
              <p:nvPr/>
            </p:nvSpPr>
            <p:spPr bwMode="auto">
              <a:xfrm>
                <a:off x="1669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2" name="Oval 3637"/>
              <p:cNvSpPr>
                <a:spLocks noChangeArrowheads="1"/>
              </p:cNvSpPr>
              <p:nvPr/>
            </p:nvSpPr>
            <p:spPr bwMode="auto">
              <a:xfrm>
                <a:off x="1672" y="29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3" name="Oval 3638"/>
              <p:cNvSpPr>
                <a:spLocks noChangeArrowheads="1"/>
              </p:cNvSpPr>
              <p:nvPr/>
            </p:nvSpPr>
            <p:spPr bwMode="auto">
              <a:xfrm>
                <a:off x="1672" y="26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4" name="Oval 3639"/>
              <p:cNvSpPr>
                <a:spLocks noChangeArrowheads="1"/>
              </p:cNvSpPr>
              <p:nvPr/>
            </p:nvSpPr>
            <p:spPr bwMode="auto">
              <a:xfrm>
                <a:off x="1676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5" name="Oval 3640"/>
              <p:cNvSpPr>
                <a:spLocks noChangeArrowheads="1"/>
              </p:cNvSpPr>
              <p:nvPr/>
            </p:nvSpPr>
            <p:spPr bwMode="auto">
              <a:xfrm>
                <a:off x="1676" y="29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6" name="Oval 3641"/>
              <p:cNvSpPr>
                <a:spLocks noChangeArrowheads="1"/>
              </p:cNvSpPr>
              <p:nvPr/>
            </p:nvSpPr>
            <p:spPr bwMode="auto">
              <a:xfrm>
                <a:off x="1676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7" name="Oval 3642"/>
              <p:cNvSpPr>
                <a:spLocks noChangeArrowheads="1"/>
              </p:cNvSpPr>
              <p:nvPr/>
            </p:nvSpPr>
            <p:spPr bwMode="auto">
              <a:xfrm>
                <a:off x="1676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8" name="Oval 3643"/>
              <p:cNvSpPr>
                <a:spLocks noChangeArrowheads="1"/>
              </p:cNvSpPr>
              <p:nvPr/>
            </p:nvSpPr>
            <p:spPr bwMode="auto">
              <a:xfrm>
                <a:off x="1676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09" name="Oval 3644"/>
              <p:cNvSpPr>
                <a:spLocks noChangeArrowheads="1"/>
              </p:cNvSpPr>
              <p:nvPr/>
            </p:nvSpPr>
            <p:spPr bwMode="auto">
              <a:xfrm>
                <a:off x="1679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0" name="Oval 3645"/>
              <p:cNvSpPr>
                <a:spLocks noChangeArrowheads="1"/>
              </p:cNvSpPr>
              <p:nvPr/>
            </p:nvSpPr>
            <p:spPr bwMode="auto">
              <a:xfrm>
                <a:off x="167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1" name="Oval 3646"/>
              <p:cNvSpPr>
                <a:spLocks noChangeArrowheads="1"/>
              </p:cNvSpPr>
              <p:nvPr/>
            </p:nvSpPr>
            <p:spPr bwMode="auto">
              <a:xfrm>
                <a:off x="1679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2" name="Oval 3647"/>
              <p:cNvSpPr>
                <a:spLocks noChangeArrowheads="1"/>
              </p:cNvSpPr>
              <p:nvPr/>
            </p:nvSpPr>
            <p:spPr bwMode="auto">
              <a:xfrm>
                <a:off x="1679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3" name="Oval 3648"/>
              <p:cNvSpPr>
                <a:spLocks noChangeArrowheads="1"/>
              </p:cNvSpPr>
              <p:nvPr/>
            </p:nvSpPr>
            <p:spPr bwMode="auto">
              <a:xfrm>
                <a:off x="1679" y="27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4" name="Oval 3649"/>
              <p:cNvSpPr>
                <a:spLocks noChangeArrowheads="1"/>
              </p:cNvSpPr>
              <p:nvPr/>
            </p:nvSpPr>
            <p:spPr bwMode="auto">
              <a:xfrm>
                <a:off x="1683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5" name="Oval 3650"/>
              <p:cNvSpPr>
                <a:spLocks noChangeArrowheads="1"/>
              </p:cNvSpPr>
              <p:nvPr/>
            </p:nvSpPr>
            <p:spPr bwMode="auto">
              <a:xfrm>
                <a:off x="168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6" name="Oval 3651"/>
              <p:cNvSpPr>
                <a:spLocks noChangeArrowheads="1"/>
              </p:cNvSpPr>
              <p:nvPr/>
            </p:nvSpPr>
            <p:spPr bwMode="auto">
              <a:xfrm>
                <a:off x="168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7" name="Oval 3652"/>
              <p:cNvSpPr>
                <a:spLocks noChangeArrowheads="1"/>
              </p:cNvSpPr>
              <p:nvPr/>
            </p:nvSpPr>
            <p:spPr bwMode="auto">
              <a:xfrm>
                <a:off x="1683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8" name="Oval 3653"/>
              <p:cNvSpPr>
                <a:spLocks noChangeArrowheads="1"/>
              </p:cNvSpPr>
              <p:nvPr/>
            </p:nvSpPr>
            <p:spPr bwMode="auto">
              <a:xfrm>
                <a:off x="1686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19" name="Oval 3654"/>
              <p:cNvSpPr>
                <a:spLocks noChangeArrowheads="1"/>
              </p:cNvSpPr>
              <p:nvPr/>
            </p:nvSpPr>
            <p:spPr bwMode="auto">
              <a:xfrm>
                <a:off x="169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0" name="Oval 3655"/>
              <p:cNvSpPr>
                <a:spLocks noChangeArrowheads="1"/>
              </p:cNvSpPr>
              <p:nvPr/>
            </p:nvSpPr>
            <p:spPr bwMode="auto">
              <a:xfrm>
                <a:off x="1690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1" name="Oval 3656"/>
              <p:cNvSpPr>
                <a:spLocks noChangeArrowheads="1"/>
              </p:cNvSpPr>
              <p:nvPr/>
            </p:nvSpPr>
            <p:spPr bwMode="auto">
              <a:xfrm>
                <a:off x="1690" y="22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2" name="Oval 3657"/>
              <p:cNvSpPr>
                <a:spLocks noChangeArrowheads="1"/>
              </p:cNvSpPr>
              <p:nvPr/>
            </p:nvSpPr>
            <p:spPr bwMode="auto">
              <a:xfrm>
                <a:off x="169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3" name="Oval 3658"/>
              <p:cNvSpPr>
                <a:spLocks noChangeArrowheads="1"/>
              </p:cNvSpPr>
              <p:nvPr/>
            </p:nvSpPr>
            <p:spPr bwMode="auto">
              <a:xfrm>
                <a:off x="1693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4" name="Oval 3659"/>
              <p:cNvSpPr>
                <a:spLocks noChangeArrowheads="1"/>
              </p:cNvSpPr>
              <p:nvPr/>
            </p:nvSpPr>
            <p:spPr bwMode="auto">
              <a:xfrm>
                <a:off x="1693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5" name="Oval 3660"/>
              <p:cNvSpPr>
                <a:spLocks noChangeArrowheads="1"/>
              </p:cNvSpPr>
              <p:nvPr/>
            </p:nvSpPr>
            <p:spPr bwMode="auto">
              <a:xfrm>
                <a:off x="1693" y="25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6" name="Oval 3661"/>
              <p:cNvSpPr>
                <a:spLocks noChangeArrowheads="1"/>
              </p:cNvSpPr>
              <p:nvPr/>
            </p:nvSpPr>
            <p:spPr bwMode="auto">
              <a:xfrm>
                <a:off x="1697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7" name="Oval 3662"/>
              <p:cNvSpPr>
                <a:spLocks noChangeArrowheads="1"/>
              </p:cNvSpPr>
              <p:nvPr/>
            </p:nvSpPr>
            <p:spPr bwMode="auto">
              <a:xfrm>
                <a:off x="169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8" name="Oval 3663"/>
              <p:cNvSpPr>
                <a:spLocks noChangeArrowheads="1"/>
              </p:cNvSpPr>
              <p:nvPr/>
            </p:nvSpPr>
            <p:spPr bwMode="auto">
              <a:xfrm>
                <a:off x="1697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29" name="Oval 3664"/>
              <p:cNvSpPr>
                <a:spLocks noChangeArrowheads="1"/>
              </p:cNvSpPr>
              <p:nvPr/>
            </p:nvSpPr>
            <p:spPr bwMode="auto">
              <a:xfrm>
                <a:off x="169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0" name="Oval 3665"/>
              <p:cNvSpPr>
                <a:spLocks noChangeArrowheads="1"/>
              </p:cNvSpPr>
              <p:nvPr/>
            </p:nvSpPr>
            <p:spPr bwMode="auto">
              <a:xfrm>
                <a:off x="1700" y="23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1" name="Oval 3666"/>
              <p:cNvSpPr>
                <a:spLocks noChangeArrowheads="1"/>
              </p:cNvSpPr>
              <p:nvPr/>
            </p:nvSpPr>
            <p:spPr bwMode="auto">
              <a:xfrm>
                <a:off x="1700" y="28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2" name="Oval 3667"/>
              <p:cNvSpPr>
                <a:spLocks noChangeArrowheads="1"/>
              </p:cNvSpPr>
              <p:nvPr/>
            </p:nvSpPr>
            <p:spPr bwMode="auto">
              <a:xfrm>
                <a:off x="170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3" name="Oval 3668"/>
              <p:cNvSpPr>
                <a:spLocks noChangeArrowheads="1"/>
              </p:cNvSpPr>
              <p:nvPr/>
            </p:nvSpPr>
            <p:spPr bwMode="auto">
              <a:xfrm>
                <a:off x="1700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4" name="Oval 3669"/>
              <p:cNvSpPr>
                <a:spLocks noChangeArrowheads="1"/>
              </p:cNvSpPr>
              <p:nvPr/>
            </p:nvSpPr>
            <p:spPr bwMode="auto">
              <a:xfrm>
                <a:off x="170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5" name="Oval 3670"/>
              <p:cNvSpPr>
                <a:spLocks noChangeArrowheads="1"/>
              </p:cNvSpPr>
              <p:nvPr/>
            </p:nvSpPr>
            <p:spPr bwMode="auto">
              <a:xfrm>
                <a:off x="1700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836" name="Oval 3671"/>
              <p:cNvSpPr>
                <a:spLocks noChangeArrowheads="1"/>
              </p:cNvSpPr>
              <p:nvPr/>
            </p:nvSpPr>
            <p:spPr bwMode="auto">
              <a:xfrm>
                <a:off x="170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6" name="Group 3873"/>
            <p:cNvGrpSpPr>
              <a:grpSpLocks/>
            </p:cNvGrpSpPr>
            <p:nvPr/>
          </p:nvGrpSpPr>
          <p:grpSpPr bwMode="auto">
            <a:xfrm>
              <a:off x="1704" y="1877"/>
              <a:ext cx="206" cy="1704"/>
              <a:chOff x="1704" y="1877"/>
              <a:chExt cx="206" cy="1704"/>
            </a:xfrm>
          </p:grpSpPr>
          <p:sp>
            <p:nvSpPr>
              <p:cNvPr id="9437" name="Oval 3673"/>
              <p:cNvSpPr>
                <a:spLocks noChangeArrowheads="1"/>
              </p:cNvSpPr>
              <p:nvPr/>
            </p:nvSpPr>
            <p:spPr bwMode="auto">
              <a:xfrm>
                <a:off x="1704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8" name="Oval 3674"/>
              <p:cNvSpPr>
                <a:spLocks noChangeArrowheads="1"/>
              </p:cNvSpPr>
              <p:nvPr/>
            </p:nvSpPr>
            <p:spPr bwMode="auto">
              <a:xfrm>
                <a:off x="1704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9" name="Oval 3675"/>
              <p:cNvSpPr>
                <a:spLocks noChangeArrowheads="1"/>
              </p:cNvSpPr>
              <p:nvPr/>
            </p:nvSpPr>
            <p:spPr bwMode="auto">
              <a:xfrm>
                <a:off x="1704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0" name="Oval 3676"/>
              <p:cNvSpPr>
                <a:spLocks noChangeArrowheads="1"/>
              </p:cNvSpPr>
              <p:nvPr/>
            </p:nvSpPr>
            <p:spPr bwMode="auto">
              <a:xfrm>
                <a:off x="1704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1" name="Oval 3677"/>
              <p:cNvSpPr>
                <a:spLocks noChangeArrowheads="1"/>
              </p:cNvSpPr>
              <p:nvPr/>
            </p:nvSpPr>
            <p:spPr bwMode="auto">
              <a:xfrm>
                <a:off x="1707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2" name="Oval 3678"/>
              <p:cNvSpPr>
                <a:spLocks noChangeArrowheads="1"/>
              </p:cNvSpPr>
              <p:nvPr/>
            </p:nvSpPr>
            <p:spPr bwMode="auto">
              <a:xfrm>
                <a:off x="170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3" name="Oval 3679"/>
              <p:cNvSpPr>
                <a:spLocks noChangeArrowheads="1"/>
              </p:cNvSpPr>
              <p:nvPr/>
            </p:nvSpPr>
            <p:spPr bwMode="auto">
              <a:xfrm>
                <a:off x="1707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4" name="Oval 3680"/>
              <p:cNvSpPr>
                <a:spLocks noChangeArrowheads="1"/>
              </p:cNvSpPr>
              <p:nvPr/>
            </p:nvSpPr>
            <p:spPr bwMode="auto">
              <a:xfrm>
                <a:off x="1707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5" name="Oval 3681"/>
              <p:cNvSpPr>
                <a:spLocks noChangeArrowheads="1"/>
              </p:cNvSpPr>
              <p:nvPr/>
            </p:nvSpPr>
            <p:spPr bwMode="auto">
              <a:xfrm>
                <a:off x="170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6" name="Oval 3682"/>
              <p:cNvSpPr>
                <a:spLocks noChangeArrowheads="1"/>
              </p:cNvSpPr>
              <p:nvPr/>
            </p:nvSpPr>
            <p:spPr bwMode="auto">
              <a:xfrm>
                <a:off x="1711" y="314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7" name="Oval 3683"/>
              <p:cNvSpPr>
                <a:spLocks noChangeArrowheads="1"/>
              </p:cNvSpPr>
              <p:nvPr/>
            </p:nvSpPr>
            <p:spPr bwMode="auto">
              <a:xfrm>
                <a:off x="1714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8" name="Oval 3684"/>
              <p:cNvSpPr>
                <a:spLocks noChangeArrowheads="1"/>
              </p:cNvSpPr>
              <p:nvPr/>
            </p:nvSpPr>
            <p:spPr bwMode="auto">
              <a:xfrm>
                <a:off x="17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49" name="Oval 3685"/>
              <p:cNvSpPr>
                <a:spLocks noChangeArrowheads="1"/>
              </p:cNvSpPr>
              <p:nvPr/>
            </p:nvSpPr>
            <p:spPr bwMode="auto">
              <a:xfrm>
                <a:off x="1714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0" name="Oval 3686"/>
              <p:cNvSpPr>
                <a:spLocks noChangeArrowheads="1"/>
              </p:cNvSpPr>
              <p:nvPr/>
            </p:nvSpPr>
            <p:spPr bwMode="auto">
              <a:xfrm>
                <a:off x="171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1" name="Oval 3687"/>
              <p:cNvSpPr>
                <a:spLocks noChangeArrowheads="1"/>
              </p:cNvSpPr>
              <p:nvPr/>
            </p:nvSpPr>
            <p:spPr bwMode="auto">
              <a:xfrm>
                <a:off x="1718" y="2981"/>
                <a:ext cx="20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2" name="Oval 3688"/>
              <p:cNvSpPr>
                <a:spLocks noChangeArrowheads="1"/>
              </p:cNvSpPr>
              <p:nvPr/>
            </p:nvSpPr>
            <p:spPr bwMode="auto">
              <a:xfrm>
                <a:off x="1718" y="287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3" name="Oval 3689"/>
              <p:cNvSpPr>
                <a:spLocks noChangeArrowheads="1"/>
              </p:cNvSpPr>
              <p:nvPr/>
            </p:nvSpPr>
            <p:spPr bwMode="auto">
              <a:xfrm>
                <a:off x="172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4" name="Oval 3690"/>
              <p:cNvSpPr>
                <a:spLocks noChangeArrowheads="1"/>
              </p:cNvSpPr>
              <p:nvPr/>
            </p:nvSpPr>
            <p:spPr bwMode="auto">
              <a:xfrm>
                <a:off x="172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5" name="Oval 3691"/>
              <p:cNvSpPr>
                <a:spLocks noChangeArrowheads="1"/>
              </p:cNvSpPr>
              <p:nvPr/>
            </p:nvSpPr>
            <p:spPr bwMode="auto">
              <a:xfrm>
                <a:off x="1721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6" name="Oval 3692"/>
              <p:cNvSpPr>
                <a:spLocks noChangeArrowheads="1"/>
              </p:cNvSpPr>
              <p:nvPr/>
            </p:nvSpPr>
            <p:spPr bwMode="auto">
              <a:xfrm>
                <a:off x="1721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7" name="Oval 3693"/>
              <p:cNvSpPr>
                <a:spLocks noChangeArrowheads="1"/>
              </p:cNvSpPr>
              <p:nvPr/>
            </p:nvSpPr>
            <p:spPr bwMode="auto">
              <a:xfrm>
                <a:off x="1721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8" name="Oval 3694"/>
              <p:cNvSpPr>
                <a:spLocks noChangeArrowheads="1"/>
              </p:cNvSpPr>
              <p:nvPr/>
            </p:nvSpPr>
            <p:spPr bwMode="auto">
              <a:xfrm>
                <a:off x="1725" y="321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59" name="Oval 3695"/>
              <p:cNvSpPr>
                <a:spLocks noChangeArrowheads="1"/>
              </p:cNvSpPr>
              <p:nvPr/>
            </p:nvSpPr>
            <p:spPr bwMode="auto">
              <a:xfrm>
                <a:off x="1725" y="31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0" name="Oval 3696"/>
              <p:cNvSpPr>
                <a:spLocks noChangeArrowheads="1"/>
              </p:cNvSpPr>
              <p:nvPr/>
            </p:nvSpPr>
            <p:spPr bwMode="auto">
              <a:xfrm>
                <a:off x="1725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1" name="Oval 3697"/>
              <p:cNvSpPr>
                <a:spLocks noChangeArrowheads="1"/>
              </p:cNvSpPr>
              <p:nvPr/>
            </p:nvSpPr>
            <p:spPr bwMode="auto">
              <a:xfrm>
                <a:off x="1725" y="33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2" name="Oval 3698"/>
              <p:cNvSpPr>
                <a:spLocks noChangeArrowheads="1"/>
              </p:cNvSpPr>
              <p:nvPr/>
            </p:nvSpPr>
            <p:spPr bwMode="auto">
              <a:xfrm>
                <a:off x="1725" y="345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3" name="Oval 3699"/>
              <p:cNvSpPr>
                <a:spLocks noChangeArrowheads="1"/>
              </p:cNvSpPr>
              <p:nvPr/>
            </p:nvSpPr>
            <p:spPr bwMode="auto">
              <a:xfrm>
                <a:off x="172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4" name="Oval 3700"/>
              <p:cNvSpPr>
                <a:spLocks noChangeArrowheads="1"/>
              </p:cNvSpPr>
              <p:nvPr/>
            </p:nvSpPr>
            <p:spPr bwMode="auto">
              <a:xfrm>
                <a:off x="1728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5" name="Oval 3701"/>
              <p:cNvSpPr>
                <a:spLocks noChangeArrowheads="1"/>
              </p:cNvSpPr>
              <p:nvPr/>
            </p:nvSpPr>
            <p:spPr bwMode="auto">
              <a:xfrm>
                <a:off x="1728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6" name="Oval 3702"/>
              <p:cNvSpPr>
                <a:spLocks noChangeArrowheads="1"/>
              </p:cNvSpPr>
              <p:nvPr/>
            </p:nvSpPr>
            <p:spPr bwMode="auto">
              <a:xfrm>
                <a:off x="1728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7" name="Oval 3703"/>
              <p:cNvSpPr>
                <a:spLocks noChangeArrowheads="1"/>
              </p:cNvSpPr>
              <p:nvPr/>
            </p:nvSpPr>
            <p:spPr bwMode="auto">
              <a:xfrm>
                <a:off x="1728" y="24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8" name="Oval 3704"/>
              <p:cNvSpPr>
                <a:spLocks noChangeArrowheads="1"/>
              </p:cNvSpPr>
              <p:nvPr/>
            </p:nvSpPr>
            <p:spPr bwMode="auto">
              <a:xfrm>
                <a:off x="1728" y="20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69" name="Oval 3705"/>
              <p:cNvSpPr>
                <a:spLocks noChangeArrowheads="1"/>
              </p:cNvSpPr>
              <p:nvPr/>
            </p:nvSpPr>
            <p:spPr bwMode="auto">
              <a:xfrm>
                <a:off x="172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0" name="Oval 3706"/>
              <p:cNvSpPr>
                <a:spLocks noChangeArrowheads="1"/>
              </p:cNvSpPr>
              <p:nvPr/>
            </p:nvSpPr>
            <p:spPr bwMode="auto">
              <a:xfrm>
                <a:off x="172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1" name="Oval 3707"/>
              <p:cNvSpPr>
                <a:spLocks noChangeArrowheads="1"/>
              </p:cNvSpPr>
              <p:nvPr/>
            </p:nvSpPr>
            <p:spPr bwMode="auto">
              <a:xfrm>
                <a:off x="1728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2" name="Oval 3708"/>
              <p:cNvSpPr>
                <a:spLocks noChangeArrowheads="1"/>
              </p:cNvSpPr>
              <p:nvPr/>
            </p:nvSpPr>
            <p:spPr bwMode="auto">
              <a:xfrm>
                <a:off x="1728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3" name="Oval 3709"/>
              <p:cNvSpPr>
                <a:spLocks noChangeArrowheads="1"/>
              </p:cNvSpPr>
              <p:nvPr/>
            </p:nvSpPr>
            <p:spPr bwMode="auto">
              <a:xfrm>
                <a:off x="1731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4" name="Oval 3710"/>
              <p:cNvSpPr>
                <a:spLocks noChangeArrowheads="1"/>
              </p:cNvSpPr>
              <p:nvPr/>
            </p:nvSpPr>
            <p:spPr bwMode="auto">
              <a:xfrm>
                <a:off x="1731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5" name="Oval 3711"/>
              <p:cNvSpPr>
                <a:spLocks noChangeArrowheads="1"/>
              </p:cNvSpPr>
              <p:nvPr/>
            </p:nvSpPr>
            <p:spPr bwMode="auto">
              <a:xfrm>
                <a:off x="1731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6" name="Oval 3712"/>
              <p:cNvSpPr>
                <a:spLocks noChangeArrowheads="1"/>
              </p:cNvSpPr>
              <p:nvPr/>
            </p:nvSpPr>
            <p:spPr bwMode="auto">
              <a:xfrm>
                <a:off x="1731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7" name="Oval 3713"/>
              <p:cNvSpPr>
                <a:spLocks noChangeArrowheads="1"/>
              </p:cNvSpPr>
              <p:nvPr/>
            </p:nvSpPr>
            <p:spPr bwMode="auto">
              <a:xfrm>
                <a:off x="1731" y="28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8" name="Oval 3714"/>
              <p:cNvSpPr>
                <a:spLocks noChangeArrowheads="1"/>
              </p:cNvSpPr>
              <p:nvPr/>
            </p:nvSpPr>
            <p:spPr bwMode="auto">
              <a:xfrm>
                <a:off x="1735" y="28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79" name="Oval 3715"/>
              <p:cNvSpPr>
                <a:spLocks noChangeArrowheads="1"/>
              </p:cNvSpPr>
              <p:nvPr/>
            </p:nvSpPr>
            <p:spPr bwMode="auto">
              <a:xfrm>
                <a:off x="173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0" name="Oval 3716"/>
              <p:cNvSpPr>
                <a:spLocks noChangeArrowheads="1"/>
              </p:cNvSpPr>
              <p:nvPr/>
            </p:nvSpPr>
            <p:spPr bwMode="auto">
              <a:xfrm>
                <a:off x="1735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1" name="Oval 3717"/>
              <p:cNvSpPr>
                <a:spLocks noChangeArrowheads="1"/>
              </p:cNvSpPr>
              <p:nvPr/>
            </p:nvSpPr>
            <p:spPr bwMode="auto">
              <a:xfrm>
                <a:off x="173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2" name="Oval 3718"/>
              <p:cNvSpPr>
                <a:spLocks noChangeArrowheads="1"/>
              </p:cNvSpPr>
              <p:nvPr/>
            </p:nvSpPr>
            <p:spPr bwMode="auto">
              <a:xfrm>
                <a:off x="1735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3" name="Oval 3719"/>
              <p:cNvSpPr>
                <a:spLocks noChangeArrowheads="1"/>
              </p:cNvSpPr>
              <p:nvPr/>
            </p:nvSpPr>
            <p:spPr bwMode="auto">
              <a:xfrm>
                <a:off x="1735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4" name="Oval 3720"/>
              <p:cNvSpPr>
                <a:spLocks noChangeArrowheads="1"/>
              </p:cNvSpPr>
              <p:nvPr/>
            </p:nvSpPr>
            <p:spPr bwMode="auto">
              <a:xfrm>
                <a:off x="173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5" name="Oval 3721"/>
              <p:cNvSpPr>
                <a:spLocks noChangeArrowheads="1"/>
              </p:cNvSpPr>
              <p:nvPr/>
            </p:nvSpPr>
            <p:spPr bwMode="auto">
              <a:xfrm>
                <a:off x="1738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6" name="Oval 3722"/>
              <p:cNvSpPr>
                <a:spLocks noChangeArrowheads="1"/>
              </p:cNvSpPr>
              <p:nvPr/>
            </p:nvSpPr>
            <p:spPr bwMode="auto">
              <a:xfrm>
                <a:off x="1738" y="29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7" name="Oval 3723"/>
              <p:cNvSpPr>
                <a:spLocks noChangeArrowheads="1"/>
              </p:cNvSpPr>
              <p:nvPr/>
            </p:nvSpPr>
            <p:spPr bwMode="auto">
              <a:xfrm>
                <a:off x="17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8" name="Oval 3724"/>
              <p:cNvSpPr>
                <a:spLocks noChangeArrowheads="1"/>
              </p:cNvSpPr>
              <p:nvPr/>
            </p:nvSpPr>
            <p:spPr bwMode="auto">
              <a:xfrm>
                <a:off x="1742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89" name="Oval 3725"/>
              <p:cNvSpPr>
                <a:spLocks noChangeArrowheads="1"/>
              </p:cNvSpPr>
              <p:nvPr/>
            </p:nvSpPr>
            <p:spPr bwMode="auto">
              <a:xfrm>
                <a:off x="1742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0" name="Oval 3726"/>
              <p:cNvSpPr>
                <a:spLocks noChangeArrowheads="1"/>
              </p:cNvSpPr>
              <p:nvPr/>
            </p:nvSpPr>
            <p:spPr bwMode="auto">
              <a:xfrm>
                <a:off x="174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1" name="Oval 3727"/>
              <p:cNvSpPr>
                <a:spLocks noChangeArrowheads="1"/>
              </p:cNvSpPr>
              <p:nvPr/>
            </p:nvSpPr>
            <p:spPr bwMode="auto">
              <a:xfrm>
                <a:off x="1745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2" name="Oval 3728"/>
              <p:cNvSpPr>
                <a:spLocks noChangeArrowheads="1"/>
              </p:cNvSpPr>
              <p:nvPr/>
            </p:nvSpPr>
            <p:spPr bwMode="auto">
              <a:xfrm>
                <a:off x="174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3" name="Oval 3729"/>
              <p:cNvSpPr>
                <a:spLocks noChangeArrowheads="1"/>
              </p:cNvSpPr>
              <p:nvPr/>
            </p:nvSpPr>
            <p:spPr bwMode="auto">
              <a:xfrm>
                <a:off x="174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4" name="Oval 3730"/>
              <p:cNvSpPr>
                <a:spLocks noChangeArrowheads="1"/>
              </p:cNvSpPr>
              <p:nvPr/>
            </p:nvSpPr>
            <p:spPr bwMode="auto">
              <a:xfrm>
                <a:off x="1745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5" name="Oval 3731"/>
              <p:cNvSpPr>
                <a:spLocks noChangeArrowheads="1"/>
              </p:cNvSpPr>
              <p:nvPr/>
            </p:nvSpPr>
            <p:spPr bwMode="auto">
              <a:xfrm>
                <a:off x="1745" y="269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6" name="Oval 3732"/>
              <p:cNvSpPr>
                <a:spLocks noChangeArrowheads="1"/>
              </p:cNvSpPr>
              <p:nvPr/>
            </p:nvSpPr>
            <p:spPr bwMode="auto">
              <a:xfrm>
                <a:off x="174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7" name="Oval 3733"/>
              <p:cNvSpPr>
                <a:spLocks noChangeArrowheads="1"/>
              </p:cNvSpPr>
              <p:nvPr/>
            </p:nvSpPr>
            <p:spPr bwMode="auto">
              <a:xfrm>
                <a:off x="17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8" name="Oval 3734"/>
              <p:cNvSpPr>
                <a:spLocks noChangeArrowheads="1"/>
              </p:cNvSpPr>
              <p:nvPr/>
            </p:nvSpPr>
            <p:spPr bwMode="auto">
              <a:xfrm>
                <a:off x="1752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99" name="Oval 3735"/>
              <p:cNvSpPr>
                <a:spLocks noChangeArrowheads="1"/>
              </p:cNvSpPr>
              <p:nvPr/>
            </p:nvSpPr>
            <p:spPr bwMode="auto">
              <a:xfrm>
                <a:off x="175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0" name="Oval 3736"/>
              <p:cNvSpPr>
                <a:spLocks noChangeArrowheads="1"/>
              </p:cNvSpPr>
              <p:nvPr/>
            </p:nvSpPr>
            <p:spPr bwMode="auto">
              <a:xfrm>
                <a:off x="175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1" name="Oval 3737"/>
              <p:cNvSpPr>
                <a:spLocks noChangeArrowheads="1"/>
              </p:cNvSpPr>
              <p:nvPr/>
            </p:nvSpPr>
            <p:spPr bwMode="auto">
              <a:xfrm>
                <a:off x="1756" y="28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2" name="Oval 3738"/>
              <p:cNvSpPr>
                <a:spLocks noChangeArrowheads="1"/>
              </p:cNvSpPr>
              <p:nvPr/>
            </p:nvSpPr>
            <p:spPr bwMode="auto">
              <a:xfrm>
                <a:off x="1756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3" name="Oval 3739"/>
              <p:cNvSpPr>
                <a:spLocks noChangeArrowheads="1"/>
              </p:cNvSpPr>
              <p:nvPr/>
            </p:nvSpPr>
            <p:spPr bwMode="auto">
              <a:xfrm>
                <a:off x="175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4" name="Oval 3740"/>
              <p:cNvSpPr>
                <a:spLocks noChangeArrowheads="1"/>
              </p:cNvSpPr>
              <p:nvPr/>
            </p:nvSpPr>
            <p:spPr bwMode="auto">
              <a:xfrm>
                <a:off x="1759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5" name="Oval 3741"/>
              <p:cNvSpPr>
                <a:spLocks noChangeArrowheads="1"/>
              </p:cNvSpPr>
              <p:nvPr/>
            </p:nvSpPr>
            <p:spPr bwMode="auto">
              <a:xfrm>
                <a:off x="1759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6" name="Oval 3742"/>
              <p:cNvSpPr>
                <a:spLocks noChangeArrowheads="1"/>
              </p:cNvSpPr>
              <p:nvPr/>
            </p:nvSpPr>
            <p:spPr bwMode="auto">
              <a:xfrm>
                <a:off x="176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7" name="Oval 3743"/>
              <p:cNvSpPr>
                <a:spLocks noChangeArrowheads="1"/>
              </p:cNvSpPr>
              <p:nvPr/>
            </p:nvSpPr>
            <p:spPr bwMode="auto">
              <a:xfrm>
                <a:off x="1763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8" name="Oval 3744"/>
              <p:cNvSpPr>
                <a:spLocks noChangeArrowheads="1"/>
              </p:cNvSpPr>
              <p:nvPr/>
            </p:nvSpPr>
            <p:spPr bwMode="auto">
              <a:xfrm>
                <a:off x="176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09" name="Oval 3745"/>
              <p:cNvSpPr>
                <a:spLocks noChangeArrowheads="1"/>
              </p:cNvSpPr>
              <p:nvPr/>
            </p:nvSpPr>
            <p:spPr bwMode="auto">
              <a:xfrm>
                <a:off x="1766" y="26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0" name="Oval 3746"/>
              <p:cNvSpPr>
                <a:spLocks noChangeArrowheads="1"/>
              </p:cNvSpPr>
              <p:nvPr/>
            </p:nvSpPr>
            <p:spPr bwMode="auto">
              <a:xfrm>
                <a:off x="17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1" name="Oval 3747"/>
              <p:cNvSpPr>
                <a:spLocks noChangeArrowheads="1"/>
              </p:cNvSpPr>
              <p:nvPr/>
            </p:nvSpPr>
            <p:spPr bwMode="auto">
              <a:xfrm>
                <a:off x="1766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2" name="Oval 3748"/>
              <p:cNvSpPr>
                <a:spLocks noChangeArrowheads="1"/>
              </p:cNvSpPr>
              <p:nvPr/>
            </p:nvSpPr>
            <p:spPr bwMode="auto">
              <a:xfrm>
                <a:off x="1766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3" name="Oval 3749"/>
              <p:cNvSpPr>
                <a:spLocks noChangeArrowheads="1"/>
              </p:cNvSpPr>
              <p:nvPr/>
            </p:nvSpPr>
            <p:spPr bwMode="auto">
              <a:xfrm>
                <a:off x="176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4" name="Oval 3750"/>
              <p:cNvSpPr>
                <a:spLocks noChangeArrowheads="1"/>
              </p:cNvSpPr>
              <p:nvPr/>
            </p:nvSpPr>
            <p:spPr bwMode="auto">
              <a:xfrm>
                <a:off x="1766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5" name="Oval 3751"/>
              <p:cNvSpPr>
                <a:spLocks noChangeArrowheads="1"/>
              </p:cNvSpPr>
              <p:nvPr/>
            </p:nvSpPr>
            <p:spPr bwMode="auto">
              <a:xfrm>
                <a:off x="1770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6" name="Oval 3752"/>
              <p:cNvSpPr>
                <a:spLocks noChangeArrowheads="1"/>
              </p:cNvSpPr>
              <p:nvPr/>
            </p:nvSpPr>
            <p:spPr bwMode="auto">
              <a:xfrm>
                <a:off x="1770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7" name="Oval 3753"/>
              <p:cNvSpPr>
                <a:spLocks noChangeArrowheads="1"/>
              </p:cNvSpPr>
              <p:nvPr/>
            </p:nvSpPr>
            <p:spPr bwMode="auto">
              <a:xfrm>
                <a:off x="1773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8" name="Oval 3754"/>
              <p:cNvSpPr>
                <a:spLocks noChangeArrowheads="1"/>
              </p:cNvSpPr>
              <p:nvPr/>
            </p:nvSpPr>
            <p:spPr bwMode="auto">
              <a:xfrm>
                <a:off x="1773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19" name="Oval 3755"/>
              <p:cNvSpPr>
                <a:spLocks noChangeArrowheads="1"/>
              </p:cNvSpPr>
              <p:nvPr/>
            </p:nvSpPr>
            <p:spPr bwMode="auto">
              <a:xfrm>
                <a:off x="177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0" name="Oval 3756"/>
              <p:cNvSpPr>
                <a:spLocks noChangeArrowheads="1"/>
              </p:cNvSpPr>
              <p:nvPr/>
            </p:nvSpPr>
            <p:spPr bwMode="auto">
              <a:xfrm>
                <a:off x="1773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1" name="Oval 3757"/>
              <p:cNvSpPr>
                <a:spLocks noChangeArrowheads="1"/>
              </p:cNvSpPr>
              <p:nvPr/>
            </p:nvSpPr>
            <p:spPr bwMode="auto">
              <a:xfrm>
                <a:off x="1777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2" name="Oval 3758"/>
              <p:cNvSpPr>
                <a:spLocks noChangeArrowheads="1"/>
              </p:cNvSpPr>
              <p:nvPr/>
            </p:nvSpPr>
            <p:spPr bwMode="auto">
              <a:xfrm>
                <a:off x="1777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3" name="Oval 3759"/>
              <p:cNvSpPr>
                <a:spLocks noChangeArrowheads="1"/>
              </p:cNvSpPr>
              <p:nvPr/>
            </p:nvSpPr>
            <p:spPr bwMode="auto">
              <a:xfrm>
                <a:off x="1777" y="27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4" name="Oval 3760"/>
              <p:cNvSpPr>
                <a:spLocks noChangeArrowheads="1"/>
              </p:cNvSpPr>
              <p:nvPr/>
            </p:nvSpPr>
            <p:spPr bwMode="auto">
              <a:xfrm>
                <a:off x="1777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5" name="Oval 3761"/>
              <p:cNvSpPr>
                <a:spLocks noChangeArrowheads="1"/>
              </p:cNvSpPr>
              <p:nvPr/>
            </p:nvSpPr>
            <p:spPr bwMode="auto">
              <a:xfrm>
                <a:off x="1777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6" name="Oval 3762"/>
              <p:cNvSpPr>
                <a:spLocks noChangeArrowheads="1"/>
              </p:cNvSpPr>
              <p:nvPr/>
            </p:nvSpPr>
            <p:spPr bwMode="auto">
              <a:xfrm>
                <a:off x="1777" y="2569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7" name="Oval 3763"/>
              <p:cNvSpPr>
                <a:spLocks noChangeArrowheads="1"/>
              </p:cNvSpPr>
              <p:nvPr/>
            </p:nvSpPr>
            <p:spPr bwMode="auto">
              <a:xfrm>
                <a:off x="1780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8" name="Oval 3764"/>
              <p:cNvSpPr>
                <a:spLocks noChangeArrowheads="1"/>
              </p:cNvSpPr>
              <p:nvPr/>
            </p:nvSpPr>
            <p:spPr bwMode="auto">
              <a:xfrm>
                <a:off x="1780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29" name="Oval 3765"/>
              <p:cNvSpPr>
                <a:spLocks noChangeArrowheads="1"/>
              </p:cNvSpPr>
              <p:nvPr/>
            </p:nvSpPr>
            <p:spPr bwMode="auto">
              <a:xfrm>
                <a:off x="17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0" name="Oval 3766"/>
              <p:cNvSpPr>
                <a:spLocks noChangeArrowheads="1"/>
              </p:cNvSpPr>
              <p:nvPr/>
            </p:nvSpPr>
            <p:spPr bwMode="auto">
              <a:xfrm>
                <a:off x="1780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1" name="Oval 3767"/>
              <p:cNvSpPr>
                <a:spLocks noChangeArrowheads="1"/>
              </p:cNvSpPr>
              <p:nvPr/>
            </p:nvSpPr>
            <p:spPr bwMode="auto">
              <a:xfrm>
                <a:off x="1780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2" name="Oval 3768"/>
              <p:cNvSpPr>
                <a:spLocks noChangeArrowheads="1"/>
              </p:cNvSpPr>
              <p:nvPr/>
            </p:nvSpPr>
            <p:spPr bwMode="auto">
              <a:xfrm>
                <a:off x="178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3" name="Oval 3769"/>
              <p:cNvSpPr>
                <a:spLocks noChangeArrowheads="1"/>
              </p:cNvSpPr>
              <p:nvPr/>
            </p:nvSpPr>
            <p:spPr bwMode="auto">
              <a:xfrm>
                <a:off x="1780" y="26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4" name="Oval 3770"/>
              <p:cNvSpPr>
                <a:spLocks noChangeArrowheads="1"/>
              </p:cNvSpPr>
              <p:nvPr/>
            </p:nvSpPr>
            <p:spPr bwMode="auto">
              <a:xfrm>
                <a:off x="1784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5" name="Oval 3771"/>
              <p:cNvSpPr>
                <a:spLocks noChangeArrowheads="1"/>
              </p:cNvSpPr>
              <p:nvPr/>
            </p:nvSpPr>
            <p:spPr bwMode="auto">
              <a:xfrm>
                <a:off x="1784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6" name="Oval 3772"/>
              <p:cNvSpPr>
                <a:spLocks noChangeArrowheads="1"/>
              </p:cNvSpPr>
              <p:nvPr/>
            </p:nvSpPr>
            <p:spPr bwMode="auto">
              <a:xfrm>
                <a:off x="1787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7" name="Oval 3773"/>
              <p:cNvSpPr>
                <a:spLocks noChangeArrowheads="1"/>
              </p:cNvSpPr>
              <p:nvPr/>
            </p:nvSpPr>
            <p:spPr bwMode="auto">
              <a:xfrm>
                <a:off x="1787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8" name="Oval 3774"/>
              <p:cNvSpPr>
                <a:spLocks noChangeArrowheads="1"/>
              </p:cNvSpPr>
              <p:nvPr/>
            </p:nvSpPr>
            <p:spPr bwMode="auto">
              <a:xfrm>
                <a:off x="1787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39" name="Oval 3775"/>
              <p:cNvSpPr>
                <a:spLocks noChangeArrowheads="1"/>
              </p:cNvSpPr>
              <p:nvPr/>
            </p:nvSpPr>
            <p:spPr bwMode="auto">
              <a:xfrm>
                <a:off x="178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0" name="Oval 3776"/>
              <p:cNvSpPr>
                <a:spLocks noChangeArrowheads="1"/>
              </p:cNvSpPr>
              <p:nvPr/>
            </p:nvSpPr>
            <p:spPr bwMode="auto">
              <a:xfrm>
                <a:off x="1787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1" name="Oval 3777"/>
              <p:cNvSpPr>
                <a:spLocks noChangeArrowheads="1"/>
              </p:cNvSpPr>
              <p:nvPr/>
            </p:nvSpPr>
            <p:spPr bwMode="auto">
              <a:xfrm>
                <a:off x="1787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2" name="Oval 3778"/>
              <p:cNvSpPr>
                <a:spLocks noChangeArrowheads="1"/>
              </p:cNvSpPr>
              <p:nvPr/>
            </p:nvSpPr>
            <p:spPr bwMode="auto">
              <a:xfrm>
                <a:off x="1791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3" name="Oval 3779"/>
              <p:cNvSpPr>
                <a:spLocks noChangeArrowheads="1"/>
              </p:cNvSpPr>
              <p:nvPr/>
            </p:nvSpPr>
            <p:spPr bwMode="auto">
              <a:xfrm>
                <a:off x="1791" y="29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4" name="Oval 3780"/>
              <p:cNvSpPr>
                <a:spLocks noChangeArrowheads="1"/>
              </p:cNvSpPr>
              <p:nvPr/>
            </p:nvSpPr>
            <p:spPr bwMode="auto">
              <a:xfrm>
                <a:off x="1794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5" name="Oval 3781"/>
              <p:cNvSpPr>
                <a:spLocks noChangeArrowheads="1"/>
              </p:cNvSpPr>
              <p:nvPr/>
            </p:nvSpPr>
            <p:spPr bwMode="auto">
              <a:xfrm>
                <a:off x="1794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6" name="Oval 3782"/>
              <p:cNvSpPr>
                <a:spLocks noChangeArrowheads="1"/>
              </p:cNvSpPr>
              <p:nvPr/>
            </p:nvSpPr>
            <p:spPr bwMode="auto">
              <a:xfrm>
                <a:off x="179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7" name="Oval 3783"/>
              <p:cNvSpPr>
                <a:spLocks noChangeArrowheads="1"/>
              </p:cNvSpPr>
              <p:nvPr/>
            </p:nvSpPr>
            <p:spPr bwMode="auto">
              <a:xfrm>
                <a:off x="179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8" name="Oval 3784"/>
              <p:cNvSpPr>
                <a:spLocks noChangeArrowheads="1"/>
              </p:cNvSpPr>
              <p:nvPr/>
            </p:nvSpPr>
            <p:spPr bwMode="auto">
              <a:xfrm>
                <a:off x="179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49" name="Oval 3785"/>
              <p:cNvSpPr>
                <a:spLocks noChangeArrowheads="1"/>
              </p:cNvSpPr>
              <p:nvPr/>
            </p:nvSpPr>
            <p:spPr bwMode="auto">
              <a:xfrm>
                <a:off x="1798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0" name="Oval 3786"/>
              <p:cNvSpPr>
                <a:spLocks noChangeArrowheads="1"/>
              </p:cNvSpPr>
              <p:nvPr/>
            </p:nvSpPr>
            <p:spPr bwMode="auto">
              <a:xfrm>
                <a:off x="1801" y="26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1" name="Oval 3787"/>
              <p:cNvSpPr>
                <a:spLocks noChangeArrowheads="1"/>
              </p:cNvSpPr>
              <p:nvPr/>
            </p:nvSpPr>
            <p:spPr bwMode="auto">
              <a:xfrm>
                <a:off x="180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2" name="Oval 3788"/>
              <p:cNvSpPr>
                <a:spLocks noChangeArrowheads="1"/>
              </p:cNvSpPr>
              <p:nvPr/>
            </p:nvSpPr>
            <p:spPr bwMode="auto">
              <a:xfrm>
                <a:off x="1801" y="21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3" name="Oval 3789"/>
              <p:cNvSpPr>
                <a:spLocks noChangeArrowheads="1"/>
              </p:cNvSpPr>
              <p:nvPr/>
            </p:nvSpPr>
            <p:spPr bwMode="auto">
              <a:xfrm>
                <a:off x="1801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4" name="Oval 3790"/>
              <p:cNvSpPr>
                <a:spLocks noChangeArrowheads="1"/>
              </p:cNvSpPr>
              <p:nvPr/>
            </p:nvSpPr>
            <p:spPr bwMode="auto">
              <a:xfrm>
                <a:off x="1801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5" name="Oval 3791"/>
              <p:cNvSpPr>
                <a:spLocks noChangeArrowheads="1"/>
              </p:cNvSpPr>
              <p:nvPr/>
            </p:nvSpPr>
            <p:spPr bwMode="auto">
              <a:xfrm>
                <a:off x="180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6" name="Oval 3792"/>
              <p:cNvSpPr>
                <a:spLocks noChangeArrowheads="1"/>
              </p:cNvSpPr>
              <p:nvPr/>
            </p:nvSpPr>
            <p:spPr bwMode="auto">
              <a:xfrm>
                <a:off x="1805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7" name="Oval 3793"/>
              <p:cNvSpPr>
                <a:spLocks noChangeArrowheads="1"/>
              </p:cNvSpPr>
              <p:nvPr/>
            </p:nvSpPr>
            <p:spPr bwMode="auto">
              <a:xfrm>
                <a:off x="180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8" name="Oval 3794"/>
              <p:cNvSpPr>
                <a:spLocks noChangeArrowheads="1"/>
              </p:cNvSpPr>
              <p:nvPr/>
            </p:nvSpPr>
            <p:spPr bwMode="auto">
              <a:xfrm>
                <a:off x="1808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59" name="Oval 3795"/>
              <p:cNvSpPr>
                <a:spLocks noChangeArrowheads="1"/>
              </p:cNvSpPr>
              <p:nvPr/>
            </p:nvSpPr>
            <p:spPr bwMode="auto">
              <a:xfrm>
                <a:off x="1808" y="27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0" name="Oval 3796"/>
              <p:cNvSpPr>
                <a:spLocks noChangeArrowheads="1"/>
              </p:cNvSpPr>
              <p:nvPr/>
            </p:nvSpPr>
            <p:spPr bwMode="auto">
              <a:xfrm>
                <a:off x="1808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1" name="Oval 3797"/>
              <p:cNvSpPr>
                <a:spLocks noChangeArrowheads="1"/>
              </p:cNvSpPr>
              <p:nvPr/>
            </p:nvSpPr>
            <p:spPr bwMode="auto">
              <a:xfrm>
                <a:off x="1812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2" name="Oval 3798"/>
              <p:cNvSpPr>
                <a:spLocks noChangeArrowheads="1"/>
              </p:cNvSpPr>
              <p:nvPr/>
            </p:nvSpPr>
            <p:spPr bwMode="auto">
              <a:xfrm>
                <a:off x="1812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3" name="Oval 3799"/>
              <p:cNvSpPr>
                <a:spLocks noChangeArrowheads="1"/>
              </p:cNvSpPr>
              <p:nvPr/>
            </p:nvSpPr>
            <p:spPr bwMode="auto">
              <a:xfrm>
                <a:off x="1812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4" name="Oval 3800"/>
              <p:cNvSpPr>
                <a:spLocks noChangeArrowheads="1"/>
              </p:cNvSpPr>
              <p:nvPr/>
            </p:nvSpPr>
            <p:spPr bwMode="auto">
              <a:xfrm>
                <a:off x="1812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5" name="Oval 3801"/>
              <p:cNvSpPr>
                <a:spLocks noChangeArrowheads="1"/>
              </p:cNvSpPr>
              <p:nvPr/>
            </p:nvSpPr>
            <p:spPr bwMode="auto">
              <a:xfrm>
                <a:off x="1812" y="31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6" name="Oval 3802"/>
              <p:cNvSpPr>
                <a:spLocks noChangeArrowheads="1"/>
              </p:cNvSpPr>
              <p:nvPr/>
            </p:nvSpPr>
            <p:spPr bwMode="auto">
              <a:xfrm>
                <a:off x="181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7" name="Oval 3803"/>
              <p:cNvSpPr>
                <a:spLocks noChangeArrowheads="1"/>
              </p:cNvSpPr>
              <p:nvPr/>
            </p:nvSpPr>
            <p:spPr bwMode="auto">
              <a:xfrm>
                <a:off x="1815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8" name="Oval 3804"/>
              <p:cNvSpPr>
                <a:spLocks noChangeArrowheads="1"/>
              </p:cNvSpPr>
              <p:nvPr/>
            </p:nvSpPr>
            <p:spPr bwMode="auto">
              <a:xfrm>
                <a:off x="1819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69" name="Oval 3805"/>
              <p:cNvSpPr>
                <a:spLocks noChangeArrowheads="1"/>
              </p:cNvSpPr>
              <p:nvPr/>
            </p:nvSpPr>
            <p:spPr bwMode="auto">
              <a:xfrm>
                <a:off x="181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0" name="Oval 3806"/>
              <p:cNvSpPr>
                <a:spLocks noChangeArrowheads="1"/>
              </p:cNvSpPr>
              <p:nvPr/>
            </p:nvSpPr>
            <p:spPr bwMode="auto">
              <a:xfrm>
                <a:off x="1819" y="29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1" name="Oval 3807"/>
              <p:cNvSpPr>
                <a:spLocks noChangeArrowheads="1"/>
              </p:cNvSpPr>
              <p:nvPr/>
            </p:nvSpPr>
            <p:spPr bwMode="auto">
              <a:xfrm>
                <a:off x="1822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2" name="Oval 3808"/>
              <p:cNvSpPr>
                <a:spLocks noChangeArrowheads="1"/>
              </p:cNvSpPr>
              <p:nvPr/>
            </p:nvSpPr>
            <p:spPr bwMode="auto">
              <a:xfrm>
                <a:off x="182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3" name="Oval 3809"/>
              <p:cNvSpPr>
                <a:spLocks noChangeArrowheads="1"/>
              </p:cNvSpPr>
              <p:nvPr/>
            </p:nvSpPr>
            <p:spPr bwMode="auto">
              <a:xfrm>
                <a:off x="1822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4" name="Oval 3810"/>
              <p:cNvSpPr>
                <a:spLocks noChangeArrowheads="1"/>
              </p:cNvSpPr>
              <p:nvPr/>
            </p:nvSpPr>
            <p:spPr bwMode="auto">
              <a:xfrm>
                <a:off x="1822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5" name="Oval 3811"/>
              <p:cNvSpPr>
                <a:spLocks noChangeArrowheads="1"/>
              </p:cNvSpPr>
              <p:nvPr/>
            </p:nvSpPr>
            <p:spPr bwMode="auto">
              <a:xfrm>
                <a:off x="1822" y="24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6" name="Oval 3812"/>
              <p:cNvSpPr>
                <a:spLocks noChangeArrowheads="1"/>
              </p:cNvSpPr>
              <p:nvPr/>
            </p:nvSpPr>
            <p:spPr bwMode="auto">
              <a:xfrm>
                <a:off x="1826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7" name="Oval 3813"/>
              <p:cNvSpPr>
                <a:spLocks noChangeArrowheads="1"/>
              </p:cNvSpPr>
              <p:nvPr/>
            </p:nvSpPr>
            <p:spPr bwMode="auto">
              <a:xfrm>
                <a:off x="182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8" name="Oval 3814"/>
              <p:cNvSpPr>
                <a:spLocks noChangeArrowheads="1"/>
              </p:cNvSpPr>
              <p:nvPr/>
            </p:nvSpPr>
            <p:spPr bwMode="auto">
              <a:xfrm>
                <a:off x="1826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79" name="Oval 3815"/>
              <p:cNvSpPr>
                <a:spLocks noChangeArrowheads="1"/>
              </p:cNvSpPr>
              <p:nvPr/>
            </p:nvSpPr>
            <p:spPr bwMode="auto">
              <a:xfrm>
                <a:off x="1826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0" name="Oval 3816"/>
              <p:cNvSpPr>
                <a:spLocks noChangeArrowheads="1"/>
              </p:cNvSpPr>
              <p:nvPr/>
            </p:nvSpPr>
            <p:spPr bwMode="auto">
              <a:xfrm>
                <a:off x="1829" y="23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1" name="Oval 3817"/>
              <p:cNvSpPr>
                <a:spLocks noChangeArrowheads="1"/>
              </p:cNvSpPr>
              <p:nvPr/>
            </p:nvSpPr>
            <p:spPr bwMode="auto">
              <a:xfrm>
                <a:off x="182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2" name="Oval 3818"/>
              <p:cNvSpPr>
                <a:spLocks noChangeArrowheads="1"/>
              </p:cNvSpPr>
              <p:nvPr/>
            </p:nvSpPr>
            <p:spPr bwMode="auto">
              <a:xfrm>
                <a:off x="1829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3" name="Oval 3819"/>
              <p:cNvSpPr>
                <a:spLocks noChangeArrowheads="1"/>
              </p:cNvSpPr>
              <p:nvPr/>
            </p:nvSpPr>
            <p:spPr bwMode="auto">
              <a:xfrm>
                <a:off x="1829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4" name="Oval 3820"/>
              <p:cNvSpPr>
                <a:spLocks noChangeArrowheads="1"/>
              </p:cNvSpPr>
              <p:nvPr/>
            </p:nvSpPr>
            <p:spPr bwMode="auto">
              <a:xfrm>
                <a:off x="183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5" name="Oval 3821"/>
              <p:cNvSpPr>
                <a:spLocks noChangeArrowheads="1"/>
              </p:cNvSpPr>
              <p:nvPr/>
            </p:nvSpPr>
            <p:spPr bwMode="auto">
              <a:xfrm>
                <a:off x="18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6" name="Oval 3822"/>
              <p:cNvSpPr>
                <a:spLocks noChangeArrowheads="1"/>
              </p:cNvSpPr>
              <p:nvPr/>
            </p:nvSpPr>
            <p:spPr bwMode="auto">
              <a:xfrm>
                <a:off x="1833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7" name="Oval 3823"/>
              <p:cNvSpPr>
                <a:spLocks noChangeArrowheads="1"/>
              </p:cNvSpPr>
              <p:nvPr/>
            </p:nvSpPr>
            <p:spPr bwMode="auto">
              <a:xfrm>
                <a:off x="1833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8" name="Oval 3824"/>
              <p:cNvSpPr>
                <a:spLocks noChangeArrowheads="1"/>
              </p:cNvSpPr>
              <p:nvPr/>
            </p:nvSpPr>
            <p:spPr bwMode="auto">
              <a:xfrm>
                <a:off x="1833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89" name="Oval 3825"/>
              <p:cNvSpPr>
                <a:spLocks noChangeArrowheads="1"/>
              </p:cNvSpPr>
              <p:nvPr/>
            </p:nvSpPr>
            <p:spPr bwMode="auto">
              <a:xfrm>
                <a:off x="1833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0" name="Oval 3826"/>
              <p:cNvSpPr>
                <a:spLocks noChangeArrowheads="1"/>
              </p:cNvSpPr>
              <p:nvPr/>
            </p:nvSpPr>
            <p:spPr bwMode="auto">
              <a:xfrm>
                <a:off x="1833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1" name="Oval 3827"/>
              <p:cNvSpPr>
                <a:spLocks noChangeArrowheads="1"/>
              </p:cNvSpPr>
              <p:nvPr/>
            </p:nvSpPr>
            <p:spPr bwMode="auto">
              <a:xfrm>
                <a:off x="1836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2" name="Oval 3828"/>
              <p:cNvSpPr>
                <a:spLocks noChangeArrowheads="1"/>
              </p:cNvSpPr>
              <p:nvPr/>
            </p:nvSpPr>
            <p:spPr bwMode="auto">
              <a:xfrm>
                <a:off x="183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3" name="Oval 3829"/>
              <p:cNvSpPr>
                <a:spLocks noChangeArrowheads="1"/>
              </p:cNvSpPr>
              <p:nvPr/>
            </p:nvSpPr>
            <p:spPr bwMode="auto">
              <a:xfrm>
                <a:off x="1836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4" name="Oval 3830"/>
              <p:cNvSpPr>
                <a:spLocks noChangeArrowheads="1"/>
              </p:cNvSpPr>
              <p:nvPr/>
            </p:nvSpPr>
            <p:spPr bwMode="auto">
              <a:xfrm>
                <a:off x="1840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5" name="Oval 3831"/>
              <p:cNvSpPr>
                <a:spLocks noChangeArrowheads="1"/>
              </p:cNvSpPr>
              <p:nvPr/>
            </p:nvSpPr>
            <p:spPr bwMode="auto">
              <a:xfrm>
                <a:off x="184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6" name="Oval 3832"/>
              <p:cNvSpPr>
                <a:spLocks noChangeArrowheads="1"/>
              </p:cNvSpPr>
              <p:nvPr/>
            </p:nvSpPr>
            <p:spPr bwMode="auto">
              <a:xfrm>
                <a:off x="1843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7" name="Oval 3833"/>
              <p:cNvSpPr>
                <a:spLocks noChangeArrowheads="1"/>
              </p:cNvSpPr>
              <p:nvPr/>
            </p:nvSpPr>
            <p:spPr bwMode="auto">
              <a:xfrm>
                <a:off x="1843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8" name="Oval 3834"/>
              <p:cNvSpPr>
                <a:spLocks noChangeArrowheads="1"/>
              </p:cNvSpPr>
              <p:nvPr/>
            </p:nvSpPr>
            <p:spPr bwMode="auto">
              <a:xfrm>
                <a:off x="1843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599" name="Oval 3835"/>
              <p:cNvSpPr>
                <a:spLocks noChangeArrowheads="1"/>
              </p:cNvSpPr>
              <p:nvPr/>
            </p:nvSpPr>
            <p:spPr bwMode="auto">
              <a:xfrm>
                <a:off x="1847" y="26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0" name="Oval 3836"/>
              <p:cNvSpPr>
                <a:spLocks noChangeArrowheads="1"/>
              </p:cNvSpPr>
              <p:nvPr/>
            </p:nvSpPr>
            <p:spPr bwMode="auto">
              <a:xfrm>
                <a:off x="1847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1" name="Oval 3837"/>
              <p:cNvSpPr>
                <a:spLocks noChangeArrowheads="1"/>
              </p:cNvSpPr>
              <p:nvPr/>
            </p:nvSpPr>
            <p:spPr bwMode="auto">
              <a:xfrm>
                <a:off x="1847" y="28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2" name="Oval 3838"/>
              <p:cNvSpPr>
                <a:spLocks noChangeArrowheads="1"/>
              </p:cNvSpPr>
              <p:nvPr/>
            </p:nvSpPr>
            <p:spPr bwMode="auto">
              <a:xfrm>
                <a:off x="1847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3" name="Oval 3839"/>
              <p:cNvSpPr>
                <a:spLocks noChangeArrowheads="1"/>
              </p:cNvSpPr>
              <p:nvPr/>
            </p:nvSpPr>
            <p:spPr bwMode="auto">
              <a:xfrm>
                <a:off x="1850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4" name="Oval 3840"/>
              <p:cNvSpPr>
                <a:spLocks noChangeArrowheads="1"/>
              </p:cNvSpPr>
              <p:nvPr/>
            </p:nvSpPr>
            <p:spPr bwMode="auto">
              <a:xfrm>
                <a:off x="1850" y="21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5" name="Oval 3841"/>
              <p:cNvSpPr>
                <a:spLocks noChangeArrowheads="1"/>
              </p:cNvSpPr>
              <p:nvPr/>
            </p:nvSpPr>
            <p:spPr bwMode="auto">
              <a:xfrm>
                <a:off x="1850" y="355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6" name="Oval 3842"/>
              <p:cNvSpPr>
                <a:spLocks noChangeArrowheads="1"/>
              </p:cNvSpPr>
              <p:nvPr/>
            </p:nvSpPr>
            <p:spPr bwMode="auto">
              <a:xfrm>
                <a:off x="1850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7" name="Oval 3843"/>
              <p:cNvSpPr>
                <a:spLocks noChangeArrowheads="1"/>
              </p:cNvSpPr>
              <p:nvPr/>
            </p:nvSpPr>
            <p:spPr bwMode="auto">
              <a:xfrm>
                <a:off x="185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8" name="Oval 3844"/>
              <p:cNvSpPr>
                <a:spLocks noChangeArrowheads="1"/>
              </p:cNvSpPr>
              <p:nvPr/>
            </p:nvSpPr>
            <p:spPr bwMode="auto">
              <a:xfrm>
                <a:off x="185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09" name="Oval 3845"/>
              <p:cNvSpPr>
                <a:spLocks noChangeArrowheads="1"/>
              </p:cNvSpPr>
              <p:nvPr/>
            </p:nvSpPr>
            <p:spPr bwMode="auto">
              <a:xfrm>
                <a:off x="1857" y="25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0" name="Oval 3846"/>
              <p:cNvSpPr>
                <a:spLocks noChangeArrowheads="1"/>
              </p:cNvSpPr>
              <p:nvPr/>
            </p:nvSpPr>
            <p:spPr bwMode="auto">
              <a:xfrm>
                <a:off x="1857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1" name="Oval 3847"/>
              <p:cNvSpPr>
                <a:spLocks noChangeArrowheads="1"/>
              </p:cNvSpPr>
              <p:nvPr/>
            </p:nvSpPr>
            <p:spPr bwMode="auto">
              <a:xfrm>
                <a:off x="1861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2" name="Oval 3848"/>
              <p:cNvSpPr>
                <a:spLocks noChangeArrowheads="1"/>
              </p:cNvSpPr>
              <p:nvPr/>
            </p:nvSpPr>
            <p:spPr bwMode="auto">
              <a:xfrm>
                <a:off x="1861" y="28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3" name="Oval 3849"/>
              <p:cNvSpPr>
                <a:spLocks noChangeArrowheads="1"/>
              </p:cNvSpPr>
              <p:nvPr/>
            </p:nvSpPr>
            <p:spPr bwMode="auto">
              <a:xfrm>
                <a:off x="1861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4" name="Oval 3850"/>
              <p:cNvSpPr>
                <a:spLocks noChangeArrowheads="1"/>
              </p:cNvSpPr>
              <p:nvPr/>
            </p:nvSpPr>
            <p:spPr bwMode="auto">
              <a:xfrm>
                <a:off x="1864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5" name="Oval 3851"/>
              <p:cNvSpPr>
                <a:spLocks noChangeArrowheads="1"/>
              </p:cNvSpPr>
              <p:nvPr/>
            </p:nvSpPr>
            <p:spPr bwMode="auto">
              <a:xfrm>
                <a:off x="1864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6" name="Oval 3852"/>
              <p:cNvSpPr>
                <a:spLocks noChangeArrowheads="1"/>
              </p:cNvSpPr>
              <p:nvPr/>
            </p:nvSpPr>
            <p:spPr bwMode="auto">
              <a:xfrm>
                <a:off x="1868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7" name="Oval 3853"/>
              <p:cNvSpPr>
                <a:spLocks noChangeArrowheads="1"/>
              </p:cNvSpPr>
              <p:nvPr/>
            </p:nvSpPr>
            <p:spPr bwMode="auto">
              <a:xfrm>
                <a:off x="1868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8" name="Oval 3854"/>
              <p:cNvSpPr>
                <a:spLocks noChangeArrowheads="1"/>
              </p:cNvSpPr>
              <p:nvPr/>
            </p:nvSpPr>
            <p:spPr bwMode="auto">
              <a:xfrm>
                <a:off x="1868" y="34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19" name="Oval 3855"/>
              <p:cNvSpPr>
                <a:spLocks noChangeArrowheads="1"/>
              </p:cNvSpPr>
              <p:nvPr/>
            </p:nvSpPr>
            <p:spPr bwMode="auto">
              <a:xfrm>
                <a:off x="1868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0" name="Oval 3856"/>
              <p:cNvSpPr>
                <a:spLocks noChangeArrowheads="1"/>
              </p:cNvSpPr>
              <p:nvPr/>
            </p:nvSpPr>
            <p:spPr bwMode="auto">
              <a:xfrm>
                <a:off x="1868" y="18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1" name="Oval 3857"/>
              <p:cNvSpPr>
                <a:spLocks noChangeArrowheads="1"/>
              </p:cNvSpPr>
              <p:nvPr/>
            </p:nvSpPr>
            <p:spPr bwMode="auto">
              <a:xfrm>
                <a:off x="1871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2" name="Oval 3858"/>
              <p:cNvSpPr>
                <a:spLocks noChangeArrowheads="1"/>
              </p:cNvSpPr>
              <p:nvPr/>
            </p:nvSpPr>
            <p:spPr bwMode="auto">
              <a:xfrm>
                <a:off x="187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3" name="Oval 3859"/>
              <p:cNvSpPr>
                <a:spLocks noChangeArrowheads="1"/>
              </p:cNvSpPr>
              <p:nvPr/>
            </p:nvSpPr>
            <p:spPr bwMode="auto">
              <a:xfrm>
                <a:off x="187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4" name="Oval 3860"/>
              <p:cNvSpPr>
                <a:spLocks noChangeArrowheads="1"/>
              </p:cNvSpPr>
              <p:nvPr/>
            </p:nvSpPr>
            <p:spPr bwMode="auto">
              <a:xfrm>
                <a:off x="187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5" name="Oval 3861"/>
              <p:cNvSpPr>
                <a:spLocks noChangeArrowheads="1"/>
              </p:cNvSpPr>
              <p:nvPr/>
            </p:nvSpPr>
            <p:spPr bwMode="auto">
              <a:xfrm>
                <a:off x="1875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6" name="Oval 3862"/>
              <p:cNvSpPr>
                <a:spLocks noChangeArrowheads="1"/>
              </p:cNvSpPr>
              <p:nvPr/>
            </p:nvSpPr>
            <p:spPr bwMode="auto">
              <a:xfrm>
                <a:off x="1875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7" name="Oval 3863"/>
              <p:cNvSpPr>
                <a:spLocks noChangeArrowheads="1"/>
              </p:cNvSpPr>
              <p:nvPr/>
            </p:nvSpPr>
            <p:spPr bwMode="auto">
              <a:xfrm>
                <a:off x="1878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8" name="Oval 3864"/>
              <p:cNvSpPr>
                <a:spLocks noChangeArrowheads="1"/>
              </p:cNvSpPr>
              <p:nvPr/>
            </p:nvSpPr>
            <p:spPr bwMode="auto">
              <a:xfrm>
                <a:off x="187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29" name="Oval 3865"/>
              <p:cNvSpPr>
                <a:spLocks noChangeArrowheads="1"/>
              </p:cNvSpPr>
              <p:nvPr/>
            </p:nvSpPr>
            <p:spPr bwMode="auto">
              <a:xfrm>
                <a:off x="1882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0" name="Oval 3866"/>
              <p:cNvSpPr>
                <a:spLocks noChangeArrowheads="1"/>
              </p:cNvSpPr>
              <p:nvPr/>
            </p:nvSpPr>
            <p:spPr bwMode="auto">
              <a:xfrm>
                <a:off x="1882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1" name="Oval 3867"/>
              <p:cNvSpPr>
                <a:spLocks noChangeArrowheads="1"/>
              </p:cNvSpPr>
              <p:nvPr/>
            </p:nvSpPr>
            <p:spPr bwMode="auto">
              <a:xfrm>
                <a:off x="1885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2" name="Oval 3868"/>
              <p:cNvSpPr>
                <a:spLocks noChangeArrowheads="1"/>
              </p:cNvSpPr>
              <p:nvPr/>
            </p:nvSpPr>
            <p:spPr bwMode="auto">
              <a:xfrm>
                <a:off x="188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3" name="Oval 3869"/>
              <p:cNvSpPr>
                <a:spLocks noChangeArrowheads="1"/>
              </p:cNvSpPr>
              <p:nvPr/>
            </p:nvSpPr>
            <p:spPr bwMode="auto">
              <a:xfrm>
                <a:off x="188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4" name="Oval 3870"/>
              <p:cNvSpPr>
                <a:spLocks noChangeArrowheads="1"/>
              </p:cNvSpPr>
              <p:nvPr/>
            </p:nvSpPr>
            <p:spPr bwMode="auto">
              <a:xfrm>
                <a:off x="1889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5" name="Oval 3871"/>
              <p:cNvSpPr>
                <a:spLocks noChangeArrowheads="1"/>
              </p:cNvSpPr>
              <p:nvPr/>
            </p:nvSpPr>
            <p:spPr bwMode="auto">
              <a:xfrm>
                <a:off x="1889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636" name="Oval 3872"/>
              <p:cNvSpPr>
                <a:spLocks noChangeArrowheads="1"/>
              </p:cNvSpPr>
              <p:nvPr/>
            </p:nvSpPr>
            <p:spPr bwMode="auto">
              <a:xfrm>
                <a:off x="188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7" name="Group 4074"/>
            <p:cNvGrpSpPr>
              <a:grpSpLocks/>
            </p:cNvGrpSpPr>
            <p:nvPr/>
          </p:nvGrpSpPr>
          <p:grpSpPr bwMode="auto">
            <a:xfrm>
              <a:off x="1889" y="2006"/>
              <a:ext cx="314" cy="1575"/>
              <a:chOff x="1889" y="2006"/>
              <a:chExt cx="314" cy="1575"/>
            </a:xfrm>
          </p:grpSpPr>
          <p:sp>
            <p:nvSpPr>
              <p:cNvPr id="9237" name="Oval 3874"/>
              <p:cNvSpPr>
                <a:spLocks noChangeArrowheads="1"/>
              </p:cNvSpPr>
              <p:nvPr/>
            </p:nvSpPr>
            <p:spPr bwMode="auto">
              <a:xfrm>
                <a:off x="1889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8" name="Oval 3875"/>
              <p:cNvSpPr>
                <a:spLocks noChangeArrowheads="1"/>
              </p:cNvSpPr>
              <p:nvPr/>
            </p:nvSpPr>
            <p:spPr bwMode="auto">
              <a:xfrm>
                <a:off x="1889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9" name="Oval 3876"/>
              <p:cNvSpPr>
                <a:spLocks noChangeArrowheads="1"/>
              </p:cNvSpPr>
              <p:nvPr/>
            </p:nvSpPr>
            <p:spPr bwMode="auto">
              <a:xfrm>
                <a:off x="1892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0" name="Oval 3877"/>
              <p:cNvSpPr>
                <a:spLocks noChangeArrowheads="1"/>
              </p:cNvSpPr>
              <p:nvPr/>
            </p:nvSpPr>
            <p:spPr bwMode="auto">
              <a:xfrm>
                <a:off x="1892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1" name="Oval 3878"/>
              <p:cNvSpPr>
                <a:spLocks noChangeArrowheads="1"/>
              </p:cNvSpPr>
              <p:nvPr/>
            </p:nvSpPr>
            <p:spPr bwMode="auto">
              <a:xfrm>
                <a:off x="1892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2" name="Oval 3879"/>
              <p:cNvSpPr>
                <a:spLocks noChangeArrowheads="1"/>
              </p:cNvSpPr>
              <p:nvPr/>
            </p:nvSpPr>
            <p:spPr bwMode="auto">
              <a:xfrm>
                <a:off x="1892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3" name="Oval 3880"/>
              <p:cNvSpPr>
                <a:spLocks noChangeArrowheads="1"/>
              </p:cNvSpPr>
              <p:nvPr/>
            </p:nvSpPr>
            <p:spPr bwMode="auto">
              <a:xfrm>
                <a:off x="1892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4" name="Oval 3881"/>
              <p:cNvSpPr>
                <a:spLocks noChangeArrowheads="1"/>
              </p:cNvSpPr>
              <p:nvPr/>
            </p:nvSpPr>
            <p:spPr bwMode="auto">
              <a:xfrm>
                <a:off x="1896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5" name="Oval 3882"/>
              <p:cNvSpPr>
                <a:spLocks noChangeArrowheads="1"/>
              </p:cNvSpPr>
              <p:nvPr/>
            </p:nvSpPr>
            <p:spPr bwMode="auto">
              <a:xfrm>
                <a:off x="1896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6" name="Oval 3883"/>
              <p:cNvSpPr>
                <a:spLocks noChangeArrowheads="1"/>
              </p:cNvSpPr>
              <p:nvPr/>
            </p:nvSpPr>
            <p:spPr bwMode="auto">
              <a:xfrm>
                <a:off x="1896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7" name="Oval 3884"/>
              <p:cNvSpPr>
                <a:spLocks noChangeArrowheads="1"/>
              </p:cNvSpPr>
              <p:nvPr/>
            </p:nvSpPr>
            <p:spPr bwMode="auto">
              <a:xfrm>
                <a:off x="1899" y="28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8" name="Oval 3885"/>
              <p:cNvSpPr>
                <a:spLocks noChangeArrowheads="1"/>
              </p:cNvSpPr>
              <p:nvPr/>
            </p:nvSpPr>
            <p:spPr bwMode="auto">
              <a:xfrm>
                <a:off x="1903" y="317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49" name="Oval 3886"/>
              <p:cNvSpPr>
                <a:spLocks noChangeArrowheads="1"/>
              </p:cNvSpPr>
              <p:nvPr/>
            </p:nvSpPr>
            <p:spPr bwMode="auto">
              <a:xfrm>
                <a:off x="1903" y="310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0" name="Oval 3887"/>
              <p:cNvSpPr>
                <a:spLocks noChangeArrowheads="1"/>
              </p:cNvSpPr>
              <p:nvPr/>
            </p:nvSpPr>
            <p:spPr bwMode="auto">
              <a:xfrm>
                <a:off x="190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1" name="Oval 3888"/>
              <p:cNvSpPr>
                <a:spLocks noChangeArrowheads="1"/>
              </p:cNvSpPr>
              <p:nvPr/>
            </p:nvSpPr>
            <p:spPr bwMode="auto">
              <a:xfrm>
                <a:off x="1910" y="3232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2" name="Oval 3889"/>
              <p:cNvSpPr>
                <a:spLocks noChangeArrowheads="1"/>
              </p:cNvSpPr>
              <p:nvPr/>
            </p:nvSpPr>
            <p:spPr bwMode="auto">
              <a:xfrm>
                <a:off x="1910" y="3183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3" name="Oval 3890"/>
              <p:cNvSpPr>
                <a:spLocks noChangeArrowheads="1"/>
              </p:cNvSpPr>
              <p:nvPr/>
            </p:nvSpPr>
            <p:spPr bwMode="auto">
              <a:xfrm>
                <a:off x="1910" y="31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4" name="Oval 3891"/>
              <p:cNvSpPr>
                <a:spLocks noChangeArrowheads="1"/>
              </p:cNvSpPr>
              <p:nvPr/>
            </p:nvSpPr>
            <p:spPr bwMode="auto">
              <a:xfrm>
                <a:off x="1913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5" name="Oval 3892"/>
              <p:cNvSpPr>
                <a:spLocks noChangeArrowheads="1"/>
              </p:cNvSpPr>
              <p:nvPr/>
            </p:nvSpPr>
            <p:spPr bwMode="auto">
              <a:xfrm>
                <a:off x="1913" y="290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6" name="Oval 3893"/>
              <p:cNvSpPr>
                <a:spLocks noChangeArrowheads="1"/>
              </p:cNvSpPr>
              <p:nvPr/>
            </p:nvSpPr>
            <p:spPr bwMode="auto">
              <a:xfrm>
                <a:off x="191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7" name="Oval 3894"/>
              <p:cNvSpPr>
                <a:spLocks noChangeArrowheads="1"/>
              </p:cNvSpPr>
              <p:nvPr/>
            </p:nvSpPr>
            <p:spPr bwMode="auto">
              <a:xfrm>
                <a:off x="1913" y="26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8" name="Oval 3895"/>
              <p:cNvSpPr>
                <a:spLocks noChangeArrowheads="1"/>
              </p:cNvSpPr>
              <p:nvPr/>
            </p:nvSpPr>
            <p:spPr bwMode="auto">
              <a:xfrm>
                <a:off x="1917" y="326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59" name="Oval 3896"/>
              <p:cNvSpPr>
                <a:spLocks noChangeArrowheads="1"/>
              </p:cNvSpPr>
              <p:nvPr/>
            </p:nvSpPr>
            <p:spPr bwMode="auto">
              <a:xfrm>
                <a:off x="1923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0" name="Oval 3897"/>
              <p:cNvSpPr>
                <a:spLocks noChangeArrowheads="1"/>
              </p:cNvSpPr>
              <p:nvPr/>
            </p:nvSpPr>
            <p:spPr bwMode="auto">
              <a:xfrm>
                <a:off x="1923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1" name="Oval 3898"/>
              <p:cNvSpPr>
                <a:spLocks noChangeArrowheads="1"/>
              </p:cNvSpPr>
              <p:nvPr/>
            </p:nvSpPr>
            <p:spPr bwMode="auto">
              <a:xfrm>
                <a:off x="1923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2" name="Oval 3899"/>
              <p:cNvSpPr>
                <a:spLocks noChangeArrowheads="1"/>
              </p:cNvSpPr>
              <p:nvPr/>
            </p:nvSpPr>
            <p:spPr bwMode="auto">
              <a:xfrm>
                <a:off x="1927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3" name="Oval 3900"/>
              <p:cNvSpPr>
                <a:spLocks noChangeArrowheads="1"/>
              </p:cNvSpPr>
              <p:nvPr/>
            </p:nvSpPr>
            <p:spPr bwMode="auto">
              <a:xfrm>
                <a:off x="1927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4" name="Oval 3901"/>
              <p:cNvSpPr>
                <a:spLocks noChangeArrowheads="1"/>
              </p:cNvSpPr>
              <p:nvPr/>
            </p:nvSpPr>
            <p:spPr bwMode="auto">
              <a:xfrm>
                <a:off x="1927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5" name="Oval 3902"/>
              <p:cNvSpPr>
                <a:spLocks noChangeArrowheads="1"/>
              </p:cNvSpPr>
              <p:nvPr/>
            </p:nvSpPr>
            <p:spPr bwMode="auto">
              <a:xfrm>
                <a:off x="192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6" name="Oval 3903"/>
              <p:cNvSpPr>
                <a:spLocks noChangeArrowheads="1"/>
              </p:cNvSpPr>
              <p:nvPr/>
            </p:nvSpPr>
            <p:spPr bwMode="auto">
              <a:xfrm>
                <a:off x="1927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7" name="Oval 3904"/>
              <p:cNvSpPr>
                <a:spLocks noChangeArrowheads="1"/>
              </p:cNvSpPr>
              <p:nvPr/>
            </p:nvSpPr>
            <p:spPr bwMode="auto">
              <a:xfrm>
                <a:off x="1927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8" name="Oval 3905"/>
              <p:cNvSpPr>
                <a:spLocks noChangeArrowheads="1"/>
              </p:cNvSpPr>
              <p:nvPr/>
            </p:nvSpPr>
            <p:spPr bwMode="auto">
              <a:xfrm>
                <a:off x="1930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69" name="Oval 3906"/>
              <p:cNvSpPr>
                <a:spLocks noChangeArrowheads="1"/>
              </p:cNvSpPr>
              <p:nvPr/>
            </p:nvSpPr>
            <p:spPr bwMode="auto">
              <a:xfrm>
                <a:off x="193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0" name="Oval 3907"/>
              <p:cNvSpPr>
                <a:spLocks noChangeArrowheads="1"/>
              </p:cNvSpPr>
              <p:nvPr/>
            </p:nvSpPr>
            <p:spPr bwMode="auto">
              <a:xfrm>
                <a:off x="1930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1" name="Oval 3908"/>
              <p:cNvSpPr>
                <a:spLocks noChangeArrowheads="1"/>
              </p:cNvSpPr>
              <p:nvPr/>
            </p:nvSpPr>
            <p:spPr bwMode="auto">
              <a:xfrm>
                <a:off x="1934" y="27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2" name="Oval 3909"/>
              <p:cNvSpPr>
                <a:spLocks noChangeArrowheads="1"/>
              </p:cNvSpPr>
              <p:nvPr/>
            </p:nvSpPr>
            <p:spPr bwMode="auto">
              <a:xfrm>
                <a:off x="1934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3" name="Oval 3910"/>
              <p:cNvSpPr>
                <a:spLocks noChangeArrowheads="1"/>
              </p:cNvSpPr>
              <p:nvPr/>
            </p:nvSpPr>
            <p:spPr bwMode="auto">
              <a:xfrm>
                <a:off x="1934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4" name="Oval 3911"/>
              <p:cNvSpPr>
                <a:spLocks noChangeArrowheads="1"/>
              </p:cNvSpPr>
              <p:nvPr/>
            </p:nvSpPr>
            <p:spPr bwMode="auto">
              <a:xfrm>
                <a:off x="1937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5" name="Oval 3912"/>
              <p:cNvSpPr>
                <a:spLocks noChangeArrowheads="1"/>
              </p:cNvSpPr>
              <p:nvPr/>
            </p:nvSpPr>
            <p:spPr bwMode="auto">
              <a:xfrm>
                <a:off x="1937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6" name="Oval 3913"/>
              <p:cNvSpPr>
                <a:spLocks noChangeArrowheads="1"/>
              </p:cNvSpPr>
              <p:nvPr/>
            </p:nvSpPr>
            <p:spPr bwMode="auto">
              <a:xfrm>
                <a:off x="193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7" name="Oval 3914"/>
              <p:cNvSpPr>
                <a:spLocks noChangeArrowheads="1"/>
              </p:cNvSpPr>
              <p:nvPr/>
            </p:nvSpPr>
            <p:spPr bwMode="auto">
              <a:xfrm>
                <a:off x="1937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8" name="Oval 3915"/>
              <p:cNvSpPr>
                <a:spLocks noChangeArrowheads="1"/>
              </p:cNvSpPr>
              <p:nvPr/>
            </p:nvSpPr>
            <p:spPr bwMode="auto">
              <a:xfrm>
                <a:off x="194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79" name="Oval 3916"/>
              <p:cNvSpPr>
                <a:spLocks noChangeArrowheads="1"/>
              </p:cNvSpPr>
              <p:nvPr/>
            </p:nvSpPr>
            <p:spPr bwMode="auto">
              <a:xfrm>
                <a:off x="194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0" name="Oval 3917"/>
              <p:cNvSpPr>
                <a:spLocks noChangeArrowheads="1"/>
              </p:cNvSpPr>
              <p:nvPr/>
            </p:nvSpPr>
            <p:spPr bwMode="auto">
              <a:xfrm>
                <a:off x="194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1" name="Oval 3918"/>
              <p:cNvSpPr>
                <a:spLocks noChangeArrowheads="1"/>
              </p:cNvSpPr>
              <p:nvPr/>
            </p:nvSpPr>
            <p:spPr bwMode="auto">
              <a:xfrm>
                <a:off x="194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2" name="Oval 3919"/>
              <p:cNvSpPr>
                <a:spLocks noChangeArrowheads="1"/>
              </p:cNvSpPr>
              <p:nvPr/>
            </p:nvSpPr>
            <p:spPr bwMode="auto">
              <a:xfrm>
                <a:off x="1951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3" name="Oval 3920"/>
              <p:cNvSpPr>
                <a:spLocks noChangeArrowheads="1"/>
              </p:cNvSpPr>
              <p:nvPr/>
            </p:nvSpPr>
            <p:spPr bwMode="auto">
              <a:xfrm>
                <a:off x="1951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4" name="Oval 3921"/>
              <p:cNvSpPr>
                <a:spLocks noChangeArrowheads="1"/>
              </p:cNvSpPr>
              <p:nvPr/>
            </p:nvSpPr>
            <p:spPr bwMode="auto">
              <a:xfrm>
                <a:off x="1955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5" name="Oval 3922"/>
              <p:cNvSpPr>
                <a:spLocks noChangeArrowheads="1"/>
              </p:cNvSpPr>
              <p:nvPr/>
            </p:nvSpPr>
            <p:spPr bwMode="auto">
              <a:xfrm>
                <a:off x="1955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6" name="Oval 3923"/>
              <p:cNvSpPr>
                <a:spLocks noChangeArrowheads="1"/>
              </p:cNvSpPr>
              <p:nvPr/>
            </p:nvSpPr>
            <p:spPr bwMode="auto">
              <a:xfrm>
                <a:off x="195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7" name="Oval 3924"/>
              <p:cNvSpPr>
                <a:spLocks noChangeArrowheads="1"/>
              </p:cNvSpPr>
              <p:nvPr/>
            </p:nvSpPr>
            <p:spPr bwMode="auto">
              <a:xfrm>
                <a:off x="1955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8" name="Oval 3925"/>
              <p:cNvSpPr>
                <a:spLocks noChangeArrowheads="1"/>
              </p:cNvSpPr>
              <p:nvPr/>
            </p:nvSpPr>
            <p:spPr bwMode="auto">
              <a:xfrm>
                <a:off x="195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89" name="Oval 3926"/>
              <p:cNvSpPr>
                <a:spLocks noChangeArrowheads="1"/>
              </p:cNvSpPr>
              <p:nvPr/>
            </p:nvSpPr>
            <p:spPr bwMode="auto">
              <a:xfrm>
                <a:off x="1958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0" name="Oval 3927"/>
              <p:cNvSpPr>
                <a:spLocks noChangeArrowheads="1"/>
              </p:cNvSpPr>
              <p:nvPr/>
            </p:nvSpPr>
            <p:spPr bwMode="auto">
              <a:xfrm>
                <a:off x="1958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1" name="Oval 3928"/>
              <p:cNvSpPr>
                <a:spLocks noChangeArrowheads="1"/>
              </p:cNvSpPr>
              <p:nvPr/>
            </p:nvSpPr>
            <p:spPr bwMode="auto">
              <a:xfrm>
                <a:off x="196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2" name="Oval 3929"/>
              <p:cNvSpPr>
                <a:spLocks noChangeArrowheads="1"/>
              </p:cNvSpPr>
              <p:nvPr/>
            </p:nvSpPr>
            <p:spPr bwMode="auto">
              <a:xfrm>
                <a:off x="1962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3" name="Oval 3930"/>
              <p:cNvSpPr>
                <a:spLocks noChangeArrowheads="1"/>
              </p:cNvSpPr>
              <p:nvPr/>
            </p:nvSpPr>
            <p:spPr bwMode="auto">
              <a:xfrm>
                <a:off x="1965" y="26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4" name="Oval 3931"/>
              <p:cNvSpPr>
                <a:spLocks noChangeArrowheads="1"/>
              </p:cNvSpPr>
              <p:nvPr/>
            </p:nvSpPr>
            <p:spPr bwMode="auto">
              <a:xfrm>
                <a:off x="1969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5" name="Oval 3932"/>
              <p:cNvSpPr>
                <a:spLocks noChangeArrowheads="1"/>
              </p:cNvSpPr>
              <p:nvPr/>
            </p:nvSpPr>
            <p:spPr bwMode="auto">
              <a:xfrm>
                <a:off x="1969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6" name="Oval 3933"/>
              <p:cNvSpPr>
                <a:spLocks noChangeArrowheads="1"/>
              </p:cNvSpPr>
              <p:nvPr/>
            </p:nvSpPr>
            <p:spPr bwMode="auto">
              <a:xfrm>
                <a:off x="196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7" name="Oval 3934"/>
              <p:cNvSpPr>
                <a:spLocks noChangeArrowheads="1"/>
              </p:cNvSpPr>
              <p:nvPr/>
            </p:nvSpPr>
            <p:spPr bwMode="auto">
              <a:xfrm>
                <a:off x="1969" y="20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8" name="Oval 3935"/>
              <p:cNvSpPr>
                <a:spLocks noChangeArrowheads="1"/>
              </p:cNvSpPr>
              <p:nvPr/>
            </p:nvSpPr>
            <p:spPr bwMode="auto">
              <a:xfrm>
                <a:off x="1972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99" name="Oval 3936"/>
              <p:cNvSpPr>
                <a:spLocks noChangeArrowheads="1"/>
              </p:cNvSpPr>
              <p:nvPr/>
            </p:nvSpPr>
            <p:spPr bwMode="auto">
              <a:xfrm>
                <a:off x="1972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0" name="Oval 3937"/>
              <p:cNvSpPr>
                <a:spLocks noChangeArrowheads="1"/>
              </p:cNvSpPr>
              <p:nvPr/>
            </p:nvSpPr>
            <p:spPr bwMode="auto">
              <a:xfrm>
                <a:off x="1972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1" name="Oval 3938"/>
              <p:cNvSpPr>
                <a:spLocks noChangeArrowheads="1"/>
              </p:cNvSpPr>
              <p:nvPr/>
            </p:nvSpPr>
            <p:spPr bwMode="auto">
              <a:xfrm>
                <a:off x="1972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2" name="Oval 3939"/>
              <p:cNvSpPr>
                <a:spLocks noChangeArrowheads="1"/>
              </p:cNvSpPr>
              <p:nvPr/>
            </p:nvSpPr>
            <p:spPr bwMode="auto">
              <a:xfrm>
                <a:off x="197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3" name="Oval 3940"/>
              <p:cNvSpPr>
                <a:spLocks noChangeArrowheads="1"/>
              </p:cNvSpPr>
              <p:nvPr/>
            </p:nvSpPr>
            <p:spPr bwMode="auto">
              <a:xfrm>
                <a:off x="1972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4" name="Oval 3941"/>
              <p:cNvSpPr>
                <a:spLocks noChangeArrowheads="1"/>
              </p:cNvSpPr>
              <p:nvPr/>
            </p:nvSpPr>
            <p:spPr bwMode="auto">
              <a:xfrm>
                <a:off x="1976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5" name="Oval 3942"/>
              <p:cNvSpPr>
                <a:spLocks noChangeArrowheads="1"/>
              </p:cNvSpPr>
              <p:nvPr/>
            </p:nvSpPr>
            <p:spPr bwMode="auto">
              <a:xfrm>
                <a:off x="1979" y="30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6" name="Oval 3943"/>
              <p:cNvSpPr>
                <a:spLocks noChangeArrowheads="1"/>
              </p:cNvSpPr>
              <p:nvPr/>
            </p:nvSpPr>
            <p:spPr bwMode="auto">
              <a:xfrm>
                <a:off x="198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7" name="Oval 3944"/>
              <p:cNvSpPr>
                <a:spLocks noChangeArrowheads="1"/>
              </p:cNvSpPr>
              <p:nvPr/>
            </p:nvSpPr>
            <p:spPr bwMode="auto">
              <a:xfrm>
                <a:off x="198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8" name="Oval 3945"/>
              <p:cNvSpPr>
                <a:spLocks noChangeArrowheads="1"/>
              </p:cNvSpPr>
              <p:nvPr/>
            </p:nvSpPr>
            <p:spPr bwMode="auto">
              <a:xfrm>
                <a:off x="1983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09" name="Oval 3946"/>
              <p:cNvSpPr>
                <a:spLocks noChangeArrowheads="1"/>
              </p:cNvSpPr>
              <p:nvPr/>
            </p:nvSpPr>
            <p:spPr bwMode="auto">
              <a:xfrm>
                <a:off x="1983" y="30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0" name="Oval 3947"/>
              <p:cNvSpPr>
                <a:spLocks noChangeArrowheads="1"/>
              </p:cNvSpPr>
              <p:nvPr/>
            </p:nvSpPr>
            <p:spPr bwMode="auto">
              <a:xfrm>
                <a:off x="198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1" name="Oval 3948"/>
              <p:cNvSpPr>
                <a:spLocks noChangeArrowheads="1"/>
              </p:cNvSpPr>
              <p:nvPr/>
            </p:nvSpPr>
            <p:spPr bwMode="auto">
              <a:xfrm>
                <a:off x="1986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2" name="Oval 3949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3" name="Oval 3950"/>
              <p:cNvSpPr>
                <a:spLocks noChangeArrowheads="1"/>
              </p:cNvSpPr>
              <p:nvPr/>
            </p:nvSpPr>
            <p:spPr bwMode="auto">
              <a:xfrm>
                <a:off x="1990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4" name="Oval 3951"/>
              <p:cNvSpPr>
                <a:spLocks noChangeArrowheads="1"/>
              </p:cNvSpPr>
              <p:nvPr/>
            </p:nvSpPr>
            <p:spPr bwMode="auto">
              <a:xfrm>
                <a:off x="199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5" name="Oval 3952"/>
              <p:cNvSpPr>
                <a:spLocks noChangeArrowheads="1"/>
              </p:cNvSpPr>
              <p:nvPr/>
            </p:nvSpPr>
            <p:spPr bwMode="auto">
              <a:xfrm>
                <a:off x="1993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6" name="Oval 3953"/>
              <p:cNvSpPr>
                <a:spLocks noChangeArrowheads="1"/>
              </p:cNvSpPr>
              <p:nvPr/>
            </p:nvSpPr>
            <p:spPr bwMode="auto">
              <a:xfrm>
                <a:off x="1993" y="260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7" name="Oval 3954"/>
              <p:cNvSpPr>
                <a:spLocks noChangeArrowheads="1"/>
              </p:cNvSpPr>
              <p:nvPr/>
            </p:nvSpPr>
            <p:spPr bwMode="auto">
              <a:xfrm>
                <a:off x="1997" y="31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8" name="Oval 3955"/>
              <p:cNvSpPr>
                <a:spLocks noChangeArrowheads="1"/>
              </p:cNvSpPr>
              <p:nvPr/>
            </p:nvSpPr>
            <p:spPr bwMode="auto">
              <a:xfrm>
                <a:off x="200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19" name="Oval 3956"/>
              <p:cNvSpPr>
                <a:spLocks noChangeArrowheads="1"/>
              </p:cNvSpPr>
              <p:nvPr/>
            </p:nvSpPr>
            <p:spPr bwMode="auto">
              <a:xfrm>
                <a:off x="2000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0" name="Oval 3957"/>
              <p:cNvSpPr>
                <a:spLocks noChangeArrowheads="1"/>
              </p:cNvSpPr>
              <p:nvPr/>
            </p:nvSpPr>
            <p:spPr bwMode="auto">
              <a:xfrm>
                <a:off x="2004" y="35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1" name="Oval 3958"/>
              <p:cNvSpPr>
                <a:spLocks noChangeArrowheads="1"/>
              </p:cNvSpPr>
              <p:nvPr/>
            </p:nvSpPr>
            <p:spPr bwMode="auto">
              <a:xfrm>
                <a:off x="2004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2" name="Oval 3959"/>
              <p:cNvSpPr>
                <a:spLocks noChangeArrowheads="1"/>
              </p:cNvSpPr>
              <p:nvPr/>
            </p:nvSpPr>
            <p:spPr bwMode="auto">
              <a:xfrm>
                <a:off x="2007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3" name="Oval 3960"/>
              <p:cNvSpPr>
                <a:spLocks noChangeArrowheads="1"/>
              </p:cNvSpPr>
              <p:nvPr/>
            </p:nvSpPr>
            <p:spPr bwMode="auto">
              <a:xfrm>
                <a:off x="2011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4" name="Oval 3961"/>
              <p:cNvSpPr>
                <a:spLocks noChangeArrowheads="1"/>
              </p:cNvSpPr>
              <p:nvPr/>
            </p:nvSpPr>
            <p:spPr bwMode="auto">
              <a:xfrm>
                <a:off x="2011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5" name="Oval 3962"/>
              <p:cNvSpPr>
                <a:spLocks noChangeArrowheads="1"/>
              </p:cNvSpPr>
              <p:nvPr/>
            </p:nvSpPr>
            <p:spPr bwMode="auto">
              <a:xfrm>
                <a:off x="2014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6" name="Oval 3963"/>
              <p:cNvSpPr>
                <a:spLocks noChangeArrowheads="1"/>
              </p:cNvSpPr>
              <p:nvPr/>
            </p:nvSpPr>
            <p:spPr bwMode="auto">
              <a:xfrm>
                <a:off x="2014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7" name="Oval 3964"/>
              <p:cNvSpPr>
                <a:spLocks noChangeArrowheads="1"/>
              </p:cNvSpPr>
              <p:nvPr/>
            </p:nvSpPr>
            <p:spPr bwMode="auto">
              <a:xfrm>
                <a:off x="2014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8" name="Oval 3965"/>
              <p:cNvSpPr>
                <a:spLocks noChangeArrowheads="1"/>
              </p:cNvSpPr>
              <p:nvPr/>
            </p:nvSpPr>
            <p:spPr bwMode="auto">
              <a:xfrm>
                <a:off x="201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29" name="Oval 3966"/>
              <p:cNvSpPr>
                <a:spLocks noChangeArrowheads="1"/>
              </p:cNvSpPr>
              <p:nvPr/>
            </p:nvSpPr>
            <p:spPr bwMode="auto">
              <a:xfrm>
                <a:off x="2018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0" name="Oval 3967"/>
              <p:cNvSpPr>
                <a:spLocks noChangeArrowheads="1"/>
              </p:cNvSpPr>
              <p:nvPr/>
            </p:nvSpPr>
            <p:spPr bwMode="auto">
              <a:xfrm>
                <a:off x="2021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1" name="Oval 3968"/>
              <p:cNvSpPr>
                <a:spLocks noChangeArrowheads="1"/>
              </p:cNvSpPr>
              <p:nvPr/>
            </p:nvSpPr>
            <p:spPr bwMode="auto">
              <a:xfrm>
                <a:off x="2025" y="321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2" name="Oval 3969"/>
              <p:cNvSpPr>
                <a:spLocks noChangeArrowheads="1"/>
              </p:cNvSpPr>
              <p:nvPr/>
            </p:nvSpPr>
            <p:spPr bwMode="auto">
              <a:xfrm>
                <a:off x="2025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3" name="Oval 3970"/>
              <p:cNvSpPr>
                <a:spLocks noChangeArrowheads="1"/>
              </p:cNvSpPr>
              <p:nvPr/>
            </p:nvSpPr>
            <p:spPr bwMode="auto">
              <a:xfrm>
                <a:off x="2025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4" name="Oval 3971"/>
              <p:cNvSpPr>
                <a:spLocks noChangeArrowheads="1"/>
              </p:cNvSpPr>
              <p:nvPr/>
            </p:nvSpPr>
            <p:spPr bwMode="auto">
              <a:xfrm>
                <a:off x="2028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5" name="Oval 3972"/>
              <p:cNvSpPr>
                <a:spLocks noChangeArrowheads="1"/>
              </p:cNvSpPr>
              <p:nvPr/>
            </p:nvSpPr>
            <p:spPr bwMode="auto">
              <a:xfrm>
                <a:off x="2028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6" name="Oval 3973"/>
              <p:cNvSpPr>
                <a:spLocks noChangeArrowheads="1"/>
              </p:cNvSpPr>
              <p:nvPr/>
            </p:nvSpPr>
            <p:spPr bwMode="auto">
              <a:xfrm>
                <a:off x="2028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7" name="Oval 3974"/>
              <p:cNvSpPr>
                <a:spLocks noChangeArrowheads="1"/>
              </p:cNvSpPr>
              <p:nvPr/>
            </p:nvSpPr>
            <p:spPr bwMode="auto">
              <a:xfrm>
                <a:off x="203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8" name="Oval 3975"/>
              <p:cNvSpPr>
                <a:spLocks noChangeArrowheads="1"/>
              </p:cNvSpPr>
              <p:nvPr/>
            </p:nvSpPr>
            <p:spPr bwMode="auto">
              <a:xfrm>
                <a:off x="2035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39" name="Oval 3976"/>
              <p:cNvSpPr>
                <a:spLocks noChangeArrowheads="1"/>
              </p:cNvSpPr>
              <p:nvPr/>
            </p:nvSpPr>
            <p:spPr bwMode="auto">
              <a:xfrm>
                <a:off x="2035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0" name="Oval 3977"/>
              <p:cNvSpPr>
                <a:spLocks noChangeArrowheads="1"/>
              </p:cNvSpPr>
              <p:nvPr/>
            </p:nvSpPr>
            <p:spPr bwMode="auto">
              <a:xfrm>
                <a:off x="2035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1" name="Oval 3978"/>
              <p:cNvSpPr>
                <a:spLocks noChangeArrowheads="1"/>
              </p:cNvSpPr>
              <p:nvPr/>
            </p:nvSpPr>
            <p:spPr bwMode="auto">
              <a:xfrm>
                <a:off x="2039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2" name="Oval 3979"/>
              <p:cNvSpPr>
                <a:spLocks noChangeArrowheads="1"/>
              </p:cNvSpPr>
              <p:nvPr/>
            </p:nvSpPr>
            <p:spPr bwMode="auto">
              <a:xfrm>
                <a:off x="203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3" name="Oval 3980"/>
              <p:cNvSpPr>
                <a:spLocks noChangeArrowheads="1"/>
              </p:cNvSpPr>
              <p:nvPr/>
            </p:nvSpPr>
            <p:spPr bwMode="auto">
              <a:xfrm>
                <a:off x="2042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4" name="Oval 3981"/>
              <p:cNvSpPr>
                <a:spLocks noChangeArrowheads="1"/>
              </p:cNvSpPr>
              <p:nvPr/>
            </p:nvSpPr>
            <p:spPr bwMode="auto">
              <a:xfrm>
                <a:off x="204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5" name="Oval 3982"/>
              <p:cNvSpPr>
                <a:spLocks noChangeArrowheads="1"/>
              </p:cNvSpPr>
              <p:nvPr/>
            </p:nvSpPr>
            <p:spPr bwMode="auto">
              <a:xfrm>
                <a:off x="204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6" name="Oval 3983"/>
              <p:cNvSpPr>
                <a:spLocks noChangeArrowheads="1"/>
              </p:cNvSpPr>
              <p:nvPr/>
            </p:nvSpPr>
            <p:spPr bwMode="auto">
              <a:xfrm>
                <a:off x="2042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7" name="Oval 3984"/>
              <p:cNvSpPr>
                <a:spLocks noChangeArrowheads="1"/>
              </p:cNvSpPr>
              <p:nvPr/>
            </p:nvSpPr>
            <p:spPr bwMode="auto">
              <a:xfrm>
                <a:off x="2049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8" name="Oval 3985"/>
              <p:cNvSpPr>
                <a:spLocks noChangeArrowheads="1"/>
              </p:cNvSpPr>
              <p:nvPr/>
            </p:nvSpPr>
            <p:spPr bwMode="auto">
              <a:xfrm>
                <a:off x="2053" y="29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49" name="Oval 3986"/>
              <p:cNvSpPr>
                <a:spLocks noChangeArrowheads="1"/>
              </p:cNvSpPr>
              <p:nvPr/>
            </p:nvSpPr>
            <p:spPr bwMode="auto">
              <a:xfrm>
                <a:off x="2056" y="30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0" name="Oval 3987"/>
              <p:cNvSpPr>
                <a:spLocks noChangeArrowheads="1"/>
              </p:cNvSpPr>
              <p:nvPr/>
            </p:nvSpPr>
            <p:spPr bwMode="auto">
              <a:xfrm>
                <a:off x="205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1" name="Oval 3988"/>
              <p:cNvSpPr>
                <a:spLocks noChangeArrowheads="1"/>
              </p:cNvSpPr>
              <p:nvPr/>
            </p:nvSpPr>
            <p:spPr bwMode="auto">
              <a:xfrm>
                <a:off x="2060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2" name="Oval 3989"/>
              <p:cNvSpPr>
                <a:spLocks noChangeArrowheads="1"/>
              </p:cNvSpPr>
              <p:nvPr/>
            </p:nvSpPr>
            <p:spPr bwMode="auto">
              <a:xfrm>
                <a:off x="2063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3" name="Oval 3990"/>
              <p:cNvSpPr>
                <a:spLocks noChangeArrowheads="1"/>
              </p:cNvSpPr>
              <p:nvPr/>
            </p:nvSpPr>
            <p:spPr bwMode="auto">
              <a:xfrm>
                <a:off x="206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4" name="Oval 3991"/>
              <p:cNvSpPr>
                <a:spLocks noChangeArrowheads="1"/>
              </p:cNvSpPr>
              <p:nvPr/>
            </p:nvSpPr>
            <p:spPr bwMode="auto">
              <a:xfrm>
                <a:off x="2067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5" name="Oval 3992"/>
              <p:cNvSpPr>
                <a:spLocks noChangeArrowheads="1"/>
              </p:cNvSpPr>
              <p:nvPr/>
            </p:nvSpPr>
            <p:spPr bwMode="auto">
              <a:xfrm>
                <a:off x="206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6" name="Oval 3993"/>
              <p:cNvSpPr>
                <a:spLocks noChangeArrowheads="1"/>
              </p:cNvSpPr>
              <p:nvPr/>
            </p:nvSpPr>
            <p:spPr bwMode="auto">
              <a:xfrm>
                <a:off x="2070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7" name="Oval 3994"/>
              <p:cNvSpPr>
                <a:spLocks noChangeArrowheads="1"/>
              </p:cNvSpPr>
              <p:nvPr/>
            </p:nvSpPr>
            <p:spPr bwMode="auto">
              <a:xfrm>
                <a:off x="2070" y="28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8" name="Oval 3995"/>
              <p:cNvSpPr>
                <a:spLocks noChangeArrowheads="1"/>
              </p:cNvSpPr>
              <p:nvPr/>
            </p:nvSpPr>
            <p:spPr bwMode="auto">
              <a:xfrm>
                <a:off x="2070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59" name="Oval 3996"/>
              <p:cNvSpPr>
                <a:spLocks noChangeArrowheads="1"/>
              </p:cNvSpPr>
              <p:nvPr/>
            </p:nvSpPr>
            <p:spPr bwMode="auto">
              <a:xfrm>
                <a:off x="2070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0" name="Oval 3997"/>
              <p:cNvSpPr>
                <a:spLocks noChangeArrowheads="1"/>
              </p:cNvSpPr>
              <p:nvPr/>
            </p:nvSpPr>
            <p:spPr bwMode="auto">
              <a:xfrm>
                <a:off x="2070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1" name="Oval 3998"/>
              <p:cNvSpPr>
                <a:spLocks noChangeArrowheads="1"/>
              </p:cNvSpPr>
              <p:nvPr/>
            </p:nvSpPr>
            <p:spPr bwMode="auto">
              <a:xfrm>
                <a:off x="2074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2" name="Oval 3999"/>
              <p:cNvSpPr>
                <a:spLocks noChangeArrowheads="1"/>
              </p:cNvSpPr>
              <p:nvPr/>
            </p:nvSpPr>
            <p:spPr bwMode="auto">
              <a:xfrm>
                <a:off x="2074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3" name="Oval 4000"/>
              <p:cNvSpPr>
                <a:spLocks noChangeArrowheads="1"/>
              </p:cNvSpPr>
              <p:nvPr/>
            </p:nvSpPr>
            <p:spPr bwMode="auto">
              <a:xfrm>
                <a:off x="2077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4" name="Oval 4001"/>
              <p:cNvSpPr>
                <a:spLocks noChangeArrowheads="1"/>
              </p:cNvSpPr>
              <p:nvPr/>
            </p:nvSpPr>
            <p:spPr bwMode="auto">
              <a:xfrm>
                <a:off x="2077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5" name="Oval 4002"/>
              <p:cNvSpPr>
                <a:spLocks noChangeArrowheads="1"/>
              </p:cNvSpPr>
              <p:nvPr/>
            </p:nvSpPr>
            <p:spPr bwMode="auto">
              <a:xfrm>
                <a:off x="207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6" name="Oval 4003"/>
              <p:cNvSpPr>
                <a:spLocks noChangeArrowheads="1"/>
              </p:cNvSpPr>
              <p:nvPr/>
            </p:nvSpPr>
            <p:spPr bwMode="auto">
              <a:xfrm>
                <a:off x="2081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7" name="Oval 4004"/>
              <p:cNvSpPr>
                <a:spLocks noChangeArrowheads="1"/>
              </p:cNvSpPr>
              <p:nvPr/>
            </p:nvSpPr>
            <p:spPr bwMode="auto">
              <a:xfrm>
                <a:off x="2081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8" name="Oval 4005"/>
              <p:cNvSpPr>
                <a:spLocks noChangeArrowheads="1"/>
              </p:cNvSpPr>
              <p:nvPr/>
            </p:nvSpPr>
            <p:spPr bwMode="auto">
              <a:xfrm>
                <a:off x="2081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69" name="Oval 4006"/>
              <p:cNvSpPr>
                <a:spLocks noChangeArrowheads="1"/>
              </p:cNvSpPr>
              <p:nvPr/>
            </p:nvSpPr>
            <p:spPr bwMode="auto">
              <a:xfrm>
                <a:off x="208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0" name="Oval 4007"/>
              <p:cNvSpPr>
                <a:spLocks noChangeArrowheads="1"/>
              </p:cNvSpPr>
              <p:nvPr/>
            </p:nvSpPr>
            <p:spPr bwMode="auto">
              <a:xfrm>
                <a:off x="2084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1" name="Oval 4008"/>
              <p:cNvSpPr>
                <a:spLocks noChangeArrowheads="1"/>
              </p:cNvSpPr>
              <p:nvPr/>
            </p:nvSpPr>
            <p:spPr bwMode="auto">
              <a:xfrm>
                <a:off x="2088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2" name="Oval 4009"/>
              <p:cNvSpPr>
                <a:spLocks noChangeArrowheads="1"/>
              </p:cNvSpPr>
              <p:nvPr/>
            </p:nvSpPr>
            <p:spPr bwMode="auto">
              <a:xfrm>
                <a:off x="2088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3" name="Oval 4010"/>
              <p:cNvSpPr>
                <a:spLocks noChangeArrowheads="1"/>
              </p:cNvSpPr>
              <p:nvPr/>
            </p:nvSpPr>
            <p:spPr bwMode="auto">
              <a:xfrm>
                <a:off x="2088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4" name="Oval 4011"/>
              <p:cNvSpPr>
                <a:spLocks noChangeArrowheads="1"/>
              </p:cNvSpPr>
              <p:nvPr/>
            </p:nvSpPr>
            <p:spPr bwMode="auto">
              <a:xfrm>
                <a:off x="2088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5" name="Oval 4012"/>
              <p:cNvSpPr>
                <a:spLocks noChangeArrowheads="1"/>
              </p:cNvSpPr>
              <p:nvPr/>
            </p:nvSpPr>
            <p:spPr bwMode="auto">
              <a:xfrm>
                <a:off x="2091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6" name="Oval 4013"/>
              <p:cNvSpPr>
                <a:spLocks noChangeArrowheads="1"/>
              </p:cNvSpPr>
              <p:nvPr/>
            </p:nvSpPr>
            <p:spPr bwMode="auto">
              <a:xfrm>
                <a:off x="2095" y="300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7" name="Oval 4014"/>
              <p:cNvSpPr>
                <a:spLocks noChangeArrowheads="1"/>
              </p:cNvSpPr>
              <p:nvPr/>
            </p:nvSpPr>
            <p:spPr bwMode="auto">
              <a:xfrm>
                <a:off x="2095" y="338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8" name="Oval 4015"/>
              <p:cNvSpPr>
                <a:spLocks noChangeArrowheads="1"/>
              </p:cNvSpPr>
              <p:nvPr/>
            </p:nvSpPr>
            <p:spPr bwMode="auto">
              <a:xfrm>
                <a:off x="2098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79" name="Oval 4016"/>
              <p:cNvSpPr>
                <a:spLocks noChangeArrowheads="1"/>
              </p:cNvSpPr>
              <p:nvPr/>
            </p:nvSpPr>
            <p:spPr bwMode="auto">
              <a:xfrm>
                <a:off x="2098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0" name="Oval 4017"/>
              <p:cNvSpPr>
                <a:spLocks noChangeArrowheads="1"/>
              </p:cNvSpPr>
              <p:nvPr/>
            </p:nvSpPr>
            <p:spPr bwMode="auto">
              <a:xfrm>
                <a:off x="2102" y="311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1" name="Oval 4018"/>
              <p:cNvSpPr>
                <a:spLocks noChangeArrowheads="1"/>
              </p:cNvSpPr>
              <p:nvPr/>
            </p:nvSpPr>
            <p:spPr bwMode="auto">
              <a:xfrm>
                <a:off x="2102" y="3330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2" name="Oval 4019"/>
              <p:cNvSpPr>
                <a:spLocks noChangeArrowheads="1"/>
              </p:cNvSpPr>
              <p:nvPr/>
            </p:nvSpPr>
            <p:spPr bwMode="auto">
              <a:xfrm>
                <a:off x="210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3" name="Oval 4020"/>
              <p:cNvSpPr>
                <a:spLocks noChangeArrowheads="1"/>
              </p:cNvSpPr>
              <p:nvPr/>
            </p:nvSpPr>
            <p:spPr bwMode="auto">
              <a:xfrm>
                <a:off x="2105" y="29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4" name="Oval 4021"/>
              <p:cNvSpPr>
                <a:spLocks noChangeArrowheads="1"/>
              </p:cNvSpPr>
              <p:nvPr/>
            </p:nvSpPr>
            <p:spPr bwMode="auto">
              <a:xfrm>
                <a:off x="210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5" name="Oval 4022"/>
              <p:cNvSpPr>
                <a:spLocks noChangeArrowheads="1"/>
              </p:cNvSpPr>
              <p:nvPr/>
            </p:nvSpPr>
            <p:spPr bwMode="auto">
              <a:xfrm>
                <a:off x="2109" y="328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6" name="Oval 4023"/>
              <p:cNvSpPr>
                <a:spLocks noChangeArrowheads="1"/>
              </p:cNvSpPr>
              <p:nvPr/>
            </p:nvSpPr>
            <p:spPr bwMode="auto">
              <a:xfrm>
                <a:off x="2109" y="329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7" name="Oval 4024"/>
              <p:cNvSpPr>
                <a:spLocks noChangeArrowheads="1"/>
              </p:cNvSpPr>
              <p:nvPr/>
            </p:nvSpPr>
            <p:spPr bwMode="auto">
              <a:xfrm>
                <a:off x="2109" y="3096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8" name="Oval 4025"/>
              <p:cNvSpPr>
                <a:spLocks noChangeArrowheads="1"/>
              </p:cNvSpPr>
              <p:nvPr/>
            </p:nvSpPr>
            <p:spPr bwMode="auto">
              <a:xfrm>
                <a:off x="2112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89" name="Oval 4026"/>
              <p:cNvSpPr>
                <a:spLocks noChangeArrowheads="1"/>
              </p:cNvSpPr>
              <p:nvPr/>
            </p:nvSpPr>
            <p:spPr bwMode="auto">
              <a:xfrm>
                <a:off x="211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0" name="Oval 4027"/>
              <p:cNvSpPr>
                <a:spLocks noChangeArrowheads="1"/>
              </p:cNvSpPr>
              <p:nvPr/>
            </p:nvSpPr>
            <p:spPr bwMode="auto">
              <a:xfrm>
                <a:off x="2112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1" name="Oval 4028"/>
              <p:cNvSpPr>
                <a:spLocks noChangeArrowheads="1"/>
              </p:cNvSpPr>
              <p:nvPr/>
            </p:nvSpPr>
            <p:spPr bwMode="auto">
              <a:xfrm>
                <a:off x="2112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2" name="Oval 4029"/>
              <p:cNvSpPr>
                <a:spLocks noChangeArrowheads="1"/>
              </p:cNvSpPr>
              <p:nvPr/>
            </p:nvSpPr>
            <p:spPr bwMode="auto">
              <a:xfrm>
                <a:off x="2112" y="30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3" name="Oval 4030"/>
              <p:cNvSpPr>
                <a:spLocks noChangeArrowheads="1"/>
              </p:cNvSpPr>
              <p:nvPr/>
            </p:nvSpPr>
            <p:spPr bwMode="auto">
              <a:xfrm>
                <a:off x="2115" y="30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4" name="Oval 4031"/>
              <p:cNvSpPr>
                <a:spLocks noChangeArrowheads="1"/>
              </p:cNvSpPr>
              <p:nvPr/>
            </p:nvSpPr>
            <p:spPr bwMode="auto">
              <a:xfrm>
                <a:off x="2115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5" name="Oval 4032"/>
              <p:cNvSpPr>
                <a:spLocks noChangeArrowheads="1"/>
              </p:cNvSpPr>
              <p:nvPr/>
            </p:nvSpPr>
            <p:spPr bwMode="auto">
              <a:xfrm>
                <a:off x="211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6" name="Oval 4033"/>
              <p:cNvSpPr>
                <a:spLocks noChangeArrowheads="1"/>
              </p:cNvSpPr>
              <p:nvPr/>
            </p:nvSpPr>
            <p:spPr bwMode="auto">
              <a:xfrm>
                <a:off x="2119" y="311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7" name="Oval 4034"/>
              <p:cNvSpPr>
                <a:spLocks noChangeArrowheads="1"/>
              </p:cNvSpPr>
              <p:nvPr/>
            </p:nvSpPr>
            <p:spPr bwMode="auto">
              <a:xfrm>
                <a:off x="2119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8" name="Oval 4035"/>
              <p:cNvSpPr>
                <a:spLocks noChangeArrowheads="1"/>
              </p:cNvSpPr>
              <p:nvPr/>
            </p:nvSpPr>
            <p:spPr bwMode="auto">
              <a:xfrm>
                <a:off x="2119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399" name="Oval 4036"/>
              <p:cNvSpPr>
                <a:spLocks noChangeArrowheads="1"/>
              </p:cNvSpPr>
              <p:nvPr/>
            </p:nvSpPr>
            <p:spPr bwMode="auto">
              <a:xfrm>
                <a:off x="2119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0" name="Oval 4037"/>
              <p:cNvSpPr>
                <a:spLocks noChangeArrowheads="1"/>
              </p:cNvSpPr>
              <p:nvPr/>
            </p:nvSpPr>
            <p:spPr bwMode="auto">
              <a:xfrm>
                <a:off x="2122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1" name="Oval 4038"/>
              <p:cNvSpPr>
                <a:spLocks noChangeArrowheads="1"/>
              </p:cNvSpPr>
              <p:nvPr/>
            </p:nvSpPr>
            <p:spPr bwMode="auto">
              <a:xfrm>
                <a:off x="2122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2" name="Oval 4039"/>
              <p:cNvSpPr>
                <a:spLocks noChangeArrowheads="1"/>
              </p:cNvSpPr>
              <p:nvPr/>
            </p:nvSpPr>
            <p:spPr bwMode="auto">
              <a:xfrm>
                <a:off x="2126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3" name="Oval 4040"/>
              <p:cNvSpPr>
                <a:spLocks noChangeArrowheads="1"/>
              </p:cNvSpPr>
              <p:nvPr/>
            </p:nvSpPr>
            <p:spPr bwMode="auto">
              <a:xfrm>
                <a:off x="2126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4" name="Oval 4041"/>
              <p:cNvSpPr>
                <a:spLocks noChangeArrowheads="1"/>
              </p:cNvSpPr>
              <p:nvPr/>
            </p:nvSpPr>
            <p:spPr bwMode="auto">
              <a:xfrm>
                <a:off x="2126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5" name="Oval 4042"/>
              <p:cNvSpPr>
                <a:spLocks noChangeArrowheads="1"/>
              </p:cNvSpPr>
              <p:nvPr/>
            </p:nvSpPr>
            <p:spPr bwMode="auto">
              <a:xfrm>
                <a:off x="2126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6" name="Oval 4043"/>
              <p:cNvSpPr>
                <a:spLocks noChangeArrowheads="1"/>
              </p:cNvSpPr>
              <p:nvPr/>
            </p:nvSpPr>
            <p:spPr bwMode="auto">
              <a:xfrm>
                <a:off x="2129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7" name="Oval 4044"/>
              <p:cNvSpPr>
                <a:spLocks noChangeArrowheads="1"/>
              </p:cNvSpPr>
              <p:nvPr/>
            </p:nvSpPr>
            <p:spPr bwMode="auto">
              <a:xfrm>
                <a:off x="2133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8" name="Oval 4045"/>
              <p:cNvSpPr>
                <a:spLocks noChangeArrowheads="1"/>
              </p:cNvSpPr>
              <p:nvPr/>
            </p:nvSpPr>
            <p:spPr bwMode="auto">
              <a:xfrm>
                <a:off x="2133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09" name="Oval 4046"/>
              <p:cNvSpPr>
                <a:spLocks noChangeArrowheads="1"/>
              </p:cNvSpPr>
              <p:nvPr/>
            </p:nvSpPr>
            <p:spPr bwMode="auto">
              <a:xfrm>
                <a:off x="2133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0" name="Oval 4047"/>
              <p:cNvSpPr>
                <a:spLocks noChangeArrowheads="1"/>
              </p:cNvSpPr>
              <p:nvPr/>
            </p:nvSpPr>
            <p:spPr bwMode="auto">
              <a:xfrm>
                <a:off x="2133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1" name="Oval 4048"/>
              <p:cNvSpPr>
                <a:spLocks noChangeArrowheads="1"/>
              </p:cNvSpPr>
              <p:nvPr/>
            </p:nvSpPr>
            <p:spPr bwMode="auto">
              <a:xfrm>
                <a:off x="2140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2" name="Oval 4049"/>
              <p:cNvSpPr>
                <a:spLocks noChangeArrowheads="1"/>
              </p:cNvSpPr>
              <p:nvPr/>
            </p:nvSpPr>
            <p:spPr bwMode="auto">
              <a:xfrm>
                <a:off x="2140" y="31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3" name="Oval 4050"/>
              <p:cNvSpPr>
                <a:spLocks noChangeArrowheads="1"/>
              </p:cNvSpPr>
              <p:nvPr/>
            </p:nvSpPr>
            <p:spPr bwMode="auto">
              <a:xfrm>
                <a:off x="2147" y="31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4" name="Oval 4051"/>
              <p:cNvSpPr>
                <a:spLocks noChangeArrowheads="1"/>
              </p:cNvSpPr>
              <p:nvPr/>
            </p:nvSpPr>
            <p:spPr bwMode="auto">
              <a:xfrm>
                <a:off x="2147" y="26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5" name="Oval 4052"/>
              <p:cNvSpPr>
                <a:spLocks noChangeArrowheads="1"/>
              </p:cNvSpPr>
              <p:nvPr/>
            </p:nvSpPr>
            <p:spPr bwMode="auto">
              <a:xfrm>
                <a:off x="2150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6" name="Oval 4053"/>
              <p:cNvSpPr>
                <a:spLocks noChangeArrowheads="1"/>
              </p:cNvSpPr>
              <p:nvPr/>
            </p:nvSpPr>
            <p:spPr bwMode="auto">
              <a:xfrm>
                <a:off x="2150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7" name="Oval 4054"/>
              <p:cNvSpPr>
                <a:spLocks noChangeArrowheads="1"/>
              </p:cNvSpPr>
              <p:nvPr/>
            </p:nvSpPr>
            <p:spPr bwMode="auto">
              <a:xfrm>
                <a:off x="21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8" name="Oval 4055"/>
              <p:cNvSpPr>
                <a:spLocks noChangeArrowheads="1"/>
              </p:cNvSpPr>
              <p:nvPr/>
            </p:nvSpPr>
            <p:spPr bwMode="auto">
              <a:xfrm>
                <a:off x="215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19" name="Oval 4056"/>
              <p:cNvSpPr>
                <a:spLocks noChangeArrowheads="1"/>
              </p:cNvSpPr>
              <p:nvPr/>
            </p:nvSpPr>
            <p:spPr bwMode="auto">
              <a:xfrm>
                <a:off x="2154" y="27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0" name="Oval 4057"/>
              <p:cNvSpPr>
                <a:spLocks noChangeArrowheads="1"/>
              </p:cNvSpPr>
              <p:nvPr/>
            </p:nvSpPr>
            <p:spPr bwMode="auto">
              <a:xfrm>
                <a:off x="215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1" name="Oval 4058"/>
              <p:cNvSpPr>
                <a:spLocks noChangeArrowheads="1"/>
              </p:cNvSpPr>
              <p:nvPr/>
            </p:nvSpPr>
            <p:spPr bwMode="auto">
              <a:xfrm>
                <a:off x="2157" y="25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2" name="Oval 4059"/>
              <p:cNvSpPr>
                <a:spLocks noChangeArrowheads="1"/>
              </p:cNvSpPr>
              <p:nvPr/>
            </p:nvSpPr>
            <p:spPr bwMode="auto">
              <a:xfrm>
                <a:off x="216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3" name="Oval 4060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4" name="Oval 4061"/>
              <p:cNvSpPr>
                <a:spLocks noChangeArrowheads="1"/>
              </p:cNvSpPr>
              <p:nvPr/>
            </p:nvSpPr>
            <p:spPr bwMode="auto">
              <a:xfrm>
                <a:off x="2164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5" name="Oval 4062"/>
              <p:cNvSpPr>
                <a:spLocks noChangeArrowheads="1"/>
              </p:cNvSpPr>
              <p:nvPr/>
            </p:nvSpPr>
            <p:spPr bwMode="auto">
              <a:xfrm>
                <a:off x="2164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6" name="Oval 4063"/>
              <p:cNvSpPr>
                <a:spLocks noChangeArrowheads="1"/>
              </p:cNvSpPr>
              <p:nvPr/>
            </p:nvSpPr>
            <p:spPr bwMode="auto">
              <a:xfrm>
                <a:off x="2168" y="2782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7" name="Oval 4064"/>
              <p:cNvSpPr>
                <a:spLocks noChangeArrowheads="1"/>
              </p:cNvSpPr>
              <p:nvPr/>
            </p:nvSpPr>
            <p:spPr bwMode="auto">
              <a:xfrm>
                <a:off x="2171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8" name="Oval 4065"/>
              <p:cNvSpPr>
                <a:spLocks noChangeArrowheads="1"/>
              </p:cNvSpPr>
              <p:nvPr/>
            </p:nvSpPr>
            <p:spPr bwMode="auto">
              <a:xfrm>
                <a:off x="2171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29" name="Oval 4066"/>
              <p:cNvSpPr>
                <a:spLocks noChangeArrowheads="1"/>
              </p:cNvSpPr>
              <p:nvPr/>
            </p:nvSpPr>
            <p:spPr bwMode="auto">
              <a:xfrm>
                <a:off x="2175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0" name="Oval 4067"/>
              <p:cNvSpPr>
                <a:spLocks noChangeArrowheads="1"/>
              </p:cNvSpPr>
              <p:nvPr/>
            </p:nvSpPr>
            <p:spPr bwMode="auto">
              <a:xfrm>
                <a:off x="2175" y="30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1" name="Oval 4068"/>
              <p:cNvSpPr>
                <a:spLocks noChangeArrowheads="1"/>
              </p:cNvSpPr>
              <p:nvPr/>
            </p:nvSpPr>
            <p:spPr bwMode="auto">
              <a:xfrm>
                <a:off x="2175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2" name="Oval 4069"/>
              <p:cNvSpPr>
                <a:spLocks noChangeArrowheads="1"/>
              </p:cNvSpPr>
              <p:nvPr/>
            </p:nvSpPr>
            <p:spPr bwMode="auto">
              <a:xfrm>
                <a:off x="2178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3" name="Oval 4070"/>
              <p:cNvSpPr>
                <a:spLocks noChangeArrowheads="1"/>
              </p:cNvSpPr>
              <p:nvPr/>
            </p:nvSpPr>
            <p:spPr bwMode="auto">
              <a:xfrm>
                <a:off x="217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4" name="Oval 4071"/>
              <p:cNvSpPr>
                <a:spLocks noChangeArrowheads="1"/>
              </p:cNvSpPr>
              <p:nvPr/>
            </p:nvSpPr>
            <p:spPr bwMode="auto">
              <a:xfrm>
                <a:off x="2178" y="298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5" name="Oval 4072"/>
              <p:cNvSpPr>
                <a:spLocks noChangeArrowheads="1"/>
              </p:cNvSpPr>
              <p:nvPr/>
            </p:nvSpPr>
            <p:spPr bwMode="auto">
              <a:xfrm>
                <a:off x="2182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436" name="Oval 4073"/>
              <p:cNvSpPr>
                <a:spLocks noChangeArrowheads="1"/>
              </p:cNvSpPr>
              <p:nvPr/>
            </p:nvSpPr>
            <p:spPr bwMode="auto">
              <a:xfrm>
                <a:off x="2182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8" name="Group 4275"/>
            <p:cNvGrpSpPr>
              <a:grpSpLocks/>
            </p:cNvGrpSpPr>
            <p:nvPr/>
          </p:nvGrpSpPr>
          <p:grpSpPr bwMode="auto">
            <a:xfrm>
              <a:off x="2189" y="2345"/>
              <a:ext cx="520" cy="1236"/>
              <a:chOff x="2189" y="2345"/>
              <a:chExt cx="520" cy="1236"/>
            </a:xfrm>
          </p:grpSpPr>
          <p:sp>
            <p:nvSpPr>
              <p:cNvPr id="9037" name="Oval 4075"/>
              <p:cNvSpPr>
                <a:spLocks noChangeArrowheads="1"/>
              </p:cNvSpPr>
              <p:nvPr/>
            </p:nvSpPr>
            <p:spPr bwMode="auto">
              <a:xfrm>
                <a:off x="2189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8" name="Oval 4076"/>
              <p:cNvSpPr>
                <a:spLocks noChangeArrowheads="1"/>
              </p:cNvSpPr>
              <p:nvPr/>
            </p:nvSpPr>
            <p:spPr bwMode="auto">
              <a:xfrm>
                <a:off x="2189" y="298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9" name="Oval 4077"/>
              <p:cNvSpPr>
                <a:spLocks noChangeArrowheads="1"/>
              </p:cNvSpPr>
              <p:nvPr/>
            </p:nvSpPr>
            <p:spPr bwMode="auto">
              <a:xfrm>
                <a:off x="2192" y="31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0" name="Oval 4078"/>
              <p:cNvSpPr>
                <a:spLocks noChangeArrowheads="1"/>
              </p:cNvSpPr>
              <p:nvPr/>
            </p:nvSpPr>
            <p:spPr bwMode="auto">
              <a:xfrm>
                <a:off x="2192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1" name="Oval 4079"/>
              <p:cNvSpPr>
                <a:spLocks noChangeArrowheads="1"/>
              </p:cNvSpPr>
              <p:nvPr/>
            </p:nvSpPr>
            <p:spPr bwMode="auto">
              <a:xfrm>
                <a:off x="2199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2" name="Oval 4080"/>
              <p:cNvSpPr>
                <a:spLocks noChangeArrowheads="1"/>
              </p:cNvSpPr>
              <p:nvPr/>
            </p:nvSpPr>
            <p:spPr bwMode="auto">
              <a:xfrm>
                <a:off x="2199" y="30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3" name="Oval 4081"/>
              <p:cNvSpPr>
                <a:spLocks noChangeArrowheads="1"/>
              </p:cNvSpPr>
              <p:nvPr/>
            </p:nvSpPr>
            <p:spPr bwMode="auto">
              <a:xfrm>
                <a:off x="2199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4" name="Oval 4082"/>
              <p:cNvSpPr>
                <a:spLocks noChangeArrowheads="1"/>
              </p:cNvSpPr>
              <p:nvPr/>
            </p:nvSpPr>
            <p:spPr bwMode="auto">
              <a:xfrm>
                <a:off x="2206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5" name="Oval 4083"/>
              <p:cNvSpPr>
                <a:spLocks noChangeArrowheads="1"/>
              </p:cNvSpPr>
              <p:nvPr/>
            </p:nvSpPr>
            <p:spPr bwMode="auto">
              <a:xfrm>
                <a:off x="220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6" name="Oval 4084"/>
              <p:cNvSpPr>
                <a:spLocks noChangeArrowheads="1"/>
              </p:cNvSpPr>
              <p:nvPr/>
            </p:nvSpPr>
            <p:spPr bwMode="auto">
              <a:xfrm>
                <a:off x="2213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7" name="Oval 4085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8" name="Oval 4086"/>
              <p:cNvSpPr>
                <a:spLocks noChangeArrowheads="1"/>
              </p:cNvSpPr>
              <p:nvPr/>
            </p:nvSpPr>
            <p:spPr bwMode="auto">
              <a:xfrm>
                <a:off x="2213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49" name="Oval 4087"/>
              <p:cNvSpPr>
                <a:spLocks noChangeArrowheads="1"/>
              </p:cNvSpPr>
              <p:nvPr/>
            </p:nvSpPr>
            <p:spPr bwMode="auto">
              <a:xfrm>
                <a:off x="2217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0" name="Oval 4088"/>
              <p:cNvSpPr>
                <a:spLocks noChangeArrowheads="1"/>
              </p:cNvSpPr>
              <p:nvPr/>
            </p:nvSpPr>
            <p:spPr bwMode="auto">
              <a:xfrm>
                <a:off x="221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1" name="Oval 4089"/>
              <p:cNvSpPr>
                <a:spLocks noChangeArrowheads="1"/>
              </p:cNvSpPr>
              <p:nvPr/>
            </p:nvSpPr>
            <p:spPr bwMode="auto">
              <a:xfrm>
                <a:off x="2217" y="2995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2" name="Oval 4090"/>
              <p:cNvSpPr>
                <a:spLocks noChangeArrowheads="1"/>
              </p:cNvSpPr>
              <p:nvPr/>
            </p:nvSpPr>
            <p:spPr bwMode="auto">
              <a:xfrm>
                <a:off x="2220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3" name="Oval 4091"/>
              <p:cNvSpPr>
                <a:spLocks noChangeArrowheads="1"/>
              </p:cNvSpPr>
              <p:nvPr/>
            </p:nvSpPr>
            <p:spPr bwMode="auto">
              <a:xfrm>
                <a:off x="2227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4" name="Oval 4092"/>
              <p:cNvSpPr>
                <a:spLocks noChangeArrowheads="1"/>
              </p:cNvSpPr>
              <p:nvPr/>
            </p:nvSpPr>
            <p:spPr bwMode="auto">
              <a:xfrm>
                <a:off x="2227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5" name="Oval 4093"/>
              <p:cNvSpPr>
                <a:spLocks noChangeArrowheads="1"/>
              </p:cNvSpPr>
              <p:nvPr/>
            </p:nvSpPr>
            <p:spPr bwMode="auto">
              <a:xfrm>
                <a:off x="2227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6" name="Oval 4094"/>
              <p:cNvSpPr>
                <a:spLocks noChangeArrowheads="1"/>
              </p:cNvSpPr>
              <p:nvPr/>
            </p:nvSpPr>
            <p:spPr bwMode="auto">
              <a:xfrm>
                <a:off x="2227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7" name="Oval 4095"/>
              <p:cNvSpPr>
                <a:spLocks noChangeArrowheads="1"/>
              </p:cNvSpPr>
              <p:nvPr/>
            </p:nvSpPr>
            <p:spPr bwMode="auto">
              <a:xfrm>
                <a:off x="2231" y="29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8" name="Oval 4096"/>
              <p:cNvSpPr>
                <a:spLocks noChangeArrowheads="1"/>
              </p:cNvSpPr>
              <p:nvPr/>
            </p:nvSpPr>
            <p:spPr bwMode="auto">
              <a:xfrm>
                <a:off x="2231" y="319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59" name="Oval 4097"/>
              <p:cNvSpPr>
                <a:spLocks noChangeArrowheads="1"/>
              </p:cNvSpPr>
              <p:nvPr/>
            </p:nvSpPr>
            <p:spPr bwMode="auto">
              <a:xfrm>
                <a:off x="2231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0" name="Oval 4098"/>
              <p:cNvSpPr>
                <a:spLocks noChangeArrowheads="1"/>
              </p:cNvSpPr>
              <p:nvPr/>
            </p:nvSpPr>
            <p:spPr bwMode="auto">
              <a:xfrm>
                <a:off x="2234" y="31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1" name="Oval 4099"/>
              <p:cNvSpPr>
                <a:spLocks noChangeArrowheads="1"/>
              </p:cNvSpPr>
              <p:nvPr/>
            </p:nvSpPr>
            <p:spPr bwMode="auto">
              <a:xfrm>
                <a:off x="2238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2" name="Oval 4100"/>
              <p:cNvSpPr>
                <a:spLocks noChangeArrowheads="1"/>
              </p:cNvSpPr>
              <p:nvPr/>
            </p:nvSpPr>
            <p:spPr bwMode="auto">
              <a:xfrm>
                <a:off x="2241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3" name="Oval 4101"/>
              <p:cNvSpPr>
                <a:spLocks noChangeArrowheads="1"/>
              </p:cNvSpPr>
              <p:nvPr/>
            </p:nvSpPr>
            <p:spPr bwMode="auto">
              <a:xfrm>
                <a:off x="224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4" name="Oval 4102"/>
              <p:cNvSpPr>
                <a:spLocks noChangeArrowheads="1"/>
              </p:cNvSpPr>
              <p:nvPr/>
            </p:nvSpPr>
            <p:spPr bwMode="auto">
              <a:xfrm>
                <a:off x="2245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5" name="Oval 4103"/>
              <p:cNvSpPr>
                <a:spLocks noChangeArrowheads="1"/>
              </p:cNvSpPr>
              <p:nvPr/>
            </p:nvSpPr>
            <p:spPr bwMode="auto">
              <a:xfrm>
                <a:off x="2245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6" name="Oval 4104"/>
              <p:cNvSpPr>
                <a:spLocks noChangeArrowheads="1"/>
              </p:cNvSpPr>
              <p:nvPr/>
            </p:nvSpPr>
            <p:spPr bwMode="auto">
              <a:xfrm>
                <a:off x="2245" y="310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7" name="Oval 4105"/>
              <p:cNvSpPr>
                <a:spLocks noChangeArrowheads="1"/>
              </p:cNvSpPr>
              <p:nvPr/>
            </p:nvSpPr>
            <p:spPr bwMode="auto">
              <a:xfrm>
                <a:off x="2245" y="25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8" name="Oval 4106"/>
              <p:cNvSpPr>
                <a:spLocks noChangeArrowheads="1"/>
              </p:cNvSpPr>
              <p:nvPr/>
            </p:nvSpPr>
            <p:spPr bwMode="auto">
              <a:xfrm>
                <a:off x="224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69" name="Oval 4107"/>
              <p:cNvSpPr>
                <a:spLocks noChangeArrowheads="1"/>
              </p:cNvSpPr>
              <p:nvPr/>
            </p:nvSpPr>
            <p:spPr bwMode="auto">
              <a:xfrm>
                <a:off x="2255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0" name="Oval 4108"/>
              <p:cNvSpPr>
                <a:spLocks noChangeArrowheads="1"/>
              </p:cNvSpPr>
              <p:nvPr/>
            </p:nvSpPr>
            <p:spPr bwMode="auto">
              <a:xfrm>
                <a:off x="2259" y="35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1" name="Oval 4109"/>
              <p:cNvSpPr>
                <a:spLocks noChangeArrowheads="1"/>
              </p:cNvSpPr>
              <p:nvPr/>
            </p:nvSpPr>
            <p:spPr bwMode="auto">
              <a:xfrm>
                <a:off x="2259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2" name="Oval 4110"/>
              <p:cNvSpPr>
                <a:spLocks noChangeArrowheads="1"/>
              </p:cNvSpPr>
              <p:nvPr/>
            </p:nvSpPr>
            <p:spPr bwMode="auto">
              <a:xfrm>
                <a:off x="226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3" name="Oval 4111"/>
              <p:cNvSpPr>
                <a:spLocks noChangeArrowheads="1"/>
              </p:cNvSpPr>
              <p:nvPr/>
            </p:nvSpPr>
            <p:spPr bwMode="auto">
              <a:xfrm>
                <a:off x="226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4" name="Oval 4112"/>
              <p:cNvSpPr>
                <a:spLocks noChangeArrowheads="1"/>
              </p:cNvSpPr>
              <p:nvPr/>
            </p:nvSpPr>
            <p:spPr bwMode="auto">
              <a:xfrm>
                <a:off x="2266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5" name="Oval 4113"/>
              <p:cNvSpPr>
                <a:spLocks noChangeArrowheads="1"/>
              </p:cNvSpPr>
              <p:nvPr/>
            </p:nvSpPr>
            <p:spPr bwMode="auto">
              <a:xfrm>
                <a:off x="2266" y="35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6" name="Oval 4114"/>
              <p:cNvSpPr>
                <a:spLocks noChangeArrowheads="1"/>
              </p:cNvSpPr>
              <p:nvPr/>
            </p:nvSpPr>
            <p:spPr bwMode="auto">
              <a:xfrm>
                <a:off x="2269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7" name="Oval 4115"/>
              <p:cNvSpPr>
                <a:spLocks noChangeArrowheads="1"/>
              </p:cNvSpPr>
              <p:nvPr/>
            </p:nvSpPr>
            <p:spPr bwMode="auto">
              <a:xfrm>
                <a:off x="2273" y="33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8" name="Oval 4116"/>
              <p:cNvSpPr>
                <a:spLocks noChangeArrowheads="1"/>
              </p:cNvSpPr>
              <p:nvPr/>
            </p:nvSpPr>
            <p:spPr bwMode="auto">
              <a:xfrm>
                <a:off x="2273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79" name="Oval 4117"/>
              <p:cNvSpPr>
                <a:spLocks noChangeArrowheads="1"/>
              </p:cNvSpPr>
              <p:nvPr/>
            </p:nvSpPr>
            <p:spPr bwMode="auto">
              <a:xfrm>
                <a:off x="2273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0" name="Oval 4118"/>
              <p:cNvSpPr>
                <a:spLocks noChangeArrowheads="1"/>
              </p:cNvSpPr>
              <p:nvPr/>
            </p:nvSpPr>
            <p:spPr bwMode="auto">
              <a:xfrm>
                <a:off x="2276" y="24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1" name="Oval 4119"/>
              <p:cNvSpPr>
                <a:spLocks noChangeArrowheads="1"/>
              </p:cNvSpPr>
              <p:nvPr/>
            </p:nvSpPr>
            <p:spPr bwMode="auto">
              <a:xfrm>
                <a:off x="2276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2" name="Oval 4120"/>
              <p:cNvSpPr>
                <a:spLocks noChangeArrowheads="1"/>
              </p:cNvSpPr>
              <p:nvPr/>
            </p:nvSpPr>
            <p:spPr bwMode="auto">
              <a:xfrm>
                <a:off x="227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3" name="Oval 4121"/>
              <p:cNvSpPr>
                <a:spLocks noChangeArrowheads="1"/>
              </p:cNvSpPr>
              <p:nvPr/>
            </p:nvSpPr>
            <p:spPr bwMode="auto">
              <a:xfrm>
                <a:off x="2280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4" name="Oval 4122"/>
              <p:cNvSpPr>
                <a:spLocks noChangeArrowheads="1"/>
              </p:cNvSpPr>
              <p:nvPr/>
            </p:nvSpPr>
            <p:spPr bwMode="auto">
              <a:xfrm>
                <a:off x="2283" y="23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5" name="Oval 4123"/>
              <p:cNvSpPr>
                <a:spLocks noChangeArrowheads="1"/>
              </p:cNvSpPr>
              <p:nvPr/>
            </p:nvSpPr>
            <p:spPr bwMode="auto">
              <a:xfrm>
                <a:off x="2287" y="342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6" name="Oval 4124"/>
              <p:cNvSpPr>
                <a:spLocks noChangeArrowheads="1"/>
              </p:cNvSpPr>
              <p:nvPr/>
            </p:nvSpPr>
            <p:spPr bwMode="auto">
              <a:xfrm>
                <a:off x="2287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7" name="Oval 4125"/>
              <p:cNvSpPr>
                <a:spLocks noChangeArrowheads="1"/>
              </p:cNvSpPr>
              <p:nvPr/>
            </p:nvSpPr>
            <p:spPr bwMode="auto">
              <a:xfrm>
                <a:off x="2290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8" name="Oval 4126"/>
              <p:cNvSpPr>
                <a:spLocks noChangeArrowheads="1"/>
              </p:cNvSpPr>
              <p:nvPr/>
            </p:nvSpPr>
            <p:spPr bwMode="auto">
              <a:xfrm>
                <a:off x="229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89" name="Oval 4127"/>
              <p:cNvSpPr>
                <a:spLocks noChangeArrowheads="1"/>
              </p:cNvSpPr>
              <p:nvPr/>
            </p:nvSpPr>
            <p:spPr bwMode="auto">
              <a:xfrm>
                <a:off x="2290" y="30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0" name="Oval 4128"/>
              <p:cNvSpPr>
                <a:spLocks noChangeArrowheads="1"/>
              </p:cNvSpPr>
              <p:nvPr/>
            </p:nvSpPr>
            <p:spPr bwMode="auto">
              <a:xfrm>
                <a:off x="2294" y="320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1" name="Oval 4129"/>
              <p:cNvSpPr>
                <a:spLocks noChangeArrowheads="1"/>
              </p:cNvSpPr>
              <p:nvPr/>
            </p:nvSpPr>
            <p:spPr bwMode="auto">
              <a:xfrm>
                <a:off x="2297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2" name="Oval 4130"/>
              <p:cNvSpPr>
                <a:spLocks noChangeArrowheads="1"/>
              </p:cNvSpPr>
              <p:nvPr/>
            </p:nvSpPr>
            <p:spPr bwMode="auto">
              <a:xfrm>
                <a:off x="2297" y="27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3" name="Oval 4131"/>
              <p:cNvSpPr>
                <a:spLocks noChangeArrowheads="1"/>
              </p:cNvSpPr>
              <p:nvPr/>
            </p:nvSpPr>
            <p:spPr bwMode="auto">
              <a:xfrm>
                <a:off x="2297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4" name="Oval 4132"/>
              <p:cNvSpPr>
                <a:spLocks noChangeArrowheads="1"/>
              </p:cNvSpPr>
              <p:nvPr/>
            </p:nvSpPr>
            <p:spPr bwMode="auto">
              <a:xfrm>
                <a:off x="2297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5" name="Oval 4133"/>
              <p:cNvSpPr>
                <a:spLocks noChangeArrowheads="1"/>
              </p:cNvSpPr>
              <p:nvPr/>
            </p:nvSpPr>
            <p:spPr bwMode="auto">
              <a:xfrm>
                <a:off x="2301" y="337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6" name="Oval 4134"/>
              <p:cNvSpPr>
                <a:spLocks noChangeArrowheads="1"/>
              </p:cNvSpPr>
              <p:nvPr/>
            </p:nvSpPr>
            <p:spPr bwMode="auto">
              <a:xfrm>
                <a:off x="2301" y="274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7" name="Oval 4135"/>
              <p:cNvSpPr>
                <a:spLocks noChangeArrowheads="1"/>
              </p:cNvSpPr>
              <p:nvPr/>
            </p:nvSpPr>
            <p:spPr bwMode="auto">
              <a:xfrm>
                <a:off x="2304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8" name="Oval 4136"/>
              <p:cNvSpPr>
                <a:spLocks noChangeArrowheads="1"/>
              </p:cNvSpPr>
              <p:nvPr/>
            </p:nvSpPr>
            <p:spPr bwMode="auto">
              <a:xfrm>
                <a:off x="2304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99" name="Oval 4137"/>
              <p:cNvSpPr>
                <a:spLocks noChangeArrowheads="1"/>
              </p:cNvSpPr>
              <p:nvPr/>
            </p:nvSpPr>
            <p:spPr bwMode="auto">
              <a:xfrm>
                <a:off x="2307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0" name="Oval 4138"/>
              <p:cNvSpPr>
                <a:spLocks noChangeArrowheads="1"/>
              </p:cNvSpPr>
              <p:nvPr/>
            </p:nvSpPr>
            <p:spPr bwMode="auto">
              <a:xfrm>
                <a:off x="2307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1" name="Oval 4139"/>
              <p:cNvSpPr>
                <a:spLocks noChangeArrowheads="1"/>
              </p:cNvSpPr>
              <p:nvPr/>
            </p:nvSpPr>
            <p:spPr bwMode="auto">
              <a:xfrm>
                <a:off x="2311" y="28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2" name="Oval 4140"/>
              <p:cNvSpPr>
                <a:spLocks noChangeArrowheads="1"/>
              </p:cNvSpPr>
              <p:nvPr/>
            </p:nvSpPr>
            <p:spPr bwMode="auto">
              <a:xfrm>
                <a:off x="2311" y="30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3" name="Oval 4141"/>
              <p:cNvSpPr>
                <a:spLocks noChangeArrowheads="1"/>
              </p:cNvSpPr>
              <p:nvPr/>
            </p:nvSpPr>
            <p:spPr bwMode="auto">
              <a:xfrm>
                <a:off x="2314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4" name="Oval 4142"/>
              <p:cNvSpPr>
                <a:spLocks noChangeArrowheads="1"/>
              </p:cNvSpPr>
              <p:nvPr/>
            </p:nvSpPr>
            <p:spPr bwMode="auto">
              <a:xfrm>
                <a:off x="2314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5" name="Oval 4143"/>
              <p:cNvSpPr>
                <a:spLocks noChangeArrowheads="1"/>
              </p:cNvSpPr>
              <p:nvPr/>
            </p:nvSpPr>
            <p:spPr bwMode="auto">
              <a:xfrm>
                <a:off x="2318" y="32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6" name="Oval 4144"/>
              <p:cNvSpPr>
                <a:spLocks noChangeArrowheads="1"/>
              </p:cNvSpPr>
              <p:nvPr/>
            </p:nvSpPr>
            <p:spPr bwMode="auto">
              <a:xfrm>
                <a:off x="2321" y="28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7" name="Oval 4145"/>
              <p:cNvSpPr>
                <a:spLocks noChangeArrowheads="1"/>
              </p:cNvSpPr>
              <p:nvPr/>
            </p:nvSpPr>
            <p:spPr bwMode="auto">
              <a:xfrm>
                <a:off x="2328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8" name="Oval 4146"/>
              <p:cNvSpPr>
                <a:spLocks noChangeArrowheads="1"/>
              </p:cNvSpPr>
              <p:nvPr/>
            </p:nvSpPr>
            <p:spPr bwMode="auto">
              <a:xfrm>
                <a:off x="233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09" name="Oval 4147"/>
              <p:cNvSpPr>
                <a:spLocks noChangeArrowheads="1"/>
              </p:cNvSpPr>
              <p:nvPr/>
            </p:nvSpPr>
            <p:spPr bwMode="auto">
              <a:xfrm>
                <a:off x="2332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0" name="Oval 4148"/>
              <p:cNvSpPr>
                <a:spLocks noChangeArrowheads="1"/>
              </p:cNvSpPr>
              <p:nvPr/>
            </p:nvSpPr>
            <p:spPr bwMode="auto">
              <a:xfrm>
                <a:off x="2332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1" name="Oval 4149"/>
              <p:cNvSpPr>
                <a:spLocks noChangeArrowheads="1"/>
              </p:cNvSpPr>
              <p:nvPr/>
            </p:nvSpPr>
            <p:spPr bwMode="auto">
              <a:xfrm>
                <a:off x="2332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2" name="Oval 4150"/>
              <p:cNvSpPr>
                <a:spLocks noChangeArrowheads="1"/>
              </p:cNvSpPr>
              <p:nvPr/>
            </p:nvSpPr>
            <p:spPr bwMode="auto">
              <a:xfrm>
                <a:off x="2335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3" name="Oval 4151"/>
              <p:cNvSpPr>
                <a:spLocks noChangeArrowheads="1"/>
              </p:cNvSpPr>
              <p:nvPr/>
            </p:nvSpPr>
            <p:spPr bwMode="auto">
              <a:xfrm>
                <a:off x="2339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4" name="Oval 4152"/>
              <p:cNvSpPr>
                <a:spLocks noChangeArrowheads="1"/>
              </p:cNvSpPr>
              <p:nvPr/>
            </p:nvSpPr>
            <p:spPr bwMode="auto">
              <a:xfrm>
                <a:off x="23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5" name="Oval 4153"/>
              <p:cNvSpPr>
                <a:spLocks noChangeArrowheads="1"/>
              </p:cNvSpPr>
              <p:nvPr/>
            </p:nvSpPr>
            <p:spPr bwMode="auto">
              <a:xfrm>
                <a:off x="2342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6" name="Oval 4154"/>
              <p:cNvSpPr>
                <a:spLocks noChangeArrowheads="1"/>
              </p:cNvSpPr>
              <p:nvPr/>
            </p:nvSpPr>
            <p:spPr bwMode="auto">
              <a:xfrm>
                <a:off x="234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7" name="Oval 4155"/>
              <p:cNvSpPr>
                <a:spLocks noChangeArrowheads="1"/>
              </p:cNvSpPr>
              <p:nvPr/>
            </p:nvSpPr>
            <p:spPr bwMode="auto">
              <a:xfrm>
                <a:off x="2346" y="31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8" name="Oval 4156"/>
              <p:cNvSpPr>
                <a:spLocks noChangeArrowheads="1"/>
              </p:cNvSpPr>
              <p:nvPr/>
            </p:nvSpPr>
            <p:spPr bwMode="auto">
              <a:xfrm>
                <a:off x="2353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19" name="Oval 4157"/>
              <p:cNvSpPr>
                <a:spLocks noChangeArrowheads="1"/>
              </p:cNvSpPr>
              <p:nvPr/>
            </p:nvSpPr>
            <p:spPr bwMode="auto">
              <a:xfrm>
                <a:off x="2356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0" name="Oval 4158"/>
              <p:cNvSpPr>
                <a:spLocks noChangeArrowheads="1"/>
              </p:cNvSpPr>
              <p:nvPr/>
            </p:nvSpPr>
            <p:spPr bwMode="auto">
              <a:xfrm>
                <a:off x="2356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1" name="Oval 4159"/>
              <p:cNvSpPr>
                <a:spLocks noChangeArrowheads="1"/>
              </p:cNvSpPr>
              <p:nvPr/>
            </p:nvSpPr>
            <p:spPr bwMode="auto">
              <a:xfrm>
                <a:off x="2360" y="31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2" name="Oval 4160"/>
              <p:cNvSpPr>
                <a:spLocks noChangeArrowheads="1"/>
              </p:cNvSpPr>
              <p:nvPr/>
            </p:nvSpPr>
            <p:spPr bwMode="auto">
              <a:xfrm>
                <a:off x="236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3" name="Oval 4161"/>
              <p:cNvSpPr>
                <a:spLocks noChangeArrowheads="1"/>
              </p:cNvSpPr>
              <p:nvPr/>
            </p:nvSpPr>
            <p:spPr bwMode="auto">
              <a:xfrm>
                <a:off x="2363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4" name="Oval 4162"/>
              <p:cNvSpPr>
                <a:spLocks noChangeArrowheads="1"/>
              </p:cNvSpPr>
              <p:nvPr/>
            </p:nvSpPr>
            <p:spPr bwMode="auto">
              <a:xfrm>
                <a:off x="2363" y="26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5" name="Oval 4163"/>
              <p:cNvSpPr>
                <a:spLocks noChangeArrowheads="1"/>
              </p:cNvSpPr>
              <p:nvPr/>
            </p:nvSpPr>
            <p:spPr bwMode="auto">
              <a:xfrm>
                <a:off x="2367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6" name="Oval 4164"/>
              <p:cNvSpPr>
                <a:spLocks noChangeArrowheads="1"/>
              </p:cNvSpPr>
              <p:nvPr/>
            </p:nvSpPr>
            <p:spPr bwMode="auto">
              <a:xfrm>
                <a:off x="2370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7" name="Oval 4165"/>
              <p:cNvSpPr>
                <a:spLocks noChangeArrowheads="1"/>
              </p:cNvSpPr>
              <p:nvPr/>
            </p:nvSpPr>
            <p:spPr bwMode="auto">
              <a:xfrm>
                <a:off x="2370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8" name="Oval 4166"/>
              <p:cNvSpPr>
                <a:spLocks noChangeArrowheads="1"/>
              </p:cNvSpPr>
              <p:nvPr/>
            </p:nvSpPr>
            <p:spPr bwMode="auto">
              <a:xfrm>
                <a:off x="237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29" name="Oval 4167"/>
              <p:cNvSpPr>
                <a:spLocks noChangeArrowheads="1"/>
              </p:cNvSpPr>
              <p:nvPr/>
            </p:nvSpPr>
            <p:spPr bwMode="auto">
              <a:xfrm>
                <a:off x="2377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0" name="Oval 4168"/>
              <p:cNvSpPr>
                <a:spLocks noChangeArrowheads="1"/>
              </p:cNvSpPr>
              <p:nvPr/>
            </p:nvSpPr>
            <p:spPr bwMode="auto">
              <a:xfrm>
                <a:off x="2384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1" name="Oval 4169"/>
              <p:cNvSpPr>
                <a:spLocks noChangeArrowheads="1"/>
              </p:cNvSpPr>
              <p:nvPr/>
            </p:nvSpPr>
            <p:spPr bwMode="auto">
              <a:xfrm>
                <a:off x="2384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2" name="Oval 4170"/>
              <p:cNvSpPr>
                <a:spLocks noChangeArrowheads="1"/>
              </p:cNvSpPr>
              <p:nvPr/>
            </p:nvSpPr>
            <p:spPr bwMode="auto">
              <a:xfrm>
                <a:off x="23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3" name="Oval 4171"/>
              <p:cNvSpPr>
                <a:spLocks noChangeArrowheads="1"/>
              </p:cNvSpPr>
              <p:nvPr/>
            </p:nvSpPr>
            <p:spPr bwMode="auto">
              <a:xfrm>
                <a:off x="2395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4" name="Oval 4172"/>
              <p:cNvSpPr>
                <a:spLocks noChangeArrowheads="1"/>
              </p:cNvSpPr>
              <p:nvPr/>
            </p:nvSpPr>
            <p:spPr bwMode="auto">
              <a:xfrm>
                <a:off x="2395" y="331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5" name="Oval 4173"/>
              <p:cNvSpPr>
                <a:spLocks noChangeArrowheads="1"/>
              </p:cNvSpPr>
              <p:nvPr/>
            </p:nvSpPr>
            <p:spPr bwMode="auto">
              <a:xfrm>
                <a:off x="2398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6" name="Oval 4174"/>
              <p:cNvSpPr>
                <a:spLocks noChangeArrowheads="1"/>
              </p:cNvSpPr>
              <p:nvPr/>
            </p:nvSpPr>
            <p:spPr bwMode="auto">
              <a:xfrm>
                <a:off x="2398" y="32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7" name="Oval 4175"/>
              <p:cNvSpPr>
                <a:spLocks noChangeArrowheads="1"/>
              </p:cNvSpPr>
              <p:nvPr/>
            </p:nvSpPr>
            <p:spPr bwMode="auto">
              <a:xfrm>
                <a:off x="2405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8" name="Oval 4176"/>
              <p:cNvSpPr>
                <a:spLocks noChangeArrowheads="1"/>
              </p:cNvSpPr>
              <p:nvPr/>
            </p:nvSpPr>
            <p:spPr bwMode="auto">
              <a:xfrm>
                <a:off x="2405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39" name="Oval 4177"/>
              <p:cNvSpPr>
                <a:spLocks noChangeArrowheads="1"/>
              </p:cNvSpPr>
              <p:nvPr/>
            </p:nvSpPr>
            <p:spPr bwMode="auto">
              <a:xfrm>
                <a:off x="2409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0" name="Oval 4178"/>
              <p:cNvSpPr>
                <a:spLocks noChangeArrowheads="1"/>
              </p:cNvSpPr>
              <p:nvPr/>
            </p:nvSpPr>
            <p:spPr bwMode="auto">
              <a:xfrm>
                <a:off x="2412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1" name="Oval 4179"/>
              <p:cNvSpPr>
                <a:spLocks noChangeArrowheads="1"/>
              </p:cNvSpPr>
              <p:nvPr/>
            </p:nvSpPr>
            <p:spPr bwMode="auto">
              <a:xfrm>
                <a:off x="2412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2" name="Oval 4180"/>
              <p:cNvSpPr>
                <a:spLocks noChangeArrowheads="1"/>
              </p:cNvSpPr>
              <p:nvPr/>
            </p:nvSpPr>
            <p:spPr bwMode="auto">
              <a:xfrm>
                <a:off x="241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3" name="Oval 4181"/>
              <p:cNvSpPr>
                <a:spLocks noChangeArrowheads="1"/>
              </p:cNvSpPr>
              <p:nvPr/>
            </p:nvSpPr>
            <p:spPr bwMode="auto">
              <a:xfrm>
                <a:off x="2419" y="302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4" name="Oval 4182"/>
              <p:cNvSpPr>
                <a:spLocks noChangeArrowheads="1"/>
              </p:cNvSpPr>
              <p:nvPr/>
            </p:nvSpPr>
            <p:spPr bwMode="auto">
              <a:xfrm>
                <a:off x="2419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5" name="Oval 4183"/>
              <p:cNvSpPr>
                <a:spLocks noChangeArrowheads="1"/>
              </p:cNvSpPr>
              <p:nvPr/>
            </p:nvSpPr>
            <p:spPr bwMode="auto">
              <a:xfrm>
                <a:off x="2423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6" name="Oval 4184"/>
              <p:cNvSpPr>
                <a:spLocks noChangeArrowheads="1"/>
              </p:cNvSpPr>
              <p:nvPr/>
            </p:nvSpPr>
            <p:spPr bwMode="auto">
              <a:xfrm>
                <a:off x="2423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7" name="Oval 4185"/>
              <p:cNvSpPr>
                <a:spLocks noChangeArrowheads="1"/>
              </p:cNvSpPr>
              <p:nvPr/>
            </p:nvSpPr>
            <p:spPr bwMode="auto">
              <a:xfrm>
                <a:off x="242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8" name="Oval 4186"/>
              <p:cNvSpPr>
                <a:spLocks noChangeArrowheads="1"/>
              </p:cNvSpPr>
              <p:nvPr/>
            </p:nvSpPr>
            <p:spPr bwMode="auto">
              <a:xfrm>
                <a:off x="2426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49" name="Oval 4187"/>
              <p:cNvSpPr>
                <a:spLocks noChangeArrowheads="1"/>
              </p:cNvSpPr>
              <p:nvPr/>
            </p:nvSpPr>
            <p:spPr bwMode="auto">
              <a:xfrm>
                <a:off x="2430" y="29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0" name="Oval 4188"/>
              <p:cNvSpPr>
                <a:spLocks noChangeArrowheads="1"/>
              </p:cNvSpPr>
              <p:nvPr/>
            </p:nvSpPr>
            <p:spPr bwMode="auto">
              <a:xfrm>
                <a:off x="2433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1" name="Oval 4189"/>
              <p:cNvSpPr>
                <a:spLocks noChangeArrowheads="1"/>
              </p:cNvSpPr>
              <p:nvPr/>
            </p:nvSpPr>
            <p:spPr bwMode="auto">
              <a:xfrm>
                <a:off x="2433" y="31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2" name="Oval 4190"/>
              <p:cNvSpPr>
                <a:spLocks noChangeArrowheads="1"/>
              </p:cNvSpPr>
              <p:nvPr/>
            </p:nvSpPr>
            <p:spPr bwMode="auto">
              <a:xfrm>
                <a:off x="2440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3" name="Oval 4191"/>
              <p:cNvSpPr>
                <a:spLocks noChangeArrowheads="1"/>
              </p:cNvSpPr>
              <p:nvPr/>
            </p:nvSpPr>
            <p:spPr bwMode="auto">
              <a:xfrm>
                <a:off x="2440" y="35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4" name="Oval 4192"/>
              <p:cNvSpPr>
                <a:spLocks noChangeArrowheads="1"/>
              </p:cNvSpPr>
              <p:nvPr/>
            </p:nvSpPr>
            <p:spPr bwMode="auto">
              <a:xfrm>
                <a:off x="2447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5" name="Oval 4193"/>
              <p:cNvSpPr>
                <a:spLocks noChangeArrowheads="1"/>
              </p:cNvSpPr>
              <p:nvPr/>
            </p:nvSpPr>
            <p:spPr bwMode="auto">
              <a:xfrm>
                <a:off x="2447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6" name="Oval 4194"/>
              <p:cNvSpPr>
                <a:spLocks noChangeArrowheads="1"/>
              </p:cNvSpPr>
              <p:nvPr/>
            </p:nvSpPr>
            <p:spPr bwMode="auto">
              <a:xfrm>
                <a:off x="2454" y="31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7" name="Oval 4195"/>
              <p:cNvSpPr>
                <a:spLocks noChangeArrowheads="1"/>
              </p:cNvSpPr>
              <p:nvPr/>
            </p:nvSpPr>
            <p:spPr bwMode="auto">
              <a:xfrm>
                <a:off x="2458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8" name="Oval 4196"/>
              <p:cNvSpPr>
                <a:spLocks noChangeArrowheads="1"/>
              </p:cNvSpPr>
              <p:nvPr/>
            </p:nvSpPr>
            <p:spPr bwMode="auto">
              <a:xfrm>
                <a:off x="245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59" name="Oval 4197"/>
              <p:cNvSpPr>
                <a:spLocks noChangeArrowheads="1"/>
              </p:cNvSpPr>
              <p:nvPr/>
            </p:nvSpPr>
            <p:spPr bwMode="auto">
              <a:xfrm>
                <a:off x="2458" y="308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0" name="Oval 4198"/>
              <p:cNvSpPr>
                <a:spLocks noChangeArrowheads="1"/>
              </p:cNvSpPr>
              <p:nvPr/>
            </p:nvSpPr>
            <p:spPr bwMode="auto">
              <a:xfrm>
                <a:off x="2461" y="328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1" name="Oval 4199"/>
              <p:cNvSpPr>
                <a:spLocks noChangeArrowheads="1"/>
              </p:cNvSpPr>
              <p:nvPr/>
            </p:nvSpPr>
            <p:spPr bwMode="auto">
              <a:xfrm>
                <a:off x="2461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2" name="Oval 4200"/>
              <p:cNvSpPr>
                <a:spLocks noChangeArrowheads="1"/>
              </p:cNvSpPr>
              <p:nvPr/>
            </p:nvSpPr>
            <p:spPr bwMode="auto">
              <a:xfrm>
                <a:off x="2465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3" name="Oval 4201"/>
              <p:cNvSpPr>
                <a:spLocks noChangeArrowheads="1"/>
              </p:cNvSpPr>
              <p:nvPr/>
            </p:nvSpPr>
            <p:spPr bwMode="auto">
              <a:xfrm>
                <a:off x="2465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4" name="Oval 4202"/>
              <p:cNvSpPr>
                <a:spLocks noChangeArrowheads="1"/>
              </p:cNvSpPr>
              <p:nvPr/>
            </p:nvSpPr>
            <p:spPr bwMode="auto">
              <a:xfrm>
                <a:off x="2472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5" name="Oval 4203"/>
              <p:cNvSpPr>
                <a:spLocks noChangeArrowheads="1"/>
              </p:cNvSpPr>
              <p:nvPr/>
            </p:nvSpPr>
            <p:spPr bwMode="auto">
              <a:xfrm>
                <a:off x="2475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6" name="Oval 4204"/>
              <p:cNvSpPr>
                <a:spLocks noChangeArrowheads="1"/>
              </p:cNvSpPr>
              <p:nvPr/>
            </p:nvSpPr>
            <p:spPr bwMode="auto">
              <a:xfrm>
                <a:off x="2479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7" name="Oval 4205"/>
              <p:cNvSpPr>
                <a:spLocks noChangeArrowheads="1"/>
              </p:cNvSpPr>
              <p:nvPr/>
            </p:nvSpPr>
            <p:spPr bwMode="auto">
              <a:xfrm>
                <a:off x="2482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8" name="Oval 4206"/>
              <p:cNvSpPr>
                <a:spLocks noChangeArrowheads="1"/>
              </p:cNvSpPr>
              <p:nvPr/>
            </p:nvSpPr>
            <p:spPr bwMode="auto">
              <a:xfrm>
                <a:off x="2482" y="29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69" name="Oval 4207"/>
              <p:cNvSpPr>
                <a:spLocks noChangeArrowheads="1"/>
              </p:cNvSpPr>
              <p:nvPr/>
            </p:nvSpPr>
            <p:spPr bwMode="auto">
              <a:xfrm>
                <a:off x="2489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0" name="Oval 4208"/>
              <p:cNvSpPr>
                <a:spLocks noChangeArrowheads="1"/>
              </p:cNvSpPr>
              <p:nvPr/>
            </p:nvSpPr>
            <p:spPr bwMode="auto">
              <a:xfrm>
                <a:off x="2493" y="3319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1" name="Oval 4209"/>
              <p:cNvSpPr>
                <a:spLocks noChangeArrowheads="1"/>
              </p:cNvSpPr>
              <p:nvPr/>
            </p:nvSpPr>
            <p:spPr bwMode="auto">
              <a:xfrm>
                <a:off x="2493" y="327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2" name="Oval 4210"/>
              <p:cNvSpPr>
                <a:spLocks noChangeArrowheads="1"/>
              </p:cNvSpPr>
              <p:nvPr/>
            </p:nvSpPr>
            <p:spPr bwMode="auto">
              <a:xfrm>
                <a:off x="2493" y="319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3" name="Oval 4211"/>
              <p:cNvSpPr>
                <a:spLocks noChangeArrowheads="1"/>
              </p:cNvSpPr>
              <p:nvPr/>
            </p:nvSpPr>
            <p:spPr bwMode="auto">
              <a:xfrm>
                <a:off x="2503" y="35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4" name="Oval 4212"/>
              <p:cNvSpPr>
                <a:spLocks noChangeArrowheads="1"/>
              </p:cNvSpPr>
              <p:nvPr/>
            </p:nvSpPr>
            <p:spPr bwMode="auto">
              <a:xfrm>
                <a:off x="2503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5" name="Oval 4213"/>
              <p:cNvSpPr>
                <a:spLocks noChangeArrowheads="1"/>
              </p:cNvSpPr>
              <p:nvPr/>
            </p:nvSpPr>
            <p:spPr bwMode="auto">
              <a:xfrm>
                <a:off x="2517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6" name="Oval 4214"/>
              <p:cNvSpPr>
                <a:spLocks noChangeArrowheads="1"/>
              </p:cNvSpPr>
              <p:nvPr/>
            </p:nvSpPr>
            <p:spPr bwMode="auto">
              <a:xfrm>
                <a:off x="2520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7" name="Oval 4215"/>
              <p:cNvSpPr>
                <a:spLocks noChangeArrowheads="1"/>
              </p:cNvSpPr>
              <p:nvPr/>
            </p:nvSpPr>
            <p:spPr bwMode="auto">
              <a:xfrm>
                <a:off x="2527" y="25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8" name="Oval 4216"/>
              <p:cNvSpPr>
                <a:spLocks noChangeArrowheads="1"/>
              </p:cNvSpPr>
              <p:nvPr/>
            </p:nvSpPr>
            <p:spPr bwMode="auto">
              <a:xfrm>
                <a:off x="2531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79" name="Oval 4217"/>
              <p:cNvSpPr>
                <a:spLocks noChangeArrowheads="1"/>
              </p:cNvSpPr>
              <p:nvPr/>
            </p:nvSpPr>
            <p:spPr bwMode="auto">
              <a:xfrm>
                <a:off x="2538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0" name="Oval 4218"/>
              <p:cNvSpPr>
                <a:spLocks noChangeArrowheads="1"/>
              </p:cNvSpPr>
              <p:nvPr/>
            </p:nvSpPr>
            <p:spPr bwMode="auto">
              <a:xfrm>
                <a:off x="2538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1" name="Oval 4219"/>
              <p:cNvSpPr>
                <a:spLocks noChangeArrowheads="1"/>
              </p:cNvSpPr>
              <p:nvPr/>
            </p:nvSpPr>
            <p:spPr bwMode="auto">
              <a:xfrm>
                <a:off x="2541" y="31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2" name="Oval 4220"/>
              <p:cNvSpPr>
                <a:spLocks noChangeArrowheads="1"/>
              </p:cNvSpPr>
              <p:nvPr/>
            </p:nvSpPr>
            <p:spPr bwMode="auto">
              <a:xfrm>
                <a:off x="2541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3" name="Oval 4221"/>
              <p:cNvSpPr>
                <a:spLocks noChangeArrowheads="1"/>
              </p:cNvSpPr>
              <p:nvPr/>
            </p:nvSpPr>
            <p:spPr bwMode="auto">
              <a:xfrm>
                <a:off x="254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4" name="Oval 4222"/>
              <p:cNvSpPr>
                <a:spLocks noChangeArrowheads="1"/>
              </p:cNvSpPr>
              <p:nvPr/>
            </p:nvSpPr>
            <p:spPr bwMode="auto">
              <a:xfrm>
                <a:off x="2545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5" name="Oval 4223"/>
              <p:cNvSpPr>
                <a:spLocks noChangeArrowheads="1"/>
              </p:cNvSpPr>
              <p:nvPr/>
            </p:nvSpPr>
            <p:spPr bwMode="auto">
              <a:xfrm>
                <a:off x="254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6" name="Oval 4224"/>
              <p:cNvSpPr>
                <a:spLocks noChangeArrowheads="1"/>
              </p:cNvSpPr>
              <p:nvPr/>
            </p:nvSpPr>
            <p:spPr bwMode="auto">
              <a:xfrm>
                <a:off x="2552" y="33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7" name="Oval 4225"/>
              <p:cNvSpPr>
                <a:spLocks noChangeArrowheads="1"/>
              </p:cNvSpPr>
              <p:nvPr/>
            </p:nvSpPr>
            <p:spPr bwMode="auto">
              <a:xfrm>
                <a:off x="2552" y="333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8" name="Oval 4226"/>
              <p:cNvSpPr>
                <a:spLocks noChangeArrowheads="1"/>
              </p:cNvSpPr>
              <p:nvPr/>
            </p:nvSpPr>
            <p:spPr bwMode="auto">
              <a:xfrm>
                <a:off x="2555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89" name="Oval 4227"/>
              <p:cNvSpPr>
                <a:spLocks noChangeArrowheads="1"/>
              </p:cNvSpPr>
              <p:nvPr/>
            </p:nvSpPr>
            <p:spPr bwMode="auto">
              <a:xfrm>
                <a:off x="2555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0" name="Oval 4228"/>
              <p:cNvSpPr>
                <a:spLocks noChangeArrowheads="1"/>
              </p:cNvSpPr>
              <p:nvPr/>
            </p:nvSpPr>
            <p:spPr bwMode="auto">
              <a:xfrm>
                <a:off x="2562" y="28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1" name="Oval 4229"/>
              <p:cNvSpPr>
                <a:spLocks noChangeArrowheads="1"/>
              </p:cNvSpPr>
              <p:nvPr/>
            </p:nvSpPr>
            <p:spPr bwMode="auto">
              <a:xfrm>
                <a:off x="2562" y="26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2" name="Oval 4230"/>
              <p:cNvSpPr>
                <a:spLocks noChangeArrowheads="1"/>
              </p:cNvSpPr>
              <p:nvPr/>
            </p:nvSpPr>
            <p:spPr bwMode="auto">
              <a:xfrm>
                <a:off x="2566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3" name="Oval 4231"/>
              <p:cNvSpPr>
                <a:spLocks noChangeArrowheads="1"/>
              </p:cNvSpPr>
              <p:nvPr/>
            </p:nvSpPr>
            <p:spPr bwMode="auto">
              <a:xfrm>
                <a:off x="2566" y="33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4" name="Oval 4232"/>
              <p:cNvSpPr>
                <a:spLocks noChangeArrowheads="1"/>
              </p:cNvSpPr>
              <p:nvPr/>
            </p:nvSpPr>
            <p:spPr bwMode="auto">
              <a:xfrm>
                <a:off x="2569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5" name="Oval 4233"/>
              <p:cNvSpPr>
                <a:spLocks noChangeArrowheads="1"/>
              </p:cNvSpPr>
              <p:nvPr/>
            </p:nvSpPr>
            <p:spPr bwMode="auto">
              <a:xfrm>
                <a:off x="2576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6" name="Oval 4234"/>
              <p:cNvSpPr>
                <a:spLocks noChangeArrowheads="1"/>
              </p:cNvSpPr>
              <p:nvPr/>
            </p:nvSpPr>
            <p:spPr bwMode="auto">
              <a:xfrm>
                <a:off x="258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7" name="Oval 4235"/>
              <p:cNvSpPr>
                <a:spLocks noChangeArrowheads="1"/>
              </p:cNvSpPr>
              <p:nvPr/>
            </p:nvSpPr>
            <p:spPr bwMode="auto">
              <a:xfrm>
                <a:off x="2587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8" name="Oval 4236"/>
              <p:cNvSpPr>
                <a:spLocks noChangeArrowheads="1"/>
              </p:cNvSpPr>
              <p:nvPr/>
            </p:nvSpPr>
            <p:spPr bwMode="auto">
              <a:xfrm>
                <a:off x="2587" y="336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199" name="Oval 4237"/>
              <p:cNvSpPr>
                <a:spLocks noChangeArrowheads="1"/>
              </p:cNvSpPr>
              <p:nvPr/>
            </p:nvSpPr>
            <p:spPr bwMode="auto">
              <a:xfrm>
                <a:off x="2590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0" name="Oval 4238"/>
              <p:cNvSpPr>
                <a:spLocks noChangeArrowheads="1"/>
              </p:cNvSpPr>
              <p:nvPr/>
            </p:nvSpPr>
            <p:spPr bwMode="auto">
              <a:xfrm>
                <a:off x="2597" y="320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1" name="Oval 4239"/>
              <p:cNvSpPr>
                <a:spLocks noChangeArrowheads="1"/>
              </p:cNvSpPr>
              <p:nvPr/>
            </p:nvSpPr>
            <p:spPr bwMode="auto">
              <a:xfrm>
                <a:off x="2597" y="3201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2" name="Oval 4240"/>
              <p:cNvSpPr>
                <a:spLocks noChangeArrowheads="1"/>
              </p:cNvSpPr>
              <p:nvPr/>
            </p:nvSpPr>
            <p:spPr bwMode="auto">
              <a:xfrm>
                <a:off x="2604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3" name="Oval 4241"/>
              <p:cNvSpPr>
                <a:spLocks noChangeArrowheads="1"/>
              </p:cNvSpPr>
              <p:nvPr/>
            </p:nvSpPr>
            <p:spPr bwMode="auto">
              <a:xfrm>
                <a:off x="2604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4" name="Oval 4242"/>
              <p:cNvSpPr>
                <a:spLocks noChangeArrowheads="1"/>
              </p:cNvSpPr>
              <p:nvPr/>
            </p:nvSpPr>
            <p:spPr bwMode="auto">
              <a:xfrm>
                <a:off x="2604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5" name="Oval 4243"/>
              <p:cNvSpPr>
                <a:spLocks noChangeArrowheads="1"/>
              </p:cNvSpPr>
              <p:nvPr/>
            </p:nvSpPr>
            <p:spPr bwMode="auto">
              <a:xfrm>
                <a:off x="2608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6" name="Oval 4244"/>
              <p:cNvSpPr>
                <a:spLocks noChangeArrowheads="1"/>
              </p:cNvSpPr>
              <p:nvPr/>
            </p:nvSpPr>
            <p:spPr bwMode="auto">
              <a:xfrm>
                <a:off x="2611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7" name="Oval 4245"/>
              <p:cNvSpPr>
                <a:spLocks noChangeArrowheads="1"/>
              </p:cNvSpPr>
              <p:nvPr/>
            </p:nvSpPr>
            <p:spPr bwMode="auto">
              <a:xfrm>
                <a:off x="2611" y="29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8" name="Oval 4246"/>
              <p:cNvSpPr>
                <a:spLocks noChangeArrowheads="1"/>
              </p:cNvSpPr>
              <p:nvPr/>
            </p:nvSpPr>
            <p:spPr bwMode="auto">
              <a:xfrm>
                <a:off x="2615" y="337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09" name="Oval 4247"/>
              <p:cNvSpPr>
                <a:spLocks noChangeArrowheads="1"/>
              </p:cNvSpPr>
              <p:nvPr/>
            </p:nvSpPr>
            <p:spPr bwMode="auto">
              <a:xfrm>
                <a:off x="261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0" name="Oval 4248"/>
              <p:cNvSpPr>
                <a:spLocks noChangeArrowheads="1"/>
              </p:cNvSpPr>
              <p:nvPr/>
            </p:nvSpPr>
            <p:spPr bwMode="auto">
              <a:xfrm>
                <a:off x="2615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1" name="Oval 4249"/>
              <p:cNvSpPr>
                <a:spLocks noChangeArrowheads="1"/>
              </p:cNvSpPr>
              <p:nvPr/>
            </p:nvSpPr>
            <p:spPr bwMode="auto">
              <a:xfrm>
                <a:off x="2618" y="303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2" name="Oval 4250"/>
              <p:cNvSpPr>
                <a:spLocks noChangeArrowheads="1"/>
              </p:cNvSpPr>
              <p:nvPr/>
            </p:nvSpPr>
            <p:spPr bwMode="auto">
              <a:xfrm>
                <a:off x="2622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3" name="Oval 4251"/>
              <p:cNvSpPr>
                <a:spLocks noChangeArrowheads="1"/>
              </p:cNvSpPr>
              <p:nvPr/>
            </p:nvSpPr>
            <p:spPr bwMode="auto">
              <a:xfrm>
                <a:off x="2625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4" name="Oval 4252"/>
              <p:cNvSpPr>
                <a:spLocks noChangeArrowheads="1"/>
              </p:cNvSpPr>
              <p:nvPr/>
            </p:nvSpPr>
            <p:spPr bwMode="auto">
              <a:xfrm>
                <a:off x="2625" y="323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5" name="Oval 4253"/>
              <p:cNvSpPr>
                <a:spLocks noChangeArrowheads="1"/>
              </p:cNvSpPr>
              <p:nvPr/>
            </p:nvSpPr>
            <p:spPr bwMode="auto">
              <a:xfrm>
                <a:off x="2625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6" name="Oval 4254"/>
              <p:cNvSpPr>
                <a:spLocks noChangeArrowheads="1"/>
              </p:cNvSpPr>
              <p:nvPr/>
            </p:nvSpPr>
            <p:spPr bwMode="auto">
              <a:xfrm>
                <a:off x="2636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7" name="Oval 4255"/>
              <p:cNvSpPr>
                <a:spLocks noChangeArrowheads="1"/>
              </p:cNvSpPr>
              <p:nvPr/>
            </p:nvSpPr>
            <p:spPr bwMode="auto">
              <a:xfrm>
                <a:off x="2639" y="30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8" name="Oval 4256"/>
              <p:cNvSpPr>
                <a:spLocks noChangeArrowheads="1"/>
              </p:cNvSpPr>
              <p:nvPr/>
            </p:nvSpPr>
            <p:spPr bwMode="auto">
              <a:xfrm>
                <a:off x="2639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19" name="Oval 4257"/>
              <p:cNvSpPr>
                <a:spLocks noChangeArrowheads="1"/>
              </p:cNvSpPr>
              <p:nvPr/>
            </p:nvSpPr>
            <p:spPr bwMode="auto">
              <a:xfrm>
                <a:off x="2643" y="32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0" name="Oval 4258"/>
              <p:cNvSpPr>
                <a:spLocks noChangeArrowheads="1"/>
              </p:cNvSpPr>
              <p:nvPr/>
            </p:nvSpPr>
            <p:spPr bwMode="auto">
              <a:xfrm>
                <a:off x="2643" y="32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1" name="Oval 4259"/>
              <p:cNvSpPr>
                <a:spLocks noChangeArrowheads="1"/>
              </p:cNvSpPr>
              <p:nvPr/>
            </p:nvSpPr>
            <p:spPr bwMode="auto">
              <a:xfrm>
                <a:off x="2646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2" name="Oval 4260"/>
              <p:cNvSpPr>
                <a:spLocks noChangeArrowheads="1"/>
              </p:cNvSpPr>
              <p:nvPr/>
            </p:nvSpPr>
            <p:spPr bwMode="auto">
              <a:xfrm>
                <a:off x="2646" y="309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3" name="Oval 4261"/>
              <p:cNvSpPr>
                <a:spLocks noChangeArrowheads="1"/>
              </p:cNvSpPr>
              <p:nvPr/>
            </p:nvSpPr>
            <p:spPr bwMode="auto">
              <a:xfrm>
                <a:off x="2650" y="322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4" name="Oval 4262"/>
              <p:cNvSpPr>
                <a:spLocks noChangeArrowheads="1"/>
              </p:cNvSpPr>
              <p:nvPr/>
            </p:nvSpPr>
            <p:spPr bwMode="auto">
              <a:xfrm>
                <a:off x="2650" y="30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5" name="Oval 4263"/>
              <p:cNvSpPr>
                <a:spLocks noChangeArrowheads="1"/>
              </p:cNvSpPr>
              <p:nvPr/>
            </p:nvSpPr>
            <p:spPr bwMode="auto">
              <a:xfrm>
                <a:off x="2650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6" name="Oval 4264"/>
              <p:cNvSpPr>
                <a:spLocks noChangeArrowheads="1"/>
              </p:cNvSpPr>
              <p:nvPr/>
            </p:nvSpPr>
            <p:spPr bwMode="auto">
              <a:xfrm>
                <a:off x="2650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7" name="Oval 4265"/>
              <p:cNvSpPr>
                <a:spLocks noChangeArrowheads="1"/>
              </p:cNvSpPr>
              <p:nvPr/>
            </p:nvSpPr>
            <p:spPr bwMode="auto">
              <a:xfrm>
                <a:off x="2653" y="32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8" name="Oval 4266"/>
              <p:cNvSpPr>
                <a:spLocks noChangeArrowheads="1"/>
              </p:cNvSpPr>
              <p:nvPr/>
            </p:nvSpPr>
            <p:spPr bwMode="auto">
              <a:xfrm>
                <a:off x="2653" y="29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29" name="Oval 4267"/>
              <p:cNvSpPr>
                <a:spLocks noChangeArrowheads="1"/>
              </p:cNvSpPr>
              <p:nvPr/>
            </p:nvSpPr>
            <p:spPr bwMode="auto">
              <a:xfrm>
                <a:off x="2657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0" name="Oval 4268"/>
              <p:cNvSpPr>
                <a:spLocks noChangeArrowheads="1"/>
              </p:cNvSpPr>
              <p:nvPr/>
            </p:nvSpPr>
            <p:spPr bwMode="auto">
              <a:xfrm>
                <a:off x="2660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1" name="Oval 4269"/>
              <p:cNvSpPr>
                <a:spLocks noChangeArrowheads="1"/>
              </p:cNvSpPr>
              <p:nvPr/>
            </p:nvSpPr>
            <p:spPr bwMode="auto">
              <a:xfrm>
                <a:off x="266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2" name="Oval 4270"/>
              <p:cNvSpPr>
                <a:spLocks noChangeArrowheads="1"/>
              </p:cNvSpPr>
              <p:nvPr/>
            </p:nvSpPr>
            <p:spPr bwMode="auto">
              <a:xfrm>
                <a:off x="2667" y="33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3" name="Oval 4271"/>
              <p:cNvSpPr>
                <a:spLocks noChangeArrowheads="1"/>
              </p:cNvSpPr>
              <p:nvPr/>
            </p:nvSpPr>
            <p:spPr bwMode="auto">
              <a:xfrm>
                <a:off x="2671" y="327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4" name="Oval 4272"/>
              <p:cNvSpPr>
                <a:spLocks noChangeArrowheads="1"/>
              </p:cNvSpPr>
              <p:nvPr/>
            </p:nvSpPr>
            <p:spPr bwMode="auto">
              <a:xfrm>
                <a:off x="267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5" name="Oval 4273"/>
              <p:cNvSpPr>
                <a:spLocks noChangeArrowheads="1"/>
              </p:cNvSpPr>
              <p:nvPr/>
            </p:nvSpPr>
            <p:spPr bwMode="auto">
              <a:xfrm>
                <a:off x="2688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236" name="Oval 4274"/>
              <p:cNvSpPr>
                <a:spLocks noChangeArrowheads="1"/>
              </p:cNvSpPr>
              <p:nvPr/>
            </p:nvSpPr>
            <p:spPr bwMode="auto">
              <a:xfrm>
                <a:off x="2688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grpSp>
          <p:nvGrpSpPr>
            <p:cNvPr id="8819" name="Group 4476"/>
            <p:cNvGrpSpPr>
              <a:grpSpLocks/>
            </p:cNvGrpSpPr>
            <p:nvPr/>
          </p:nvGrpSpPr>
          <p:grpSpPr bwMode="auto">
            <a:xfrm>
              <a:off x="2688" y="2143"/>
              <a:ext cx="1704" cy="1438"/>
              <a:chOff x="2688" y="2143"/>
              <a:chExt cx="1704" cy="1438"/>
            </a:xfrm>
          </p:grpSpPr>
          <p:sp>
            <p:nvSpPr>
              <p:cNvPr id="8837" name="Oval 4276"/>
              <p:cNvSpPr>
                <a:spLocks noChangeArrowheads="1"/>
              </p:cNvSpPr>
              <p:nvPr/>
            </p:nvSpPr>
            <p:spPr bwMode="auto">
              <a:xfrm>
                <a:off x="268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38" name="Oval 4277"/>
              <p:cNvSpPr>
                <a:spLocks noChangeArrowheads="1"/>
              </p:cNvSpPr>
              <p:nvPr/>
            </p:nvSpPr>
            <p:spPr bwMode="auto">
              <a:xfrm>
                <a:off x="2695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39" name="Oval 4278"/>
              <p:cNvSpPr>
                <a:spLocks noChangeArrowheads="1"/>
              </p:cNvSpPr>
              <p:nvPr/>
            </p:nvSpPr>
            <p:spPr bwMode="auto">
              <a:xfrm>
                <a:off x="2695" y="316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0" name="Oval 4279"/>
              <p:cNvSpPr>
                <a:spLocks noChangeArrowheads="1"/>
              </p:cNvSpPr>
              <p:nvPr/>
            </p:nvSpPr>
            <p:spPr bwMode="auto">
              <a:xfrm>
                <a:off x="270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1" name="Oval 4280"/>
              <p:cNvSpPr>
                <a:spLocks noChangeArrowheads="1"/>
              </p:cNvSpPr>
              <p:nvPr/>
            </p:nvSpPr>
            <p:spPr bwMode="auto">
              <a:xfrm>
                <a:off x="2702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2" name="Oval 4281"/>
              <p:cNvSpPr>
                <a:spLocks noChangeArrowheads="1"/>
              </p:cNvSpPr>
              <p:nvPr/>
            </p:nvSpPr>
            <p:spPr bwMode="auto">
              <a:xfrm>
                <a:off x="2705" y="293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3" name="Oval 4282"/>
              <p:cNvSpPr>
                <a:spLocks noChangeArrowheads="1"/>
              </p:cNvSpPr>
              <p:nvPr/>
            </p:nvSpPr>
            <p:spPr bwMode="auto">
              <a:xfrm>
                <a:off x="2709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4" name="Oval 4283"/>
              <p:cNvSpPr>
                <a:spLocks noChangeArrowheads="1"/>
              </p:cNvSpPr>
              <p:nvPr/>
            </p:nvSpPr>
            <p:spPr bwMode="auto">
              <a:xfrm>
                <a:off x="271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5" name="Oval 4284"/>
              <p:cNvSpPr>
                <a:spLocks noChangeArrowheads="1"/>
              </p:cNvSpPr>
              <p:nvPr/>
            </p:nvSpPr>
            <p:spPr bwMode="auto">
              <a:xfrm>
                <a:off x="272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6" name="Oval 4285"/>
              <p:cNvSpPr>
                <a:spLocks noChangeArrowheads="1"/>
              </p:cNvSpPr>
              <p:nvPr/>
            </p:nvSpPr>
            <p:spPr bwMode="auto">
              <a:xfrm>
                <a:off x="2723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7" name="Oval 4286"/>
              <p:cNvSpPr>
                <a:spLocks noChangeArrowheads="1"/>
              </p:cNvSpPr>
              <p:nvPr/>
            </p:nvSpPr>
            <p:spPr bwMode="auto">
              <a:xfrm>
                <a:off x="2733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8" name="Oval 4287"/>
              <p:cNvSpPr>
                <a:spLocks noChangeArrowheads="1"/>
              </p:cNvSpPr>
              <p:nvPr/>
            </p:nvSpPr>
            <p:spPr bwMode="auto">
              <a:xfrm>
                <a:off x="2733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49" name="Oval 4288"/>
              <p:cNvSpPr>
                <a:spLocks noChangeArrowheads="1"/>
              </p:cNvSpPr>
              <p:nvPr/>
            </p:nvSpPr>
            <p:spPr bwMode="auto">
              <a:xfrm>
                <a:off x="2733" y="354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0" name="Oval 4289"/>
              <p:cNvSpPr>
                <a:spLocks noChangeArrowheads="1"/>
              </p:cNvSpPr>
              <p:nvPr/>
            </p:nvSpPr>
            <p:spPr bwMode="auto">
              <a:xfrm>
                <a:off x="2747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1" name="Oval 4290"/>
              <p:cNvSpPr>
                <a:spLocks noChangeArrowheads="1"/>
              </p:cNvSpPr>
              <p:nvPr/>
            </p:nvSpPr>
            <p:spPr bwMode="auto">
              <a:xfrm>
                <a:off x="274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2" name="Oval 4291"/>
              <p:cNvSpPr>
                <a:spLocks noChangeArrowheads="1"/>
              </p:cNvSpPr>
              <p:nvPr/>
            </p:nvSpPr>
            <p:spPr bwMode="auto">
              <a:xfrm>
                <a:off x="2751" y="31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3" name="Oval 4292"/>
              <p:cNvSpPr>
                <a:spLocks noChangeArrowheads="1"/>
              </p:cNvSpPr>
              <p:nvPr/>
            </p:nvSpPr>
            <p:spPr bwMode="auto">
              <a:xfrm>
                <a:off x="2751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4" name="Oval 4293"/>
              <p:cNvSpPr>
                <a:spLocks noChangeArrowheads="1"/>
              </p:cNvSpPr>
              <p:nvPr/>
            </p:nvSpPr>
            <p:spPr bwMode="auto">
              <a:xfrm>
                <a:off x="275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5" name="Oval 4294"/>
              <p:cNvSpPr>
                <a:spLocks noChangeArrowheads="1"/>
              </p:cNvSpPr>
              <p:nvPr/>
            </p:nvSpPr>
            <p:spPr bwMode="auto">
              <a:xfrm>
                <a:off x="2754" y="325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6" name="Oval 4295"/>
              <p:cNvSpPr>
                <a:spLocks noChangeArrowheads="1"/>
              </p:cNvSpPr>
              <p:nvPr/>
            </p:nvSpPr>
            <p:spPr bwMode="auto">
              <a:xfrm>
                <a:off x="2768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7" name="Oval 4296"/>
              <p:cNvSpPr>
                <a:spLocks noChangeArrowheads="1"/>
              </p:cNvSpPr>
              <p:nvPr/>
            </p:nvSpPr>
            <p:spPr bwMode="auto">
              <a:xfrm>
                <a:off x="2779" y="29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8" name="Oval 4297"/>
              <p:cNvSpPr>
                <a:spLocks noChangeArrowheads="1"/>
              </p:cNvSpPr>
              <p:nvPr/>
            </p:nvSpPr>
            <p:spPr bwMode="auto">
              <a:xfrm>
                <a:off x="2786" y="34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59" name="Oval 4298"/>
              <p:cNvSpPr>
                <a:spLocks noChangeArrowheads="1"/>
              </p:cNvSpPr>
              <p:nvPr/>
            </p:nvSpPr>
            <p:spPr bwMode="auto">
              <a:xfrm>
                <a:off x="27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0" name="Oval 4299"/>
              <p:cNvSpPr>
                <a:spLocks noChangeArrowheads="1"/>
              </p:cNvSpPr>
              <p:nvPr/>
            </p:nvSpPr>
            <p:spPr bwMode="auto">
              <a:xfrm>
                <a:off x="2803" y="347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1" name="Oval 4300"/>
              <p:cNvSpPr>
                <a:spLocks noChangeArrowheads="1"/>
              </p:cNvSpPr>
              <p:nvPr/>
            </p:nvSpPr>
            <p:spPr bwMode="auto">
              <a:xfrm>
                <a:off x="2803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2" name="Oval 4301"/>
              <p:cNvSpPr>
                <a:spLocks noChangeArrowheads="1"/>
              </p:cNvSpPr>
              <p:nvPr/>
            </p:nvSpPr>
            <p:spPr bwMode="auto">
              <a:xfrm>
                <a:off x="2803" y="3407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3" name="Oval 4302"/>
              <p:cNvSpPr>
                <a:spLocks noChangeArrowheads="1"/>
              </p:cNvSpPr>
              <p:nvPr/>
            </p:nvSpPr>
            <p:spPr bwMode="auto">
              <a:xfrm>
                <a:off x="2807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4" name="Oval 4303"/>
              <p:cNvSpPr>
                <a:spLocks noChangeArrowheads="1"/>
              </p:cNvSpPr>
              <p:nvPr/>
            </p:nvSpPr>
            <p:spPr bwMode="auto">
              <a:xfrm>
                <a:off x="2814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5" name="Oval 4304"/>
              <p:cNvSpPr>
                <a:spLocks noChangeArrowheads="1"/>
              </p:cNvSpPr>
              <p:nvPr/>
            </p:nvSpPr>
            <p:spPr bwMode="auto">
              <a:xfrm>
                <a:off x="2821" y="341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6" name="Oval 4305"/>
              <p:cNvSpPr>
                <a:spLocks noChangeArrowheads="1"/>
              </p:cNvSpPr>
              <p:nvPr/>
            </p:nvSpPr>
            <p:spPr bwMode="auto">
              <a:xfrm>
                <a:off x="2821" y="28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7" name="Oval 4306"/>
              <p:cNvSpPr>
                <a:spLocks noChangeArrowheads="1"/>
              </p:cNvSpPr>
              <p:nvPr/>
            </p:nvSpPr>
            <p:spPr bwMode="auto">
              <a:xfrm>
                <a:off x="2824" y="305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8" name="Oval 4307"/>
              <p:cNvSpPr>
                <a:spLocks noChangeArrowheads="1"/>
              </p:cNvSpPr>
              <p:nvPr/>
            </p:nvSpPr>
            <p:spPr bwMode="auto">
              <a:xfrm>
                <a:off x="2831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69" name="Oval 4308"/>
              <p:cNvSpPr>
                <a:spLocks noChangeArrowheads="1"/>
              </p:cNvSpPr>
              <p:nvPr/>
            </p:nvSpPr>
            <p:spPr bwMode="auto">
              <a:xfrm>
                <a:off x="2831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0" name="Oval 4309"/>
              <p:cNvSpPr>
                <a:spLocks noChangeArrowheads="1"/>
              </p:cNvSpPr>
              <p:nvPr/>
            </p:nvSpPr>
            <p:spPr bwMode="auto">
              <a:xfrm>
                <a:off x="2835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1" name="Oval 4310"/>
              <p:cNvSpPr>
                <a:spLocks noChangeArrowheads="1"/>
              </p:cNvSpPr>
              <p:nvPr/>
            </p:nvSpPr>
            <p:spPr bwMode="auto">
              <a:xfrm>
                <a:off x="2835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2" name="Oval 4311"/>
              <p:cNvSpPr>
                <a:spLocks noChangeArrowheads="1"/>
              </p:cNvSpPr>
              <p:nvPr/>
            </p:nvSpPr>
            <p:spPr bwMode="auto">
              <a:xfrm>
                <a:off x="284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3" name="Oval 4312"/>
              <p:cNvSpPr>
                <a:spLocks noChangeArrowheads="1"/>
              </p:cNvSpPr>
              <p:nvPr/>
            </p:nvSpPr>
            <p:spPr bwMode="auto">
              <a:xfrm>
                <a:off x="2842" y="300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4" name="Oval 4313"/>
              <p:cNvSpPr>
                <a:spLocks noChangeArrowheads="1"/>
              </p:cNvSpPr>
              <p:nvPr/>
            </p:nvSpPr>
            <p:spPr bwMode="auto">
              <a:xfrm>
                <a:off x="2842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5" name="Oval 4314"/>
              <p:cNvSpPr>
                <a:spLocks noChangeArrowheads="1"/>
              </p:cNvSpPr>
              <p:nvPr/>
            </p:nvSpPr>
            <p:spPr bwMode="auto">
              <a:xfrm>
                <a:off x="2849" y="248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6" name="Oval 4315"/>
              <p:cNvSpPr>
                <a:spLocks noChangeArrowheads="1"/>
              </p:cNvSpPr>
              <p:nvPr/>
            </p:nvSpPr>
            <p:spPr bwMode="auto">
              <a:xfrm>
                <a:off x="2852" y="344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7" name="Oval 4316"/>
              <p:cNvSpPr>
                <a:spLocks noChangeArrowheads="1"/>
              </p:cNvSpPr>
              <p:nvPr/>
            </p:nvSpPr>
            <p:spPr bwMode="auto">
              <a:xfrm>
                <a:off x="2852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8" name="Oval 4317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79" name="Oval 4318"/>
              <p:cNvSpPr>
                <a:spLocks noChangeArrowheads="1"/>
              </p:cNvSpPr>
              <p:nvPr/>
            </p:nvSpPr>
            <p:spPr bwMode="auto">
              <a:xfrm>
                <a:off x="2859" y="33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0" name="Oval 4319"/>
              <p:cNvSpPr>
                <a:spLocks noChangeArrowheads="1"/>
              </p:cNvSpPr>
              <p:nvPr/>
            </p:nvSpPr>
            <p:spPr bwMode="auto">
              <a:xfrm>
                <a:off x="2859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1" name="Oval 4320"/>
              <p:cNvSpPr>
                <a:spLocks noChangeArrowheads="1"/>
              </p:cNvSpPr>
              <p:nvPr/>
            </p:nvSpPr>
            <p:spPr bwMode="auto">
              <a:xfrm>
                <a:off x="2866" y="336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2" name="Oval 4321"/>
              <p:cNvSpPr>
                <a:spLocks noChangeArrowheads="1"/>
              </p:cNvSpPr>
              <p:nvPr/>
            </p:nvSpPr>
            <p:spPr bwMode="auto">
              <a:xfrm>
                <a:off x="2870" y="2925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3" name="Oval 4322"/>
              <p:cNvSpPr>
                <a:spLocks noChangeArrowheads="1"/>
              </p:cNvSpPr>
              <p:nvPr/>
            </p:nvSpPr>
            <p:spPr bwMode="auto">
              <a:xfrm>
                <a:off x="2873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4" name="Oval 4323"/>
              <p:cNvSpPr>
                <a:spLocks noChangeArrowheads="1"/>
              </p:cNvSpPr>
              <p:nvPr/>
            </p:nvSpPr>
            <p:spPr bwMode="auto">
              <a:xfrm>
                <a:off x="2877" y="349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5" name="Oval 4324"/>
              <p:cNvSpPr>
                <a:spLocks noChangeArrowheads="1"/>
              </p:cNvSpPr>
              <p:nvPr/>
            </p:nvSpPr>
            <p:spPr bwMode="auto">
              <a:xfrm>
                <a:off x="2880" y="295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6" name="Oval 4325"/>
              <p:cNvSpPr>
                <a:spLocks noChangeArrowheads="1"/>
              </p:cNvSpPr>
              <p:nvPr/>
            </p:nvSpPr>
            <p:spPr bwMode="auto">
              <a:xfrm>
                <a:off x="2883" y="3400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7" name="Oval 4326"/>
              <p:cNvSpPr>
                <a:spLocks noChangeArrowheads="1"/>
              </p:cNvSpPr>
              <p:nvPr/>
            </p:nvSpPr>
            <p:spPr bwMode="auto">
              <a:xfrm>
                <a:off x="2883" y="29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8" name="Oval 4327"/>
              <p:cNvSpPr>
                <a:spLocks noChangeArrowheads="1"/>
              </p:cNvSpPr>
              <p:nvPr/>
            </p:nvSpPr>
            <p:spPr bwMode="auto">
              <a:xfrm>
                <a:off x="2887" y="2143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89" name="Oval 4328"/>
              <p:cNvSpPr>
                <a:spLocks noChangeArrowheads="1"/>
              </p:cNvSpPr>
              <p:nvPr/>
            </p:nvSpPr>
            <p:spPr bwMode="auto">
              <a:xfrm>
                <a:off x="2887" y="350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0" name="Oval 4329"/>
              <p:cNvSpPr>
                <a:spLocks noChangeArrowheads="1"/>
              </p:cNvSpPr>
              <p:nvPr/>
            </p:nvSpPr>
            <p:spPr bwMode="auto">
              <a:xfrm>
                <a:off x="2887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1" name="Oval 4330"/>
              <p:cNvSpPr>
                <a:spLocks noChangeArrowheads="1"/>
              </p:cNvSpPr>
              <p:nvPr/>
            </p:nvSpPr>
            <p:spPr bwMode="auto">
              <a:xfrm>
                <a:off x="2890" y="334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2" name="Oval 4331"/>
              <p:cNvSpPr>
                <a:spLocks noChangeArrowheads="1"/>
              </p:cNvSpPr>
              <p:nvPr/>
            </p:nvSpPr>
            <p:spPr bwMode="auto">
              <a:xfrm>
                <a:off x="2894" y="32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3" name="Oval 4332"/>
              <p:cNvSpPr>
                <a:spLocks noChangeArrowheads="1"/>
              </p:cNvSpPr>
              <p:nvPr/>
            </p:nvSpPr>
            <p:spPr bwMode="auto">
              <a:xfrm>
                <a:off x="2897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4" name="Oval 4333"/>
              <p:cNvSpPr>
                <a:spLocks noChangeArrowheads="1"/>
              </p:cNvSpPr>
              <p:nvPr/>
            </p:nvSpPr>
            <p:spPr bwMode="auto">
              <a:xfrm>
                <a:off x="2904" y="331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5" name="Oval 4334"/>
              <p:cNvSpPr>
                <a:spLocks noChangeArrowheads="1"/>
              </p:cNvSpPr>
              <p:nvPr/>
            </p:nvSpPr>
            <p:spPr bwMode="auto">
              <a:xfrm>
                <a:off x="2904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6" name="Oval 4335"/>
              <p:cNvSpPr>
                <a:spLocks noChangeArrowheads="1"/>
              </p:cNvSpPr>
              <p:nvPr/>
            </p:nvSpPr>
            <p:spPr bwMode="auto">
              <a:xfrm>
                <a:off x="2911" y="304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7" name="Oval 4336"/>
              <p:cNvSpPr>
                <a:spLocks noChangeArrowheads="1"/>
              </p:cNvSpPr>
              <p:nvPr/>
            </p:nvSpPr>
            <p:spPr bwMode="auto">
              <a:xfrm>
                <a:off x="2915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8" name="Oval 4337"/>
              <p:cNvSpPr>
                <a:spLocks noChangeArrowheads="1"/>
              </p:cNvSpPr>
              <p:nvPr/>
            </p:nvSpPr>
            <p:spPr bwMode="auto">
              <a:xfrm>
                <a:off x="2915" y="28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899" name="Oval 4338"/>
              <p:cNvSpPr>
                <a:spLocks noChangeArrowheads="1"/>
              </p:cNvSpPr>
              <p:nvPr/>
            </p:nvSpPr>
            <p:spPr bwMode="auto">
              <a:xfrm>
                <a:off x="2918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0" name="Oval 4339"/>
              <p:cNvSpPr>
                <a:spLocks noChangeArrowheads="1"/>
              </p:cNvSpPr>
              <p:nvPr/>
            </p:nvSpPr>
            <p:spPr bwMode="auto">
              <a:xfrm>
                <a:off x="2929" y="351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1" name="Oval 4340"/>
              <p:cNvSpPr>
                <a:spLocks noChangeArrowheads="1"/>
              </p:cNvSpPr>
              <p:nvPr/>
            </p:nvSpPr>
            <p:spPr bwMode="auto">
              <a:xfrm>
                <a:off x="2939" y="31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2" name="Oval 4341"/>
              <p:cNvSpPr>
                <a:spLocks noChangeArrowheads="1"/>
              </p:cNvSpPr>
              <p:nvPr/>
            </p:nvSpPr>
            <p:spPr bwMode="auto">
              <a:xfrm>
                <a:off x="2943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3" name="Oval 4342"/>
              <p:cNvSpPr>
                <a:spLocks noChangeArrowheads="1"/>
              </p:cNvSpPr>
              <p:nvPr/>
            </p:nvSpPr>
            <p:spPr bwMode="auto">
              <a:xfrm>
                <a:off x="2953" y="31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4" name="Oval 4343"/>
              <p:cNvSpPr>
                <a:spLocks noChangeArrowheads="1"/>
              </p:cNvSpPr>
              <p:nvPr/>
            </p:nvSpPr>
            <p:spPr bwMode="auto">
              <a:xfrm>
                <a:off x="2964" y="307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5" name="Oval 4344"/>
              <p:cNvSpPr>
                <a:spLocks noChangeArrowheads="1"/>
              </p:cNvSpPr>
              <p:nvPr/>
            </p:nvSpPr>
            <p:spPr bwMode="auto">
              <a:xfrm>
                <a:off x="2964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6" name="Oval 4345"/>
              <p:cNvSpPr>
                <a:spLocks noChangeArrowheads="1"/>
              </p:cNvSpPr>
              <p:nvPr/>
            </p:nvSpPr>
            <p:spPr bwMode="auto">
              <a:xfrm>
                <a:off x="2967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7" name="Oval 4346"/>
              <p:cNvSpPr>
                <a:spLocks noChangeArrowheads="1"/>
              </p:cNvSpPr>
              <p:nvPr/>
            </p:nvSpPr>
            <p:spPr bwMode="auto">
              <a:xfrm>
                <a:off x="2971" y="348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8" name="Oval 4347"/>
              <p:cNvSpPr>
                <a:spLocks noChangeArrowheads="1"/>
              </p:cNvSpPr>
              <p:nvPr/>
            </p:nvSpPr>
            <p:spPr bwMode="auto">
              <a:xfrm>
                <a:off x="2974" y="323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09" name="Oval 4348"/>
              <p:cNvSpPr>
                <a:spLocks noChangeArrowheads="1"/>
              </p:cNvSpPr>
              <p:nvPr/>
            </p:nvSpPr>
            <p:spPr bwMode="auto">
              <a:xfrm>
                <a:off x="2978" y="333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0" name="Oval 4349"/>
              <p:cNvSpPr>
                <a:spLocks noChangeArrowheads="1"/>
              </p:cNvSpPr>
              <p:nvPr/>
            </p:nvSpPr>
            <p:spPr bwMode="auto">
              <a:xfrm>
                <a:off x="2978" y="327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1" name="Oval 4350"/>
              <p:cNvSpPr>
                <a:spLocks noChangeArrowheads="1"/>
              </p:cNvSpPr>
              <p:nvPr/>
            </p:nvSpPr>
            <p:spPr bwMode="auto">
              <a:xfrm>
                <a:off x="2981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2" name="Oval 4351"/>
              <p:cNvSpPr>
                <a:spLocks noChangeArrowheads="1"/>
              </p:cNvSpPr>
              <p:nvPr/>
            </p:nvSpPr>
            <p:spPr bwMode="auto">
              <a:xfrm>
                <a:off x="2988" y="35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3" name="Oval 4352"/>
              <p:cNvSpPr>
                <a:spLocks noChangeArrowheads="1"/>
              </p:cNvSpPr>
              <p:nvPr/>
            </p:nvSpPr>
            <p:spPr bwMode="auto">
              <a:xfrm>
                <a:off x="2992" y="33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4" name="Oval 4353"/>
              <p:cNvSpPr>
                <a:spLocks noChangeArrowheads="1"/>
              </p:cNvSpPr>
              <p:nvPr/>
            </p:nvSpPr>
            <p:spPr bwMode="auto">
              <a:xfrm>
                <a:off x="2992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5" name="Oval 4354"/>
              <p:cNvSpPr>
                <a:spLocks noChangeArrowheads="1"/>
              </p:cNvSpPr>
              <p:nvPr/>
            </p:nvSpPr>
            <p:spPr bwMode="auto">
              <a:xfrm>
                <a:off x="3023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6" name="Oval 4355"/>
              <p:cNvSpPr>
                <a:spLocks noChangeArrowheads="1"/>
              </p:cNvSpPr>
              <p:nvPr/>
            </p:nvSpPr>
            <p:spPr bwMode="auto">
              <a:xfrm>
                <a:off x="3023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7" name="Oval 4356"/>
              <p:cNvSpPr>
                <a:spLocks noChangeArrowheads="1"/>
              </p:cNvSpPr>
              <p:nvPr/>
            </p:nvSpPr>
            <p:spPr bwMode="auto">
              <a:xfrm>
                <a:off x="3030" y="324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8" name="Oval 4357"/>
              <p:cNvSpPr>
                <a:spLocks noChangeArrowheads="1"/>
              </p:cNvSpPr>
              <p:nvPr/>
            </p:nvSpPr>
            <p:spPr bwMode="auto">
              <a:xfrm>
                <a:off x="3030" y="34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19" name="Oval 4358"/>
              <p:cNvSpPr>
                <a:spLocks noChangeArrowheads="1"/>
              </p:cNvSpPr>
              <p:nvPr/>
            </p:nvSpPr>
            <p:spPr bwMode="auto">
              <a:xfrm>
                <a:off x="3034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0" name="Oval 4359"/>
              <p:cNvSpPr>
                <a:spLocks noChangeArrowheads="1"/>
              </p:cNvSpPr>
              <p:nvPr/>
            </p:nvSpPr>
            <p:spPr bwMode="auto">
              <a:xfrm>
                <a:off x="3048" y="34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1" name="Oval 4360"/>
              <p:cNvSpPr>
                <a:spLocks noChangeArrowheads="1"/>
              </p:cNvSpPr>
              <p:nvPr/>
            </p:nvSpPr>
            <p:spPr bwMode="auto">
              <a:xfrm>
                <a:off x="306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2" name="Oval 4361"/>
              <p:cNvSpPr>
                <a:spLocks noChangeArrowheads="1"/>
              </p:cNvSpPr>
              <p:nvPr/>
            </p:nvSpPr>
            <p:spPr bwMode="auto">
              <a:xfrm>
                <a:off x="3072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3" name="Oval 4362"/>
              <p:cNvSpPr>
                <a:spLocks noChangeArrowheads="1"/>
              </p:cNvSpPr>
              <p:nvPr/>
            </p:nvSpPr>
            <p:spPr bwMode="auto">
              <a:xfrm>
                <a:off x="3086" y="335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4" name="Oval 4363"/>
              <p:cNvSpPr>
                <a:spLocks noChangeArrowheads="1"/>
              </p:cNvSpPr>
              <p:nvPr/>
            </p:nvSpPr>
            <p:spPr bwMode="auto">
              <a:xfrm>
                <a:off x="3089" y="342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5" name="Oval 4364"/>
              <p:cNvSpPr>
                <a:spLocks noChangeArrowheads="1"/>
              </p:cNvSpPr>
              <p:nvPr/>
            </p:nvSpPr>
            <p:spPr bwMode="auto">
              <a:xfrm>
                <a:off x="3107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6" name="Oval 4365"/>
              <p:cNvSpPr>
                <a:spLocks noChangeArrowheads="1"/>
              </p:cNvSpPr>
              <p:nvPr/>
            </p:nvSpPr>
            <p:spPr bwMode="auto">
              <a:xfrm>
                <a:off x="3110" y="35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7" name="Oval 4366"/>
              <p:cNvSpPr>
                <a:spLocks noChangeArrowheads="1"/>
              </p:cNvSpPr>
              <p:nvPr/>
            </p:nvSpPr>
            <p:spPr bwMode="auto">
              <a:xfrm>
                <a:off x="3110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8" name="Oval 4367"/>
              <p:cNvSpPr>
                <a:spLocks noChangeArrowheads="1"/>
              </p:cNvSpPr>
              <p:nvPr/>
            </p:nvSpPr>
            <p:spPr bwMode="auto">
              <a:xfrm>
                <a:off x="3110" y="329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29" name="Oval 4368"/>
              <p:cNvSpPr>
                <a:spLocks noChangeArrowheads="1"/>
              </p:cNvSpPr>
              <p:nvPr/>
            </p:nvSpPr>
            <p:spPr bwMode="auto">
              <a:xfrm>
                <a:off x="3114" y="324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0" name="Oval 4369"/>
              <p:cNvSpPr>
                <a:spLocks noChangeArrowheads="1"/>
              </p:cNvSpPr>
              <p:nvPr/>
            </p:nvSpPr>
            <p:spPr bwMode="auto">
              <a:xfrm>
                <a:off x="3114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1" name="Oval 4370"/>
              <p:cNvSpPr>
                <a:spLocks noChangeArrowheads="1"/>
              </p:cNvSpPr>
              <p:nvPr/>
            </p:nvSpPr>
            <p:spPr bwMode="auto">
              <a:xfrm>
                <a:off x="3117" y="30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2" name="Oval 4371"/>
              <p:cNvSpPr>
                <a:spLocks noChangeArrowheads="1"/>
              </p:cNvSpPr>
              <p:nvPr/>
            </p:nvSpPr>
            <p:spPr bwMode="auto">
              <a:xfrm>
                <a:off x="3121" y="350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3" name="Oval 4372"/>
              <p:cNvSpPr>
                <a:spLocks noChangeArrowheads="1"/>
              </p:cNvSpPr>
              <p:nvPr/>
            </p:nvSpPr>
            <p:spPr bwMode="auto">
              <a:xfrm>
                <a:off x="3121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4" name="Oval 4373"/>
              <p:cNvSpPr>
                <a:spLocks noChangeArrowheads="1"/>
              </p:cNvSpPr>
              <p:nvPr/>
            </p:nvSpPr>
            <p:spPr bwMode="auto">
              <a:xfrm>
                <a:off x="3124" y="34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5" name="Oval 4374"/>
              <p:cNvSpPr>
                <a:spLocks noChangeArrowheads="1"/>
              </p:cNvSpPr>
              <p:nvPr/>
            </p:nvSpPr>
            <p:spPr bwMode="auto">
              <a:xfrm>
                <a:off x="3124" y="33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6" name="Oval 4375"/>
              <p:cNvSpPr>
                <a:spLocks noChangeArrowheads="1"/>
              </p:cNvSpPr>
              <p:nvPr/>
            </p:nvSpPr>
            <p:spPr bwMode="auto">
              <a:xfrm>
                <a:off x="3135" y="28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7" name="Oval 4376"/>
              <p:cNvSpPr>
                <a:spLocks noChangeArrowheads="1"/>
              </p:cNvSpPr>
              <p:nvPr/>
            </p:nvSpPr>
            <p:spPr bwMode="auto">
              <a:xfrm>
                <a:off x="3135" y="349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8" name="Oval 4377"/>
              <p:cNvSpPr>
                <a:spLocks noChangeArrowheads="1"/>
              </p:cNvSpPr>
              <p:nvPr/>
            </p:nvSpPr>
            <p:spPr bwMode="auto">
              <a:xfrm>
                <a:off x="3142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39" name="Oval 4378"/>
              <p:cNvSpPr>
                <a:spLocks noChangeArrowheads="1"/>
              </p:cNvSpPr>
              <p:nvPr/>
            </p:nvSpPr>
            <p:spPr bwMode="auto">
              <a:xfrm>
                <a:off x="3145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0" name="Oval 4379"/>
              <p:cNvSpPr>
                <a:spLocks noChangeArrowheads="1"/>
              </p:cNvSpPr>
              <p:nvPr/>
            </p:nvSpPr>
            <p:spPr bwMode="auto">
              <a:xfrm>
                <a:off x="3149" y="322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1" name="Oval 4380"/>
              <p:cNvSpPr>
                <a:spLocks noChangeArrowheads="1"/>
              </p:cNvSpPr>
              <p:nvPr/>
            </p:nvSpPr>
            <p:spPr bwMode="auto">
              <a:xfrm>
                <a:off x="3149" y="337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2" name="Oval 4381"/>
              <p:cNvSpPr>
                <a:spLocks noChangeArrowheads="1"/>
              </p:cNvSpPr>
              <p:nvPr/>
            </p:nvSpPr>
            <p:spPr bwMode="auto">
              <a:xfrm>
                <a:off x="3156" y="335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3" name="Oval 4382"/>
              <p:cNvSpPr>
                <a:spLocks noChangeArrowheads="1"/>
              </p:cNvSpPr>
              <p:nvPr/>
            </p:nvSpPr>
            <p:spPr bwMode="auto">
              <a:xfrm>
                <a:off x="3180" y="31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4" name="Oval 4383"/>
              <p:cNvSpPr>
                <a:spLocks noChangeArrowheads="1"/>
              </p:cNvSpPr>
              <p:nvPr/>
            </p:nvSpPr>
            <p:spPr bwMode="auto">
              <a:xfrm>
                <a:off x="3184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5" name="Oval 4384"/>
              <p:cNvSpPr>
                <a:spLocks noChangeArrowheads="1"/>
              </p:cNvSpPr>
              <p:nvPr/>
            </p:nvSpPr>
            <p:spPr bwMode="auto">
              <a:xfrm>
                <a:off x="3194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6" name="Oval 4385"/>
              <p:cNvSpPr>
                <a:spLocks noChangeArrowheads="1"/>
              </p:cNvSpPr>
              <p:nvPr/>
            </p:nvSpPr>
            <p:spPr bwMode="auto">
              <a:xfrm>
                <a:off x="3201" y="327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7" name="Oval 4386"/>
              <p:cNvSpPr>
                <a:spLocks noChangeArrowheads="1"/>
              </p:cNvSpPr>
              <p:nvPr/>
            </p:nvSpPr>
            <p:spPr bwMode="auto">
              <a:xfrm>
                <a:off x="3201" y="311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8" name="Oval 4387"/>
              <p:cNvSpPr>
                <a:spLocks noChangeArrowheads="1"/>
              </p:cNvSpPr>
              <p:nvPr/>
            </p:nvSpPr>
            <p:spPr bwMode="auto">
              <a:xfrm>
                <a:off x="3212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49" name="Oval 4388"/>
              <p:cNvSpPr>
                <a:spLocks noChangeArrowheads="1"/>
              </p:cNvSpPr>
              <p:nvPr/>
            </p:nvSpPr>
            <p:spPr bwMode="auto">
              <a:xfrm>
                <a:off x="3212" y="321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0" name="Oval 4389"/>
              <p:cNvSpPr>
                <a:spLocks noChangeArrowheads="1"/>
              </p:cNvSpPr>
              <p:nvPr/>
            </p:nvSpPr>
            <p:spPr bwMode="auto">
              <a:xfrm>
                <a:off x="3215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1" name="Oval 4390"/>
              <p:cNvSpPr>
                <a:spLocks noChangeArrowheads="1"/>
              </p:cNvSpPr>
              <p:nvPr/>
            </p:nvSpPr>
            <p:spPr bwMode="auto">
              <a:xfrm>
                <a:off x="3226" y="324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2" name="Oval 4391"/>
              <p:cNvSpPr>
                <a:spLocks noChangeArrowheads="1"/>
              </p:cNvSpPr>
              <p:nvPr/>
            </p:nvSpPr>
            <p:spPr bwMode="auto">
              <a:xfrm>
                <a:off x="3233" y="279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3" name="Oval 4392"/>
              <p:cNvSpPr>
                <a:spLocks noChangeArrowheads="1"/>
              </p:cNvSpPr>
              <p:nvPr/>
            </p:nvSpPr>
            <p:spPr bwMode="auto">
              <a:xfrm>
                <a:off x="3250" y="31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4" name="Oval 4393"/>
              <p:cNvSpPr>
                <a:spLocks noChangeArrowheads="1"/>
              </p:cNvSpPr>
              <p:nvPr/>
            </p:nvSpPr>
            <p:spPr bwMode="auto">
              <a:xfrm>
                <a:off x="3264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5" name="Oval 4394"/>
              <p:cNvSpPr>
                <a:spLocks noChangeArrowheads="1"/>
              </p:cNvSpPr>
              <p:nvPr/>
            </p:nvSpPr>
            <p:spPr bwMode="auto">
              <a:xfrm>
                <a:off x="3271" y="289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6" name="Oval 4395"/>
              <p:cNvSpPr>
                <a:spLocks noChangeArrowheads="1"/>
              </p:cNvSpPr>
              <p:nvPr/>
            </p:nvSpPr>
            <p:spPr bwMode="auto">
              <a:xfrm>
                <a:off x="3288" y="247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7" name="Oval 4396"/>
              <p:cNvSpPr>
                <a:spLocks noChangeArrowheads="1"/>
              </p:cNvSpPr>
              <p:nvPr/>
            </p:nvSpPr>
            <p:spPr bwMode="auto">
              <a:xfrm>
                <a:off x="32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8" name="Oval 4397"/>
              <p:cNvSpPr>
                <a:spLocks noChangeArrowheads="1"/>
              </p:cNvSpPr>
              <p:nvPr/>
            </p:nvSpPr>
            <p:spPr bwMode="auto">
              <a:xfrm>
                <a:off x="3288" y="328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59" name="Oval 4398"/>
              <p:cNvSpPr>
                <a:spLocks noChangeArrowheads="1"/>
              </p:cNvSpPr>
              <p:nvPr/>
            </p:nvSpPr>
            <p:spPr bwMode="auto">
              <a:xfrm>
                <a:off x="3295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0" name="Oval 4399"/>
              <p:cNvSpPr>
                <a:spLocks noChangeArrowheads="1"/>
              </p:cNvSpPr>
              <p:nvPr/>
            </p:nvSpPr>
            <p:spPr bwMode="auto">
              <a:xfrm>
                <a:off x="3306" y="3414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1" name="Oval 4400"/>
              <p:cNvSpPr>
                <a:spLocks noChangeArrowheads="1"/>
              </p:cNvSpPr>
              <p:nvPr/>
            </p:nvSpPr>
            <p:spPr bwMode="auto">
              <a:xfrm>
                <a:off x="330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2" name="Oval 4401"/>
              <p:cNvSpPr>
                <a:spLocks noChangeArrowheads="1"/>
              </p:cNvSpPr>
              <p:nvPr/>
            </p:nvSpPr>
            <p:spPr bwMode="auto">
              <a:xfrm>
                <a:off x="3309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3" name="Oval 4402"/>
              <p:cNvSpPr>
                <a:spLocks noChangeArrowheads="1"/>
              </p:cNvSpPr>
              <p:nvPr/>
            </p:nvSpPr>
            <p:spPr bwMode="auto">
              <a:xfrm>
                <a:off x="331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4" name="Oval 4403"/>
              <p:cNvSpPr>
                <a:spLocks noChangeArrowheads="1"/>
              </p:cNvSpPr>
              <p:nvPr/>
            </p:nvSpPr>
            <p:spPr bwMode="auto">
              <a:xfrm>
                <a:off x="3334" y="26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5" name="Oval 4404"/>
              <p:cNvSpPr>
                <a:spLocks noChangeArrowheads="1"/>
              </p:cNvSpPr>
              <p:nvPr/>
            </p:nvSpPr>
            <p:spPr bwMode="auto">
              <a:xfrm>
                <a:off x="3337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6" name="Oval 4405"/>
              <p:cNvSpPr>
                <a:spLocks noChangeArrowheads="1"/>
              </p:cNvSpPr>
              <p:nvPr/>
            </p:nvSpPr>
            <p:spPr bwMode="auto">
              <a:xfrm>
                <a:off x="3351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7" name="Oval 4406"/>
              <p:cNvSpPr>
                <a:spLocks noChangeArrowheads="1"/>
              </p:cNvSpPr>
              <p:nvPr/>
            </p:nvSpPr>
            <p:spPr bwMode="auto">
              <a:xfrm>
                <a:off x="3351" y="343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8" name="Oval 4407"/>
              <p:cNvSpPr>
                <a:spLocks noChangeArrowheads="1"/>
              </p:cNvSpPr>
              <p:nvPr/>
            </p:nvSpPr>
            <p:spPr bwMode="auto">
              <a:xfrm>
                <a:off x="3386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69" name="Oval 4408"/>
              <p:cNvSpPr>
                <a:spLocks noChangeArrowheads="1"/>
              </p:cNvSpPr>
              <p:nvPr/>
            </p:nvSpPr>
            <p:spPr bwMode="auto">
              <a:xfrm>
                <a:off x="338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0" name="Oval 4409"/>
              <p:cNvSpPr>
                <a:spLocks noChangeArrowheads="1"/>
              </p:cNvSpPr>
              <p:nvPr/>
            </p:nvSpPr>
            <p:spPr bwMode="auto">
              <a:xfrm>
                <a:off x="3390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1" name="Oval 4410"/>
              <p:cNvSpPr>
                <a:spLocks noChangeArrowheads="1"/>
              </p:cNvSpPr>
              <p:nvPr/>
            </p:nvSpPr>
            <p:spPr bwMode="auto">
              <a:xfrm>
                <a:off x="3414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2" name="Oval 4411"/>
              <p:cNvSpPr>
                <a:spLocks noChangeArrowheads="1"/>
              </p:cNvSpPr>
              <p:nvPr/>
            </p:nvSpPr>
            <p:spPr bwMode="auto">
              <a:xfrm>
                <a:off x="3414" y="31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3" name="Oval 4412"/>
              <p:cNvSpPr>
                <a:spLocks noChangeArrowheads="1"/>
              </p:cNvSpPr>
              <p:nvPr/>
            </p:nvSpPr>
            <p:spPr bwMode="auto">
              <a:xfrm>
                <a:off x="3435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4" name="Oval 4413"/>
              <p:cNvSpPr>
                <a:spLocks noChangeArrowheads="1"/>
              </p:cNvSpPr>
              <p:nvPr/>
            </p:nvSpPr>
            <p:spPr bwMode="auto">
              <a:xfrm>
                <a:off x="3439" y="3434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5" name="Oval 4414"/>
              <p:cNvSpPr>
                <a:spLocks noChangeArrowheads="1"/>
              </p:cNvSpPr>
              <p:nvPr/>
            </p:nvSpPr>
            <p:spPr bwMode="auto">
              <a:xfrm>
                <a:off x="344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6" name="Oval 4415"/>
              <p:cNvSpPr>
                <a:spLocks noChangeArrowheads="1"/>
              </p:cNvSpPr>
              <p:nvPr/>
            </p:nvSpPr>
            <p:spPr bwMode="auto">
              <a:xfrm>
                <a:off x="3456" y="338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7" name="Oval 4416"/>
              <p:cNvSpPr>
                <a:spLocks noChangeArrowheads="1"/>
              </p:cNvSpPr>
              <p:nvPr/>
            </p:nvSpPr>
            <p:spPr bwMode="auto">
              <a:xfrm>
                <a:off x="3470" y="332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8" name="Oval 4417"/>
              <p:cNvSpPr>
                <a:spLocks noChangeArrowheads="1"/>
              </p:cNvSpPr>
              <p:nvPr/>
            </p:nvSpPr>
            <p:spPr bwMode="auto">
              <a:xfrm>
                <a:off x="3494" y="30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79" name="Oval 4418"/>
              <p:cNvSpPr>
                <a:spLocks noChangeArrowheads="1"/>
              </p:cNvSpPr>
              <p:nvPr/>
            </p:nvSpPr>
            <p:spPr bwMode="auto">
              <a:xfrm>
                <a:off x="3498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0" name="Oval 4419"/>
              <p:cNvSpPr>
                <a:spLocks noChangeArrowheads="1"/>
              </p:cNvSpPr>
              <p:nvPr/>
            </p:nvSpPr>
            <p:spPr bwMode="auto">
              <a:xfrm>
                <a:off x="3508" y="284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1" name="Oval 4420"/>
              <p:cNvSpPr>
                <a:spLocks noChangeArrowheads="1"/>
              </p:cNvSpPr>
              <p:nvPr/>
            </p:nvSpPr>
            <p:spPr bwMode="auto">
              <a:xfrm>
                <a:off x="3512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2" name="Oval 4421"/>
              <p:cNvSpPr>
                <a:spLocks noChangeArrowheads="1"/>
              </p:cNvSpPr>
              <p:nvPr/>
            </p:nvSpPr>
            <p:spPr bwMode="auto">
              <a:xfrm>
                <a:off x="3529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3" name="Oval 4422"/>
              <p:cNvSpPr>
                <a:spLocks noChangeArrowheads="1"/>
              </p:cNvSpPr>
              <p:nvPr/>
            </p:nvSpPr>
            <p:spPr bwMode="auto">
              <a:xfrm>
                <a:off x="3533" y="316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4" name="Oval 4423"/>
              <p:cNvSpPr>
                <a:spLocks noChangeArrowheads="1"/>
              </p:cNvSpPr>
              <p:nvPr/>
            </p:nvSpPr>
            <p:spPr bwMode="auto">
              <a:xfrm>
                <a:off x="3561" y="31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5" name="Oval 4424"/>
              <p:cNvSpPr>
                <a:spLocks noChangeArrowheads="1"/>
              </p:cNvSpPr>
              <p:nvPr/>
            </p:nvSpPr>
            <p:spPr bwMode="auto">
              <a:xfrm>
                <a:off x="3568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6" name="Oval 4425"/>
              <p:cNvSpPr>
                <a:spLocks noChangeArrowheads="1"/>
              </p:cNvSpPr>
              <p:nvPr/>
            </p:nvSpPr>
            <p:spPr bwMode="auto">
              <a:xfrm>
                <a:off x="3568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7" name="Oval 4426"/>
              <p:cNvSpPr>
                <a:spLocks noChangeArrowheads="1"/>
              </p:cNvSpPr>
              <p:nvPr/>
            </p:nvSpPr>
            <p:spPr bwMode="auto">
              <a:xfrm>
                <a:off x="3582" y="343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8" name="Oval 4427"/>
              <p:cNvSpPr>
                <a:spLocks noChangeArrowheads="1"/>
              </p:cNvSpPr>
              <p:nvPr/>
            </p:nvSpPr>
            <p:spPr bwMode="auto">
              <a:xfrm>
                <a:off x="3585" y="348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89" name="Oval 4428"/>
              <p:cNvSpPr>
                <a:spLocks noChangeArrowheads="1"/>
              </p:cNvSpPr>
              <p:nvPr/>
            </p:nvSpPr>
            <p:spPr bwMode="auto">
              <a:xfrm>
                <a:off x="3592" y="322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0" name="Oval 4429"/>
              <p:cNvSpPr>
                <a:spLocks noChangeArrowheads="1"/>
              </p:cNvSpPr>
              <p:nvPr/>
            </p:nvSpPr>
            <p:spPr bwMode="auto">
              <a:xfrm>
                <a:off x="3592" y="345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1" name="Oval 4430"/>
              <p:cNvSpPr>
                <a:spLocks noChangeArrowheads="1"/>
              </p:cNvSpPr>
              <p:nvPr/>
            </p:nvSpPr>
            <p:spPr bwMode="auto">
              <a:xfrm>
                <a:off x="3610" y="220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2" name="Oval 4431"/>
              <p:cNvSpPr>
                <a:spLocks noChangeArrowheads="1"/>
              </p:cNvSpPr>
              <p:nvPr/>
            </p:nvSpPr>
            <p:spPr bwMode="auto">
              <a:xfrm>
                <a:off x="3617" y="336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3" name="Oval 4432"/>
              <p:cNvSpPr>
                <a:spLocks noChangeArrowheads="1"/>
              </p:cNvSpPr>
              <p:nvPr/>
            </p:nvSpPr>
            <p:spPr bwMode="auto">
              <a:xfrm>
                <a:off x="3624" y="338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4" name="Oval 4433"/>
              <p:cNvSpPr>
                <a:spLocks noChangeArrowheads="1"/>
              </p:cNvSpPr>
              <p:nvPr/>
            </p:nvSpPr>
            <p:spPr bwMode="auto">
              <a:xfrm>
                <a:off x="3627" y="271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5" name="Oval 4434"/>
              <p:cNvSpPr>
                <a:spLocks noChangeArrowheads="1"/>
              </p:cNvSpPr>
              <p:nvPr/>
            </p:nvSpPr>
            <p:spPr bwMode="auto">
              <a:xfrm>
                <a:off x="3631" y="3431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6" name="Oval 4435"/>
              <p:cNvSpPr>
                <a:spLocks noChangeArrowheads="1"/>
              </p:cNvSpPr>
              <p:nvPr/>
            </p:nvSpPr>
            <p:spPr bwMode="auto">
              <a:xfrm>
                <a:off x="3634" y="306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7" name="Oval 4436"/>
              <p:cNvSpPr>
                <a:spLocks noChangeArrowheads="1"/>
              </p:cNvSpPr>
              <p:nvPr/>
            </p:nvSpPr>
            <p:spPr bwMode="auto">
              <a:xfrm>
                <a:off x="3641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8" name="Oval 4437"/>
              <p:cNvSpPr>
                <a:spLocks noChangeArrowheads="1"/>
              </p:cNvSpPr>
              <p:nvPr/>
            </p:nvSpPr>
            <p:spPr bwMode="auto">
              <a:xfrm>
                <a:off x="3645" y="3448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8999" name="Oval 4438"/>
              <p:cNvSpPr>
                <a:spLocks noChangeArrowheads="1"/>
              </p:cNvSpPr>
              <p:nvPr/>
            </p:nvSpPr>
            <p:spPr bwMode="auto">
              <a:xfrm>
                <a:off x="3651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0" name="Oval 4439"/>
              <p:cNvSpPr>
                <a:spLocks noChangeArrowheads="1"/>
              </p:cNvSpPr>
              <p:nvPr/>
            </p:nvSpPr>
            <p:spPr bwMode="auto">
              <a:xfrm>
                <a:off x="3651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1" name="Oval 4440"/>
              <p:cNvSpPr>
                <a:spLocks noChangeArrowheads="1"/>
              </p:cNvSpPr>
              <p:nvPr/>
            </p:nvSpPr>
            <p:spPr bwMode="auto">
              <a:xfrm>
                <a:off x="3697" y="35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2" name="Oval 4441"/>
              <p:cNvSpPr>
                <a:spLocks noChangeArrowheads="1"/>
              </p:cNvSpPr>
              <p:nvPr/>
            </p:nvSpPr>
            <p:spPr bwMode="auto">
              <a:xfrm>
                <a:off x="3721" y="327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3" name="Oval 4442"/>
              <p:cNvSpPr>
                <a:spLocks noChangeArrowheads="1"/>
              </p:cNvSpPr>
              <p:nvPr/>
            </p:nvSpPr>
            <p:spPr bwMode="auto">
              <a:xfrm>
                <a:off x="3760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4" name="Oval 4443"/>
              <p:cNvSpPr>
                <a:spLocks noChangeArrowheads="1"/>
              </p:cNvSpPr>
              <p:nvPr/>
            </p:nvSpPr>
            <p:spPr bwMode="auto">
              <a:xfrm>
                <a:off x="3774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5" name="Oval 4444"/>
              <p:cNvSpPr>
                <a:spLocks noChangeArrowheads="1"/>
              </p:cNvSpPr>
              <p:nvPr/>
            </p:nvSpPr>
            <p:spPr bwMode="auto">
              <a:xfrm>
                <a:off x="3777" y="34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6" name="Oval 4445"/>
              <p:cNvSpPr>
                <a:spLocks noChangeArrowheads="1"/>
              </p:cNvSpPr>
              <p:nvPr/>
            </p:nvSpPr>
            <p:spPr bwMode="auto">
              <a:xfrm>
                <a:off x="3791" y="296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7" name="Oval 4446"/>
              <p:cNvSpPr>
                <a:spLocks noChangeArrowheads="1"/>
              </p:cNvSpPr>
              <p:nvPr/>
            </p:nvSpPr>
            <p:spPr bwMode="auto">
              <a:xfrm>
                <a:off x="3805" y="344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8" name="Oval 4447"/>
              <p:cNvSpPr>
                <a:spLocks noChangeArrowheads="1"/>
              </p:cNvSpPr>
              <p:nvPr/>
            </p:nvSpPr>
            <p:spPr bwMode="auto">
              <a:xfrm>
                <a:off x="3812" y="335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09" name="Oval 4448"/>
              <p:cNvSpPr>
                <a:spLocks noChangeArrowheads="1"/>
              </p:cNvSpPr>
              <p:nvPr/>
            </p:nvSpPr>
            <p:spPr bwMode="auto">
              <a:xfrm>
                <a:off x="3847" y="348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0" name="Oval 4449"/>
              <p:cNvSpPr>
                <a:spLocks noChangeArrowheads="1"/>
              </p:cNvSpPr>
              <p:nvPr/>
            </p:nvSpPr>
            <p:spPr bwMode="auto">
              <a:xfrm>
                <a:off x="3868" y="337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1" name="Oval 4450"/>
              <p:cNvSpPr>
                <a:spLocks noChangeArrowheads="1"/>
              </p:cNvSpPr>
              <p:nvPr/>
            </p:nvSpPr>
            <p:spPr bwMode="auto">
              <a:xfrm>
                <a:off x="3920" y="2960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2" name="Oval 4451"/>
              <p:cNvSpPr>
                <a:spLocks noChangeArrowheads="1"/>
              </p:cNvSpPr>
              <p:nvPr/>
            </p:nvSpPr>
            <p:spPr bwMode="auto">
              <a:xfrm>
                <a:off x="3934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3" name="Oval 4452"/>
              <p:cNvSpPr>
                <a:spLocks noChangeArrowheads="1"/>
              </p:cNvSpPr>
              <p:nvPr/>
            </p:nvSpPr>
            <p:spPr bwMode="auto">
              <a:xfrm>
                <a:off x="3966" y="339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4" name="Oval 4453"/>
              <p:cNvSpPr>
                <a:spLocks noChangeArrowheads="1"/>
              </p:cNvSpPr>
              <p:nvPr/>
            </p:nvSpPr>
            <p:spPr bwMode="auto">
              <a:xfrm>
                <a:off x="3969" y="3208"/>
                <a:ext cx="21" cy="20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5" name="Oval 4454"/>
              <p:cNvSpPr>
                <a:spLocks noChangeArrowheads="1"/>
              </p:cNvSpPr>
              <p:nvPr/>
            </p:nvSpPr>
            <p:spPr bwMode="auto">
              <a:xfrm>
                <a:off x="3976" y="312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6" name="Oval 4455"/>
              <p:cNvSpPr>
                <a:spLocks noChangeArrowheads="1"/>
              </p:cNvSpPr>
              <p:nvPr/>
            </p:nvSpPr>
            <p:spPr bwMode="auto">
              <a:xfrm>
                <a:off x="398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7" name="Oval 4456"/>
              <p:cNvSpPr>
                <a:spLocks noChangeArrowheads="1"/>
              </p:cNvSpPr>
              <p:nvPr/>
            </p:nvSpPr>
            <p:spPr bwMode="auto">
              <a:xfrm>
                <a:off x="4001" y="333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8" name="Oval 4457"/>
              <p:cNvSpPr>
                <a:spLocks noChangeArrowheads="1"/>
              </p:cNvSpPr>
              <p:nvPr/>
            </p:nvSpPr>
            <p:spPr bwMode="auto">
              <a:xfrm>
                <a:off x="4004" y="302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19" name="Oval 4458"/>
              <p:cNvSpPr>
                <a:spLocks noChangeArrowheads="1"/>
              </p:cNvSpPr>
              <p:nvPr/>
            </p:nvSpPr>
            <p:spPr bwMode="auto">
              <a:xfrm>
                <a:off x="4015" y="3417"/>
                <a:ext cx="20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0" name="Oval 4459"/>
              <p:cNvSpPr>
                <a:spLocks noChangeArrowheads="1"/>
              </p:cNvSpPr>
              <p:nvPr/>
            </p:nvSpPr>
            <p:spPr bwMode="auto">
              <a:xfrm>
                <a:off x="4046" y="3267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1" name="Oval 4460"/>
              <p:cNvSpPr>
                <a:spLocks noChangeArrowheads="1"/>
              </p:cNvSpPr>
              <p:nvPr/>
            </p:nvSpPr>
            <p:spPr bwMode="auto">
              <a:xfrm>
                <a:off x="4067" y="352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2" name="Oval 4461"/>
              <p:cNvSpPr>
                <a:spLocks noChangeArrowheads="1"/>
              </p:cNvSpPr>
              <p:nvPr/>
            </p:nvSpPr>
            <p:spPr bwMode="auto">
              <a:xfrm>
                <a:off x="4088" y="3403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3" name="Oval 4462"/>
              <p:cNvSpPr>
                <a:spLocks noChangeArrowheads="1"/>
              </p:cNvSpPr>
              <p:nvPr/>
            </p:nvSpPr>
            <p:spPr bwMode="auto">
              <a:xfrm>
                <a:off x="4123" y="347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4" name="Oval 4463"/>
              <p:cNvSpPr>
                <a:spLocks noChangeArrowheads="1"/>
              </p:cNvSpPr>
              <p:nvPr/>
            </p:nvSpPr>
            <p:spPr bwMode="auto">
              <a:xfrm>
                <a:off x="4140" y="315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5" name="Oval 4464"/>
              <p:cNvSpPr>
                <a:spLocks noChangeArrowheads="1"/>
              </p:cNvSpPr>
              <p:nvPr/>
            </p:nvSpPr>
            <p:spPr bwMode="auto">
              <a:xfrm>
                <a:off x="4147" y="308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6" name="Oval 4465"/>
              <p:cNvSpPr>
                <a:spLocks noChangeArrowheads="1"/>
              </p:cNvSpPr>
              <p:nvPr/>
            </p:nvSpPr>
            <p:spPr bwMode="auto">
              <a:xfrm>
                <a:off x="4158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7" name="Oval 4466"/>
              <p:cNvSpPr>
                <a:spLocks noChangeArrowheads="1"/>
              </p:cNvSpPr>
              <p:nvPr/>
            </p:nvSpPr>
            <p:spPr bwMode="auto">
              <a:xfrm>
                <a:off x="4168" y="344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8" name="Oval 4467"/>
              <p:cNvSpPr>
                <a:spLocks noChangeArrowheads="1"/>
              </p:cNvSpPr>
              <p:nvPr/>
            </p:nvSpPr>
            <p:spPr bwMode="auto">
              <a:xfrm>
                <a:off x="4179" y="345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29" name="Oval 4468"/>
              <p:cNvSpPr>
                <a:spLocks noChangeArrowheads="1"/>
              </p:cNvSpPr>
              <p:nvPr/>
            </p:nvSpPr>
            <p:spPr bwMode="auto">
              <a:xfrm>
                <a:off x="4189" y="3295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0" name="Oval 4469"/>
              <p:cNvSpPr>
                <a:spLocks noChangeArrowheads="1"/>
              </p:cNvSpPr>
              <p:nvPr/>
            </p:nvSpPr>
            <p:spPr bwMode="auto">
              <a:xfrm>
                <a:off x="4193" y="331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1" name="Oval 4470"/>
              <p:cNvSpPr>
                <a:spLocks noChangeArrowheads="1"/>
              </p:cNvSpPr>
              <p:nvPr/>
            </p:nvSpPr>
            <p:spPr bwMode="auto">
              <a:xfrm>
                <a:off x="4196" y="3096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2" name="Oval 4471"/>
              <p:cNvSpPr>
                <a:spLocks noChangeArrowheads="1"/>
              </p:cNvSpPr>
              <p:nvPr/>
            </p:nvSpPr>
            <p:spPr bwMode="auto">
              <a:xfrm>
                <a:off x="4252" y="3424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3" name="Oval 4472"/>
              <p:cNvSpPr>
                <a:spLocks noChangeArrowheads="1"/>
              </p:cNvSpPr>
              <p:nvPr/>
            </p:nvSpPr>
            <p:spPr bwMode="auto">
              <a:xfrm>
                <a:off x="4262" y="3309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4" name="Oval 4473"/>
              <p:cNvSpPr>
                <a:spLocks noChangeArrowheads="1"/>
              </p:cNvSpPr>
              <p:nvPr/>
            </p:nvSpPr>
            <p:spPr bwMode="auto">
              <a:xfrm>
                <a:off x="4266" y="3462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5" name="Oval 4474"/>
              <p:cNvSpPr>
                <a:spLocks noChangeArrowheads="1"/>
              </p:cNvSpPr>
              <p:nvPr/>
            </p:nvSpPr>
            <p:spPr bwMode="auto">
              <a:xfrm>
                <a:off x="4343" y="3298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  <p:sp>
            <p:nvSpPr>
              <p:cNvPr id="9036" name="Oval 4475"/>
              <p:cNvSpPr>
                <a:spLocks noChangeArrowheads="1"/>
              </p:cNvSpPr>
              <p:nvPr/>
            </p:nvSpPr>
            <p:spPr bwMode="auto">
              <a:xfrm>
                <a:off x="4371" y="3131"/>
                <a:ext cx="21" cy="21"/>
              </a:xfrm>
              <a:prstGeom prst="ellipse">
                <a:avLst/>
              </a:prstGeom>
              <a:solidFill>
                <a:srgbClr val="C0C0C0"/>
              </a:solidFill>
              <a:ln w="22225">
                <a:solidFill>
                  <a:srgbClr val="C0C0C0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endParaRPr>
              </a:p>
            </p:txBody>
          </p:sp>
        </p:grpSp>
        <p:sp>
          <p:nvSpPr>
            <p:cNvPr id="8820" name="Oval 4477"/>
            <p:cNvSpPr>
              <a:spLocks noChangeArrowheads="1"/>
            </p:cNvSpPr>
            <p:nvPr/>
          </p:nvSpPr>
          <p:spPr bwMode="auto">
            <a:xfrm>
              <a:off x="4392" y="3480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1" name="Oval 4478"/>
            <p:cNvSpPr>
              <a:spLocks noChangeArrowheads="1"/>
            </p:cNvSpPr>
            <p:nvPr/>
          </p:nvSpPr>
          <p:spPr bwMode="auto">
            <a:xfrm>
              <a:off x="4419" y="3473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2" name="Oval 4479"/>
            <p:cNvSpPr>
              <a:spLocks noChangeArrowheads="1"/>
            </p:cNvSpPr>
            <p:nvPr/>
          </p:nvSpPr>
          <p:spPr bwMode="auto">
            <a:xfrm>
              <a:off x="4437" y="3326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3" name="Oval 4480"/>
            <p:cNvSpPr>
              <a:spLocks noChangeArrowheads="1"/>
            </p:cNvSpPr>
            <p:nvPr/>
          </p:nvSpPr>
          <p:spPr bwMode="auto">
            <a:xfrm>
              <a:off x="4475" y="3333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4" name="Oval 4481"/>
            <p:cNvSpPr>
              <a:spLocks noChangeArrowheads="1"/>
            </p:cNvSpPr>
            <p:nvPr/>
          </p:nvSpPr>
          <p:spPr bwMode="auto">
            <a:xfrm>
              <a:off x="4496" y="3138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5" name="Oval 4482"/>
            <p:cNvSpPr>
              <a:spLocks noChangeArrowheads="1"/>
            </p:cNvSpPr>
            <p:nvPr/>
          </p:nvSpPr>
          <p:spPr bwMode="auto">
            <a:xfrm>
              <a:off x="4709" y="3431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6" name="Oval 4483"/>
            <p:cNvSpPr>
              <a:spLocks noChangeArrowheads="1"/>
            </p:cNvSpPr>
            <p:nvPr/>
          </p:nvSpPr>
          <p:spPr bwMode="auto">
            <a:xfrm>
              <a:off x="4905" y="3162"/>
              <a:ext cx="21" cy="21"/>
            </a:xfrm>
            <a:prstGeom prst="ellipse">
              <a:avLst/>
            </a:prstGeom>
            <a:solidFill>
              <a:srgbClr val="C0C0C0"/>
            </a:solidFill>
            <a:ln w="22225">
              <a:solidFill>
                <a:srgbClr val="C0C0C0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7" name="Freeform 4484"/>
            <p:cNvSpPr>
              <a:spLocks/>
            </p:cNvSpPr>
            <p:nvPr/>
          </p:nvSpPr>
          <p:spPr bwMode="auto">
            <a:xfrm>
              <a:off x="925" y="547"/>
              <a:ext cx="3990" cy="2825"/>
            </a:xfrm>
            <a:custGeom>
              <a:avLst/>
              <a:gdLst>
                <a:gd name="T0" fmla="*/ 4 w 1143"/>
                <a:gd name="T1" fmla="*/ 45 h 809"/>
                <a:gd name="T2" fmla="*/ 9 w 1143"/>
                <a:gd name="T3" fmla="*/ 88 h 809"/>
                <a:gd name="T4" fmla="*/ 15 w 1143"/>
                <a:gd name="T5" fmla="*/ 134 h 809"/>
                <a:gd name="T6" fmla="*/ 19 w 1143"/>
                <a:gd name="T7" fmla="*/ 166 h 809"/>
                <a:gd name="T8" fmla="*/ 24 w 1143"/>
                <a:gd name="T9" fmla="*/ 199 h 809"/>
                <a:gd name="T10" fmla="*/ 29 w 1143"/>
                <a:gd name="T11" fmla="*/ 228 h 809"/>
                <a:gd name="T12" fmla="*/ 35 w 1143"/>
                <a:gd name="T13" fmla="*/ 261 h 809"/>
                <a:gd name="T14" fmla="*/ 38 w 1143"/>
                <a:gd name="T15" fmla="*/ 278 h 809"/>
                <a:gd name="T16" fmla="*/ 43 w 1143"/>
                <a:gd name="T17" fmla="*/ 299 h 809"/>
                <a:gd name="T18" fmla="*/ 48 w 1143"/>
                <a:gd name="T19" fmla="*/ 321 h 809"/>
                <a:gd name="T20" fmla="*/ 52 w 1143"/>
                <a:gd name="T21" fmla="*/ 340 h 809"/>
                <a:gd name="T22" fmla="*/ 56 w 1143"/>
                <a:gd name="T23" fmla="*/ 354 h 809"/>
                <a:gd name="T24" fmla="*/ 61 w 1143"/>
                <a:gd name="T25" fmla="*/ 371 h 809"/>
                <a:gd name="T26" fmla="*/ 65 w 1143"/>
                <a:gd name="T27" fmla="*/ 384 h 809"/>
                <a:gd name="T28" fmla="*/ 70 w 1143"/>
                <a:gd name="T29" fmla="*/ 402 h 809"/>
                <a:gd name="T30" fmla="*/ 74 w 1143"/>
                <a:gd name="T31" fmla="*/ 413 h 809"/>
                <a:gd name="T32" fmla="*/ 79 w 1143"/>
                <a:gd name="T33" fmla="*/ 428 h 809"/>
                <a:gd name="T34" fmla="*/ 85 w 1143"/>
                <a:gd name="T35" fmla="*/ 443 h 809"/>
                <a:gd name="T36" fmla="*/ 91 w 1143"/>
                <a:gd name="T37" fmla="*/ 458 h 809"/>
                <a:gd name="T38" fmla="*/ 97 w 1143"/>
                <a:gd name="T39" fmla="*/ 472 h 809"/>
                <a:gd name="T40" fmla="*/ 101 w 1143"/>
                <a:gd name="T41" fmla="*/ 481 h 809"/>
                <a:gd name="T42" fmla="*/ 109 w 1143"/>
                <a:gd name="T43" fmla="*/ 496 h 809"/>
                <a:gd name="T44" fmla="*/ 116 w 1143"/>
                <a:gd name="T45" fmla="*/ 509 h 809"/>
                <a:gd name="T46" fmla="*/ 121 w 1143"/>
                <a:gd name="T47" fmla="*/ 519 h 809"/>
                <a:gd name="T48" fmla="*/ 126 w 1143"/>
                <a:gd name="T49" fmla="*/ 527 h 809"/>
                <a:gd name="T50" fmla="*/ 132 w 1143"/>
                <a:gd name="T51" fmla="*/ 536 h 809"/>
                <a:gd name="T52" fmla="*/ 138 w 1143"/>
                <a:gd name="T53" fmla="*/ 546 h 809"/>
                <a:gd name="T54" fmla="*/ 144 w 1143"/>
                <a:gd name="T55" fmla="*/ 554 h 809"/>
                <a:gd name="T56" fmla="*/ 153 w 1143"/>
                <a:gd name="T57" fmla="*/ 566 h 809"/>
                <a:gd name="T58" fmla="*/ 161 w 1143"/>
                <a:gd name="T59" fmla="*/ 575 h 809"/>
                <a:gd name="T60" fmla="*/ 167 w 1143"/>
                <a:gd name="T61" fmla="*/ 583 h 809"/>
                <a:gd name="T62" fmla="*/ 174 w 1143"/>
                <a:gd name="T63" fmla="*/ 590 h 809"/>
                <a:gd name="T64" fmla="*/ 182 w 1143"/>
                <a:gd name="T65" fmla="*/ 599 h 809"/>
                <a:gd name="T66" fmla="*/ 191 w 1143"/>
                <a:gd name="T67" fmla="*/ 608 h 809"/>
                <a:gd name="T68" fmla="*/ 198 w 1143"/>
                <a:gd name="T69" fmla="*/ 614 h 809"/>
                <a:gd name="T70" fmla="*/ 204 w 1143"/>
                <a:gd name="T71" fmla="*/ 620 h 809"/>
                <a:gd name="T72" fmla="*/ 215 w 1143"/>
                <a:gd name="T73" fmla="*/ 629 h 809"/>
                <a:gd name="T74" fmla="*/ 223 w 1143"/>
                <a:gd name="T75" fmla="*/ 635 h 809"/>
                <a:gd name="T76" fmla="*/ 231 w 1143"/>
                <a:gd name="T77" fmla="*/ 641 h 809"/>
                <a:gd name="T78" fmla="*/ 236 w 1143"/>
                <a:gd name="T79" fmla="*/ 644 h 809"/>
                <a:gd name="T80" fmla="*/ 246 w 1143"/>
                <a:gd name="T81" fmla="*/ 651 h 809"/>
                <a:gd name="T82" fmla="*/ 254 w 1143"/>
                <a:gd name="T83" fmla="*/ 656 h 809"/>
                <a:gd name="T84" fmla="*/ 262 w 1143"/>
                <a:gd name="T85" fmla="*/ 661 h 809"/>
                <a:gd name="T86" fmla="*/ 272 w 1143"/>
                <a:gd name="T87" fmla="*/ 667 h 809"/>
                <a:gd name="T88" fmla="*/ 281 w 1143"/>
                <a:gd name="T89" fmla="*/ 672 h 809"/>
                <a:gd name="T90" fmla="*/ 294 w 1143"/>
                <a:gd name="T91" fmla="*/ 679 h 809"/>
                <a:gd name="T92" fmla="*/ 307 w 1143"/>
                <a:gd name="T93" fmla="*/ 685 h 809"/>
                <a:gd name="T94" fmla="*/ 322 w 1143"/>
                <a:gd name="T95" fmla="*/ 692 h 809"/>
                <a:gd name="T96" fmla="*/ 336 w 1143"/>
                <a:gd name="T97" fmla="*/ 698 h 809"/>
                <a:gd name="T98" fmla="*/ 348 w 1143"/>
                <a:gd name="T99" fmla="*/ 702 h 809"/>
                <a:gd name="T100" fmla="*/ 365 w 1143"/>
                <a:gd name="T101" fmla="*/ 709 h 809"/>
                <a:gd name="T102" fmla="*/ 385 w 1143"/>
                <a:gd name="T103" fmla="*/ 715 h 809"/>
                <a:gd name="T104" fmla="*/ 400 w 1143"/>
                <a:gd name="T105" fmla="*/ 720 h 809"/>
                <a:gd name="T106" fmla="*/ 424 w 1143"/>
                <a:gd name="T107" fmla="*/ 727 h 809"/>
                <a:gd name="T108" fmla="*/ 448 w 1143"/>
                <a:gd name="T109" fmla="*/ 733 h 809"/>
                <a:gd name="T110" fmla="*/ 479 w 1143"/>
                <a:gd name="T111" fmla="*/ 741 h 809"/>
                <a:gd name="T112" fmla="*/ 500 w 1143"/>
                <a:gd name="T113" fmla="*/ 745 h 809"/>
                <a:gd name="T114" fmla="*/ 541 w 1143"/>
                <a:gd name="T115" fmla="*/ 753 h 809"/>
                <a:gd name="T116" fmla="*/ 570 w 1143"/>
                <a:gd name="T117" fmla="*/ 758 h 809"/>
                <a:gd name="T118" fmla="*/ 629 w 1143"/>
                <a:gd name="T119" fmla="*/ 767 h 809"/>
                <a:gd name="T120" fmla="*/ 680 w 1143"/>
                <a:gd name="T121" fmla="*/ 774 h 809"/>
                <a:gd name="T122" fmla="*/ 767 w 1143"/>
                <a:gd name="T123" fmla="*/ 783 h 809"/>
                <a:gd name="T124" fmla="*/ 909 w 1143"/>
                <a:gd name="T125" fmla="*/ 795 h 8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43" h="809">
                  <a:moveTo>
                    <a:pt x="0" y="0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8"/>
                  </a:lnTo>
                  <a:lnTo>
                    <a:pt x="1" y="8"/>
                  </a:lnTo>
                  <a:lnTo>
                    <a:pt x="1" y="9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3" y="32"/>
                  </a:lnTo>
                  <a:lnTo>
                    <a:pt x="3" y="34"/>
                  </a:lnTo>
                  <a:lnTo>
                    <a:pt x="3" y="36"/>
                  </a:lnTo>
                  <a:lnTo>
                    <a:pt x="4" y="37"/>
                  </a:lnTo>
                  <a:lnTo>
                    <a:pt x="4" y="39"/>
                  </a:lnTo>
                  <a:lnTo>
                    <a:pt x="4" y="40"/>
                  </a:lnTo>
                  <a:lnTo>
                    <a:pt x="4" y="41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4" y="43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7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5" y="49"/>
                  </a:lnTo>
                  <a:lnTo>
                    <a:pt x="5" y="49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9"/>
                  </a:lnTo>
                  <a:lnTo>
                    <a:pt x="6" y="60"/>
                  </a:lnTo>
                  <a:lnTo>
                    <a:pt x="6" y="61"/>
                  </a:lnTo>
                  <a:lnTo>
                    <a:pt x="6" y="61"/>
                  </a:lnTo>
                  <a:lnTo>
                    <a:pt x="6" y="63"/>
                  </a:lnTo>
                  <a:lnTo>
                    <a:pt x="6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7" y="67"/>
                  </a:lnTo>
                  <a:lnTo>
                    <a:pt x="7" y="71"/>
                  </a:lnTo>
                  <a:lnTo>
                    <a:pt x="8" y="76"/>
                  </a:lnTo>
                  <a:lnTo>
                    <a:pt x="8" y="77"/>
                  </a:lnTo>
                  <a:lnTo>
                    <a:pt x="8" y="79"/>
                  </a:lnTo>
                  <a:lnTo>
                    <a:pt x="8" y="80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9" y="88"/>
                  </a:lnTo>
                  <a:lnTo>
                    <a:pt x="10" y="92"/>
                  </a:lnTo>
                  <a:lnTo>
                    <a:pt x="10" y="93"/>
                  </a:lnTo>
                  <a:lnTo>
                    <a:pt x="10" y="97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0" y="99"/>
                  </a:lnTo>
                  <a:lnTo>
                    <a:pt x="11" y="100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1" y="104"/>
                  </a:lnTo>
                  <a:lnTo>
                    <a:pt x="11" y="104"/>
                  </a:lnTo>
                  <a:lnTo>
                    <a:pt x="11" y="107"/>
                  </a:lnTo>
                  <a:lnTo>
                    <a:pt x="12" y="109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2" y="113"/>
                  </a:lnTo>
                  <a:lnTo>
                    <a:pt x="13" y="117"/>
                  </a:lnTo>
                  <a:lnTo>
                    <a:pt x="13" y="118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4" y="127"/>
                  </a:lnTo>
                  <a:lnTo>
                    <a:pt x="14" y="128"/>
                  </a:lnTo>
                  <a:lnTo>
                    <a:pt x="14" y="129"/>
                  </a:lnTo>
                  <a:lnTo>
                    <a:pt x="14" y="130"/>
                  </a:lnTo>
                  <a:lnTo>
                    <a:pt x="14" y="130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9"/>
                  </a:lnTo>
                  <a:lnTo>
                    <a:pt x="16" y="141"/>
                  </a:lnTo>
                  <a:lnTo>
                    <a:pt x="16" y="141"/>
                  </a:lnTo>
                  <a:lnTo>
                    <a:pt x="16" y="143"/>
                  </a:lnTo>
                  <a:lnTo>
                    <a:pt x="16" y="143"/>
                  </a:lnTo>
                  <a:lnTo>
                    <a:pt x="16" y="145"/>
                  </a:lnTo>
                  <a:lnTo>
                    <a:pt x="17" y="148"/>
                  </a:lnTo>
                  <a:lnTo>
                    <a:pt x="17" y="148"/>
                  </a:lnTo>
                  <a:lnTo>
                    <a:pt x="17" y="149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1"/>
                  </a:lnTo>
                  <a:lnTo>
                    <a:pt x="17" y="151"/>
                  </a:lnTo>
                  <a:lnTo>
                    <a:pt x="17" y="153"/>
                  </a:lnTo>
                  <a:lnTo>
                    <a:pt x="17" y="15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8" y="156"/>
                  </a:lnTo>
                  <a:lnTo>
                    <a:pt x="18" y="157"/>
                  </a:lnTo>
                  <a:lnTo>
                    <a:pt x="18" y="158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19" y="162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6"/>
                  </a:lnTo>
                  <a:lnTo>
                    <a:pt x="19" y="166"/>
                  </a:lnTo>
                  <a:lnTo>
                    <a:pt x="19" y="167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20" y="168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20" y="172"/>
                  </a:lnTo>
                  <a:lnTo>
                    <a:pt x="20" y="174"/>
                  </a:lnTo>
                  <a:lnTo>
                    <a:pt x="21" y="175"/>
                  </a:lnTo>
                  <a:lnTo>
                    <a:pt x="21" y="176"/>
                  </a:lnTo>
                  <a:lnTo>
                    <a:pt x="21" y="177"/>
                  </a:lnTo>
                  <a:lnTo>
                    <a:pt x="21" y="177"/>
                  </a:lnTo>
                  <a:lnTo>
                    <a:pt x="21" y="178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1"/>
                  </a:lnTo>
                  <a:lnTo>
                    <a:pt x="22" y="182"/>
                  </a:lnTo>
                  <a:lnTo>
                    <a:pt x="22" y="184"/>
                  </a:lnTo>
                  <a:lnTo>
                    <a:pt x="22" y="187"/>
                  </a:lnTo>
                  <a:lnTo>
                    <a:pt x="22" y="188"/>
                  </a:lnTo>
                  <a:lnTo>
                    <a:pt x="23" y="189"/>
                  </a:lnTo>
                  <a:lnTo>
                    <a:pt x="23" y="189"/>
                  </a:lnTo>
                  <a:lnTo>
                    <a:pt x="23" y="190"/>
                  </a:lnTo>
                  <a:lnTo>
                    <a:pt x="23" y="191"/>
                  </a:lnTo>
                  <a:lnTo>
                    <a:pt x="23" y="191"/>
                  </a:lnTo>
                  <a:lnTo>
                    <a:pt x="23" y="194"/>
                  </a:lnTo>
                  <a:lnTo>
                    <a:pt x="23" y="194"/>
                  </a:lnTo>
                  <a:lnTo>
                    <a:pt x="24" y="196"/>
                  </a:lnTo>
                  <a:lnTo>
                    <a:pt x="24" y="197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4" y="201"/>
                  </a:lnTo>
                  <a:lnTo>
                    <a:pt x="25" y="202"/>
                  </a:lnTo>
                  <a:lnTo>
                    <a:pt x="25" y="205"/>
                  </a:lnTo>
                  <a:lnTo>
                    <a:pt x="25" y="206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8"/>
                  </a:lnTo>
                  <a:lnTo>
                    <a:pt x="26" y="209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0"/>
                  </a:lnTo>
                  <a:lnTo>
                    <a:pt x="26" y="211"/>
                  </a:lnTo>
                  <a:lnTo>
                    <a:pt x="26" y="212"/>
                  </a:lnTo>
                  <a:lnTo>
                    <a:pt x="27" y="216"/>
                  </a:lnTo>
                  <a:lnTo>
                    <a:pt x="27" y="217"/>
                  </a:lnTo>
                  <a:lnTo>
                    <a:pt x="27" y="217"/>
                  </a:lnTo>
                  <a:lnTo>
                    <a:pt x="27" y="218"/>
                  </a:lnTo>
                  <a:lnTo>
                    <a:pt x="27" y="218"/>
                  </a:lnTo>
                  <a:lnTo>
                    <a:pt x="27" y="219"/>
                  </a:lnTo>
                  <a:lnTo>
                    <a:pt x="28" y="220"/>
                  </a:lnTo>
                  <a:lnTo>
                    <a:pt x="28" y="221"/>
                  </a:lnTo>
                  <a:lnTo>
                    <a:pt x="28" y="223"/>
                  </a:lnTo>
                  <a:lnTo>
                    <a:pt x="28" y="224"/>
                  </a:lnTo>
                  <a:lnTo>
                    <a:pt x="28" y="225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29" y="227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28"/>
                  </a:lnTo>
                  <a:lnTo>
                    <a:pt x="29" y="230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3"/>
                  </a:lnTo>
                  <a:lnTo>
                    <a:pt x="30" y="234"/>
                  </a:lnTo>
                  <a:lnTo>
                    <a:pt x="30" y="235"/>
                  </a:lnTo>
                  <a:lnTo>
                    <a:pt x="30" y="237"/>
                  </a:lnTo>
                  <a:lnTo>
                    <a:pt x="31" y="238"/>
                  </a:lnTo>
                  <a:lnTo>
                    <a:pt x="31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2" y="246"/>
                  </a:lnTo>
                  <a:lnTo>
                    <a:pt x="32" y="248"/>
                  </a:lnTo>
                  <a:lnTo>
                    <a:pt x="33" y="248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3" y="251"/>
                  </a:lnTo>
                  <a:lnTo>
                    <a:pt x="33" y="252"/>
                  </a:lnTo>
                  <a:lnTo>
                    <a:pt x="33" y="252"/>
                  </a:lnTo>
                  <a:lnTo>
                    <a:pt x="34" y="254"/>
                  </a:lnTo>
                  <a:lnTo>
                    <a:pt x="34" y="254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4" y="256"/>
                  </a:lnTo>
                  <a:lnTo>
                    <a:pt x="35" y="260"/>
                  </a:lnTo>
                  <a:lnTo>
                    <a:pt x="35" y="261"/>
                  </a:lnTo>
                  <a:lnTo>
                    <a:pt x="35" y="262"/>
                  </a:lnTo>
                  <a:lnTo>
                    <a:pt x="35" y="263"/>
                  </a:lnTo>
                  <a:lnTo>
                    <a:pt x="35" y="263"/>
                  </a:lnTo>
                  <a:lnTo>
                    <a:pt x="35" y="264"/>
                  </a:lnTo>
                  <a:lnTo>
                    <a:pt x="35" y="264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5"/>
                  </a:lnTo>
                  <a:lnTo>
                    <a:pt x="36" y="266"/>
                  </a:lnTo>
                  <a:lnTo>
                    <a:pt x="36" y="266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36" y="268"/>
                  </a:lnTo>
                  <a:lnTo>
                    <a:pt x="36" y="268"/>
                  </a:lnTo>
                  <a:lnTo>
                    <a:pt x="37" y="271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2"/>
                  </a:lnTo>
                  <a:lnTo>
                    <a:pt x="37" y="273"/>
                  </a:lnTo>
                  <a:lnTo>
                    <a:pt x="37" y="274"/>
                  </a:lnTo>
                  <a:lnTo>
                    <a:pt x="37" y="274"/>
                  </a:lnTo>
                  <a:lnTo>
                    <a:pt x="38" y="275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6"/>
                  </a:lnTo>
                  <a:lnTo>
                    <a:pt x="38" y="277"/>
                  </a:lnTo>
                  <a:lnTo>
                    <a:pt x="38" y="277"/>
                  </a:lnTo>
                  <a:lnTo>
                    <a:pt x="38" y="278"/>
                  </a:lnTo>
                  <a:lnTo>
                    <a:pt x="38" y="279"/>
                  </a:lnTo>
                  <a:lnTo>
                    <a:pt x="39" y="279"/>
                  </a:lnTo>
                  <a:lnTo>
                    <a:pt x="39" y="280"/>
                  </a:lnTo>
                  <a:lnTo>
                    <a:pt x="39" y="281"/>
                  </a:lnTo>
                  <a:lnTo>
                    <a:pt x="39" y="281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39" y="283"/>
                  </a:lnTo>
                  <a:lnTo>
                    <a:pt x="39" y="283"/>
                  </a:lnTo>
                  <a:lnTo>
                    <a:pt x="40" y="284"/>
                  </a:lnTo>
                  <a:lnTo>
                    <a:pt x="40" y="284"/>
                  </a:lnTo>
                  <a:lnTo>
                    <a:pt x="40" y="285"/>
                  </a:lnTo>
                  <a:lnTo>
                    <a:pt x="40" y="285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89"/>
                  </a:lnTo>
                  <a:lnTo>
                    <a:pt x="41" y="290"/>
                  </a:lnTo>
                  <a:lnTo>
                    <a:pt x="41" y="291"/>
                  </a:lnTo>
                  <a:lnTo>
                    <a:pt x="41" y="292"/>
                  </a:lnTo>
                  <a:lnTo>
                    <a:pt x="41" y="292"/>
                  </a:lnTo>
                  <a:lnTo>
                    <a:pt x="42" y="293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5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6"/>
                  </a:lnTo>
                  <a:lnTo>
                    <a:pt x="42" y="297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299"/>
                  </a:lnTo>
                  <a:lnTo>
                    <a:pt x="43" y="301"/>
                  </a:lnTo>
                  <a:lnTo>
                    <a:pt x="43" y="301"/>
                  </a:lnTo>
                  <a:lnTo>
                    <a:pt x="43" y="302"/>
                  </a:lnTo>
                  <a:lnTo>
                    <a:pt x="43" y="302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4"/>
                  </a:lnTo>
                  <a:lnTo>
                    <a:pt x="44" y="306"/>
                  </a:lnTo>
                  <a:lnTo>
                    <a:pt x="44" y="307"/>
                  </a:lnTo>
                  <a:lnTo>
                    <a:pt x="45" y="307"/>
                  </a:lnTo>
                  <a:lnTo>
                    <a:pt x="45" y="308"/>
                  </a:lnTo>
                  <a:lnTo>
                    <a:pt x="45" y="309"/>
                  </a:lnTo>
                  <a:lnTo>
                    <a:pt x="45" y="309"/>
                  </a:lnTo>
                  <a:lnTo>
                    <a:pt x="45" y="310"/>
                  </a:lnTo>
                  <a:lnTo>
                    <a:pt x="45" y="310"/>
                  </a:lnTo>
                  <a:lnTo>
                    <a:pt x="45" y="311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6" y="314"/>
                  </a:lnTo>
                  <a:lnTo>
                    <a:pt x="46" y="314"/>
                  </a:lnTo>
                  <a:lnTo>
                    <a:pt x="47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8"/>
                  </a:lnTo>
                  <a:lnTo>
                    <a:pt x="47" y="319"/>
                  </a:lnTo>
                  <a:lnTo>
                    <a:pt x="48" y="320"/>
                  </a:lnTo>
                  <a:lnTo>
                    <a:pt x="48" y="320"/>
                  </a:lnTo>
                  <a:lnTo>
                    <a:pt x="48" y="321"/>
                  </a:lnTo>
                  <a:lnTo>
                    <a:pt x="48" y="321"/>
                  </a:lnTo>
                  <a:lnTo>
                    <a:pt x="48" y="322"/>
                  </a:lnTo>
                  <a:lnTo>
                    <a:pt x="49" y="324"/>
                  </a:lnTo>
                  <a:lnTo>
                    <a:pt x="49" y="325"/>
                  </a:lnTo>
                  <a:lnTo>
                    <a:pt x="49" y="325"/>
                  </a:lnTo>
                  <a:lnTo>
                    <a:pt x="49" y="326"/>
                  </a:lnTo>
                  <a:lnTo>
                    <a:pt x="49" y="326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49" y="328"/>
                  </a:lnTo>
                  <a:lnTo>
                    <a:pt x="50" y="330"/>
                  </a:lnTo>
                  <a:lnTo>
                    <a:pt x="50" y="331"/>
                  </a:lnTo>
                  <a:lnTo>
                    <a:pt x="50" y="332"/>
                  </a:lnTo>
                  <a:lnTo>
                    <a:pt x="51" y="332"/>
                  </a:lnTo>
                  <a:lnTo>
                    <a:pt x="51" y="333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51" y="335"/>
                  </a:lnTo>
                  <a:lnTo>
                    <a:pt x="51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6"/>
                  </a:lnTo>
                  <a:lnTo>
                    <a:pt x="52" y="337"/>
                  </a:lnTo>
                  <a:lnTo>
                    <a:pt x="52" y="337"/>
                  </a:lnTo>
                  <a:lnTo>
                    <a:pt x="52" y="338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52" y="340"/>
                  </a:lnTo>
                  <a:lnTo>
                    <a:pt x="52" y="340"/>
                  </a:lnTo>
                  <a:lnTo>
                    <a:pt x="53" y="340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1"/>
                  </a:lnTo>
                  <a:lnTo>
                    <a:pt x="53" y="342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3"/>
                  </a:lnTo>
                  <a:lnTo>
                    <a:pt x="53" y="344"/>
                  </a:lnTo>
                  <a:lnTo>
                    <a:pt x="54" y="344"/>
                  </a:lnTo>
                  <a:lnTo>
                    <a:pt x="54" y="345"/>
                  </a:lnTo>
                  <a:lnTo>
                    <a:pt x="54" y="345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4" y="346"/>
                  </a:lnTo>
                  <a:lnTo>
                    <a:pt x="55" y="349"/>
                  </a:lnTo>
                  <a:lnTo>
                    <a:pt x="55" y="349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5" y="350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4"/>
                  </a:lnTo>
                  <a:lnTo>
                    <a:pt x="56" y="354"/>
                  </a:lnTo>
                  <a:lnTo>
                    <a:pt x="56" y="355"/>
                  </a:lnTo>
                  <a:lnTo>
                    <a:pt x="57" y="356"/>
                  </a:lnTo>
                  <a:lnTo>
                    <a:pt x="57" y="356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7" y="358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1"/>
                  </a:lnTo>
                  <a:lnTo>
                    <a:pt x="58" y="362"/>
                  </a:lnTo>
                  <a:lnTo>
                    <a:pt x="59" y="363"/>
                  </a:lnTo>
                  <a:lnTo>
                    <a:pt x="59" y="364"/>
                  </a:lnTo>
                  <a:lnTo>
                    <a:pt x="59" y="364"/>
                  </a:lnTo>
                  <a:lnTo>
                    <a:pt x="59" y="365"/>
                  </a:lnTo>
                  <a:lnTo>
                    <a:pt x="59" y="366"/>
                  </a:lnTo>
                  <a:lnTo>
                    <a:pt x="60" y="367"/>
                  </a:lnTo>
                  <a:lnTo>
                    <a:pt x="60" y="369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1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2"/>
                  </a:lnTo>
                  <a:lnTo>
                    <a:pt x="61" y="373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4"/>
                  </a:lnTo>
                  <a:lnTo>
                    <a:pt x="62" y="375"/>
                  </a:lnTo>
                  <a:lnTo>
                    <a:pt x="62" y="375"/>
                  </a:lnTo>
                  <a:lnTo>
                    <a:pt x="62" y="376"/>
                  </a:lnTo>
                  <a:lnTo>
                    <a:pt x="62" y="376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2" y="377"/>
                  </a:lnTo>
                  <a:lnTo>
                    <a:pt x="63" y="378"/>
                  </a:lnTo>
                  <a:lnTo>
                    <a:pt x="63" y="378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3" y="379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1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2"/>
                  </a:lnTo>
                  <a:lnTo>
                    <a:pt x="64" y="383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4"/>
                  </a:lnTo>
                  <a:lnTo>
                    <a:pt x="65" y="385"/>
                  </a:lnTo>
                  <a:lnTo>
                    <a:pt x="65" y="385"/>
                  </a:lnTo>
                  <a:lnTo>
                    <a:pt x="65" y="386"/>
                  </a:lnTo>
                  <a:lnTo>
                    <a:pt x="66" y="388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7" y="390"/>
                  </a:lnTo>
                  <a:lnTo>
                    <a:pt x="67" y="390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1"/>
                  </a:lnTo>
                  <a:lnTo>
                    <a:pt x="67" y="392"/>
                  </a:lnTo>
                  <a:lnTo>
                    <a:pt x="68" y="395"/>
                  </a:lnTo>
                  <a:lnTo>
                    <a:pt x="68" y="396"/>
                  </a:lnTo>
                  <a:lnTo>
                    <a:pt x="68" y="396"/>
                  </a:lnTo>
                  <a:lnTo>
                    <a:pt x="69" y="396"/>
                  </a:lnTo>
                  <a:lnTo>
                    <a:pt x="69" y="396"/>
                  </a:lnTo>
                  <a:lnTo>
                    <a:pt x="69" y="397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8"/>
                  </a:lnTo>
                  <a:lnTo>
                    <a:pt x="69" y="399"/>
                  </a:lnTo>
                  <a:lnTo>
                    <a:pt x="70" y="400"/>
                  </a:lnTo>
                  <a:lnTo>
                    <a:pt x="70" y="401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2"/>
                  </a:lnTo>
                  <a:lnTo>
                    <a:pt x="70" y="403"/>
                  </a:lnTo>
                  <a:lnTo>
                    <a:pt x="71" y="404"/>
                  </a:lnTo>
                  <a:lnTo>
                    <a:pt x="71" y="404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5"/>
                  </a:lnTo>
                  <a:lnTo>
                    <a:pt x="71" y="406"/>
                  </a:lnTo>
                  <a:lnTo>
                    <a:pt x="72" y="406"/>
                  </a:lnTo>
                  <a:lnTo>
                    <a:pt x="72" y="406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7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3" y="409"/>
                  </a:lnTo>
                  <a:lnTo>
                    <a:pt x="73" y="409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0"/>
                  </a:lnTo>
                  <a:lnTo>
                    <a:pt x="73" y="411"/>
                  </a:lnTo>
                  <a:lnTo>
                    <a:pt x="74" y="412"/>
                  </a:lnTo>
                  <a:lnTo>
                    <a:pt x="74" y="412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3"/>
                  </a:lnTo>
                  <a:lnTo>
                    <a:pt x="74" y="414"/>
                  </a:lnTo>
                  <a:lnTo>
                    <a:pt x="74" y="414"/>
                  </a:lnTo>
                  <a:lnTo>
                    <a:pt x="75" y="416"/>
                  </a:lnTo>
                  <a:lnTo>
                    <a:pt x="75" y="416"/>
                  </a:lnTo>
                  <a:lnTo>
                    <a:pt x="75" y="417"/>
                  </a:lnTo>
                  <a:lnTo>
                    <a:pt x="75" y="417"/>
                  </a:lnTo>
                  <a:lnTo>
                    <a:pt x="76" y="417"/>
                  </a:lnTo>
                  <a:lnTo>
                    <a:pt x="76" y="418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19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6" y="420"/>
                  </a:lnTo>
                  <a:lnTo>
                    <a:pt x="77" y="421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7" y="422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4"/>
                  </a:lnTo>
                  <a:lnTo>
                    <a:pt x="78" y="425"/>
                  </a:lnTo>
                  <a:lnTo>
                    <a:pt x="78" y="425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79" y="427"/>
                  </a:lnTo>
                  <a:lnTo>
                    <a:pt x="79" y="427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79" y="428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30"/>
                  </a:lnTo>
                  <a:lnTo>
                    <a:pt x="80" y="430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2"/>
                  </a:lnTo>
                  <a:lnTo>
                    <a:pt x="81" y="433"/>
                  </a:lnTo>
                  <a:lnTo>
                    <a:pt x="81" y="434"/>
                  </a:lnTo>
                  <a:lnTo>
                    <a:pt x="82" y="434"/>
                  </a:lnTo>
                  <a:lnTo>
                    <a:pt x="82" y="434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2" y="435"/>
                  </a:lnTo>
                  <a:lnTo>
                    <a:pt x="83" y="437"/>
                  </a:lnTo>
                  <a:lnTo>
                    <a:pt x="83" y="437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6"/>
                  </a:lnTo>
                  <a:lnTo>
                    <a:pt x="86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8"/>
                  </a:lnTo>
                  <a:lnTo>
                    <a:pt x="87" y="449"/>
                  </a:lnTo>
                  <a:lnTo>
                    <a:pt x="88" y="449"/>
                  </a:lnTo>
                  <a:lnTo>
                    <a:pt x="88" y="450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8" y="451"/>
                  </a:lnTo>
                  <a:lnTo>
                    <a:pt x="89" y="452"/>
                  </a:lnTo>
                  <a:lnTo>
                    <a:pt x="89" y="453"/>
                  </a:lnTo>
                  <a:lnTo>
                    <a:pt x="89" y="454"/>
                  </a:lnTo>
                  <a:lnTo>
                    <a:pt x="90" y="454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7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8"/>
                  </a:lnTo>
                  <a:lnTo>
                    <a:pt x="91" y="459"/>
                  </a:lnTo>
                  <a:lnTo>
                    <a:pt x="92" y="459"/>
                  </a:lnTo>
                  <a:lnTo>
                    <a:pt x="92" y="460"/>
                  </a:lnTo>
                  <a:lnTo>
                    <a:pt x="92" y="461"/>
                  </a:lnTo>
                  <a:lnTo>
                    <a:pt x="93" y="461"/>
                  </a:lnTo>
                  <a:lnTo>
                    <a:pt x="93" y="462"/>
                  </a:lnTo>
                  <a:lnTo>
                    <a:pt x="93" y="462"/>
                  </a:lnTo>
                  <a:lnTo>
                    <a:pt x="93" y="463"/>
                  </a:lnTo>
                  <a:lnTo>
                    <a:pt x="93" y="463"/>
                  </a:lnTo>
                  <a:lnTo>
                    <a:pt x="93" y="464"/>
                  </a:lnTo>
                  <a:lnTo>
                    <a:pt x="94" y="464"/>
                  </a:lnTo>
                  <a:lnTo>
                    <a:pt x="94" y="464"/>
                  </a:lnTo>
                  <a:lnTo>
                    <a:pt x="94" y="465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7"/>
                  </a:lnTo>
                  <a:lnTo>
                    <a:pt x="95" y="468"/>
                  </a:lnTo>
                  <a:lnTo>
                    <a:pt x="96" y="468"/>
                  </a:lnTo>
                  <a:lnTo>
                    <a:pt x="96" y="469"/>
                  </a:lnTo>
                  <a:lnTo>
                    <a:pt x="96" y="470"/>
                  </a:lnTo>
                  <a:lnTo>
                    <a:pt x="97" y="470"/>
                  </a:lnTo>
                  <a:lnTo>
                    <a:pt x="97" y="471"/>
                  </a:lnTo>
                  <a:lnTo>
                    <a:pt x="97" y="471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7" y="472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3"/>
                  </a:lnTo>
                  <a:lnTo>
                    <a:pt x="98" y="474"/>
                  </a:lnTo>
                  <a:lnTo>
                    <a:pt x="98" y="474"/>
                  </a:lnTo>
                  <a:lnTo>
                    <a:pt x="99" y="475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6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99" y="477"/>
                  </a:lnTo>
                  <a:lnTo>
                    <a:pt x="100" y="477"/>
                  </a:lnTo>
                  <a:lnTo>
                    <a:pt x="100" y="478"/>
                  </a:lnTo>
                  <a:lnTo>
                    <a:pt x="100" y="478"/>
                  </a:lnTo>
                  <a:lnTo>
                    <a:pt x="100" y="479"/>
                  </a:lnTo>
                  <a:lnTo>
                    <a:pt x="100" y="479"/>
                  </a:lnTo>
                  <a:lnTo>
                    <a:pt x="101" y="479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0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1" y="481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2"/>
                  </a:lnTo>
                  <a:lnTo>
                    <a:pt x="102" y="483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4"/>
                  </a:lnTo>
                  <a:lnTo>
                    <a:pt x="103" y="485"/>
                  </a:lnTo>
                  <a:lnTo>
                    <a:pt x="104" y="485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6"/>
                  </a:lnTo>
                  <a:lnTo>
                    <a:pt x="104" y="487"/>
                  </a:lnTo>
                  <a:lnTo>
                    <a:pt x="105" y="488"/>
                  </a:lnTo>
                  <a:lnTo>
                    <a:pt x="105" y="488"/>
                  </a:lnTo>
                  <a:lnTo>
                    <a:pt x="105" y="489"/>
                  </a:lnTo>
                  <a:lnTo>
                    <a:pt x="106" y="490"/>
                  </a:lnTo>
                  <a:lnTo>
                    <a:pt x="106" y="490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6" y="491"/>
                  </a:lnTo>
                  <a:lnTo>
                    <a:pt x="107" y="493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8" y="494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09" y="496"/>
                  </a:lnTo>
                  <a:lnTo>
                    <a:pt x="110" y="497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8"/>
                  </a:lnTo>
                  <a:lnTo>
                    <a:pt x="110" y="499"/>
                  </a:lnTo>
                  <a:lnTo>
                    <a:pt x="110" y="499"/>
                  </a:lnTo>
                  <a:lnTo>
                    <a:pt x="111" y="499"/>
                  </a:lnTo>
                  <a:lnTo>
                    <a:pt x="111" y="499"/>
                  </a:lnTo>
                  <a:lnTo>
                    <a:pt x="111" y="500"/>
                  </a:lnTo>
                  <a:lnTo>
                    <a:pt x="111" y="501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2"/>
                  </a:lnTo>
                  <a:lnTo>
                    <a:pt x="112" y="503"/>
                  </a:lnTo>
                  <a:lnTo>
                    <a:pt x="112" y="503"/>
                  </a:lnTo>
                  <a:lnTo>
                    <a:pt x="113" y="503"/>
                  </a:lnTo>
                  <a:lnTo>
                    <a:pt x="113" y="504"/>
                  </a:lnTo>
                  <a:lnTo>
                    <a:pt x="113" y="505"/>
                  </a:lnTo>
                  <a:lnTo>
                    <a:pt x="113" y="505"/>
                  </a:lnTo>
                  <a:lnTo>
                    <a:pt x="114" y="505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4" y="506"/>
                  </a:lnTo>
                  <a:lnTo>
                    <a:pt x="115" y="507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5" y="508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09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6" y="510"/>
                  </a:lnTo>
                  <a:lnTo>
                    <a:pt x="117" y="510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7" y="512"/>
                  </a:lnTo>
                  <a:lnTo>
                    <a:pt x="118" y="512"/>
                  </a:lnTo>
                  <a:lnTo>
                    <a:pt x="118" y="512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3"/>
                  </a:lnTo>
                  <a:lnTo>
                    <a:pt x="118" y="514"/>
                  </a:lnTo>
                  <a:lnTo>
                    <a:pt x="119" y="514"/>
                  </a:lnTo>
                  <a:lnTo>
                    <a:pt x="119" y="514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19" y="515"/>
                  </a:lnTo>
                  <a:lnTo>
                    <a:pt x="120" y="516"/>
                  </a:lnTo>
                  <a:lnTo>
                    <a:pt x="120" y="516"/>
                  </a:lnTo>
                  <a:lnTo>
                    <a:pt x="121" y="518"/>
                  </a:lnTo>
                  <a:lnTo>
                    <a:pt x="121" y="518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1" y="519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0"/>
                  </a:lnTo>
                  <a:lnTo>
                    <a:pt x="122" y="521"/>
                  </a:lnTo>
                  <a:lnTo>
                    <a:pt x="123" y="521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2"/>
                  </a:lnTo>
                  <a:lnTo>
                    <a:pt x="123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3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4" y="524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5"/>
                  </a:lnTo>
                  <a:lnTo>
                    <a:pt x="125" y="526"/>
                  </a:lnTo>
                  <a:lnTo>
                    <a:pt x="126" y="526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6" y="527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8"/>
                  </a:lnTo>
                  <a:lnTo>
                    <a:pt x="127" y="529"/>
                  </a:lnTo>
                  <a:lnTo>
                    <a:pt x="128" y="529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8" y="530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1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29" y="532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3"/>
                  </a:lnTo>
                  <a:lnTo>
                    <a:pt x="130" y="534"/>
                  </a:lnTo>
                  <a:lnTo>
                    <a:pt x="131" y="534"/>
                  </a:lnTo>
                  <a:lnTo>
                    <a:pt x="131" y="534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1" y="535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6"/>
                  </a:lnTo>
                  <a:lnTo>
                    <a:pt x="132" y="537"/>
                  </a:lnTo>
                  <a:lnTo>
                    <a:pt x="133" y="538"/>
                  </a:lnTo>
                  <a:lnTo>
                    <a:pt x="133" y="538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39"/>
                  </a:lnTo>
                  <a:lnTo>
                    <a:pt x="134" y="540"/>
                  </a:lnTo>
                  <a:lnTo>
                    <a:pt x="134" y="540"/>
                  </a:lnTo>
                  <a:lnTo>
                    <a:pt x="135" y="540"/>
                  </a:lnTo>
                  <a:lnTo>
                    <a:pt x="135" y="541"/>
                  </a:lnTo>
                  <a:lnTo>
                    <a:pt x="135" y="541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2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6" y="543"/>
                  </a:lnTo>
                  <a:lnTo>
                    <a:pt x="137" y="543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7" y="544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5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8" y="546"/>
                  </a:lnTo>
                  <a:lnTo>
                    <a:pt x="139" y="546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39" y="547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8"/>
                  </a:lnTo>
                  <a:lnTo>
                    <a:pt x="140" y="549"/>
                  </a:lnTo>
                  <a:lnTo>
                    <a:pt x="141" y="549"/>
                  </a:lnTo>
                  <a:lnTo>
                    <a:pt x="141" y="550"/>
                  </a:lnTo>
                  <a:lnTo>
                    <a:pt x="141" y="550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3" y="552"/>
                  </a:lnTo>
                  <a:lnTo>
                    <a:pt x="143" y="552"/>
                  </a:lnTo>
                  <a:lnTo>
                    <a:pt x="143" y="553"/>
                  </a:lnTo>
                  <a:lnTo>
                    <a:pt x="143" y="553"/>
                  </a:lnTo>
                  <a:lnTo>
                    <a:pt x="144" y="553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4" y="554"/>
                  </a:lnTo>
                  <a:lnTo>
                    <a:pt x="145" y="555"/>
                  </a:lnTo>
                  <a:lnTo>
                    <a:pt x="145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6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6" y="557"/>
                  </a:lnTo>
                  <a:lnTo>
                    <a:pt x="147" y="558"/>
                  </a:lnTo>
                  <a:lnTo>
                    <a:pt x="148" y="559"/>
                  </a:lnTo>
                  <a:lnTo>
                    <a:pt x="148" y="559"/>
                  </a:lnTo>
                  <a:lnTo>
                    <a:pt x="148" y="560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49" y="561"/>
                  </a:lnTo>
                  <a:lnTo>
                    <a:pt x="150" y="561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0" y="562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3"/>
                  </a:lnTo>
                  <a:lnTo>
                    <a:pt x="151" y="564"/>
                  </a:lnTo>
                  <a:lnTo>
                    <a:pt x="152" y="564"/>
                  </a:lnTo>
                  <a:lnTo>
                    <a:pt x="152" y="565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3" y="566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4" y="567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8"/>
                  </a:lnTo>
                  <a:lnTo>
                    <a:pt x="155" y="569"/>
                  </a:lnTo>
                  <a:lnTo>
                    <a:pt x="156" y="569"/>
                  </a:lnTo>
                  <a:lnTo>
                    <a:pt x="156" y="569"/>
                  </a:lnTo>
                  <a:lnTo>
                    <a:pt x="156" y="570"/>
                  </a:lnTo>
                  <a:lnTo>
                    <a:pt x="156" y="570"/>
                  </a:lnTo>
                  <a:lnTo>
                    <a:pt x="157" y="570"/>
                  </a:lnTo>
                  <a:lnTo>
                    <a:pt x="157" y="571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2"/>
                  </a:lnTo>
                  <a:lnTo>
                    <a:pt x="158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3"/>
                  </a:lnTo>
                  <a:lnTo>
                    <a:pt x="159" y="574"/>
                  </a:lnTo>
                  <a:lnTo>
                    <a:pt x="159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4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0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5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1" y="576"/>
                  </a:lnTo>
                  <a:lnTo>
                    <a:pt x="162" y="576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2" y="577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3" y="578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79"/>
                  </a:lnTo>
                  <a:lnTo>
                    <a:pt x="164" y="580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5" y="581"/>
                  </a:lnTo>
                  <a:lnTo>
                    <a:pt x="166" y="582"/>
                  </a:lnTo>
                  <a:lnTo>
                    <a:pt x="166" y="582"/>
                  </a:lnTo>
                  <a:lnTo>
                    <a:pt x="167" y="582"/>
                  </a:lnTo>
                  <a:lnTo>
                    <a:pt x="167" y="582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7" y="583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8" y="584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69" y="585"/>
                  </a:lnTo>
                  <a:lnTo>
                    <a:pt x="170" y="586"/>
                  </a:lnTo>
                  <a:lnTo>
                    <a:pt x="170" y="586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1" y="587"/>
                  </a:lnTo>
                  <a:lnTo>
                    <a:pt x="172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73" y="589"/>
                  </a:lnTo>
                  <a:lnTo>
                    <a:pt x="173" y="589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3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4" y="590"/>
                  </a:lnTo>
                  <a:lnTo>
                    <a:pt x="175" y="591"/>
                  </a:lnTo>
                  <a:lnTo>
                    <a:pt x="175" y="592"/>
                  </a:lnTo>
                  <a:lnTo>
                    <a:pt x="175" y="592"/>
                  </a:lnTo>
                  <a:lnTo>
                    <a:pt x="176" y="593"/>
                  </a:lnTo>
                  <a:lnTo>
                    <a:pt x="176" y="593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7" y="594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8" y="595"/>
                  </a:lnTo>
                  <a:lnTo>
                    <a:pt x="179" y="596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0" y="597"/>
                  </a:lnTo>
                  <a:lnTo>
                    <a:pt x="181" y="597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1" y="598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2" y="599"/>
                  </a:lnTo>
                  <a:lnTo>
                    <a:pt x="183" y="600"/>
                  </a:lnTo>
                  <a:lnTo>
                    <a:pt x="183" y="600"/>
                  </a:lnTo>
                  <a:lnTo>
                    <a:pt x="185" y="601"/>
                  </a:lnTo>
                  <a:lnTo>
                    <a:pt x="185" y="602"/>
                  </a:lnTo>
                  <a:lnTo>
                    <a:pt x="186" y="603"/>
                  </a:lnTo>
                  <a:lnTo>
                    <a:pt x="186" y="603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7" y="604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8" y="605"/>
                  </a:lnTo>
                  <a:lnTo>
                    <a:pt x="189" y="605"/>
                  </a:lnTo>
                  <a:lnTo>
                    <a:pt x="189" y="606"/>
                  </a:lnTo>
                  <a:lnTo>
                    <a:pt x="189" y="606"/>
                  </a:lnTo>
                  <a:lnTo>
                    <a:pt x="190" y="606"/>
                  </a:lnTo>
                  <a:lnTo>
                    <a:pt x="190" y="606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0" y="607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1" y="608"/>
                  </a:lnTo>
                  <a:lnTo>
                    <a:pt x="192" y="608"/>
                  </a:lnTo>
                  <a:lnTo>
                    <a:pt x="192" y="608"/>
                  </a:lnTo>
                  <a:lnTo>
                    <a:pt x="192" y="609"/>
                  </a:lnTo>
                  <a:lnTo>
                    <a:pt x="193" y="609"/>
                  </a:lnTo>
                  <a:lnTo>
                    <a:pt x="193" y="609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3" y="610"/>
                  </a:lnTo>
                  <a:lnTo>
                    <a:pt x="194" y="610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4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1"/>
                  </a:lnTo>
                  <a:lnTo>
                    <a:pt x="195" y="612"/>
                  </a:lnTo>
                  <a:lnTo>
                    <a:pt x="195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2"/>
                  </a:lnTo>
                  <a:lnTo>
                    <a:pt x="196" y="613"/>
                  </a:lnTo>
                  <a:lnTo>
                    <a:pt x="196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3"/>
                  </a:lnTo>
                  <a:lnTo>
                    <a:pt x="197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4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8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199" y="615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0" y="616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1" y="617"/>
                  </a:lnTo>
                  <a:lnTo>
                    <a:pt x="202" y="617"/>
                  </a:lnTo>
                  <a:lnTo>
                    <a:pt x="202" y="618"/>
                  </a:lnTo>
                  <a:lnTo>
                    <a:pt x="202" y="618"/>
                  </a:lnTo>
                  <a:lnTo>
                    <a:pt x="203" y="619"/>
                  </a:lnTo>
                  <a:lnTo>
                    <a:pt x="204" y="619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4" y="620"/>
                  </a:lnTo>
                  <a:lnTo>
                    <a:pt x="205" y="620"/>
                  </a:lnTo>
                  <a:lnTo>
                    <a:pt x="205" y="620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6" y="621"/>
                  </a:lnTo>
                  <a:lnTo>
                    <a:pt x="207" y="622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8" y="623"/>
                  </a:lnTo>
                  <a:lnTo>
                    <a:pt x="209" y="624"/>
                  </a:lnTo>
                  <a:lnTo>
                    <a:pt x="209" y="624"/>
                  </a:lnTo>
                  <a:lnTo>
                    <a:pt x="210" y="624"/>
                  </a:lnTo>
                  <a:lnTo>
                    <a:pt x="210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5"/>
                  </a:lnTo>
                  <a:lnTo>
                    <a:pt x="211" y="626"/>
                  </a:lnTo>
                  <a:lnTo>
                    <a:pt x="211" y="626"/>
                  </a:lnTo>
                  <a:lnTo>
                    <a:pt x="212" y="626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3" y="627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4" y="628"/>
                  </a:lnTo>
                  <a:lnTo>
                    <a:pt x="215" y="628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5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29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6" y="630"/>
                  </a:lnTo>
                  <a:lnTo>
                    <a:pt x="217" y="630"/>
                  </a:lnTo>
                  <a:lnTo>
                    <a:pt x="217" y="630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8" y="631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19" y="632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220" y="633"/>
                  </a:lnTo>
                  <a:lnTo>
                    <a:pt x="220" y="633"/>
                  </a:lnTo>
                  <a:lnTo>
                    <a:pt x="221" y="633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2" y="634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3" y="635"/>
                  </a:lnTo>
                  <a:lnTo>
                    <a:pt x="224" y="635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4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6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5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7"/>
                  </a:lnTo>
                  <a:lnTo>
                    <a:pt x="226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7" y="638"/>
                  </a:lnTo>
                  <a:lnTo>
                    <a:pt x="228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39"/>
                  </a:lnTo>
                  <a:lnTo>
                    <a:pt x="229" y="640"/>
                  </a:lnTo>
                  <a:lnTo>
                    <a:pt x="230" y="640"/>
                  </a:lnTo>
                  <a:lnTo>
                    <a:pt x="230" y="640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1" y="641"/>
                  </a:lnTo>
                  <a:lnTo>
                    <a:pt x="232" y="641"/>
                  </a:lnTo>
                  <a:lnTo>
                    <a:pt x="232" y="641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2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2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3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4" y="643"/>
                  </a:lnTo>
                  <a:lnTo>
                    <a:pt x="235" y="643"/>
                  </a:lnTo>
                  <a:lnTo>
                    <a:pt x="235" y="643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5" y="644"/>
                  </a:lnTo>
                  <a:lnTo>
                    <a:pt x="236" y="644"/>
                  </a:lnTo>
                  <a:lnTo>
                    <a:pt x="236" y="644"/>
                  </a:lnTo>
                  <a:lnTo>
                    <a:pt x="236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7" y="645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8" y="646"/>
                  </a:lnTo>
                  <a:lnTo>
                    <a:pt x="239" y="646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1" y="648"/>
                  </a:lnTo>
                  <a:lnTo>
                    <a:pt x="241" y="648"/>
                  </a:lnTo>
                  <a:lnTo>
                    <a:pt x="242" y="648"/>
                  </a:lnTo>
                  <a:lnTo>
                    <a:pt x="242" y="649"/>
                  </a:lnTo>
                  <a:lnTo>
                    <a:pt x="242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3" y="649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4" y="650"/>
                  </a:lnTo>
                  <a:lnTo>
                    <a:pt x="245" y="650"/>
                  </a:lnTo>
                  <a:lnTo>
                    <a:pt x="245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6" y="651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7" y="652"/>
                  </a:lnTo>
                  <a:lnTo>
                    <a:pt x="248" y="652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8" y="653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0" y="654"/>
                  </a:lnTo>
                  <a:lnTo>
                    <a:pt x="251" y="654"/>
                  </a:lnTo>
                  <a:lnTo>
                    <a:pt x="251" y="654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2" y="655"/>
                  </a:lnTo>
                  <a:lnTo>
                    <a:pt x="253" y="656"/>
                  </a:lnTo>
                  <a:lnTo>
                    <a:pt x="253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4" y="656"/>
                  </a:lnTo>
                  <a:lnTo>
                    <a:pt x="255" y="657"/>
                  </a:lnTo>
                  <a:lnTo>
                    <a:pt x="255" y="657"/>
                  </a:lnTo>
                  <a:lnTo>
                    <a:pt x="256" y="657"/>
                  </a:lnTo>
                  <a:lnTo>
                    <a:pt x="256" y="658"/>
                  </a:lnTo>
                  <a:lnTo>
                    <a:pt x="256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8"/>
                  </a:lnTo>
                  <a:lnTo>
                    <a:pt x="257" y="659"/>
                  </a:lnTo>
                  <a:lnTo>
                    <a:pt x="258" y="659"/>
                  </a:lnTo>
                  <a:lnTo>
                    <a:pt x="258" y="659"/>
                  </a:lnTo>
                  <a:lnTo>
                    <a:pt x="259" y="659"/>
                  </a:lnTo>
                  <a:lnTo>
                    <a:pt x="259" y="660"/>
                  </a:lnTo>
                  <a:lnTo>
                    <a:pt x="259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0" y="660"/>
                  </a:lnTo>
                  <a:lnTo>
                    <a:pt x="261" y="660"/>
                  </a:lnTo>
                  <a:lnTo>
                    <a:pt x="261" y="660"/>
                  </a:lnTo>
                  <a:lnTo>
                    <a:pt x="261" y="661"/>
                  </a:lnTo>
                  <a:lnTo>
                    <a:pt x="261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2" y="661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3" y="662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4" y="663"/>
                  </a:lnTo>
                  <a:lnTo>
                    <a:pt x="265" y="663"/>
                  </a:lnTo>
                  <a:lnTo>
                    <a:pt x="265" y="663"/>
                  </a:lnTo>
                  <a:lnTo>
                    <a:pt x="266" y="663"/>
                  </a:lnTo>
                  <a:lnTo>
                    <a:pt x="266" y="664"/>
                  </a:lnTo>
                  <a:lnTo>
                    <a:pt x="266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7" y="664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8" y="665"/>
                  </a:lnTo>
                  <a:lnTo>
                    <a:pt x="269" y="665"/>
                  </a:lnTo>
                  <a:lnTo>
                    <a:pt x="269" y="665"/>
                  </a:lnTo>
                  <a:lnTo>
                    <a:pt x="270" y="666"/>
                  </a:lnTo>
                  <a:lnTo>
                    <a:pt x="270" y="666"/>
                  </a:lnTo>
                  <a:lnTo>
                    <a:pt x="271" y="666"/>
                  </a:lnTo>
                  <a:lnTo>
                    <a:pt x="271" y="667"/>
                  </a:lnTo>
                  <a:lnTo>
                    <a:pt x="271" y="667"/>
                  </a:lnTo>
                  <a:lnTo>
                    <a:pt x="272" y="667"/>
                  </a:lnTo>
                  <a:lnTo>
                    <a:pt x="272" y="667"/>
                  </a:lnTo>
                  <a:lnTo>
                    <a:pt x="273" y="667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3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4" y="668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5" y="669"/>
                  </a:lnTo>
                  <a:lnTo>
                    <a:pt x="276" y="669"/>
                  </a:lnTo>
                  <a:lnTo>
                    <a:pt x="276" y="669"/>
                  </a:lnTo>
                  <a:lnTo>
                    <a:pt x="277" y="670"/>
                  </a:lnTo>
                  <a:lnTo>
                    <a:pt x="277" y="670"/>
                  </a:lnTo>
                  <a:lnTo>
                    <a:pt x="278" y="670"/>
                  </a:lnTo>
                  <a:lnTo>
                    <a:pt x="278" y="670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79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1"/>
                  </a:lnTo>
                  <a:lnTo>
                    <a:pt x="280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1" y="672"/>
                  </a:lnTo>
                  <a:lnTo>
                    <a:pt x="282" y="672"/>
                  </a:lnTo>
                  <a:lnTo>
                    <a:pt x="283" y="673"/>
                  </a:lnTo>
                  <a:lnTo>
                    <a:pt x="283" y="673"/>
                  </a:lnTo>
                  <a:lnTo>
                    <a:pt x="284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5" y="674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87" y="675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89" y="676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0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1" y="677"/>
                  </a:lnTo>
                  <a:lnTo>
                    <a:pt x="292" y="677"/>
                  </a:lnTo>
                  <a:lnTo>
                    <a:pt x="292" y="678"/>
                  </a:lnTo>
                  <a:lnTo>
                    <a:pt x="292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3" y="678"/>
                  </a:lnTo>
                  <a:lnTo>
                    <a:pt x="294" y="679"/>
                  </a:lnTo>
                  <a:lnTo>
                    <a:pt x="295" y="679"/>
                  </a:lnTo>
                  <a:lnTo>
                    <a:pt x="296" y="680"/>
                  </a:lnTo>
                  <a:lnTo>
                    <a:pt x="296" y="680"/>
                  </a:lnTo>
                  <a:lnTo>
                    <a:pt x="297" y="680"/>
                  </a:lnTo>
                  <a:lnTo>
                    <a:pt x="297" y="680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8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299" y="681"/>
                  </a:lnTo>
                  <a:lnTo>
                    <a:pt x="300" y="682"/>
                  </a:lnTo>
                  <a:lnTo>
                    <a:pt x="300" y="682"/>
                  </a:lnTo>
                  <a:lnTo>
                    <a:pt x="301" y="682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2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3" y="683"/>
                  </a:lnTo>
                  <a:lnTo>
                    <a:pt x="304" y="684"/>
                  </a:lnTo>
                  <a:lnTo>
                    <a:pt x="305" y="684"/>
                  </a:lnTo>
                  <a:lnTo>
                    <a:pt x="306" y="684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6" y="685"/>
                  </a:lnTo>
                  <a:lnTo>
                    <a:pt x="307" y="685"/>
                  </a:lnTo>
                  <a:lnTo>
                    <a:pt x="307" y="685"/>
                  </a:lnTo>
                  <a:lnTo>
                    <a:pt x="308" y="686"/>
                  </a:lnTo>
                  <a:lnTo>
                    <a:pt x="308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09" y="686"/>
                  </a:lnTo>
                  <a:lnTo>
                    <a:pt x="310" y="686"/>
                  </a:lnTo>
                  <a:lnTo>
                    <a:pt x="311" y="687"/>
                  </a:lnTo>
                  <a:lnTo>
                    <a:pt x="311" y="687"/>
                  </a:lnTo>
                  <a:lnTo>
                    <a:pt x="312" y="687"/>
                  </a:lnTo>
                  <a:lnTo>
                    <a:pt x="312" y="687"/>
                  </a:lnTo>
                  <a:lnTo>
                    <a:pt x="313" y="688"/>
                  </a:lnTo>
                  <a:lnTo>
                    <a:pt x="314" y="688"/>
                  </a:lnTo>
                  <a:lnTo>
                    <a:pt x="314" y="688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5" y="689"/>
                  </a:lnTo>
                  <a:lnTo>
                    <a:pt x="316" y="689"/>
                  </a:lnTo>
                  <a:lnTo>
                    <a:pt x="316" y="689"/>
                  </a:lnTo>
                  <a:lnTo>
                    <a:pt x="317" y="689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8" y="690"/>
                  </a:lnTo>
                  <a:lnTo>
                    <a:pt x="319" y="690"/>
                  </a:lnTo>
                  <a:lnTo>
                    <a:pt x="319" y="690"/>
                  </a:lnTo>
                  <a:lnTo>
                    <a:pt x="319" y="691"/>
                  </a:lnTo>
                  <a:lnTo>
                    <a:pt x="320" y="691"/>
                  </a:lnTo>
                  <a:lnTo>
                    <a:pt x="321" y="691"/>
                  </a:lnTo>
                  <a:lnTo>
                    <a:pt x="321" y="691"/>
                  </a:lnTo>
                  <a:lnTo>
                    <a:pt x="321" y="692"/>
                  </a:lnTo>
                  <a:lnTo>
                    <a:pt x="322" y="692"/>
                  </a:lnTo>
                  <a:lnTo>
                    <a:pt x="322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5" y="693"/>
                  </a:lnTo>
                  <a:lnTo>
                    <a:pt x="326" y="693"/>
                  </a:lnTo>
                  <a:lnTo>
                    <a:pt x="327" y="694"/>
                  </a:lnTo>
                  <a:lnTo>
                    <a:pt x="327" y="694"/>
                  </a:lnTo>
                  <a:lnTo>
                    <a:pt x="328" y="694"/>
                  </a:lnTo>
                  <a:lnTo>
                    <a:pt x="329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0" y="695"/>
                  </a:lnTo>
                  <a:lnTo>
                    <a:pt x="331" y="695"/>
                  </a:lnTo>
                  <a:lnTo>
                    <a:pt x="331" y="695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1" y="696"/>
                  </a:lnTo>
                  <a:lnTo>
                    <a:pt x="332" y="696"/>
                  </a:lnTo>
                  <a:lnTo>
                    <a:pt x="332" y="696"/>
                  </a:lnTo>
                  <a:lnTo>
                    <a:pt x="333" y="696"/>
                  </a:lnTo>
                  <a:lnTo>
                    <a:pt x="333" y="696"/>
                  </a:lnTo>
                  <a:lnTo>
                    <a:pt x="333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4" y="697"/>
                  </a:lnTo>
                  <a:lnTo>
                    <a:pt x="335" y="697"/>
                  </a:lnTo>
                  <a:lnTo>
                    <a:pt x="335" y="697"/>
                  </a:lnTo>
                  <a:lnTo>
                    <a:pt x="336" y="697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6" y="698"/>
                  </a:lnTo>
                  <a:lnTo>
                    <a:pt x="337" y="698"/>
                  </a:lnTo>
                  <a:lnTo>
                    <a:pt x="338" y="698"/>
                  </a:lnTo>
                  <a:lnTo>
                    <a:pt x="338" y="699"/>
                  </a:lnTo>
                  <a:lnTo>
                    <a:pt x="339" y="699"/>
                  </a:lnTo>
                  <a:lnTo>
                    <a:pt x="339" y="699"/>
                  </a:lnTo>
                  <a:lnTo>
                    <a:pt x="340" y="699"/>
                  </a:lnTo>
                  <a:lnTo>
                    <a:pt x="340" y="699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1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2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3" y="700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4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5" y="701"/>
                  </a:lnTo>
                  <a:lnTo>
                    <a:pt x="346" y="701"/>
                  </a:lnTo>
                  <a:lnTo>
                    <a:pt x="346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7" y="702"/>
                  </a:lnTo>
                  <a:lnTo>
                    <a:pt x="348" y="702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49" y="703"/>
                  </a:lnTo>
                  <a:lnTo>
                    <a:pt x="351" y="703"/>
                  </a:lnTo>
                  <a:lnTo>
                    <a:pt x="351" y="704"/>
                  </a:lnTo>
                  <a:lnTo>
                    <a:pt x="353" y="704"/>
                  </a:lnTo>
                  <a:lnTo>
                    <a:pt x="353" y="704"/>
                  </a:lnTo>
                  <a:lnTo>
                    <a:pt x="354" y="705"/>
                  </a:lnTo>
                  <a:lnTo>
                    <a:pt x="354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5" y="705"/>
                  </a:lnTo>
                  <a:lnTo>
                    <a:pt x="356" y="705"/>
                  </a:lnTo>
                  <a:lnTo>
                    <a:pt x="356" y="705"/>
                  </a:lnTo>
                  <a:lnTo>
                    <a:pt x="357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8" y="706"/>
                  </a:lnTo>
                  <a:lnTo>
                    <a:pt x="359" y="707"/>
                  </a:lnTo>
                  <a:lnTo>
                    <a:pt x="360" y="707"/>
                  </a:lnTo>
                  <a:lnTo>
                    <a:pt x="360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1" y="707"/>
                  </a:lnTo>
                  <a:lnTo>
                    <a:pt x="362" y="707"/>
                  </a:lnTo>
                  <a:lnTo>
                    <a:pt x="362" y="707"/>
                  </a:lnTo>
                  <a:lnTo>
                    <a:pt x="362" y="708"/>
                  </a:lnTo>
                  <a:lnTo>
                    <a:pt x="363" y="708"/>
                  </a:lnTo>
                  <a:lnTo>
                    <a:pt x="363" y="708"/>
                  </a:lnTo>
                  <a:lnTo>
                    <a:pt x="365" y="709"/>
                  </a:lnTo>
                  <a:lnTo>
                    <a:pt x="365" y="709"/>
                  </a:lnTo>
                  <a:lnTo>
                    <a:pt x="366" y="709"/>
                  </a:lnTo>
                  <a:lnTo>
                    <a:pt x="366" y="709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68" y="710"/>
                  </a:lnTo>
                  <a:lnTo>
                    <a:pt x="370" y="710"/>
                  </a:lnTo>
                  <a:lnTo>
                    <a:pt x="370" y="710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2" y="711"/>
                  </a:lnTo>
                  <a:lnTo>
                    <a:pt x="373" y="711"/>
                  </a:lnTo>
                  <a:lnTo>
                    <a:pt x="373" y="711"/>
                  </a:lnTo>
                  <a:lnTo>
                    <a:pt x="373" y="712"/>
                  </a:lnTo>
                  <a:lnTo>
                    <a:pt x="374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6" y="712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7" y="713"/>
                  </a:lnTo>
                  <a:lnTo>
                    <a:pt x="378" y="713"/>
                  </a:lnTo>
                  <a:lnTo>
                    <a:pt x="37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1" y="714"/>
                  </a:lnTo>
                  <a:lnTo>
                    <a:pt x="382" y="714"/>
                  </a:lnTo>
                  <a:lnTo>
                    <a:pt x="384" y="715"/>
                  </a:lnTo>
                  <a:lnTo>
                    <a:pt x="385" y="715"/>
                  </a:lnTo>
                  <a:lnTo>
                    <a:pt x="385" y="715"/>
                  </a:lnTo>
                  <a:lnTo>
                    <a:pt x="386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7" y="716"/>
                  </a:lnTo>
                  <a:lnTo>
                    <a:pt x="388" y="716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89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0" y="717"/>
                  </a:lnTo>
                  <a:lnTo>
                    <a:pt x="391" y="717"/>
                  </a:lnTo>
                  <a:lnTo>
                    <a:pt x="392" y="718"/>
                  </a:lnTo>
                  <a:lnTo>
                    <a:pt x="393" y="718"/>
                  </a:lnTo>
                  <a:lnTo>
                    <a:pt x="393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4" y="718"/>
                  </a:lnTo>
                  <a:lnTo>
                    <a:pt x="395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6" y="719"/>
                  </a:lnTo>
                  <a:lnTo>
                    <a:pt x="397" y="719"/>
                  </a:lnTo>
                  <a:lnTo>
                    <a:pt x="397" y="719"/>
                  </a:lnTo>
                  <a:lnTo>
                    <a:pt x="398" y="719"/>
                  </a:lnTo>
                  <a:lnTo>
                    <a:pt x="398" y="719"/>
                  </a:lnTo>
                  <a:lnTo>
                    <a:pt x="399" y="720"/>
                  </a:lnTo>
                  <a:lnTo>
                    <a:pt x="399" y="720"/>
                  </a:lnTo>
                  <a:lnTo>
                    <a:pt x="400" y="720"/>
                  </a:lnTo>
                  <a:lnTo>
                    <a:pt x="400" y="720"/>
                  </a:lnTo>
                  <a:lnTo>
                    <a:pt x="401" y="720"/>
                  </a:lnTo>
                  <a:lnTo>
                    <a:pt x="401" y="720"/>
                  </a:lnTo>
                  <a:lnTo>
                    <a:pt x="402" y="721"/>
                  </a:lnTo>
                  <a:lnTo>
                    <a:pt x="403" y="721"/>
                  </a:lnTo>
                  <a:lnTo>
                    <a:pt x="405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6" y="722"/>
                  </a:lnTo>
                  <a:lnTo>
                    <a:pt x="407" y="722"/>
                  </a:lnTo>
                  <a:lnTo>
                    <a:pt x="408" y="723"/>
                  </a:lnTo>
                  <a:lnTo>
                    <a:pt x="409" y="723"/>
                  </a:lnTo>
                  <a:lnTo>
                    <a:pt x="409" y="723"/>
                  </a:lnTo>
                  <a:lnTo>
                    <a:pt x="410" y="723"/>
                  </a:lnTo>
                  <a:lnTo>
                    <a:pt x="410" y="723"/>
                  </a:lnTo>
                  <a:lnTo>
                    <a:pt x="412" y="724"/>
                  </a:lnTo>
                  <a:lnTo>
                    <a:pt x="413" y="724"/>
                  </a:lnTo>
                  <a:lnTo>
                    <a:pt x="413" y="724"/>
                  </a:lnTo>
                  <a:lnTo>
                    <a:pt x="414" y="724"/>
                  </a:lnTo>
                  <a:lnTo>
                    <a:pt x="415" y="724"/>
                  </a:lnTo>
                  <a:lnTo>
                    <a:pt x="415" y="724"/>
                  </a:lnTo>
                  <a:lnTo>
                    <a:pt x="415" y="725"/>
                  </a:lnTo>
                  <a:lnTo>
                    <a:pt x="416" y="725"/>
                  </a:lnTo>
                  <a:lnTo>
                    <a:pt x="417" y="725"/>
                  </a:lnTo>
                  <a:lnTo>
                    <a:pt x="417" y="725"/>
                  </a:lnTo>
                  <a:lnTo>
                    <a:pt x="418" y="725"/>
                  </a:lnTo>
                  <a:lnTo>
                    <a:pt x="419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1" y="726"/>
                  </a:lnTo>
                  <a:lnTo>
                    <a:pt x="424" y="727"/>
                  </a:lnTo>
                  <a:lnTo>
                    <a:pt x="424" y="727"/>
                  </a:lnTo>
                  <a:lnTo>
                    <a:pt x="425" y="727"/>
                  </a:lnTo>
                  <a:lnTo>
                    <a:pt x="425" y="727"/>
                  </a:lnTo>
                  <a:lnTo>
                    <a:pt x="427" y="728"/>
                  </a:lnTo>
                  <a:lnTo>
                    <a:pt x="427" y="728"/>
                  </a:lnTo>
                  <a:lnTo>
                    <a:pt x="428" y="728"/>
                  </a:lnTo>
                  <a:lnTo>
                    <a:pt x="429" y="728"/>
                  </a:lnTo>
                  <a:lnTo>
                    <a:pt x="429" y="728"/>
                  </a:lnTo>
                  <a:lnTo>
                    <a:pt x="430" y="729"/>
                  </a:lnTo>
                  <a:lnTo>
                    <a:pt x="431" y="729"/>
                  </a:lnTo>
                  <a:lnTo>
                    <a:pt x="431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2" y="729"/>
                  </a:lnTo>
                  <a:lnTo>
                    <a:pt x="433" y="729"/>
                  </a:lnTo>
                  <a:lnTo>
                    <a:pt x="434" y="730"/>
                  </a:lnTo>
                  <a:lnTo>
                    <a:pt x="435" y="730"/>
                  </a:lnTo>
                  <a:lnTo>
                    <a:pt x="435" y="730"/>
                  </a:lnTo>
                  <a:lnTo>
                    <a:pt x="437" y="730"/>
                  </a:lnTo>
                  <a:lnTo>
                    <a:pt x="437" y="731"/>
                  </a:lnTo>
                  <a:lnTo>
                    <a:pt x="439" y="731"/>
                  </a:lnTo>
                  <a:lnTo>
                    <a:pt x="439" y="731"/>
                  </a:lnTo>
                  <a:lnTo>
                    <a:pt x="441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2" y="732"/>
                  </a:lnTo>
                  <a:lnTo>
                    <a:pt x="443" y="732"/>
                  </a:lnTo>
                  <a:lnTo>
                    <a:pt x="443" y="732"/>
                  </a:lnTo>
                  <a:lnTo>
                    <a:pt x="444" y="732"/>
                  </a:lnTo>
                  <a:lnTo>
                    <a:pt x="444" y="732"/>
                  </a:lnTo>
                  <a:lnTo>
                    <a:pt x="446" y="733"/>
                  </a:lnTo>
                  <a:lnTo>
                    <a:pt x="447" y="733"/>
                  </a:lnTo>
                  <a:lnTo>
                    <a:pt x="448" y="733"/>
                  </a:lnTo>
                  <a:lnTo>
                    <a:pt x="449" y="734"/>
                  </a:lnTo>
                  <a:lnTo>
                    <a:pt x="449" y="734"/>
                  </a:lnTo>
                  <a:lnTo>
                    <a:pt x="451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2" y="734"/>
                  </a:lnTo>
                  <a:lnTo>
                    <a:pt x="455" y="735"/>
                  </a:lnTo>
                  <a:lnTo>
                    <a:pt x="455" y="735"/>
                  </a:lnTo>
                  <a:lnTo>
                    <a:pt x="459" y="736"/>
                  </a:lnTo>
                  <a:lnTo>
                    <a:pt x="460" y="736"/>
                  </a:lnTo>
                  <a:lnTo>
                    <a:pt x="462" y="737"/>
                  </a:lnTo>
                  <a:lnTo>
                    <a:pt x="463" y="737"/>
                  </a:lnTo>
                  <a:lnTo>
                    <a:pt x="465" y="737"/>
                  </a:lnTo>
                  <a:lnTo>
                    <a:pt x="465" y="737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6" y="738"/>
                  </a:lnTo>
                  <a:lnTo>
                    <a:pt x="467" y="738"/>
                  </a:lnTo>
                  <a:lnTo>
                    <a:pt x="467" y="738"/>
                  </a:lnTo>
                  <a:lnTo>
                    <a:pt x="469" y="738"/>
                  </a:lnTo>
                  <a:lnTo>
                    <a:pt x="469" y="738"/>
                  </a:lnTo>
                  <a:lnTo>
                    <a:pt x="470" y="739"/>
                  </a:lnTo>
                  <a:lnTo>
                    <a:pt x="470" y="739"/>
                  </a:lnTo>
                  <a:lnTo>
                    <a:pt x="472" y="739"/>
                  </a:lnTo>
                  <a:lnTo>
                    <a:pt x="472" y="739"/>
                  </a:lnTo>
                  <a:lnTo>
                    <a:pt x="473" y="739"/>
                  </a:lnTo>
                  <a:lnTo>
                    <a:pt x="473" y="739"/>
                  </a:lnTo>
                  <a:lnTo>
                    <a:pt x="474" y="740"/>
                  </a:lnTo>
                  <a:lnTo>
                    <a:pt x="476" y="740"/>
                  </a:lnTo>
                  <a:lnTo>
                    <a:pt x="477" y="740"/>
                  </a:lnTo>
                  <a:lnTo>
                    <a:pt x="479" y="741"/>
                  </a:lnTo>
                  <a:lnTo>
                    <a:pt x="479" y="741"/>
                  </a:lnTo>
                  <a:lnTo>
                    <a:pt x="480" y="741"/>
                  </a:lnTo>
                  <a:lnTo>
                    <a:pt x="482" y="741"/>
                  </a:lnTo>
                  <a:lnTo>
                    <a:pt x="482" y="741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4" y="742"/>
                  </a:lnTo>
                  <a:lnTo>
                    <a:pt x="485" y="742"/>
                  </a:lnTo>
                  <a:lnTo>
                    <a:pt x="486" y="742"/>
                  </a:lnTo>
                  <a:lnTo>
                    <a:pt x="486" y="742"/>
                  </a:lnTo>
                  <a:lnTo>
                    <a:pt x="487" y="742"/>
                  </a:lnTo>
                  <a:lnTo>
                    <a:pt x="487" y="742"/>
                  </a:lnTo>
                  <a:lnTo>
                    <a:pt x="487" y="743"/>
                  </a:lnTo>
                  <a:lnTo>
                    <a:pt x="488" y="743"/>
                  </a:lnTo>
                  <a:lnTo>
                    <a:pt x="489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0" y="743"/>
                  </a:lnTo>
                  <a:lnTo>
                    <a:pt x="493" y="744"/>
                  </a:lnTo>
                  <a:lnTo>
                    <a:pt x="494" y="744"/>
                  </a:lnTo>
                  <a:lnTo>
                    <a:pt x="494" y="744"/>
                  </a:lnTo>
                  <a:lnTo>
                    <a:pt x="495" y="744"/>
                  </a:lnTo>
                  <a:lnTo>
                    <a:pt x="495" y="744"/>
                  </a:lnTo>
                  <a:lnTo>
                    <a:pt x="496" y="744"/>
                  </a:lnTo>
                  <a:lnTo>
                    <a:pt x="496" y="744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7" y="745"/>
                  </a:lnTo>
                  <a:lnTo>
                    <a:pt x="498" y="745"/>
                  </a:lnTo>
                  <a:lnTo>
                    <a:pt x="498" y="745"/>
                  </a:lnTo>
                  <a:lnTo>
                    <a:pt x="499" y="745"/>
                  </a:lnTo>
                  <a:lnTo>
                    <a:pt x="500" y="745"/>
                  </a:lnTo>
                  <a:lnTo>
                    <a:pt x="501" y="746"/>
                  </a:lnTo>
                  <a:lnTo>
                    <a:pt x="502" y="746"/>
                  </a:lnTo>
                  <a:lnTo>
                    <a:pt x="503" y="746"/>
                  </a:lnTo>
                  <a:lnTo>
                    <a:pt x="504" y="746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08" y="747"/>
                  </a:lnTo>
                  <a:lnTo>
                    <a:pt x="510" y="747"/>
                  </a:lnTo>
                  <a:lnTo>
                    <a:pt x="510" y="747"/>
                  </a:lnTo>
                  <a:lnTo>
                    <a:pt x="512" y="748"/>
                  </a:lnTo>
                  <a:lnTo>
                    <a:pt x="512" y="748"/>
                  </a:lnTo>
                  <a:lnTo>
                    <a:pt x="513" y="748"/>
                  </a:lnTo>
                  <a:lnTo>
                    <a:pt x="514" y="748"/>
                  </a:lnTo>
                  <a:lnTo>
                    <a:pt x="516" y="748"/>
                  </a:lnTo>
                  <a:lnTo>
                    <a:pt x="518" y="749"/>
                  </a:lnTo>
                  <a:lnTo>
                    <a:pt x="518" y="749"/>
                  </a:lnTo>
                  <a:lnTo>
                    <a:pt x="521" y="749"/>
                  </a:lnTo>
                  <a:lnTo>
                    <a:pt x="521" y="750"/>
                  </a:lnTo>
                  <a:lnTo>
                    <a:pt x="521" y="750"/>
                  </a:lnTo>
                  <a:lnTo>
                    <a:pt x="525" y="750"/>
                  </a:lnTo>
                  <a:lnTo>
                    <a:pt x="525" y="750"/>
                  </a:lnTo>
                  <a:lnTo>
                    <a:pt x="526" y="750"/>
                  </a:lnTo>
                  <a:lnTo>
                    <a:pt x="526" y="750"/>
                  </a:lnTo>
                  <a:lnTo>
                    <a:pt x="527" y="751"/>
                  </a:lnTo>
                  <a:lnTo>
                    <a:pt x="527" y="751"/>
                  </a:lnTo>
                  <a:lnTo>
                    <a:pt x="531" y="751"/>
                  </a:lnTo>
                  <a:lnTo>
                    <a:pt x="534" y="752"/>
                  </a:lnTo>
                  <a:lnTo>
                    <a:pt x="536" y="752"/>
                  </a:lnTo>
                  <a:lnTo>
                    <a:pt x="536" y="752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1" y="753"/>
                  </a:lnTo>
                  <a:lnTo>
                    <a:pt x="542" y="753"/>
                  </a:lnTo>
                  <a:lnTo>
                    <a:pt x="544" y="754"/>
                  </a:lnTo>
                  <a:lnTo>
                    <a:pt x="546" y="754"/>
                  </a:lnTo>
                  <a:lnTo>
                    <a:pt x="546" y="754"/>
                  </a:lnTo>
                  <a:lnTo>
                    <a:pt x="547" y="754"/>
                  </a:lnTo>
                  <a:lnTo>
                    <a:pt x="549" y="755"/>
                  </a:lnTo>
                  <a:lnTo>
                    <a:pt x="549" y="755"/>
                  </a:lnTo>
                  <a:lnTo>
                    <a:pt x="550" y="755"/>
                  </a:lnTo>
                  <a:lnTo>
                    <a:pt x="550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2" y="755"/>
                  </a:lnTo>
                  <a:lnTo>
                    <a:pt x="554" y="756"/>
                  </a:lnTo>
                  <a:lnTo>
                    <a:pt x="555" y="756"/>
                  </a:lnTo>
                  <a:lnTo>
                    <a:pt x="555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7" y="756"/>
                  </a:lnTo>
                  <a:lnTo>
                    <a:pt x="559" y="756"/>
                  </a:lnTo>
                  <a:lnTo>
                    <a:pt x="560" y="757"/>
                  </a:lnTo>
                  <a:lnTo>
                    <a:pt x="561" y="757"/>
                  </a:lnTo>
                  <a:lnTo>
                    <a:pt x="562" y="757"/>
                  </a:lnTo>
                  <a:lnTo>
                    <a:pt x="563" y="757"/>
                  </a:lnTo>
                  <a:lnTo>
                    <a:pt x="564" y="757"/>
                  </a:lnTo>
                  <a:lnTo>
                    <a:pt x="564" y="757"/>
                  </a:lnTo>
                  <a:lnTo>
                    <a:pt x="565" y="757"/>
                  </a:lnTo>
                  <a:lnTo>
                    <a:pt x="565" y="757"/>
                  </a:lnTo>
                  <a:lnTo>
                    <a:pt x="565" y="758"/>
                  </a:lnTo>
                  <a:lnTo>
                    <a:pt x="566" y="758"/>
                  </a:lnTo>
                  <a:lnTo>
                    <a:pt x="567" y="758"/>
                  </a:lnTo>
                  <a:lnTo>
                    <a:pt x="568" y="758"/>
                  </a:lnTo>
                  <a:lnTo>
                    <a:pt x="570" y="758"/>
                  </a:lnTo>
                  <a:lnTo>
                    <a:pt x="570" y="758"/>
                  </a:lnTo>
                  <a:lnTo>
                    <a:pt x="572" y="759"/>
                  </a:lnTo>
                  <a:lnTo>
                    <a:pt x="573" y="759"/>
                  </a:lnTo>
                  <a:lnTo>
                    <a:pt x="573" y="759"/>
                  </a:lnTo>
                  <a:lnTo>
                    <a:pt x="574" y="759"/>
                  </a:lnTo>
                  <a:lnTo>
                    <a:pt x="577" y="759"/>
                  </a:lnTo>
                  <a:lnTo>
                    <a:pt x="580" y="760"/>
                  </a:lnTo>
                  <a:lnTo>
                    <a:pt x="581" y="760"/>
                  </a:lnTo>
                  <a:lnTo>
                    <a:pt x="584" y="761"/>
                  </a:lnTo>
                  <a:lnTo>
                    <a:pt x="587" y="761"/>
                  </a:lnTo>
                  <a:lnTo>
                    <a:pt x="587" y="761"/>
                  </a:lnTo>
                  <a:lnTo>
                    <a:pt x="588" y="761"/>
                  </a:lnTo>
                  <a:lnTo>
                    <a:pt x="589" y="761"/>
                  </a:lnTo>
                  <a:lnTo>
                    <a:pt x="590" y="762"/>
                  </a:lnTo>
                  <a:lnTo>
                    <a:pt x="591" y="762"/>
                  </a:lnTo>
                  <a:lnTo>
                    <a:pt x="591" y="762"/>
                  </a:lnTo>
                  <a:lnTo>
                    <a:pt x="592" y="762"/>
                  </a:lnTo>
                  <a:lnTo>
                    <a:pt x="594" y="762"/>
                  </a:lnTo>
                  <a:lnTo>
                    <a:pt x="595" y="762"/>
                  </a:lnTo>
                  <a:lnTo>
                    <a:pt x="595" y="762"/>
                  </a:lnTo>
                  <a:lnTo>
                    <a:pt x="604" y="764"/>
                  </a:lnTo>
                  <a:lnTo>
                    <a:pt x="604" y="764"/>
                  </a:lnTo>
                  <a:lnTo>
                    <a:pt x="606" y="764"/>
                  </a:lnTo>
                  <a:lnTo>
                    <a:pt x="606" y="764"/>
                  </a:lnTo>
                  <a:lnTo>
                    <a:pt x="607" y="764"/>
                  </a:lnTo>
                  <a:lnTo>
                    <a:pt x="611" y="765"/>
                  </a:lnTo>
                  <a:lnTo>
                    <a:pt x="616" y="765"/>
                  </a:lnTo>
                  <a:lnTo>
                    <a:pt x="618" y="766"/>
                  </a:lnTo>
                  <a:lnTo>
                    <a:pt x="622" y="766"/>
                  </a:lnTo>
                  <a:lnTo>
                    <a:pt x="623" y="766"/>
                  </a:lnTo>
                  <a:lnTo>
                    <a:pt x="628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29" y="767"/>
                  </a:lnTo>
                  <a:lnTo>
                    <a:pt x="630" y="767"/>
                  </a:lnTo>
                  <a:lnTo>
                    <a:pt x="630" y="767"/>
                  </a:lnTo>
                  <a:lnTo>
                    <a:pt x="631" y="768"/>
                  </a:lnTo>
                  <a:lnTo>
                    <a:pt x="632" y="768"/>
                  </a:lnTo>
                  <a:lnTo>
                    <a:pt x="632" y="768"/>
                  </a:lnTo>
                  <a:lnTo>
                    <a:pt x="633" y="768"/>
                  </a:lnTo>
                  <a:lnTo>
                    <a:pt x="633" y="768"/>
                  </a:lnTo>
                  <a:lnTo>
                    <a:pt x="636" y="768"/>
                  </a:lnTo>
                  <a:lnTo>
                    <a:pt x="636" y="768"/>
                  </a:lnTo>
                  <a:lnTo>
                    <a:pt x="638" y="769"/>
                  </a:lnTo>
                  <a:lnTo>
                    <a:pt x="639" y="769"/>
                  </a:lnTo>
                  <a:lnTo>
                    <a:pt x="640" y="769"/>
                  </a:lnTo>
                  <a:lnTo>
                    <a:pt x="640" y="769"/>
                  </a:lnTo>
                  <a:lnTo>
                    <a:pt x="642" y="769"/>
                  </a:lnTo>
                  <a:lnTo>
                    <a:pt x="649" y="770"/>
                  </a:lnTo>
                  <a:lnTo>
                    <a:pt x="650" y="770"/>
                  </a:lnTo>
                  <a:lnTo>
                    <a:pt x="653" y="770"/>
                  </a:lnTo>
                  <a:lnTo>
                    <a:pt x="655" y="771"/>
                  </a:lnTo>
                  <a:lnTo>
                    <a:pt x="655" y="771"/>
                  </a:lnTo>
                  <a:lnTo>
                    <a:pt x="658" y="771"/>
                  </a:lnTo>
                  <a:lnTo>
                    <a:pt x="658" y="771"/>
                  </a:lnTo>
                  <a:lnTo>
                    <a:pt x="659" y="771"/>
                  </a:lnTo>
                  <a:lnTo>
                    <a:pt x="662" y="772"/>
                  </a:lnTo>
                  <a:lnTo>
                    <a:pt x="664" y="772"/>
                  </a:lnTo>
                  <a:lnTo>
                    <a:pt x="669" y="773"/>
                  </a:lnTo>
                  <a:lnTo>
                    <a:pt x="673" y="773"/>
                  </a:lnTo>
                  <a:lnTo>
                    <a:pt x="675" y="773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0" y="774"/>
                  </a:lnTo>
                  <a:lnTo>
                    <a:pt x="682" y="774"/>
                  </a:lnTo>
                  <a:lnTo>
                    <a:pt x="685" y="774"/>
                  </a:lnTo>
                  <a:lnTo>
                    <a:pt x="685" y="775"/>
                  </a:lnTo>
                  <a:lnTo>
                    <a:pt x="686" y="775"/>
                  </a:lnTo>
                  <a:lnTo>
                    <a:pt x="688" y="775"/>
                  </a:lnTo>
                  <a:lnTo>
                    <a:pt x="693" y="775"/>
                  </a:lnTo>
                  <a:lnTo>
                    <a:pt x="694" y="776"/>
                  </a:lnTo>
                  <a:lnTo>
                    <a:pt x="698" y="776"/>
                  </a:lnTo>
                  <a:lnTo>
                    <a:pt x="698" y="776"/>
                  </a:lnTo>
                  <a:lnTo>
                    <a:pt x="708" y="777"/>
                  </a:lnTo>
                  <a:lnTo>
                    <a:pt x="708" y="777"/>
                  </a:lnTo>
                  <a:lnTo>
                    <a:pt x="709" y="777"/>
                  </a:lnTo>
                  <a:lnTo>
                    <a:pt x="716" y="778"/>
                  </a:lnTo>
                  <a:lnTo>
                    <a:pt x="716" y="778"/>
                  </a:lnTo>
                  <a:lnTo>
                    <a:pt x="722" y="779"/>
                  </a:lnTo>
                  <a:lnTo>
                    <a:pt x="723" y="779"/>
                  </a:lnTo>
                  <a:lnTo>
                    <a:pt x="724" y="779"/>
                  </a:lnTo>
                  <a:lnTo>
                    <a:pt x="728" y="779"/>
                  </a:lnTo>
                  <a:lnTo>
                    <a:pt x="732" y="780"/>
                  </a:lnTo>
                  <a:lnTo>
                    <a:pt x="739" y="781"/>
                  </a:lnTo>
                  <a:lnTo>
                    <a:pt x="740" y="781"/>
                  </a:lnTo>
                  <a:lnTo>
                    <a:pt x="743" y="781"/>
                  </a:lnTo>
                  <a:lnTo>
                    <a:pt x="744" y="781"/>
                  </a:lnTo>
                  <a:lnTo>
                    <a:pt x="749" y="782"/>
                  </a:lnTo>
                  <a:lnTo>
                    <a:pt x="750" y="782"/>
                  </a:lnTo>
                  <a:lnTo>
                    <a:pt x="758" y="782"/>
                  </a:lnTo>
                  <a:lnTo>
                    <a:pt x="760" y="783"/>
                  </a:lnTo>
                  <a:lnTo>
                    <a:pt x="760" y="783"/>
                  </a:lnTo>
                  <a:lnTo>
                    <a:pt x="764" y="783"/>
                  </a:lnTo>
                  <a:lnTo>
                    <a:pt x="765" y="783"/>
                  </a:lnTo>
                  <a:lnTo>
                    <a:pt x="767" y="783"/>
                  </a:lnTo>
                  <a:lnTo>
                    <a:pt x="767" y="783"/>
                  </a:lnTo>
                  <a:lnTo>
                    <a:pt x="772" y="784"/>
                  </a:lnTo>
                  <a:lnTo>
                    <a:pt x="774" y="784"/>
                  </a:lnTo>
                  <a:lnTo>
                    <a:pt x="776" y="784"/>
                  </a:lnTo>
                  <a:lnTo>
                    <a:pt x="777" y="784"/>
                  </a:lnTo>
                  <a:lnTo>
                    <a:pt x="778" y="785"/>
                  </a:lnTo>
                  <a:lnTo>
                    <a:pt x="779" y="785"/>
                  </a:lnTo>
                  <a:lnTo>
                    <a:pt x="781" y="785"/>
                  </a:lnTo>
                  <a:lnTo>
                    <a:pt x="782" y="785"/>
                  </a:lnTo>
                  <a:lnTo>
                    <a:pt x="784" y="785"/>
                  </a:lnTo>
                  <a:lnTo>
                    <a:pt x="784" y="785"/>
                  </a:lnTo>
                  <a:lnTo>
                    <a:pt x="797" y="786"/>
                  </a:lnTo>
                  <a:lnTo>
                    <a:pt x="804" y="787"/>
                  </a:lnTo>
                  <a:lnTo>
                    <a:pt x="815" y="788"/>
                  </a:lnTo>
                  <a:lnTo>
                    <a:pt x="819" y="788"/>
                  </a:lnTo>
                  <a:lnTo>
                    <a:pt x="820" y="788"/>
                  </a:lnTo>
                  <a:lnTo>
                    <a:pt x="824" y="789"/>
                  </a:lnTo>
                  <a:lnTo>
                    <a:pt x="828" y="789"/>
                  </a:lnTo>
                  <a:lnTo>
                    <a:pt x="830" y="789"/>
                  </a:lnTo>
                  <a:lnTo>
                    <a:pt x="840" y="790"/>
                  </a:lnTo>
                  <a:lnTo>
                    <a:pt x="846" y="790"/>
                  </a:lnTo>
                  <a:lnTo>
                    <a:pt x="861" y="792"/>
                  </a:lnTo>
                  <a:lnTo>
                    <a:pt x="865" y="792"/>
                  </a:lnTo>
                  <a:lnTo>
                    <a:pt x="874" y="793"/>
                  </a:lnTo>
                  <a:lnTo>
                    <a:pt x="875" y="793"/>
                  </a:lnTo>
                  <a:lnTo>
                    <a:pt x="877" y="793"/>
                  </a:lnTo>
                  <a:lnTo>
                    <a:pt x="880" y="793"/>
                  </a:lnTo>
                  <a:lnTo>
                    <a:pt x="884" y="793"/>
                  </a:lnTo>
                  <a:lnTo>
                    <a:pt x="885" y="794"/>
                  </a:lnTo>
                  <a:lnTo>
                    <a:pt x="888" y="794"/>
                  </a:lnTo>
                  <a:lnTo>
                    <a:pt x="897" y="794"/>
                  </a:lnTo>
                  <a:lnTo>
                    <a:pt x="903" y="795"/>
                  </a:lnTo>
                  <a:lnTo>
                    <a:pt x="909" y="795"/>
                  </a:lnTo>
                  <a:lnTo>
                    <a:pt x="919" y="796"/>
                  </a:lnTo>
                  <a:lnTo>
                    <a:pt x="924" y="796"/>
                  </a:lnTo>
                  <a:lnTo>
                    <a:pt x="926" y="797"/>
                  </a:lnTo>
                  <a:lnTo>
                    <a:pt x="929" y="797"/>
                  </a:lnTo>
                  <a:lnTo>
                    <a:pt x="932" y="797"/>
                  </a:lnTo>
                  <a:lnTo>
                    <a:pt x="935" y="797"/>
                  </a:lnTo>
                  <a:lnTo>
                    <a:pt x="938" y="797"/>
                  </a:lnTo>
                  <a:lnTo>
                    <a:pt x="939" y="797"/>
                  </a:lnTo>
                  <a:lnTo>
                    <a:pt x="940" y="797"/>
                  </a:lnTo>
                  <a:lnTo>
                    <a:pt x="956" y="799"/>
                  </a:lnTo>
                  <a:lnTo>
                    <a:pt x="959" y="799"/>
                  </a:lnTo>
                  <a:lnTo>
                    <a:pt x="960" y="799"/>
                  </a:lnTo>
                  <a:lnTo>
                    <a:pt x="982" y="800"/>
                  </a:lnTo>
                  <a:lnTo>
                    <a:pt x="990" y="801"/>
                  </a:lnTo>
                  <a:lnTo>
                    <a:pt x="996" y="801"/>
                  </a:lnTo>
                  <a:lnTo>
                    <a:pt x="1004" y="802"/>
                  </a:lnTo>
                  <a:lnTo>
                    <a:pt x="1009" y="802"/>
                  </a:lnTo>
                  <a:lnTo>
                    <a:pt x="1020" y="802"/>
                  </a:lnTo>
                  <a:lnTo>
                    <a:pt x="1026" y="803"/>
                  </a:lnTo>
                  <a:lnTo>
                    <a:pt x="1087" y="806"/>
                  </a:lnTo>
                  <a:lnTo>
                    <a:pt x="1143" y="809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8" name="Freeform 4485"/>
            <p:cNvSpPr>
              <a:spLocks/>
            </p:cNvSpPr>
            <p:nvPr/>
          </p:nvSpPr>
          <p:spPr bwMode="auto">
            <a:xfrm>
              <a:off x="803" y="1175"/>
              <a:ext cx="4112" cy="2305"/>
            </a:xfrm>
            <a:custGeom>
              <a:avLst/>
              <a:gdLst>
                <a:gd name="T0" fmla="*/ 12 w 1178"/>
                <a:gd name="T1" fmla="*/ 137 h 660"/>
                <a:gd name="T2" fmla="*/ 22 w 1178"/>
                <a:gd name="T3" fmla="*/ 217 h 660"/>
                <a:gd name="T4" fmla="*/ 28 w 1178"/>
                <a:gd name="T5" fmla="*/ 256 h 660"/>
                <a:gd name="T6" fmla="*/ 34 w 1178"/>
                <a:gd name="T7" fmla="*/ 290 h 660"/>
                <a:gd name="T8" fmla="*/ 40 w 1178"/>
                <a:gd name="T9" fmla="*/ 314 h 660"/>
                <a:gd name="T10" fmla="*/ 45 w 1178"/>
                <a:gd name="T11" fmla="*/ 337 h 660"/>
                <a:gd name="T12" fmla="*/ 51 w 1178"/>
                <a:gd name="T13" fmla="*/ 357 h 660"/>
                <a:gd name="T14" fmla="*/ 56 w 1178"/>
                <a:gd name="T15" fmla="*/ 373 h 660"/>
                <a:gd name="T16" fmla="*/ 61 w 1178"/>
                <a:gd name="T17" fmla="*/ 388 h 660"/>
                <a:gd name="T18" fmla="*/ 68 w 1178"/>
                <a:gd name="T19" fmla="*/ 405 h 660"/>
                <a:gd name="T20" fmla="*/ 72 w 1178"/>
                <a:gd name="T21" fmla="*/ 416 h 660"/>
                <a:gd name="T22" fmla="*/ 76 w 1178"/>
                <a:gd name="T23" fmla="*/ 425 h 660"/>
                <a:gd name="T24" fmla="*/ 82 w 1178"/>
                <a:gd name="T25" fmla="*/ 437 h 660"/>
                <a:gd name="T26" fmla="*/ 87 w 1178"/>
                <a:gd name="T27" fmla="*/ 447 h 660"/>
                <a:gd name="T28" fmla="*/ 91 w 1178"/>
                <a:gd name="T29" fmla="*/ 454 h 660"/>
                <a:gd name="T30" fmla="*/ 96 w 1178"/>
                <a:gd name="T31" fmla="*/ 462 h 660"/>
                <a:gd name="T32" fmla="*/ 101 w 1178"/>
                <a:gd name="T33" fmla="*/ 469 h 660"/>
                <a:gd name="T34" fmla="*/ 106 w 1178"/>
                <a:gd name="T35" fmla="*/ 477 h 660"/>
                <a:gd name="T36" fmla="*/ 111 w 1178"/>
                <a:gd name="T37" fmla="*/ 483 h 660"/>
                <a:gd name="T38" fmla="*/ 117 w 1178"/>
                <a:gd name="T39" fmla="*/ 490 h 660"/>
                <a:gd name="T40" fmla="*/ 123 w 1178"/>
                <a:gd name="T41" fmla="*/ 497 h 660"/>
                <a:gd name="T42" fmla="*/ 130 w 1178"/>
                <a:gd name="T43" fmla="*/ 505 h 660"/>
                <a:gd name="T44" fmla="*/ 136 w 1178"/>
                <a:gd name="T45" fmla="*/ 510 h 660"/>
                <a:gd name="T46" fmla="*/ 141 w 1178"/>
                <a:gd name="T47" fmla="*/ 516 h 660"/>
                <a:gd name="T48" fmla="*/ 150 w 1178"/>
                <a:gd name="T49" fmla="*/ 524 h 660"/>
                <a:gd name="T50" fmla="*/ 156 w 1178"/>
                <a:gd name="T51" fmla="*/ 528 h 660"/>
                <a:gd name="T52" fmla="*/ 162 w 1178"/>
                <a:gd name="T53" fmla="*/ 532 h 660"/>
                <a:gd name="T54" fmla="*/ 169 w 1178"/>
                <a:gd name="T55" fmla="*/ 538 h 660"/>
                <a:gd name="T56" fmla="*/ 174 w 1178"/>
                <a:gd name="T57" fmla="*/ 541 h 660"/>
                <a:gd name="T58" fmla="*/ 184 w 1178"/>
                <a:gd name="T59" fmla="*/ 547 h 660"/>
                <a:gd name="T60" fmla="*/ 193 w 1178"/>
                <a:gd name="T61" fmla="*/ 552 h 660"/>
                <a:gd name="T62" fmla="*/ 199 w 1178"/>
                <a:gd name="T63" fmla="*/ 556 h 660"/>
                <a:gd name="T64" fmla="*/ 207 w 1178"/>
                <a:gd name="T65" fmla="*/ 560 h 660"/>
                <a:gd name="T66" fmla="*/ 216 w 1178"/>
                <a:gd name="T67" fmla="*/ 564 h 660"/>
                <a:gd name="T68" fmla="*/ 226 w 1178"/>
                <a:gd name="T69" fmla="*/ 569 h 660"/>
                <a:gd name="T70" fmla="*/ 233 w 1178"/>
                <a:gd name="T71" fmla="*/ 572 h 660"/>
                <a:gd name="T72" fmla="*/ 240 w 1178"/>
                <a:gd name="T73" fmla="*/ 575 h 660"/>
                <a:gd name="T74" fmla="*/ 251 w 1178"/>
                <a:gd name="T75" fmla="*/ 579 h 660"/>
                <a:gd name="T76" fmla="*/ 260 w 1178"/>
                <a:gd name="T77" fmla="*/ 582 h 660"/>
                <a:gd name="T78" fmla="*/ 268 w 1178"/>
                <a:gd name="T79" fmla="*/ 584 h 660"/>
                <a:gd name="T80" fmla="*/ 275 w 1178"/>
                <a:gd name="T81" fmla="*/ 587 h 660"/>
                <a:gd name="T82" fmla="*/ 284 w 1178"/>
                <a:gd name="T83" fmla="*/ 590 h 660"/>
                <a:gd name="T84" fmla="*/ 294 w 1178"/>
                <a:gd name="T85" fmla="*/ 592 h 660"/>
                <a:gd name="T86" fmla="*/ 303 w 1178"/>
                <a:gd name="T87" fmla="*/ 595 h 660"/>
                <a:gd name="T88" fmla="*/ 315 w 1178"/>
                <a:gd name="T89" fmla="*/ 598 h 660"/>
                <a:gd name="T90" fmla="*/ 328 w 1178"/>
                <a:gd name="T91" fmla="*/ 601 h 660"/>
                <a:gd name="T92" fmla="*/ 342 w 1178"/>
                <a:gd name="T93" fmla="*/ 604 h 660"/>
                <a:gd name="T94" fmla="*/ 358 w 1178"/>
                <a:gd name="T95" fmla="*/ 607 h 660"/>
                <a:gd name="T96" fmla="*/ 375 w 1178"/>
                <a:gd name="T97" fmla="*/ 610 h 660"/>
                <a:gd name="T98" fmla="*/ 389 w 1178"/>
                <a:gd name="T99" fmla="*/ 613 h 660"/>
                <a:gd name="T100" fmla="*/ 408 w 1178"/>
                <a:gd name="T101" fmla="*/ 616 h 660"/>
                <a:gd name="T102" fmla="*/ 428 w 1178"/>
                <a:gd name="T103" fmla="*/ 619 h 660"/>
                <a:gd name="T104" fmla="*/ 448 w 1178"/>
                <a:gd name="T105" fmla="*/ 622 h 660"/>
                <a:gd name="T106" fmla="*/ 474 w 1178"/>
                <a:gd name="T107" fmla="*/ 625 h 660"/>
                <a:gd name="T108" fmla="*/ 507 w 1178"/>
                <a:gd name="T109" fmla="*/ 629 h 660"/>
                <a:gd name="T110" fmla="*/ 532 w 1178"/>
                <a:gd name="T111" fmla="*/ 631 h 660"/>
                <a:gd name="T112" fmla="*/ 576 w 1178"/>
                <a:gd name="T113" fmla="*/ 635 h 660"/>
                <a:gd name="T114" fmla="*/ 605 w 1178"/>
                <a:gd name="T115" fmla="*/ 637 h 660"/>
                <a:gd name="T116" fmla="*/ 665 w 1178"/>
                <a:gd name="T117" fmla="*/ 641 h 660"/>
                <a:gd name="T118" fmla="*/ 729 w 1178"/>
                <a:gd name="T119" fmla="*/ 645 h 660"/>
                <a:gd name="T120" fmla="*/ 819 w 1178"/>
                <a:gd name="T121" fmla="*/ 649 h 660"/>
                <a:gd name="T122" fmla="*/ 1017 w 1178"/>
                <a:gd name="T123" fmla="*/ 656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78" h="660">
                  <a:moveTo>
                    <a:pt x="0" y="0"/>
                  </a:moveTo>
                  <a:lnTo>
                    <a:pt x="1" y="16"/>
                  </a:lnTo>
                  <a:lnTo>
                    <a:pt x="1" y="17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2"/>
                  </a:lnTo>
                  <a:lnTo>
                    <a:pt x="2" y="30"/>
                  </a:lnTo>
                  <a:lnTo>
                    <a:pt x="3" y="34"/>
                  </a:lnTo>
                  <a:lnTo>
                    <a:pt x="3" y="34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4" y="47"/>
                  </a:lnTo>
                  <a:lnTo>
                    <a:pt x="4" y="53"/>
                  </a:lnTo>
                  <a:lnTo>
                    <a:pt x="4" y="56"/>
                  </a:lnTo>
                  <a:lnTo>
                    <a:pt x="5" y="64"/>
                  </a:lnTo>
                  <a:lnTo>
                    <a:pt x="5" y="66"/>
                  </a:lnTo>
                  <a:lnTo>
                    <a:pt x="5" y="67"/>
                  </a:lnTo>
                  <a:lnTo>
                    <a:pt x="6" y="70"/>
                  </a:lnTo>
                  <a:lnTo>
                    <a:pt x="6" y="73"/>
                  </a:lnTo>
                  <a:lnTo>
                    <a:pt x="6" y="75"/>
                  </a:lnTo>
                  <a:lnTo>
                    <a:pt x="7" y="82"/>
                  </a:lnTo>
                  <a:lnTo>
                    <a:pt x="7" y="83"/>
                  </a:lnTo>
                  <a:lnTo>
                    <a:pt x="7" y="85"/>
                  </a:lnTo>
                  <a:lnTo>
                    <a:pt x="8" y="96"/>
                  </a:lnTo>
                  <a:lnTo>
                    <a:pt x="8" y="98"/>
                  </a:lnTo>
                  <a:lnTo>
                    <a:pt x="9" y="103"/>
                  </a:lnTo>
                  <a:lnTo>
                    <a:pt x="10" y="114"/>
                  </a:lnTo>
                  <a:lnTo>
                    <a:pt x="10" y="121"/>
                  </a:lnTo>
                  <a:lnTo>
                    <a:pt x="11" y="125"/>
                  </a:lnTo>
                  <a:lnTo>
                    <a:pt x="11" y="128"/>
                  </a:lnTo>
                  <a:lnTo>
                    <a:pt x="11" y="130"/>
                  </a:lnTo>
                  <a:lnTo>
                    <a:pt x="11" y="132"/>
                  </a:lnTo>
                  <a:lnTo>
                    <a:pt x="12" y="134"/>
                  </a:lnTo>
                  <a:lnTo>
                    <a:pt x="12" y="135"/>
                  </a:lnTo>
                  <a:lnTo>
                    <a:pt x="12" y="137"/>
                  </a:lnTo>
                  <a:lnTo>
                    <a:pt x="12" y="141"/>
                  </a:lnTo>
                  <a:lnTo>
                    <a:pt x="13" y="151"/>
                  </a:lnTo>
                  <a:lnTo>
                    <a:pt x="14" y="155"/>
                  </a:lnTo>
                  <a:lnTo>
                    <a:pt x="14" y="157"/>
                  </a:lnTo>
                  <a:lnTo>
                    <a:pt x="14" y="159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7"/>
                  </a:lnTo>
                  <a:lnTo>
                    <a:pt x="15" y="169"/>
                  </a:lnTo>
                  <a:lnTo>
                    <a:pt x="16" y="177"/>
                  </a:lnTo>
                  <a:lnTo>
                    <a:pt x="17" y="177"/>
                  </a:lnTo>
                  <a:lnTo>
                    <a:pt x="17" y="179"/>
                  </a:lnTo>
                  <a:lnTo>
                    <a:pt x="17" y="180"/>
                  </a:lnTo>
                  <a:lnTo>
                    <a:pt x="17" y="181"/>
                  </a:lnTo>
                  <a:lnTo>
                    <a:pt x="17" y="182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2"/>
                  </a:lnTo>
                  <a:lnTo>
                    <a:pt x="19" y="193"/>
                  </a:lnTo>
                  <a:lnTo>
                    <a:pt x="19" y="195"/>
                  </a:lnTo>
                  <a:lnTo>
                    <a:pt x="19" y="197"/>
                  </a:lnTo>
                  <a:lnTo>
                    <a:pt x="19" y="199"/>
                  </a:lnTo>
                  <a:lnTo>
                    <a:pt x="20" y="201"/>
                  </a:lnTo>
                  <a:lnTo>
                    <a:pt x="20" y="203"/>
                  </a:lnTo>
                  <a:lnTo>
                    <a:pt x="20" y="205"/>
                  </a:lnTo>
                  <a:lnTo>
                    <a:pt x="20" y="205"/>
                  </a:lnTo>
                  <a:lnTo>
                    <a:pt x="20" y="206"/>
                  </a:lnTo>
                  <a:lnTo>
                    <a:pt x="21" y="209"/>
                  </a:lnTo>
                  <a:lnTo>
                    <a:pt x="21" y="211"/>
                  </a:lnTo>
                  <a:lnTo>
                    <a:pt x="21" y="212"/>
                  </a:lnTo>
                  <a:lnTo>
                    <a:pt x="21" y="213"/>
                  </a:lnTo>
                  <a:lnTo>
                    <a:pt x="21" y="214"/>
                  </a:lnTo>
                  <a:lnTo>
                    <a:pt x="22" y="215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17"/>
                  </a:lnTo>
                  <a:lnTo>
                    <a:pt x="22" y="220"/>
                  </a:lnTo>
                  <a:lnTo>
                    <a:pt x="22" y="221"/>
                  </a:lnTo>
                  <a:lnTo>
                    <a:pt x="23" y="226"/>
                  </a:lnTo>
                  <a:lnTo>
                    <a:pt x="23" y="227"/>
                  </a:lnTo>
                  <a:lnTo>
                    <a:pt x="24" y="228"/>
                  </a:lnTo>
                  <a:lnTo>
                    <a:pt x="24" y="229"/>
                  </a:lnTo>
                  <a:lnTo>
                    <a:pt x="24" y="229"/>
                  </a:lnTo>
                  <a:lnTo>
                    <a:pt x="24" y="231"/>
                  </a:lnTo>
                  <a:lnTo>
                    <a:pt x="24" y="232"/>
                  </a:lnTo>
                  <a:lnTo>
                    <a:pt x="24" y="234"/>
                  </a:lnTo>
                  <a:lnTo>
                    <a:pt x="25" y="237"/>
                  </a:lnTo>
                  <a:lnTo>
                    <a:pt x="25" y="238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5" y="240"/>
                  </a:lnTo>
                  <a:lnTo>
                    <a:pt x="26" y="242"/>
                  </a:lnTo>
                  <a:lnTo>
                    <a:pt x="26" y="243"/>
                  </a:lnTo>
                  <a:lnTo>
                    <a:pt x="26" y="243"/>
                  </a:lnTo>
                  <a:lnTo>
                    <a:pt x="26" y="244"/>
                  </a:lnTo>
                  <a:lnTo>
                    <a:pt x="26" y="244"/>
                  </a:lnTo>
                  <a:lnTo>
                    <a:pt x="26" y="245"/>
                  </a:lnTo>
                  <a:lnTo>
                    <a:pt x="26" y="246"/>
                  </a:lnTo>
                  <a:lnTo>
                    <a:pt x="27" y="248"/>
                  </a:lnTo>
                  <a:lnTo>
                    <a:pt x="27" y="249"/>
                  </a:lnTo>
                  <a:lnTo>
                    <a:pt x="27" y="250"/>
                  </a:lnTo>
                  <a:lnTo>
                    <a:pt x="27" y="252"/>
                  </a:lnTo>
                  <a:lnTo>
                    <a:pt x="27" y="253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6"/>
                  </a:lnTo>
                  <a:lnTo>
                    <a:pt x="28" y="257"/>
                  </a:lnTo>
                  <a:lnTo>
                    <a:pt x="28" y="258"/>
                  </a:lnTo>
                  <a:lnTo>
                    <a:pt x="29" y="259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0"/>
                  </a:lnTo>
                  <a:lnTo>
                    <a:pt x="29" y="261"/>
                  </a:lnTo>
                  <a:lnTo>
                    <a:pt x="29" y="263"/>
                  </a:lnTo>
                  <a:lnTo>
                    <a:pt x="30" y="265"/>
                  </a:lnTo>
                  <a:lnTo>
                    <a:pt x="30" y="265"/>
                  </a:lnTo>
                  <a:lnTo>
                    <a:pt x="30" y="266"/>
                  </a:lnTo>
                  <a:lnTo>
                    <a:pt x="30" y="267"/>
                  </a:lnTo>
                  <a:lnTo>
                    <a:pt x="30" y="268"/>
                  </a:lnTo>
                  <a:lnTo>
                    <a:pt x="30" y="269"/>
                  </a:lnTo>
                  <a:lnTo>
                    <a:pt x="31" y="270"/>
                  </a:lnTo>
                  <a:lnTo>
                    <a:pt x="31" y="272"/>
                  </a:lnTo>
                  <a:lnTo>
                    <a:pt x="31" y="273"/>
                  </a:lnTo>
                  <a:lnTo>
                    <a:pt x="31" y="274"/>
                  </a:lnTo>
                  <a:lnTo>
                    <a:pt x="31" y="275"/>
                  </a:lnTo>
                  <a:lnTo>
                    <a:pt x="32" y="275"/>
                  </a:lnTo>
                  <a:lnTo>
                    <a:pt x="32" y="276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2" y="280"/>
                  </a:lnTo>
                  <a:lnTo>
                    <a:pt x="33" y="280"/>
                  </a:lnTo>
                  <a:lnTo>
                    <a:pt x="33" y="282"/>
                  </a:lnTo>
                  <a:lnTo>
                    <a:pt x="33" y="284"/>
                  </a:lnTo>
                  <a:lnTo>
                    <a:pt x="33" y="284"/>
                  </a:lnTo>
                  <a:lnTo>
                    <a:pt x="33" y="285"/>
                  </a:lnTo>
                  <a:lnTo>
                    <a:pt x="34" y="28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5" y="290"/>
                  </a:lnTo>
                  <a:lnTo>
                    <a:pt x="35" y="293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5" y="295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6"/>
                  </a:lnTo>
                  <a:lnTo>
                    <a:pt x="36" y="298"/>
                  </a:lnTo>
                  <a:lnTo>
                    <a:pt x="36" y="298"/>
                  </a:lnTo>
                  <a:lnTo>
                    <a:pt x="36" y="299"/>
                  </a:lnTo>
                  <a:lnTo>
                    <a:pt x="36" y="299"/>
                  </a:lnTo>
                  <a:lnTo>
                    <a:pt x="36" y="300"/>
                  </a:lnTo>
                  <a:lnTo>
                    <a:pt x="37" y="300"/>
                  </a:lnTo>
                  <a:lnTo>
                    <a:pt x="37" y="301"/>
                  </a:lnTo>
                  <a:lnTo>
                    <a:pt x="37" y="304"/>
                  </a:lnTo>
                  <a:lnTo>
                    <a:pt x="37" y="304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38" y="307"/>
                  </a:lnTo>
                  <a:lnTo>
                    <a:pt x="38" y="307"/>
                  </a:lnTo>
                  <a:lnTo>
                    <a:pt x="38" y="308"/>
                  </a:lnTo>
                  <a:lnTo>
                    <a:pt x="38" y="309"/>
                  </a:lnTo>
                  <a:lnTo>
                    <a:pt x="39" y="309"/>
                  </a:lnTo>
                  <a:lnTo>
                    <a:pt x="39" y="310"/>
                  </a:lnTo>
                  <a:lnTo>
                    <a:pt x="39" y="31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9" y="312"/>
                  </a:lnTo>
                  <a:lnTo>
                    <a:pt x="39" y="312"/>
                  </a:lnTo>
                  <a:lnTo>
                    <a:pt x="39" y="313"/>
                  </a:lnTo>
                  <a:lnTo>
                    <a:pt x="39" y="313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4"/>
                  </a:lnTo>
                  <a:lnTo>
                    <a:pt x="40" y="315"/>
                  </a:lnTo>
                  <a:lnTo>
                    <a:pt x="40" y="315"/>
                  </a:lnTo>
                  <a:lnTo>
                    <a:pt x="40" y="316"/>
                  </a:lnTo>
                  <a:lnTo>
                    <a:pt x="40" y="316"/>
                  </a:lnTo>
                  <a:lnTo>
                    <a:pt x="40" y="318"/>
                  </a:lnTo>
                  <a:lnTo>
                    <a:pt x="41" y="318"/>
                  </a:lnTo>
                  <a:lnTo>
                    <a:pt x="41" y="319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41" y="321"/>
                  </a:lnTo>
                  <a:lnTo>
                    <a:pt x="41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2"/>
                  </a:lnTo>
                  <a:lnTo>
                    <a:pt x="42" y="323"/>
                  </a:lnTo>
                  <a:lnTo>
                    <a:pt x="42" y="325"/>
                  </a:lnTo>
                  <a:lnTo>
                    <a:pt x="43" y="327"/>
                  </a:lnTo>
                  <a:lnTo>
                    <a:pt x="43" y="328"/>
                  </a:lnTo>
                  <a:lnTo>
                    <a:pt x="43" y="328"/>
                  </a:lnTo>
                  <a:lnTo>
                    <a:pt x="43" y="329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1"/>
                  </a:lnTo>
                  <a:lnTo>
                    <a:pt x="44" y="333"/>
                  </a:lnTo>
                  <a:lnTo>
                    <a:pt x="45" y="334"/>
                  </a:lnTo>
                  <a:lnTo>
                    <a:pt x="45" y="335"/>
                  </a:lnTo>
                  <a:lnTo>
                    <a:pt x="45" y="336"/>
                  </a:lnTo>
                  <a:lnTo>
                    <a:pt x="45" y="337"/>
                  </a:lnTo>
                  <a:lnTo>
                    <a:pt x="45" y="337"/>
                  </a:lnTo>
                  <a:lnTo>
                    <a:pt x="45" y="338"/>
                  </a:lnTo>
                  <a:lnTo>
                    <a:pt x="46" y="338"/>
                  </a:lnTo>
                  <a:lnTo>
                    <a:pt x="46" y="339"/>
                  </a:lnTo>
                  <a:lnTo>
                    <a:pt x="46" y="339"/>
                  </a:lnTo>
                  <a:lnTo>
                    <a:pt x="46" y="340"/>
                  </a:lnTo>
                  <a:lnTo>
                    <a:pt x="46" y="340"/>
                  </a:lnTo>
                  <a:lnTo>
                    <a:pt x="46" y="341"/>
                  </a:lnTo>
                  <a:lnTo>
                    <a:pt x="47" y="342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7" y="344"/>
                  </a:lnTo>
                  <a:lnTo>
                    <a:pt x="48" y="346"/>
                  </a:lnTo>
                  <a:lnTo>
                    <a:pt x="48" y="346"/>
                  </a:lnTo>
                  <a:lnTo>
                    <a:pt x="48" y="347"/>
                  </a:lnTo>
                  <a:lnTo>
                    <a:pt x="48" y="347"/>
                  </a:lnTo>
                  <a:lnTo>
                    <a:pt x="49" y="349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0"/>
                  </a:lnTo>
                  <a:lnTo>
                    <a:pt x="49" y="351"/>
                  </a:lnTo>
                  <a:lnTo>
                    <a:pt x="49" y="351"/>
                  </a:lnTo>
                  <a:lnTo>
                    <a:pt x="49" y="352"/>
                  </a:lnTo>
                  <a:lnTo>
                    <a:pt x="49" y="352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3"/>
                  </a:lnTo>
                  <a:lnTo>
                    <a:pt x="50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1" y="357"/>
                  </a:lnTo>
                  <a:lnTo>
                    <a:pt x="51" y="358"/>
                  </a:lnTo>
                  <a:lnTo>
                    <a:pt x="51" y="359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0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1"/>
                  </a:lnTo>
                  <a:lnTo>
                    <a:pt x="52" y="362"/>
                  </a:lnTo>
                  <a:lnTo>
                    <a:pt x="52" y="362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53" y="364"/>
                  </a:lnTo>
                  <a:lnTo>
                    <a:pt x="53" y="364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3" y="365"/>
                  </a:lnTo>
                  <a:lnTo>
                    <a:pt x="54" y="366"/>
                  </a:lnTo>
                  <a:lnTo>
                    <a:pt x="54" y="366"/>
                  </a:lnTo>
                  <a:lnTo>
                    <a:pt x="54" y="367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8"/>
                  </a:lnTo>
                  <a:lnTo>
                    <a:pt x="54" y="369"/>
                  </a:lnTo>
                  <a:lnTo>
                    <a:pt x="54" y="369"/>
                  </a:lnTo>
                  <a:lnTo>
                    <a:pt x="55" y="369"/>
                  </a:lnTo>
                  <a:lnTo>
                    <a:pt x="55" y="370"/>
                  </a:lnTo>
                  <a:lnTo>
                    <a:pt x="55" y="370"/>
                  </a:lnTo>
                  <a:lnTo>
                    <a:pt x="55" y="371"/>
                  </a:lnTo>
                  <a:lnTo>
                    <a:pt x="55" y="372"/>
                  </a:lnTo>
                  <a:lnTo>
                    <a:pt x="56" y="372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3"/>
                  </a:lnTo>
                  <a:lnTo>
                    <a:pt x="56" y="374"/>
                  </a:lnTo>
                  <a:lnTo>
                    <a:pt x="56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7" y="378"/>
                  </a:lnTo>
                  <a:lnTo>
                    <a:pt x="57" y="378"/>
                  </a:lnTo>
                  <a:lnTo>
                    <a:pt x="58" y="378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79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59" y="382"/>
                  </a:lnTo>
                  <a:lnTo>
                    <a:pt x="59" y="382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3"/>
                  </a:lnTo>
                  <a:lnTo>
                    <a:pt x="59" y="384"/>
                  </a:lnTo>
                  <a:lnTo>
                    <a:pt x="60" y="384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0" y="386"/>
                  </a:lnTo>
                  <a:lnTo>
                    <a:pt x="61" y="387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8"/>
                  </a:lnTo>
                  <a:lnTo>
                    <a:pt x="61" y="389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1"/>
                  </a:lnTo>
                  <a:lnTo>
                    <a:pt x="62" y="392"/>
                  </a:lnTo>
                  <a:lnTo>
                    <a:pt x="63" y="392"/>
                  </a:lnTo>
                  <a:lnTo>
                    <a:pt x="63" y="393"/>
                  </a:lnTo>
                  <a:lnTo>
                    <a:pt x="63" y="394"/>
                  </a:lnTo>
                  <a:lnTo>
                    <a:pt x="63" y="394"/>
                  </a:lnTo>
                  <a:lnTo>
                    <a:pt x="63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5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6"/>
                  </a:lnTo>
                  <a:lnTo>
                    <a:pt x="64" y="397"/>
                  </a:lnTo>
                  <a:lnTo>
                    <a:pt x="65" y="398"/>
                  </a:lnTo>
                  <a:lnTo>
                    <a:pt x="65" y="398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399"/>
                  </a:lnTo>
                  <a:lnTo>
                    <a:pt x="65" y="400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1"/>
                  </a:lnTo>
                  <a:lnTo>
                    <a:pt x="66" y="402"/>
                  </a:lnTo>
                  <a:lnTo>
                    <a:pt x="66" y="402"/>
                  </a:lnTo>
                  <a:lnTo>
                    <a:pt x="67" y="404"/>
                  </a:lnTo>
                  <a:lnTo>
                    <a:pt x="67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8" y="407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8"/>
                  </a:lnTo>
                  <a:lnTo>
                    <a:pt x="69" y="409"/>
                  </a:lnTo>
                  <a:lnTo>
                    <a:pt x="70" y="411"/>
                  </a:lnTo>
                  <a:lnTo>
                    <a:pt x="70" y="411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0" y="412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3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1" y="414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6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2" y="417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8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3" y="419"/>
                  </a:lnTo>
                  <a:lnTo>
                    <a:pt x="74" y="419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4" y="421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5" y="422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4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6" y="425"/>
                  </a:lnTo>
                  <a:lnTo>
                    <a:pt x="77" y="426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7" y="427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8"/>
                  </a:lnTo>
                  <a:lnTo>
                    <a:pt x="78" y="429"/>
                  </a:lnTo>
                  <a:lnTo>
                    <a:pt x="78" y="429"/>
                  </a:lnTo>
                  <a:lnTo>
                    <a:pt x="78" y="430"/>
                  </a:lnTo>
                  <a:lnTo>
                    <a:pt x="78" y="430"/>
                  </a:lnTo>
                  <a:lnTo>
                    <a:pt x="79" y="430"/>
                  </a:lnTo>
                  <a:lnTo>
                    <a:pt x="79" y="431"/>
                  </a:lnTo>
                  <a:lnTo>
                    <a:pt x="79" y="431"/>
                  </a:lnTo>
                  <a:lnTo>
                    <a:pt x="79" y="432"/>
                  </a:lnTo>
                  <a:lnTo>
                    <a:pt x="79" y="432"/>
                  </a:lnTo>
                  <a:lnTo>
                    <a:pt x="80" y="432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3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0" y="434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1" y="435"/>
                  </a:lnTo>
                  <a:lnTo>
                    <a:pt x="82" y="436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7"/>
                  </a:lnTo>
                  <a:lnTo>
                    <a:pt x="82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8"/>
                  </a:lnTo>
                  <a:lnTo>
                    <a:pt x="83" y="439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4" y="442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5" y="443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4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6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5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6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7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7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8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8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49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89" y="450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1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0" y="452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3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1" y="454"/>
                  </a:lnTo>
                  <a:lnTo>
                    <a:pt x="92" y="454"/>
                  </a:lnTo>
                  <a:lnTo>
                    <a:pt x="92" y="454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2" y="455"/>
                  </a:lnTo>
                  <a:lnTo>
                    <a:pt x="93" y="456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3" y="457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8"/>
                  </a:lnTo>
                  <a:lnTo>
                    <a:pt x="94" y="459"/>
                  </a:lnTo>
                  <a:lnTo>
                    <a:pt x="95" y="459"/>
                  </a:lnTo>
                  <a:lnTo>
                    <a:pt x="95" y="460"/>
                  </a:lnTo>
                  <a:lnTo>
                    <a:pt x="95" y="460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1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6" y="462"/>
                  </a:lnTo>
                  <a:lnTo>
                    <a:pt x="97" y="462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3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7" y="464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8" y="465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6"/>
                  </a:lnTo>
                  <a:lnTo>
                    <a:pt x="99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7"/>
                  </a:lnTo>
                  <a:lnTo>
                    <a:pt x="100" y="468"/>
                  </a:lnTo>
                  <a:lnTo>
                    <a:pt x="100" y="468"/>
                  </a:lnTo>
                  <a:lnTo>
                    <a:pt x="101" y="469"/>
                  </a:lnTo>
                  <a:lnTo>
                    <a:pt x="101" y="469"/>
                  </a:lnTo>
                  <a:lnTo>
                    <a:pt x="101" y="470"/>
                  </a:lnTo>
                  <a:lnTo>
                    <a:pt x="101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0"/>
                  </a:lnTo>
                  <a:lnTo>
                    <a:pt x="102" y="471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3" y="472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3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4" y="474"/>
                  </a:lnTo>
                  <a:lnTo>
                    <a:pt x="105" y="474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5" y="475"/>
                  </a:lnTo>
                  <a:lnTo>
                    <a:pt x="106" y="476"/>
                  </a:lnTo>
                  <a:lnTo>
                    <a:pt x="106" y="476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6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7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7" y="478"/>
                  </a:lnTo>
                  <a:lnTo>
                    <a:pt x="108" y="478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8" y="479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0"/>
                  </a:lnTo>
                  <a:lnTo>
                    <a:pt x="109" y="481"/>
                  </a:lnTo>
                  <a:lnTo>
                    <a:pt x="109" y="481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0" y="482"/>
                  </a:lnTo>
                  <a:lnTo>
                    <a:pt x="111" y="482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3"/>
                  </a:lnTo>
                  <a:lnTo>
                    <a:pt x="111" y="484"/>
                  </a:lnTo>
                  <a:lnTo>
                    <a:pt x="111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2" y="484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5"/>
                  </a:lnTo>
                  <a:lnTo>
                    <a:pt x="113" y="486"/>
                  </a:lnTo>
                  <a:lnTo>
                    <a:pt x="113" y="486"/>
                  </a:lnTo>
                  <a:lnTo>
                    <a:pt x="114" y="486"/>
                  </a:lnTo>
                  <a:lnTo>
                    <a:pt x="114" y="486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4" y="487"/>
                  </a:lnTo>
                  <a:lnTo>
                    <a:pt x="115" y="487"/>
                  </a:lnTo>
                  <a:lnTo>
                    <a:pt x="115" y="487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15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89"/>
                  </a:lnTo>
                  <a:lnTo>
                    <a:pt x="116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7" y="490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1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8" y="492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19" y="493"/>
                  </a:lnTo>
                  <a:lnTo>
                    <a:pt x="120" y="493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0" y="494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5"/>
                  </a:lnTo>
                  <a:lnTo>
                    <a:pt x="121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6"/>
                  </a:lnTo>
                  <a:lnTo>
                    <a:pt x="122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7"/>
                  </a:lnTo>
                  <a:lnTo>
                    <a:pt x="123" y="498"/>
                  </a:lnTo>
                  <a:lnTo>
                    <a:pt x="123" y="498"/>
                  </a:lnTo>
                  <a:lnTo>
                    <a:pt x="124" y="498"/>
                  </a:lnTo>
                  <a:lnTo>
                    <a:pt x="124" y="499"/>
                  </a:lnTo>
                  <a:lnTo>
                    <a:pt x="124" y="499"/>
                  </a:lnTo>
                  <a:lnTo>
                    <a:pt x="125" y="499"/>
                  </a:lnTo>
                  <a:lnTo>
                    <a:pt x="125" y="499"/>
                  </a:lnTo>
                  <a:lnTo>
                    <a:pt x="125" y="500"/>
                  </a:lnTo>
                  <a:lnTo>
                    <a:pt x="125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0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6" y="501"/>
                  </a:lnTo>
                  <a:lnTo>
                    <a:pt x="127" y="501"/>
                  </a:lnTo>
                  <a:lnTo>
                    <a:pt x="127" y="502"/>
                  </a:lnTo>
                  <a:lnTo>
                    <a:pt x="127" y="502"/>
                  </a:lnTo>
                  <a:lnTo>
                    <a:pt x="128" y="502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29" y="503"/>
                  </a:lnTo>
                  <a:lnTo>
                    <a:pt x="129" y="503"/>
                  </a:lnTo>
                  <a:lnTo>
                    <a:pt x="129" y="504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0" y="505"/>
                  </a:lnTo>
                  <a:lnTo>
                    <a:pt x="131" y="505"/>
                  </a:lnTo>
                  <a:lnTo>
                    <a:pt x="131" y="506"/>
                  </a:lnTo>
                  <a:lnTo>
                    <a:pt x="131" y="506"/>
                  </a:lnTo>
                  <a:lnTo>
                    <a:pt x="132" y="506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2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7"/>
                  </a:lnTo>
                  <a:lnTo>
                    <a:pt x="133" y="508"/>
                  </a:lnTo>
                  <a:lnTo>
                    <a:pt x="133" y="508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4" y="509"/>
                  </a:lnTo>
                  <a:lnTo>
                    <a:pt x="135" y="509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5" y="510"/>
                  </a:lnTo>
                  <a:lnTo>
                    <a:pt x="136" y="510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6" y="511"/>
                  </a:lnTo>
                  <a:lnTo>
                    <a:pt x="137" y="511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7" y="512"/>
                  </a:lnTo>
                  <a:lnTo>
                    <a:pt x="138" y="512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8" y="513"/>
                  </a:lnTo>
                  <a:lnTo>
                    <a:pt x="139" y="513"/>
                  </a:lnTo>
                  <a:lnTo>
                    <a:pt x="139" y="513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39" y="514"/>
                  </a:lnTo>
                  <a:lnTo>
                    <a:pt x="140" y="514"/>
                  </a:lnTo>
                  <a:lnTo>
                    <a:pt x="140" y="514"/>
                  </a:lnTo>
                  <a:lnTo>
                    <a:pt x="140" y="515"/>
                  </a:lnTo>
                  <a:lnTo>
                    <a:pt x="141" y="515"/>
                  </a:lnTo>
                  <a:lnTo>
                    <a:pt x="141" y="515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1" y="516"/>
                  </a:lnTo>
                  <a:lnTo>
                    <a:pt x="142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3" y="517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4" y="518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5" y="519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7" y="521"/>
                  </a:lnTo>
                  <a:lnTo>
                    <a:pt x="148" y="521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8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2"/>
                  </a:lnTo>
                  <a:lnTo>
                    <a:pt x="149" y="523"/>
                  </a:lnTo>
                  <a:lnTo>
                    <a:pt x="150" y="523"/>
                  </a:lnTo>
                  <a:lnTo>
                    <a:pt x="150" y="523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0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1" y="524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2" y="525"/>
                  </a:lnTo>
                  <a:lnTo>
                    <a:pt x="153" y="525"/>
                  </a:lnTo>
                  <a:lnTo>
                    <a:pt x="153" y="525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3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6"/>
                  </a:lnTo>
                  <a:lnTo>
                    <a:pt x="154" y="527"/>
                  </a:lnTo>
                  <a:lnTo>
                    <a:pt x="154" y="527"/>
                  </a:lnTo>
                  <a:lnTo>
                    <a:pt x="155" y="527"/>
                  </a:lnTo>
                  <a:lnTo>
                    <a:pt x="155" y="527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8"/>
                  </a:lnTo>
                  <a:lnTo>
                    <a:pt x="156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7" y="529"/>
                  </a:lnTo>
                  <a:lnTo>
                    <a:pt x="158" y="529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8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0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59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1"/>
                  </a:lnTo>
                  <a:lnTo>
                    <a:pt x="160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1" y="532"/>
                  </a:lnTo>
                  <a:lnTo>
                    <a:pt x="162" y="532"/>
                  </a:lnTo>
                  <a:lnTo>
                    <a:pt x="162" y="532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2" y="533"/>
                  </a:lnTo>
                  <a:lnTo>
                    <a:pt x="163" y="533"/>
                  </a:lnTo>
                  <a:lnTo>
                    <a:pt x="163" y="533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3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4" y="534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5" y="535"/>
                  </a:lnTo>
                  <a:lnTo>
                    <a:pt x="166" y="535"/>
                  </a:lnTo>
                  <a:lnTo>
                    <a:pt x="166" y="535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6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6"/>
                  </a:lnTo>
                  <a:lnTo>
                    <a:pt x="167" y="537"/>
                  </a:lnTo>
                  <a:lnTo>
                    <a:pt x="168" y="537"/>
                  </a:lnTo>
                  <a:lnTo>
                    <a:pt x="168" y="537"/>
                  </a:lnTo>
                  <a:lnTo>
                    <a:pt x="169" y="537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69" y="538"/>
                  </a:lnTo>
                  <a:lnTo>
                    <a:pt x="170" y="538"/>
                  </a:lnTo>
                  <a:lnTo>
                    <a:pt x="170" y="539"/>
                  </a:lnTo>
                  <a:lnTo>
                    <a:pt x="170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1" y="539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2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0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3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4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5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6" y="542"/>
                  </a:lnTo>
                  <a:lnTo>
                    <a:pt x="177" y="543"/>
                  </a:lnTo>
                  <a:lnTo>
                    <a:pt x="177" y="543"/>
                  </a:lnTo>
                  <a:lnTo>
                    <a:pt x="178" y="543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8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4"/>
                  </a:lnTo>
                  <a:lnTo>
                    <a:pt x="179" y="545"/>
                  </a:lnTo>
                  <a:lnTo>
                    <a:pt x="179" y="545"/>
                  </a:lnTo>
                  <a:lnTo>
                    <a:pt x="180" y="545"/>
                  </a:lnTo>
                  <a:lnTo>
                    <a:pt x="180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82" y="546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3" y="547"/>
                  </a:lnTo>
                  <a:lnTo>
                    <a:pt x="184" y="547"/>
                  </a:lnTo>
                  <a:lnTo>
                    <a:pt x="184" y="548"/>
                  </a:lnTo>
                  <a:lnTo>
                    <a:pt x="184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5" y="548"/>
                  </a:lnTo>
                  <a:lnTo>
                    <a:pt x="186" y="548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6" y="549"/>
                  </a:lnTo>
                  <a:lnTo>
                    <a:pt x="187" y="549"/>
                  </a:lnTo>
                  <a:lnTo>
                    <a:pt x="187" y="549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8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89" y="550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0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1"/>
                  </a:lnTo>
                  <a:lnTo>
                    <a:pt x="191" y="552"/>
                  </a:lnTo>
                  <a:lnTo>
                    <a:pt x="192" y="552"/>
                  </a:lnTo>
                  <a:lnTo>
                    <a:pt x="192" y="552"/>
                  </a:lnTo>
                  <a:lnTo>
                    <a:pt x="193" y="552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3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4" y="553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5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6" y="554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7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5"/>
                  </a:lnTo>
                  <a:lnTo>
                    <a:pt x="198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199" y="556"/>
                  </a:lnTo>
                  <a:lnTo>
                    <a:pt x="200" y="556"/>
                  </a:lnTo>
                  <a:lnTo>
                    <a:pt x="200" y="557"/>
                  </a:lnTo>
                  <a:lnTo>
                    <a:pt x="200" y="557"/>
                  </a:lnTo>
                  <a:lnTo>
                    <a:pt x="201" y="557"/>
                  </a:lnTo>
                  <a:lnTo>
                    <a:pt x="201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7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2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3" y="558"/>
                  </a:lnTo>
                  <a:lnTo>
                    <a:pt x="204" y="558"/>
                  </a:lnTo>
                  <a:lnTo>
                    <a:pt x="204" y="558"/>
                  </a:lnTo>
                  <a:lnTo>
                    <a:pt x="204" y="559"/>
                  </a:lnTo>
                  <a:lnTo>
                    <a:pt x="205" y="559"/>
                  </a:lnTo>
                  <a:lnTo>
                    <a:pt x="205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59"/>
                  </a:lnTo>
                  <a:lnTo>
                    <a:pt x="206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7" y="560"/>
                  </a:lnTo>
                  <a:lnTo>
                    <a:pt x="208" y="560"/>
                  </a:lnTo>
                  <a:lnTo>
                    <a:pt x="208" y="560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8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09" y="561"/>
                  </a:lnTo>
                  <a:lnTo>
                    <a:pt x="210" y="561"/>
                  </a:lnTo>
                  <a:lnTo>
                    <a:pt x="210" y="561"/>
                  </a:lnTo>
                  <a:lnTo>
                    <a:pt x="210" y="562"/>
                  </a:lnTo>
                  <a:lnTo>
                    <a:pt x="211" y="562"/>
                  </a:lnTo>
                  <a:lnTo>
                    <a:pt x="211" y="562"/>
                  </a:lnTo>
                  <a:lnTo>
                    <a:pt x="212" y="562"/>
                  </a:lnTo>
                  <a:lnTo>
                    <a:pt x="212" y="562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2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3" y="563"/>
                  </a:lnTo>
                  <a:lnTo>
                    <a:pt x="214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5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4"/>
                  </a:lnTo>
                  <a:lnTo>
                    <a:pt x="216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7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20" y="566"/>
                  </a:lnTo>
                  <a:lnTo>
                    <a:pt x="220" y="566"/>
                  </a:lnTo>
                  <a:lnTo>
                    <a:pt x="221" y="567"/>
                  </a:lnTo>
                  <a:lnTo>
                    <a:pt x="221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2" y="567"/>
                  </a:lnTo>
                  <a:lnTo>
                    <a:pt x="223" y="567"/>
                  </a:lnTo>
                  <a:lnTo>
                    <a:pt x="223" y="567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3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4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8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5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6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7" y="569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8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29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1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1"/>
                  </a:lnTo>
                  <a:lnTo>
                    <a:pt x="232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3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4" y="572"/>
                  </a:lnTo>
                  <a:lnTo>
                    <a:pt x="235" y="572"/>
                  </a:lnTo>
                  <a:lnTo>
                    <a:pt x="235" y="572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5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6" y="573"/>
                  </a:lnTo>
                  <a:lnTo>
                    <a:pt x="237" y="573"/>
                  </a:lnTo>
                  <a:lnTo>
                    <a:pt x="237" y="573"/>
                  </a:lnTo>
                  <a:lnTo>
                    <a:pt x="237" y="574"/>
                  </a:lnTo>
                  <a:lnTo>
                    <a:pt x="238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39" y="574"/>
                  </a:lnTo>
                  <a:lnTo>
                    <a:pt x="240" y="574"/>
                  </a:lnTo>
                  <a:lnTo>
                    <a:pt x="240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1" y="575"/>
                  </a:lnTo>
                  <a:lnTo>
                    <a:pt x="242" y="575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44" y="576"/>
                  </a:lnTo>
                  <a:lnTo>
                    <a:pt x="244" y="576"/>
                  </a:lnTo>
                  <a:lnTo>
                    <a:pt x="245" y="576"/>
                  </a:lnTo>
                  <a:lnTo>
                    <a:pt x="245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6" y="577"/>
                  </a:lnTo>
                  <a:lnTo>
                    <a:pt x="247" y="577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8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49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0" y="578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1" y="579"/>
                  </a:lnTo>
                  <a:lnTo>
                    <a:pt x="252" y="579"/>
                  </a:lnTo>
                  <a:lnTo>
                    <a:pt x="252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79"/>
                  </a:lnTo>
                  <a:lnTo>
                    <a:pt x="253" y="580"/>
                  </a:lnTo>
                  <a:lnTo>
                    <a:pt x="253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4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5" y="580"/>
                  </a:lnTo>
                  <a:lnTo>
                    <a:pt x="256" y="580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7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8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1"/>
                  </a:lnTo>
                  <a:lnTo>
                    <a:pt x="259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0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1" y="582"/>
                  </a:lnTo>
                  <a:lnTo>
                    <a:pt x="262" y="582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2" y="583"/>
                  </a:lnTo>
                  <a:lnTo>
                    <a:pt x="263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4" y="583"/>
                  </a:lnTo>
                  <a:lnTo>
                    <a:pt x="265" y="584"/>
                  </a:lnTo>
                  <a:lnTo>
                    <a:pt x="265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6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7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4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69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0" y="585"/>
                  </a:lnTo>
                  <a:lnTo>
                    <a:pt x="271" y="585"/>
                  </a:lnTo>
                  <a:lnTo>
                    <a:pt x="271" y="585"/>
                  </a:lnTo>
                  <a:lnTo>
                    <a:pt x="271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2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3" y="586"/>
                  </a:lnTo>
                  <a:lnTo>
                    <a:pt x="274" y="586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5" y="587"/>
                  </a:lnTo>
                  <a:lnTo>
                    <a:pt x="276" y="587"/>
                  </a:lnTo>
                  <a:lnTo>
                    <a:pt x="276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7" y="587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8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88"/>
                  </a:lnTo>
                  <a:lnTo>
                    <a:pt x="280" y="588"/>
                  </a:lnTo>
                  <a:lnTo>
                    <a:pt x="281" y="588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1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2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3" y="589"/>
                  </a:lnTo>
                  <a:lnTo>
                    <a:pt x="284" y="590"/>
                  </a:lnTo>
                  <a:lnTo>
                    <a:pt x="284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5" y="590"/>
                  </a:lnTo>
                  <a:lnTo>
                    <a:pt x="286" y="590"/>
                  </a:lnTo>
                  <a:lnTo>
                    <a:pt x="286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7" y="590"/>
                  </a:lnTo>
                  <a:lnTo>
                    <a:pt x="288" y="591"/>
                  </a:lnTo>
                  <a:lnTo>
                    <a:pt x="288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89" y="591"/>
                  </a:lnTo>
                  <a:lnTo>
                    <a:pt x="290" y="591"/>
                  </a:lnTo>
                  <a:lnTo>
                    <a:pt x="290" y="591"/>
                  </a:lnTo>
                  <a:lnTo>
                    <a:pt x="291" y="591"/>
                  </a:lnTo>
                  <a:lnTo>
                    <a:pt x="291" y="592"/>
                  </a:lnTo>
                  <a:lnTo>
                    <a:pt x="291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2" y="592"/>
                  </a:lnTo>
                  <a:lnTo>
                    <a:pt x="293" y="592"/>
                  </a:lnTo>
                  <a:lnTo>
                    <a:pt x="293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4" y="592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5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6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7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3"/>
                  </a:lnTo>
                  <a:lnTo>
                    <a:pt x="298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299" y="594"/>
                  </a:lnTo>
                  <a:lnTo>
                    <a:pt x="300" y="594"/>
                  </a:lnTo>
                  <a:lnTo>
                    <a:pt x="300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1" y="594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2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3" y="595"/>
                  </a:lnTo>
                  <a:lnTo>
                    <a:pt x="304" y="595"/>
                  </a:lnTo>
                  <a:lnTo>
                    <a:pt x="304" y="595"/>
                  </a:lnTo>
                  <a:lnTo>
                    <a:pt x="305" y="595"/>
                  </a:lnTo>
                  <a:lnTo>
                    <a:pt x="305" y="595"/>
                  </a:lnTo>
                  <a:lnTo>
                    <a:pt x="306" y="595"/>
                  </a:lnTo>
                  <a:lnTo>
                    <a:pt x="306" y="596"/>
                  </a:lnTo>
                  <a:lnTo>
                    <a:pt x="306" y="596"/>
                  </a:lnTo>
                  <a:lnTo>
                    <a:pt x="307" y="596"/>
                  </a:lnTo>
                  <a:lnTo>
                    <a:pt x="307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8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09" y="596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0" y="597"/>
                  </a:lnTo>
                  <a:lnTo>
                    <a:pt x="311" y="597"/>
                  </a:lnTo>
                  <a:lnTo>
                    <a:pt x="311" y="597"/>
                  </a:lnTo>
                  <a:lnTo>
                    <a:pt x="312" y="597"/>
                  </a:lnTo>
                  <a:lnTo>
                    <a:pt x="312" y="597"/>
                  </a:lnTo>
                  <a:lnTo>
                    <a:pt x="313" y="597"/>
                  </a:lnTo>
                  <a:lnTo>
                    <a:pt x="313" y="597"/>
                  </a:lnTo>
                  <a:lnTo>
                    <a:pt x="314" y="597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4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5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6" y="598"/>
                  </a:lnTo>
                  <a:lnTo>
                    <a:pt x="317" y="598"/>
                  </a:lnTo>
                  <a:lnTo>
                    <a:pt x="318" y="599"/>
                  </a:lnTo>
                  <a:lnTo>
                    <a:pt x="318" y="599"/>
                  </a:lnTo>
                  <a:lnTo>
                    <a:pt x="319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0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1" y="599"/>
                  </a:lnTo>
                  <a:lnTo>
                    <a:pt x="322" y="599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4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5" y="600"/>
                  </a:lnTo>
                  <a:lnTo>
                    <a:pt x="326" y="600"/>
                  </a:lnTo>
                  <a:lnTo>
                    <a:pt x="326" y="600"/>
                  </a:lnTo>
                  <a:lnTo>
                    <a:pt x="326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7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8" y="601"/>
                  </a:lnTo>
                  <a:lnTo>
                    <a:pt x="329" y="601"/>
                  </a:lnTo>
                  <a:lnTo>
                    <a:pt x="330" y="601"/>
                  </a:lnTo>
                  <a:lnTo>
                    <a:pt x="331" y="602"/>
                  </a:lnTo>
                  <a:lnTo>
                    <a:pt x="331" y="602"/>
                  </a:lnTo>
                  <a:lnTo>
                    <a:pt x="332" y="602"/>
                  </a:lnTo>
                  <a:lnTo>
                    <a:pt x="332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3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4" y="602"/>
                  </a:lnTo>
                  <a:lnTo>
                    <a:pt x="335" y="602"/>
                  </a:lnTo>
                  <a:lnTo>
                    <a:pt x="335" y="602"/>
                  </a:lnTo>
                  <a:lnTo>
                    <a:pt x="336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7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8" y="603"/>
                  </a:lnTo>
                  <a:lnTo>
                    <a:pt x="339" y="603"/>
                  </a:lnTo>
                  <a:lnTo>
                    <a:pt x="340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1" y="604"/>
                  </a:lnTo>
                  <a:lnTo>
                    <a:pt x="342" y="604"/>
                  </a:lnTo>
                  <a:lnTo>
                    <a:pt x="342" y="604"/>
                  </a:lnTo>
                  <a:lnTo>
                    <a:pt x="343" y="604"/>
                  </a:lnTo>
                  <a:lnTo>
                    <a:pt x="343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4" y="604"/>
                  </a:lnTo>
                  <a:lnTo>
                    <a:pt x="345" y="605"/>
                  </a:lnTo>
                  <a:lnTo>
                    <a:pt x="346" y="605"/>
                  </a:lnTo>
                  <a:lnTo>
                    <a:pt x="346" y="605"/>
                  </a:lnTo>
                  <a:lnTo>
                    <a:pt x="347" y="605"/>
                  </a:lnTo>
                  <a:lnTo>
                    <a:pt x="347" y="605"/>
                  </a:lnTo>
                  <a:lnTo>
                    <a:pt x="348" y="605"/>
                  </a:lnTo>
                  <a:lnTo>
                    <a:pt x="349" y="605"/>
                  </a:lnTo>
                  <a:lnTo>
                    <a:pt x="349" y="605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0" y="606"/>
                  </a:lnTo>
                  <a:lnTo>
                    <a:pt x="351" y="606"/>
                  </a:lnTo>
                  <a:lnTo>
                    <a:pt x="351" y="606"/>
                  </a:lnTo>
                  <a:lnTo>
                    <a:pt x="352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3" y="606"/>
                  </a:lnTo>
                  <a:lnTo>
                    <a:pt x="354" y="606"/>
                  </a:lnTo>
                  <a:lnTo>
                    <a:pt x="354" y="606"/>
                  </a:lnTo>
                  <a:lnTo>
                    <a:pt x="354" y="607"/>
                  </a:lnTo>
                  <a:lnTo>
                    <a:pt x="355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6" y="607"/>
                  </a:lnTo>
                  <a:lnTo>
                    <a:pt x="357" y="607"/>
                  </a:lnTo>
                  <a:lnTo>
                    <a:pt x="357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58" y="607"/>
                  </a:lnTo>
                  <a:lnTo>
                    <a:pt x="360" y="608"/>
                  </a:lnTo>
                  <a:lnTo>
                    <a:pt x="361" y="608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3" y="608"/>
                  </a:lnTo>
                  <a:lnTo>
                    <a:pt x="364" y="608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5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6" y="609"/>
                  </a:lnTo>
                  <a:lnTo>
                    <a:pt x="367" y="609"/>
                  </a:lnTo>
                  <a:lnTo>
                    <a:pt x="367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8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69" y="609"/>
                  </a:lnTo>
                  <a:lnTo>
                    <a:pt x="370" y="609"/>
                  </a:lnTo>
                  <a:lnTo>
                    <a:pt x="370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1" y="610"/>
                  </a:lnTo>
                  <a:lnTo>
                    <a:pt x="372" y="610"/>
                  </a:lnTo>
                  <a:lnTo>
                    <a:pt x="373" y="610"/>
                  </a:lnTo>
                  <a:lnTo>
                    <a:pt x="373" y="610"/>
                  </a:lnTo>
                  <a:lnTo>
                    <a:pt x="374" y="610"/>
                  </a:lnTo>
                  <a:lnTo>
                    <a:pt x="374" y="610"/>
                  </a:lnTo>
                  <a:lnTo>
                    <a:pt x="375" y="610"/>
                  </a:lnTo>
                  <a:lnTo>
                    <a:pt x="375" y="610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6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7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8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79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0" y="611"/>
                  </a:lnTo>
                  <a:lnTo>
                    <a:pt x="381" y="611"/>
                  </a:lnTo>
                  <a:lnTo>
                    <a:pt x="381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2" y="612"/>
                  </a:lnTo>
                  <a:lnTo>
                    <a:pt x="383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6" y="612"/>
                  </a:lnTo>
                  <a:lnTo>
                    <a:pt x="386" y="612"/>
                  </a:lnTo>
                  <a:lnTo>
                    <a:pt x="388" y="613"/>
                  </a:lnTo>
                  <a:lnTo>
                    <a:pt x="388" y="613"/>
                  </a:lnTo>
                  <a:lnTo>
                    <a:pt x="389" y="613"/>
                  </a:lnTo>
                  <a:lnTo>
                    <a:pt x="389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0" y="613"/>
                  </a:lnTo>
                  <a:lnTo>
                    <a:pt x="391" y="613"/>
                  </a:lnTo>
                  <a:lnTo>
                    <a:pt x="391" y="613"/>
                  </a:lnTo>
                  <a:lnTo>
                    <a:pt x="392" y="613"/>
                  </a:lnTo>
                  <a:lnTo>
                    <a:pt x="393" y="613"/>
                  </a:lnTo>
                  <a:lnTo>
                    <a:pt x="393" y="614"/>
                  </a:lnTo>
                  <a:lnTo>
                    <a:pt x="393" y="614"/>
                  </a:lnTo>
                  <a:lnTo>
                    <a:pt x="394" y="614"/>
                  </a:lnTo>
                  <a:lnTo>
                    <a:pt x="395" y="614"/>
                  </a:lnTo>
                  <a:lnTo>
                    <a:pt x="395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6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7" y="614"/>
                  </a:lnTo>
                  <a:lnTo>
                    <a:pt x="398" y="614"/>
                  </a:lnTo>
                  <a:lnTo>
                    <a:pt x="398" y="614"/>
                  </a:lnTo>
                  <a:lnTo>
                    <a:pt x="400" y="615"/>
                  </a:lnTo>
                  <a:lnTo>
                    <a:pt x="400" y="615"/>
                  </a:lnTo>
                  <a:lnTo>
                    <a:pt x="401" y="615"/>
                  </a:lnTo>
                  <a:lnTo>
                    <a:pt x="401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3" y="615"/>
                  </a:lnTo>
                  <a:lnTo>
                    <a:pt x="405" y="615"/>
                  </a:lnTo>
                  <a:lnTo>
                    <a:pt x="405" y="615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7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8" y="616"/>
                  </a:lnTo>
                  <a:lnTo>
                    <a:pt x="409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1" y="616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2" y="617"/>
                  </a:lnTo>
                  <a:lnTo>
                    <a:pt x="413" y="617"/>
                  </a:lnTo>
                  <a:lnTo>
                    <a:pt x="414" y="617"/>
                  </a:lnTo>
                  <a:lnTo>
                    <a:pt x="415" y="617"/>
                  </a:lnTo>
                  <a:lnTo>
                    <a:pt x="415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6" y="617"/>
                  </a:lnTo>
                  <a:lnTo>
                    <a:pt x="417" y="617"/>
                  </a:lnTo>
                  <a:lnTo>
                    <a:pt x="419" y="618"/>
                  </a:lnTo>
                  <a:lnTo>
                    <a:pt x="420" y="618"/>
                  </a:lnTo>
                  <a:lnTo>
                    <a:pt x="420" y="618"/>
                  </a:lnTo>
                  <a:lnTo>
                    <a:pt x="421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2" y="618"/>
                  </a:lnTo>
                  <a:lnTo>
                    <a:pt x="423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4" y="618"/>
                  </a:lnTo>
                  <a:lnTo>
                    <a:pt x="425" y="618"/>
                  </a:lnTo>
                  <a:lnTo>
                    <a:pt x="425" y="618"/>
                  </a:lnTo>
                  <a:lnTo>
                    <a:pt x="425" y="619"/>
                  </a:lnTo>
                  <a:lnTo>
                    <a:pt x="426" y="619"/>
                  </a:lnTo>
                  <a:lnTo>
                    <a:pt x="427" y="619"/>
                  </a:lnTo>
                  <a:lnTo>
                    <a:pt x="428" y="619"/>
                  </a:lnTo>
                  <a:lnTo>
                    <a:pt x="428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29" y="619"/>
                  </a:lnTo>
                  <a:lnTo>
                    <a:pt x="430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1" y="619"/>
                  </a:lnTo>
                  <a:lnTo>
                    <a:pt x="432" y="619"/>
                  </a:lnTo>
                  <a:lnTo>
                    <a:pt x="432" y="619"/>
                  </a:lnTo>
                  <a:lnTo>
                    <a:pt x="433" y="620"/>
                  </a:lnTo>
                  <a:lnTo>
                    <a:pt x="433" y="620"/>
                  </a:lnTo>
                  <a:lnTo>
                    <a:pt x="434" y="620"/>
                  </a:lnTo>
                  <a:lnTo>
                    <a:pt x="434" y="620"/>
                  </a:lnTo>
                  <a:lnTo>
                    <a:pt x="435" y="620"/>
                  </a:lnTo>
                  <a:lnTo>
                    <a:pt x="435" y="620"/>
                  </a:lnTo>
                  <a:lnTo>
                    <a:pt x="436" y="620"/>
                  </a:lnTo>
                  <a:lnTo>
                    <a:pt x="436" y="620"/>
                  </a:lnTo>
                  <a:lnTo>
                    <a:pt x="437" y="620"/>
                  </a:lnTo>
                  <a:lnTo>
                    <a:pt x="438" y="620"/>
                  </a:lnTo>
                  <a:lnTo>
                    <a:pt x="440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1" y="621"/>
                  </a:lnTo>
                  <a:lnTo>
                    <a:pt x="442" y="621"/>
                  </a:lnTo>
                  <a:lnTo>
                    <a:pt x="443" y="621"/>
                  </a:lnTo>
                  <a:lnTo>
                    <a:pt x="444" y="621"/>
                  </a:lnTo>
                  <a:lnTo>
                    <a:pt x="444" y="621"/>
                  </a:lnTo>
                  <a:lnTo>
                    <a:pt x="445" y="621"/>
                  </a:lnTo>
                  <a:lnTo>
                    <a:pt x="445" y="621"/>
                  </a:lnTo>
                  <a:lnTo>
                    <a:pt x="447" y="622"/>
                  </a:lnTo>
                  <a:lnTo>
                    <a:pt x="448" y="622"/>
                  </a:lnTo>
                  <a:lnTo>
                    <a:pt x="448" y="622"/>
                  </a:lnTo>
                  <a:lnTo>
                    <a:pt x="449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0" y="622"/>
                  </a:lnTo>
                  <a:lnTo>
                    <a:pt x="451" y="622"/>
                  </a:lnTo>
                  <a:lnTo>
                    <a:pt x="452" y="622"/>
                  </a:lnTo>
                  <a:lnTo>
                    <a:pt x="452" y="622"/>
                  </a:lnTo>
                  <a:lnTo>
                    <a:pt x="453" y="622"/>
                  </a:lnTo>
                  <a:lnTo>
                    <a:pt x="454" y="622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6" y="623"/>
                  </a:lnTo>
                  <a:lnTo>
                    <a:pt x="459" y="623"/>
                  </a:lnTo>
                  <a:lnTo>
                    <a:pt x="459" y="623"/>
                  </a:lnTo>
                  <a:lnTo>
                    <a:pt x="460" y="623"/>
                  </a:lnTo>
                  <a:lnTo>
                    <a:pt x="460" y="623"/>
                  </a:lnTo>
                  <a:lnTo>
                    <a:pt x="462" y="623"/>
                  </a:lnTo>
                  <a:lnTo>
                    <a:pt x="462" y="623"/>
                  </a:lnTo>
                  <a:lnTo>
                    <a:pt x="463" y="624"/>
                  </a:lnTo>
                  <a:lnTo>
                    <a:pt x="464" y="624"/>
                  </a:lnTo>
                  <a:lnTo>
                    <a:pt x="464" y="624"/>
                  </a:lnTo>
                  <a:lnTo>
                    <a:pt x="465" y="624"/>
                  </a:lnTo>
                  <a:lnTo>
                    <a:pt x="466" y="624"/>
                  </a:lnTo>
                  <a:lnTo>
                    <a:pt x="466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7" y="624"/>
                  </a:lnTo>
                  <a:lnTo>
                    <a:pt x="468" y="624"/>
                  </a:lnTo>
                  <a:lnTo>
                    <a:pt x="469" y="624"/>
                  </a:lnTo>
                  <a:lnTo>
                    <a:pt x="470" y="624"/>
                  </a:lnTo>
                  <a:lnTo>
                    <a:pt x="470" y="624"/>
                  </a:lnTo>
                  <a:lnTo>
                    <a:pt x="472" y="625"/>
                  </a:lnTo>
                  <a:lnTo>
                    <a:pt x="472" y="625"/>
                  </a:lnTo>
                  <a:lnTo>
                    <a:pt x="474" y="625"/>
                  </a:lnTo>
                  <a:lnTo>
                    <a:pt x="474" y="625"/>
                  </a:lnTo>
                  <a:lnTo>
                    <a:pt x="476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7" y="625"/>
                  </a:lnTo>
                  <a:lnTo>
                    <a:pt x="478" y="625"/>
                  </a:lnTo>
                  <a:lnTo>
                    <a:pt x="478" y="625"/>
                  </a:lnTo>
                  <a:lnTo>
                    <a:pt x="479" y="626"/>
                  </a:lnTo>
                  <a:lnTo>
                    <a:pt x="479" y="626"/>
                  </a:lnTo>
                  <a:lnTo>
                    <a:pt x="481" y="626"/>
                  </a:lnTo>
                  <a:lnTo>
                    <a:pt x="482" y="626"/>
                  </a:lnTo>
                  <a:lnTo>
                    <a:pt x="483" y="626"/>
                  </a:lnTo>
                  <a:lnTo>
                    <a:pt x="484" y="626"/>
                  </a:lnTo>
                  <a:lnTo>
                    <a:pt x="484" y="626"/>
                  </a:lnTo>
                  <a:lnTo>
                    <a:pt x="486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87" y="626"/>
                  </a:lnTo>
                  <a:lnTo>
                    <a:pt x="490" y="627"/>
                  </a:lnTo>
                  <a:lnTo>
                    <a:pt x="490" y="627"/>
                  </a:lnTo>
                  <a:lnTo>
                    <a:pt x="494" y="627"/>
                  </a:lnTo>
                  <a:lnTo>
                    <a:pt x="495" y="627"/>
                  </a:lnTo>
                  <a:lnTo>
                    <a:pt x="497" y="628"/>
                  </a:lnTo>
                  <a:lnTo>
                    <a:pt x="498" y="628"/>
                  </a:lnTo>
                  <a:lnTo>
                    <a:pt x="500" y="628"/>
                  </a:lnTo>
                  <a:lnTo>
                    <a:pt x="500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1" y="628"/>
                  </a:lnTo>
                  <a:lnTo>
                    <a:pt x="502" y="628"/>
                  </a:lnTo>
                  <a:lnTo>
                    <a:pt x="502" y="628"/>
                  </a:lnTo>
                  <a:lnTo>
                    <a:pt x="504" y="628"/>
                  </a:lnTo>
                  <a:lnTo>
                    <a:pt x="504" y="628"/>
                  </a:lnTo>
                  <a:lnTo>
                    <a:pt x="505" y="628"/>
                  </a:lnTo>
                  <a:lnTo>
                    <a:pt x="505" y="628"/>
                  </a:lnTo>
                  <a:lnTo>
                    <a:pt x="507" y="629"/>
                  </a:lnTo>
                  <a:lnTo>
                    <a:pt x="507" y="629"/>
                  </a:lnTo>
                  <a:lnTo>
                    <a:pt x="508" y="629"/>
                  </a:lnTo>
                  <a:lnTo>
                    <a:pt x="508" y="629"/>
                  </a:lnTo>
                  <a:lnTo>
                    <a:pt x="509" y="629"/>
                  </a:lnTo>
                  <a:lnTo>
                    <a:pt x="511" y="629"/>
                  </a:lnTo>
                  <a:lnTo>
                    <a:pt x="512" y="629"/>
                  </a:lnTo>
                  <a:lnTo>
                    <a:pt x="514" y="629"/>
                  </a:lnTo>
                  <a:lnTo>
                    <a:pt x="514" y="629"/>
                  </a:lnTo>
                  <a:lnTo>
                    <a:pt x="515" y="629"/>
                  </a:lnTo>
                  <a:lnTo>
                    <a:pt x="517" y="630"/>
                  </a:lnTo>
                  <a:lnTo>
                    <a:pt x="517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19" y="630"/>
                  </a:lnTo>
                  <a:lnTo>
                    <a:pt x="520" y="630"/>
                  </a:lnTo>
                  <a:lnTo>
                    <a:pt x="521" y="630"/>
                  </a:lnTo>
                  <a:lnTo>
                    <a:pt x="521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2" y="630"/>
                  </a:lnTo>
                  <a:lnTo>
                    <a:pt x="523" y="630"/>
                  </a:lnTo>
                  <a:lnTo>
                    <a:pt x="524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5" y="630"/>
                  </a:lnTo>
                  <a:lnTo>
                    <a:pt x="528" y="631"/>
                  </a:lnTo>
                  <a:lnTo>
                    <a:pt x="529" y="631"/>
                  </a:lnTo>
                  <a:lnTo>
                    <a:pt x="529" y="631"/>
                  </a:lnTo>
                  <a:lnTo>
                    <a:pt x="530" y="631"/>
                  </a:lnTo>
                  <a:lnTo>
                    <a:pt x="530" y="631"/>
                  </a:lnTo>
                  <a:lnTo>
                    <a:pt x="531" y="631"/>
                  </a:lnTo>
                  <a:lnTo>
                    <a:pt x="531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2" y="631"/>
                  </a:lnTo>
                  <a:lnTo>
                    <a:pt x="533" y="631"/>
                  </a:lnTo>
                  <a:lnTo>
                    <a:pt x="533" y="631"/>
                  </a:lnTo>
                  <a:lnTo>
                    <a:pt x="534" y="631"/>
                  </a:lnTo>
                  <a:lnTo>
                    <a:pt x="535" y="631"/>
                  </a:lnTo>
                  <a:lnTo>
                    <a:pt x="536" y="631"/>
                  </a:lnTo>
                  <a:lnTo>
                    <a:pt x="537" y="632"/>
                  </a:lnTo>
                  <a:lnTo>
                    <a:pt x="538" y="632"/>
                  </a:lnTo>
                  <a:lnTo>
                    <a:pt x="539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3" y="632"/>
                  </a:lnTo>
                  <a:lnTo>
                    <a:pt x="545" y="632"/>
                  </a:lnTo>
                  <a:lnTo>
                    <a:pt x="545" y="632"/>
                  </a:lnTo>
                  <a:lnTo>
                    <a:pt x="547" y="632"/>
                  </a:lnTo>
                  <a:lnTo>
                    <a:pt x="547" y="632"/>
                  </a:lnTo>
                  <a:lnTo>
                    <a:pt x="548" y="633"/>
                  </a:lnTo>
                  <a:lnTo>
                    <a:pt x="549" y="633"/>
                  </a:lnTo>
                  <a:lnTo>
                    <a:pt x="551" y="633"/>
                  </a:lnTo>
                  <a:lnTo>
                    <a:pt x="553" y="633"/>
                  </a:lnTo>
                  <a:lnTo>
                    <a:pt x="553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56" y="633"/>
                  </a:lnTo>
                  <a:lnTo>
                    <a:pt x="560" y="634"/>
                  </a:lnTo>
                  <a:lnTo>
                    <a:pt x="560" y="634"/>
                  </a:lnTo>
                  <a:lnTo>
                    <a:pt x="561" y="634"/>
                  </a:lnTo>
                  <a:lnTo>
                    <a:pt x="561" y="634"/>
                  </a:lnTo>
                  <a:lnTo>
                    <a:pt x="562" y="634"/>
                  </a:lnTo>
                  <a:lnTo>
                    <a:pt x="562" y="634"/>
                  </a:lnTo>
                  <a:lnTo>
                    <a:pt x="566" y="634"/>
                  </a:lnTo>
                  <a:lnTo>
                    <a:pt x="569" y="634"/>
                  </a:lnTo>
                  <a:lnTo>
                    <a:pt x="571" y="635"/>
                  </a:lnTo>
                  <a:lnTo>
                    <a:pt x="571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6" y="635"/>
                  </a:lnTo>
                  <a:lnTo>
                    <a:pt x="577" y="635"/>
                  </a:lnTo>
                  <a:lnTo>
                    <a:pt x="579" y="635"/>
                  </a:lnTo>
                  <a:lnTo>
                    <a:pt x="581" y="635"/>
                  </a:lnTo>
                  <a:lnTo>
                    <a:pt x="581" y="635"/>
                  </a:lnTo>
                  <a:lnTo>
                    <a:pt x="582" y="635"/>
                  </a:lnTo>
                  <a:lnTo>
                    <a:pt x="584" y="636"/>
                  </a:lnTo>
                  <a:lnTo>
                    <a:pt x="584" y="636"/>
                  </a:lnTo>
                  <a:lnTo>
                    <a:pt x="585" y="636"/>
                  </a:lnTo>
                  <a:lnTo>
                    <a:pt x="585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89" y="636"/>
                  </a:lnTo>
                  <a:lnTo>
                    <a:pt x="590" y="636"/>
                  </a:lnTo>
                  <a:lnTo>
                    <a:pt x="590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2" y="636"/>
                  </a:lnTo>
                  <a:lnTo>
                    <a:pt x="594" y="636"/>
                  </a:lnTo>
                  <a:lnTo>
                    <a:pt x="595" y="637"/>
                  </a:lnTo>
                  <a:lnTo>
                    <a:pt x="596" y="637"/>
                  </a:lnTo>
                  <a:lnTo>
                    <a:pt x="597" y="637"/>
                  </a:lnTo>
                  <a:lnTo>
                    <a:pt x="598" y="637"/>
                  </a:lnTo>
                  <a:lnTo>
                    <a:pt x="599" y="637"/>
                  </a:lnTo>
                  <a:lnTo>
                    <a:pt x="599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0" y="637"/>
                  </a:lnTo>
                  <a:lnTo>
                    <a:pt x="601" y="637"/>
                  </a:lnTo>
                  <a:lnTo>
                    <a:pt x="602" y="637"/>
                  </a:lnTo>
                  <a:lnTo>
                    <a:pt x="603" y="637"/>
                  </a:lnTo>
                  <a:lnTo>
                    <a:pt x="605" y="637"/>
                  </a:lnTo>
                  <a:lnTo>
                    <a:pt x="605" y="637"/>
                  </a:lnTo>
                  <a:lnTo>
                    <a:pt x="607" y="637"/>
                  </a:lnTo>
                  <a:lnTo>
                    <a:pt x="608" y="637"/>
                  </a:lnTo>
                  <a:lnTo>
                    <a:pt x="608" y="638"/>
                  </a:lnTo>
                  <a:lnTo>
                    <a:pt x="609" y="638"/>
                  </a:lnTo>
                  <a:lnTo>
                    <a:pt x="612" y="638"/>
                  </a:lnTo>
                  <a:lnTo>
                    <a:pt x="615" y="638"/>
                  </a:lnTo>
                  <a:lnTo>
                    <a:pt x="616" y="638"/>
                  </a:lnTo>
                  <a:lnTo>
                    <a:pt x="619" y="638"/>
                  </a:lnTo>
                  <a:lnTo>
                    <a:pt x="622" y="639"/>
                  </a:lnTo>
                  <a:lnTo>
                    <a:pt x="622" y="639"/>
                  </a:lnTo>
                  <a:lnTo>
                    <a:pt x="623" y="639"/>
                  </a:lnTo>
                  <a:lnTo>
                    <a:pt x="624" y="639"/>
                  </a:lnTo>
                  <a:lnTo>
                    <a:pt x="625" y="639"/>
                  </a:lnTo>
                  <a:lnTo>
                    <a:pt x="626" y="639"/>
                  </a:lnTo>
                  <a:lnTo>
                    <a:pt x="626" y="639"/>
                  </a:lnTo>
                  <a:lnTo>
                    <a:pt x="627" y="639"/>
                  </a:lnTo>
                  <a:lnTo>
                    <a:pt x="629" y="639"/>
                  </a:lnTo>
                  <a:lnTo>
                    <a:pt x="630" y="639"/>
                  </a:lnTo>
                  <a:lnTo>
                    <a:pt x="630" y="639"/>
                  </a:lnTo>
                  <a:lnTo>
                    <a:pt x="639" y="640"/>
                  </a:lnTo>
                  <a:lnTo>
                    <a:pt x="639" y="640"/>
                  </a:lnTo>
                  <a:lnTo>
                    <a:pt x="641" y="640"/>
                  </a:lnTo>
                  <a:lnTo>
                    <a:pt x="641" y="640"/>
                  </a:lnTo>
                  <a:lnTo>
                    <a:pt x="642" y="640"/>
                  </a:lnTo>
                  <a:lnTo>
                    <a:pt x="646" y="640"/>
                  </a:lnTo>
                  <a:lnTo>
                    <a:pt x="651" y="641"/>
                  </a:lnTo>
                  <a:lnTo>
                    <a:pt x="653" y="641"/>
                  </a:lnTo>
                  <a:lnTo>
                    <a:pt x="657" y="641"/>
                  </a:lnTo>
                  <a:lnTo>
                    <a:pt x="658" y="641"/>
                  </a:lnTo>
                  <a:lnTo>
                    <a:pt x="663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4" y="641"/>
                  </a:lnTo>
                  <a:lnTo>
                    <a:pt x="665" y="641"/>
                  </a:lnTo>
                  <a:lnTo>
                    <a:pt x="665" y="641"/>
                  </a:lnTo>
                  <a:lnTo>
                    <a:pt x="666" y="641"/>
                  </a:lnTo>
                  <a:lnTo>
                    <a:pt x="667" y="642"/>
                  </a:lnTo>
                  <a:lnTo>
                    <a:pt x="667" y="642"/>
                  </a:lnTo>
                  <a:lnTo>
                    <a:pt x="668" y="642"/>
                  </a:lnTo>
                  <a:lnTo>
                    <a:pt x="668" y="642"/>
                  </a:lnTo>
                  <a:lnTo>
                    <a:pt x="671" y="642"/>
                  </a:lnTo>
                  <a:lnTo>
                    <a:pt x="671" y="642"/>
                  </a:lnTo>
                  <a:lnTo>
                    <a:pt x="673" y="642"/>
                  </a:lnTo>
                  <a:lnTo>
                    <a:pt x="674" y="642"/>
                  </a:lnTo>
                  <a:lnTo>
                    <a:pt x="675" y="642"/>
                  </a:lnTo>
                  <a:lnTo>
                    <a:pt x="675" y="642"/>
                  </a:lnTo>
                  <a:lnTo>
                    <a:pt x="677" y="642"/>
                  </a:lnTo>
                  <a:lnTo>
                    <a:pt x="684" y="643"/>
                  </a:lnTo>
                  <a:lnTo>
                    <a:pt x="685" y="643"/>
                  </a:lnTo>
                  <a:lnTo>
                    <a:pt x="688" y="643"/>
                  </a:lnTo>
                  <a:lnTo>
                    <a:pt x="690" y="643"/>
                  </a:lnTo>
                  <a:lnTo>
                    <a:pt x="690" y="643"/>
                  </a:lnTo>
                  <a:lnTo>
                    <a:pt x="693" y="643"/>
                  </a:lnTo>
                  <a:lnTo>
                    <a:pt x="693" y="643"/>
                  </a:lnTo>
                  <a:lnTo>
                    <a:pt x="694" y="643"/>
                  </a:lnTo>
                  <a:lnTo>
                    <a:pt x="697" y="643"/>
                  </a:lnTo>
                  <a:lnTo>
                    <a:pt x="699" y="644"/>
                  </a:lnTo>
                  <a:lnTo>
                    <a:pt x="704" y="644"/>
                  </a:lnTo>
                  <a:lnTo>
                    <a:pt x="708" y="644"/>
                  </a:lnTo>
                  <a:lnTo>
                    <a:pt x="710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5" y="644"/>
                  </a:lnTo>
                  <a:lnTo>
                    <a:pt x="717" y="644"/>
                  </a:lnTo>
                  <a:lnTo>
                    <a:pt x="720" y="645"/>
                  </a:lnTo>
                  <a:lnTo>
                    <a:pt x="720" y="645"/>
                  </a:lnTo>
                  <a:lnTo>
                    <a:pt x="721" y="645"/>
                  </a:lnTo>
                  <a:lnTo>
                    <a:pt x="723" y="645"/>
                  </a:lnTo>
                  <a:lnTo>
                    <a:pt x="728" y="645"/>
                  </a:lnTo>
                  <a:lnTo>
                    <a:pt x="729" y="645"/>
                  </a:lnTo>
                  <a:lnTo>
                    <a:pt x="733" y="645"/>
                  </a:lnTo>
                  <a:lnTo>
                    <a:pt x="733" y="645"/>
                  </a:lnTo>
                  <a:lnTo>
                    <a:pt x="743" y="646"/>
                  </a:lnTo>
                  <a:lnTo>
                    <a:pt x="743" y="646"/>
                  </a:lnTo>
                  <a:lnTo>
                    <a:pt x="744" y="646"/>
                  </a:lnTo>
                  <a:lnTo>
                    <a:pt x="751" y="646"/>
                  </a:lnTo>
                  <a:lnTo>
                    <a:pt x="751" y="646"/>
                  </a:lnTo>
                  <a:lnTo>
                    <a:pt x="757" y="647"/>
                  </a:lnTo>
                  <a:lnTo>
                    <a:pt x="758" y="647"/>
                  </a:lnTo>
                  <a:lnTo>
                    <a:pt x="759" y="647"/>
                  </a:lnTo>
                  <a:lnTo>
                    <a:pt x="763" y="647"/>
                  </a:lnTo>
                  <a:lnTo>
                    <a:pt x="767" y="647"/>
                  </a:lnTo>
                  <a:lnTo>
                    <a:pt x="774" y="647"/>
                  </a:lnTo>
                  <a:lnTo>
                    <a:pt x="775" y="647"/>
                  </a:lnTo>
                  <a:lnTo>
                    <a:pt x="778" y="648"/>
                  </a:lnTo>
                  <a:lnTo>
                    <a:pt x="779" y="648"/>
                  </a:lnTo>
                  <a:lnTo>
                    <a:pt x="784" y="648"/>
                  </a:lnTo>
                  <a:lnTo>
                    <a:pt x="785" y="648"/>
                  </a:lnTo>
                  <a:lnTo>
                    <a:pt x="793" y="648"/>
                  </a:lnTo>
                  <a:lnTo>
                    <a:pt x="795" y="648"/>
                  </a:lnTo>
                  <a:lnTo>
                    <a:pt x="795" y="648"/>
                  </a:lnTo>
                  <a:lnTo>
                    <a:pt x="799" y="649"/>
                  </a:lnTo>
                  <a:lnTo>
                    <a:pt x="800" y="649"/>
                  </a:lnTo>
                  <a:lnTo>
                    <a:pt x="802" y="649"/>
                  </a:lnTo>
                  <a:lnTo>
                    <a:pt x="802" y="649"/>
                  </a:lnTo>
                  <a:lnTo>
                    <a:pt x="807" y="649"/>
                  </a:lnTo>
                  <a:lnTo>
                    <a:pt x="809" y="649"/>
                  </a:lnTo>
                  <a:lnTo>
                    <a:pt x="811" y="649"/>
                  </a:lnTo>
                  <a:lnTo>
                    <a:pt x="812" y="649"/>
                  </a:lnTo>
                  <a:lnTo>
                    <a:pt x="813" y="649"/>
                  </a:lnTo>
                  <a:lnTo>
                    <a:pt x="814" y="649"/>
                  </a:lnTo>
                  <a:lnTo>
                    <a:pt x="816" y="649"/>
                  </a:lnTo>
                  <a:lnTo>
                    <a:pt x="817" y="649"/>
                  </a:lnTo>
                  <a:lnTo>
                    <a:pt x="819" y="649"/>
                  </a:lnTo>
                  <a:lnTo>
                    <a:pt x="819" y="649"/>
                  </a:lnTo>
                  <a:lnTo>
                    <a:pt x="832" y="650"/>
                  </a:lnTo>
                  <a:lnTo>
                    <a:pt x="839" y="650"/>
                  </a:lnTo>
                  <a:lnTo>
                    <a:pt x="850" y="651"/>
                  </a:lnTo>
                  <a:lnTo>
                    <a:pt x="854" y="651"/>
                  </a:lnTo>
                  <a:lnTo>
                    <a:pt x="855" y="651"/>
                  </a:lnTo>
                  <a:lnTo>
                    <a:pt x="859" y="651"/>
                  </a:lnTo>
                  <a:lnTo>
                    <a:pt x="863" y="651"/>
                  </a:lnTo>
                  <a:lnTo>
                    <a:pt x="865" y="651"/>
                  </a:lnTo>
                  <a:lnTo>
                    <a:pt x="875" y="652"/>
                  </a:lnTo>
                  <a:lnTo>
                    <a:pt x="881" y="652"/>
                  </a:lnTo>
                  <a:lnTo>
                    <a:pt x="896" y="652"/>
                  </a:lnTo>
                  <a:lnTo>
                    <a:pt x="900" y="653"/>
                  </a:lnTo>
                  <a:lnTo>
                    <a:pt x="909" y="653"/>
                  </a:lnTo>
                  <a:lnTo>
                    <a:pt x="910" y="653"/>
                  </a:lnTo>
                  <a:lnTo>
                    <a:pt x="912" y="653"/>
                  </a:lnTo>
                  <a:lnTo>
                    <a:pt x="915" y="653"/>
                  </a:lnTo>
                  <a:lnTo>
                    <a:pt x="919" y="653"/>
                  </a:lnTo>
                  <a:lnTo>
                    <a:pt x="920" y="653"/>
                  </a:lnTo>
                  <a:lnTo>
                    <a:pt x="923" y="653"/>
                  </a:lnTo>
                  <a:lnTo>
                    <a:pt x="932" y="654"/>
                  </a:lnTo>
                  <a:lnTo>
                    <a:pt x="938" y="654"/>
                  </a:lnTo>
                  <a:lnTo>
                    <a:pt x="944" y="654"/>
                  </a:lnTo>
                  <a:lnTo>
                    <a:pt x="954" y="654"/>
                  </a:lnTo>
                  <a:lnTo>
                    <a:pt x="959" y="655"/>
                  </a:lnTo>
                  <a:lnTo>
                    <a:pt x="961" y="655"/>
                  </a:lnTo>
                  <a:lnTo>
                    <a:pt x="964" y="655"/>
                  </a:lnTo>
                  <a:lnTo>
                    <a:pt x="967" y="655"/>
                  </a:lnTo>
                  <a:lnTo>
                    <a:pt x="970" y="655"/>
                  </a:lnTo>
                  <a:lnTo>
                    <a:pt x="973" y="655"/>
                  </a:lnTo>
                  <a:lnTo>
                    <a:pt x="974" y="655"/>
                  </a:lnTo>
                  <a:lnTo>
                    <a:pt x="975" y="655"/>
                  </a:lnTo>
                  <a:lnTo>
                    <a:pt x="991" y="656"/>
                  </a:lnTo>
                  <a:lnTo>
                    <a:pt x="994" y="656"/>
                  </a:lnTo>
                  <a:lnTo>
                    <a:pt x="995" y="656"/>
                  </a:lnTo>
                  <a:lnTo>
                    <a:pt x="1017" y="656"/>
                  </a:lnTo>
                  <a:lnTo>
                    <a:pt x="1025" y="657"/>
                  </a:lnTo>
                  <a:lnTo>
                    <a:pt x="1031" y="657"/>
                  </a:lnTo>
                  <a:lnTo>
                    <a:pt x="1039" y="657"/>
                  </a:lnTo>
                  <a:lnTo>
                    <a:pt x="1044" y="657"/>
                  </a:lnTo>
                  <a:lnTo>
                    <a:pt x="1055" y="657"/>
                  </a:lnTo>
                  <a:lnTo>
                    <a:pt x="1061" y="658"/>
                  </a:lnTo>
                  <a:lnTo>
                    <a:pt x="1122" y="659"/>
                  </a:lnTo>
                  <a:lnTo>
                    <a:pt x="1178" y="66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29" name="Freeform 4486"/>
            <p:cNvSpPr>
              <a:spLocks/>
            </p:cNvSpPr>
            <p:nvPr/>
          </p:nvSpPr>
          <p:spPr bwMode="auto">
            <a:xfrm>
              <a:off x="761" y="1776"/>
              <a:ext cx="4154" cy="1746"/>
            </a:xfrm>
            <a:custGeom>
              <a:avLst/>
              <a:gdLst>
                <a:gd name="T0" fmla="*/ 18 w 1190"/>
                <a:gd name="T1" fmla="*/ 174 h 500"/>
                <a:gd name="T2" fmla="*/ 31 w 1190"/>
                <a:gd name="T3" fmla="*/ 240 h 500"/>
                <a:gd name="T4" fmla="*/ 38 w 1190"/>
                <a:gd name="T5" fmla="*/ 267 h 500"/>
                <a:gd name="T6" fmla="*/ 43 w 1190"/>
                <a:gd name="T7" fmla="*/ 285 h 500"/>
                <a:gd name="T8" fmla="*/ 50 w 1190"/>
                <a:gd name="T9" fmla="*/ 302 h 500"/>
                <a:gd name="T10" fmla="*/ 54 w 1190"/>
                <a:gd name="T11" fmla="*/ 312 h 500"/>
                <a:gd name="T12" fmla="*/ 61 w 1190"/>
                <a:gd name="T13" fmla="*/ 327 h 500"/>
                <a:gd name="T14" fmla="*/ 66 w 1190"/>
                <a:gd name="T15" fmla="*/ 336 h 500"/>
                <a:gd name="T16" fmla="*/ 71 w 1190"/>
                <a:gd name="T17" fmla="*/ 345 h 500"/>
                <a:gd name="T18" fmla="*/ 76 w 1190"/>
                <a:gd name="T19" fmla="*/ 353 h 500"/>
                <a:gd name="T20" fmla="*/ 82 w 1190"/>
                <a:gd name="T21" fmla="*/ 362 h 500"/>
                <a:gd name="T22" fmla="*/ 86 w 1190"/>
                <a:gd name="T23" fmla="*/ 366 h 500"/>
                <a:gd name="T24" fmla="*/ 91 w 1190"/>
                <a:gd name="T25" fmla="*/ 373 h 500"/>
                <a:gd name="T26" fmla="*/ 97 w 1190"/>
                <a:gd name="T27" fmla="*/ 379 h 500"/>
                <a:gd name="T28" fmla="*/ 101 w 1190"/>
                <a:gd name="T29" fmla="*/ 382 h 500"/>
                <a:gd name="T30" fmla="*/ 107 w 1190"/>
                <a:gd name="T31" fmla="*/ 388 h 500"/>
                <a:gd name="T32" fmla="*/ 111 w 1190"/>
                <a:gd name="T33" fmla="*/ 391 h 500"/>
                <a:gd name="T34" fmla="*/ 116 w 1190"/>
                <a:gd name="T35" fmla="*/ 396 h 500"/>
                <a:gd name="T36" fmla="*/ 121 w 1190"/>
                <a:gd name="T37" fmla="*/ 399 h 500"/>
                <a:gd name="T38" fmla="*/ 126 w 1190"/>
                <a:gd name="T39" fmla="*/ 403 h 500"/>
                <a:gd name="T40" fmla="*/ 132 w 1190"/>
                <a:gd name="T41" fmla="*/ 407 h 500"/>
                <a:gd name="T42" fmla="*/ 139 w 1190"/>
                <a:gd name="T43" fmla="*/ 412 h 500"/>
                <a:gd name="T44" fmla="*/ 146 w 1190"/>
                <a:gd name="T45" fmla="*/ 415 h 500"/>
                <a:gd name="T46" fmla="*/ 151 w 1190"/>
                <a:gd name="T47" fmla="*/ 418 h 500"/>
                <a:gd name="T48" fmla="*/ 159 w 1190"/>
                <a:gd name="T49" fmla="*/ 422 h 500"/>
                <a:gd name="T50" fmla="*/ 165 w 1190"/>
                <a:gd name="T51" fmla="*/ 425 h 500"/>
                <a:gd name="T52" fmla="*/ 171 w 1190"/>
                <a:gd name="T53" fmla="*/ 428 h 500"/>
                <a:gd name="T54" fmla="*/ 177 w 1190"/>
                <a:gd name="T55" fmla="*/ 430 h 500"/>
                <a:gd name="T56" fmla="*/ 185 w 1190"/>
                <a:gd name="T57" fmla="*/ 433 h 500"/>
                <a:gd name="T58" fmla="*/ 191 w 1190"/>
                <a:gd name="T59" fmla="*/ 435 h 500"/>
                <a:gd name="T60" fmla="*/ 200 w 1190"/>
                <a:gd name="T61" fmla="*/ 438 h 500"/>
                <a:gd name="T62" fmla="*/ 208 w 1190"/>
                <a:gd name="T63" fmla="*/ 441 h 500"/>
                <a:gd name="T64" fmla="*/ 215 w 1190"/>
                <a:gd name="T65" fmla="*/ 443 h 500"/>
                <a:gd name="T66" fmla="*/ 224 w 1190"/>
                <a:gd name="T67" fmla="*/ 445 h 500"/>
                <a:gd name="T68" fmla="*/ 235 w 1190"/>
                <a:gd name="T69" fmla="*/ 448 h 500"/>
                <a:gd name="T70" fmla="*/ 242 w 1190"/>
                <a:gd name="T71" fmla="*/ 450 h 500"/>
                <a:gd name="T72" fmla="*/ 247 w 1190"/>
                <a:gd name="T73" fmla="*/ 451 h 500"/>
                <a:gd name="T74" fmla="*/ 260 w 1190"/>
                <a:gd name="T75" fmla="*/ 454 h 500"/>
                <a:gd name="T76" fmla="*/ 267 w 1190"/>
                <a:gd name="T77" fmla="*/ 455 h 500"/>
                <a:gd name="T78" fmla="*/ 276 w 1190"/>
                <a:gd name="T79" fmla="*/ 457 h 500"/>
                <a:gd name="T80" fmla="*/ 283 w 1190"/>
                <a:gd name="T81" fmla="*/ 458 h 500"/>
                <a:gd name="T82" fmla="*/ 293 w 1190"/>
                <a:gd name="T83" fmla="*/ 460 h 500"/>
                <a:gd name="T84" fmla="*/ 301 w 1190"/>
                <a:gd name="T85" fmla="*/ 461 h 500"/>
                <a:gd name="T86" fmla="*/ 310 w 1190"/>
                <a:gd name="T87" fmla="*/ 463 h 500"/>
                <a:gd name="T88" fmla="*/ 322 w 1190"/>
                <a:gd name="T89" fmla="*/ 464 h 500"/>
                <a:gd name="T90" fmla="*/ 336 w 1190"/>
                <a:gd name="T91" fmla="*/ 466 h 500"/>
                <a:gd name="T92" fmla="*/ 349 w 1190"/>
                <a:gd name="T93" fmla="*/ 468 h 500"/>
                <a:gd name="T94" fmla="*/ 364 w 1190"/>
                <a:gd name="T95" fmla="*/ 470 h 500"/>
                <a:gd name="T96" fmla="*/ 380 w 1190"/>
                <a:gd name="T97" fmla="*/ 471 h 500"/>
                <a:gd name="T98" fmla="*/ 393 w 1190"/>
                <a:gd name="T99" fmla="*/ 473 h 500"/>
                <a:gd name="T100" fmla="*/ 410 w 1190"/>
                <a:gd name="T101" fmla="*/ 474 h 500"/>
                <a:gd name="T102" fmla="*/ 432 w 1190"/>
                <a:gd name="T103" fmla="*/ 476 h 500"/>
                <a:gd name="T104" fmla="*/ 449 w 1190"/>
                <a:gd name="T105" fmla="*/ 477 h 500"/>
                <a:gd name="T106" fmla="*/ 476 w 1190"/>
                <a:gd name="T107" fmla="*/ 479 h 500"/>
                <a:gd name="T108" fmla="*/ 506 w 1190"/>
                <a:gd name="T109" fmla="*/ 481 h 500"/>
                <a:gd name="T110" fmla="*/ 534 w 1190"/>
                <a:gd name="T111" fmla="*/ 483 h 500"/>
                <a:gd name="T112" fmla="*/ 565 w 1190"/>
                <a:gd name="T113" fmla="*/ 485 h 500"/>
                <a:gd name="T114" fmla="*/ 604 w 1190"/>
                <a:gd name="T115" fmla="*/ 486 h 500"/>
                <a:gd name="T116" fmla="*/ 651 w 1190"/>
                <a:gd name="T117" fmla="*/ 488 h 500"/>
                <a:gd name="T118" fmla="*/ 706 w 1190"/>
                <a:gd name="T119" fmla="*/ 490 h 500"/>
                <a:gd name="T120" fmla="*/ 807 w 1190"/>
                <a:gd name="T121" fmla="*/ 493 h 500"/>
                <a:gd name="T122" fmla="*/ 944 w 1190"/>
                <a:gd name="T123" fmla="*/ 496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90" h="500">
                  <a:moveTo>
                    <a:pt x="0" y="0"/>
                  </a:moveTo>
                  <a:lnTo>
                    <a:pt x="4" y="49"/>
                  </a:lnTo>
                  <a:lnTo>
                    <a:pt x="5" y="62"/>
                  </a:lnTo>
                  <a:lnTo>
                    <a:pt x="6" y="71"/>
                  </a:lnTo>
                  <a:lnTo>
                    <a:pt x="6" y="74"/>
                  </a:lnTo>
                  <a:lnTo>
                    <a:pt x="6" y="76"/>
                  </a:lnTo>
                  <a:lnTo>
                    <a:pt x="7" y="82"/>
                  </a:lnTo>
                  <a:lnTo>
                    <a:pt x="7" y="87"/>
                  </a:lnTo>
                  <a:lnTo>
                    <a:pt x="9" y="98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9" y="103"/>
                  </a:lnTo>
                  <a:lnTo>
                    <a:pt x="9" y="104"/>
                  </a:lnTo>
                  <a:lnTo>
                    <a:pt x="10" y="108"/>
                  </a:lnTo>
                  <a:lnTo>
                    <a:pt x="11" y="120"/>
                  </a:lnTo>
                  <a:lnTo>
                    <a:pt x="12" y="132"/>
                  </a:lnTo>
                  <a:lnTo>
                    <a:pt x="13" y="140"/>
                  </a:lnTo>
                  <a:lnTo>
                    <a:pt x="13" y="141"/>
                  </a:lnTo>
                  <a:lnTo>
                    <a:pt x="14" y="143"/>
                  </a:lnTo>
                  <a:lnTo>
                    <a:pt x="14" y="143"/>
                  </a:lnTo>
                  <a:lnTo>
                    <a:pt x="14" y="144"/>
                  </a:lnTo>
                  <a:lnTo>
                    <a:pt x="14" y="149"/>
                  </a:lnTo>
                  <a:lnTo>
                    <a:pt x="15" y="151"/>
                  </a:lnTo>
                  <a:lnTo>
                    <a:pt x="15" y="151"/>
                  </a:lnTo>
                  <a:lnTo>
                    <a:pt x="15" y="156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61"/>
                  </a:lnTo>
                  <a:lnTo>
                    <a:pt x="16" y="163"/>
                  </a:lnTo>
                  <a:lnTo>
                    <a:pt x="17" y="167"/>
                  </a:lnTo>
                  <a:lnTo>
                    <a:pt x="17" y="169"/>
                  </a:lnTo>
                  <a:lnTo>
                    <a:pt x="17" y="169"/>
                  </a:lnTo>
                  <a:lnTo>
                    <a:pt x="18" y="171"/>
                  </a:lnTo>
                  <a:lnTo>
                    <a:pt x="18" y="172"/>
                  </a:lnTo>
                  <a:lnTo>
                    <a:pt x="18" y="174"/>
                  </a:lnTo>
                  <a:lnTo>
                    <a:pt x="19" y="177"/>
                  </a:lnTo>
                  <a:lnTo>
                    <a:pt x="19" y="178"/>
                  </a:lnTo>
                  <a:lnTo>
                    <a:pt x="19" y="179"/>
                  </a:lnTo>
                  <a:lnTo>
                    <a:pt x="20" y="185"/>
                  </a:lnTo>
                  <a:lnTo>
                    <a:pt x="20" y="186"/>
                  </a:lnTo>
                  <a:lnTo>
                    <a:pt x="21" y="189"/>
                  </a:lnTo>
                  <a:lnTo>
                    <a:pt x="22" y="195"/>
                  </a:lnTo>
                  <a:lnTo>
                    <a:pt x="22" y="199"/>
                  </a:lnTo>
                  <a:lnTo>
                    <a:pt x="23" y="201"/>
                  </a:lnTo>
                  <a:lnTo>
                    <a:pt x="23" y="203"/>
                  </a:lnTo>
                  <a:lnTo>
                    <a:pt x="23" y="204"/>
                  </a:lnTo>
                  <a:lnTo>
                    <a:pt x="23" y="205"/>
                  </a:lnTo>
                  <a:lnTo>
                    <a:pt x="24" y="207"/>
                  </a:lnTo>
                  <a:lnTo>
                    <a:pt x="24" y="207"/>
                  </a:lnTo>
                  <a:lnTo>
                    <a:pt x="24" y="208"/>
                  </a:lnTo>
                  <a:lnTo>
                    <a:pt x="24" y="210"/>
                  </a:lnTo>
                  <a:lnTo>
                    <a:pt x="25" y="216"/>
                  </a:lnTo>
                  <a:lnTo>
                    <a:pt x="26" y="218"/>
                  </a:lnTo>
                  <a:lnTo>
                    <a:pt x="26" y="219"/>
                  </a:lnTo>
                  <a:lnTo>
                    <a:pt x="26" y="220"/>
                  </a:lnTo>
                  <a:lnTo>
                    <a:pt x="27" y="221"/>
                  </a:lnTo>
                  <a:lnTo>
                    <a:pt x="27" y="222"/>
                  </a:lnTo>
                  <a:lnTo>
                    <a:pt x="27" y="225"/>
                  </a:lnTo>
                  <a:lnTo>
                    <a:pt x="27" y="226"/>
                  </a:lnTo>
                  <a:lnTo>
                    <a:pt x="28" y="230"/>
                  </a:lnTo>
                  <a:lnTo>
                    <a:pt x="29" y="231"/>
                  </a:lnTo>
                  <a:lnTo>
                    <a:pt x="29" y="231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9" y="233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7"/>
                  </a:lnTo>
                  <a:lnTo>
                    <a:pt x="30" y="239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41"/>
                  </a:lnTo>
                  <a:lnTo>
                    <a:pt x="31" y="243"/>
                  </a:lnTo>
                  <a:lnTo>
                    <a:pt x="32" y="244"/>
                  </a:lnTo>
                  <a:lnTo>
                    <a:pt x="32" y="245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32" y="247"/>
                  </a:lnTo>
                  <a:lnTo>
                    <a:pt x="33" y="248"/>
                  </a:lnTo>
                  <a:lnTo>
                    <a:pt x="33" y="249"/>
                  </a:lnTo>
                  <a:lnTo>
                    <a:pt x="33" y="250"/>
                  </a:lnTo>
                  <a:lnTo>
                    <a:pt x="33" y="250"/>
                  </a:lnTo>
                  <a:lnTo>
                    <a:pt x="33" y="251"/>
                  </a:lnTo>
                  <a:lnTo>
                    <a:pt x="34" y="252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3"/>
                  </a:lnTo>
                  <a:lnTo>
                    <a:pt x="34" y="255"/>
                  </a:lnTo>
                  <a:lnTo>
                    <a:pt x="34" y="255"/>
                  </a:lnTo>
                  <a:lnTo>
                    <a:pt x="35" y="258"/>
                  </a:lnTo>
                  <a:lnTo>
                    <a:pt x="35" y="259"/>
                  </a:lnTo>
                  <a:lnTo>
                    <a:pt x="36" y="259"/>
                  </a:lnTo>
                  <a:lnTo>
                    <a:pt x="36" y="259"/>
                  </a:lnTo>
                  <a:lnTo>
                    <a:pt x="36" y="260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6" y="262"/>
                  </a:lnTo>
                  <a:lnTo>
                    <a:pt x="37" y="264"/>
                  </a:lnTo>
                  <a:lnTo>
                    <a:pt x="37" y="264"/>
                  </a:lnTo>
                  <a:lnTo>
                    <a:pt x="37" y="265"/>
                  </a:lnTo>
                  <a:lnTo>
                    <a:pt x="37" y="266"/>
                  </a:lnTo>
                  <a:lnTo>
                    <a:pt x="37" y="266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7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8"/>
                  </a:lnTo>
                  <a:lnTo>
                    <a:pt x="38" y="269"/>
                  </a:lnTo>
                  <a:lnTo>
                    <a:pt x="39" y="270"/>
                  </a:lnTo>
                  <a:lnTo>
                    <a:pt x="39" y="270"/>
                  </a:lnTo>
                  <a:lnTo>
                    <a:pt x="39" y="271"/>
                  </a:lnTo>
                  <a:lnTo>
                    <a:pt x="39" y="272"/>
                  </a:lnTo>
                  <a:lnTo>
                    <a:pt x="39" y="273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4"/>
                  </a:lnTo>
                  <a:lnTo>
                    <a:pt x="40" y="275"/>
                  </a:lnTo>
                  <a:lnTo>
                    <a:pt x="40" y="275"/>
                  </a:lnTo>
                  <a:lnTo>
                    <a:pt x="41" y="276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7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2" y="281"/>
                  </a:lnTo>
                  <a:lnTo>
                    <a:pt x="42" y="281"/>
                  </a:lnTo>
                  <a:lnTo>
                    <a:pt x="42" y="282"/>
                  </a:lnTo>
                  <a:lnTo>
                    <a:pt x="43" y="282"/>
                  </a:lnTo>
                  <a:lnTo>
                    <a:pt x="43" y="283"/>
                  </a:lnTo>
                  <a:lnTo>
                    <a:pt x="43" y="284"/>
                  </a:lnTo>
                  <a:lnTo>
                    <a:pt x="43" y="284"/>
                  </a:lnTo>
                  <a:lnTo>
                    <a:pt x="43" y="285"/>
                  </a:lnTo>
                  <a:lnTo>
                    <a:pt x="44" y="285"/>
                  </a:lnTo>
                  <a:lnTo>
                    <a:pt x="44" y="286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7"/>
                  </a:lnTo>
                  <a:lnTo>
                    <a:pt x="44" y="288"/>
                  </a:lnTo>
                  <a:lnTo>
                    <a:pt x="45" y="288"/>
                  </a:lnTo>
                  <a:lnTo>
                    <a:pt x="45" y="289"/>
                  </a:lnTo>
                  <a:lnTo>
                    <a:pt x="45" y="290"/>
                  </a:lnTo>
                  <a:lnTo>
                    <a:pt x="45" y="290"/>
                  </a:lnTo>
                  <a:lnTo>
                    <a:pt x="45" y="291"/>
                  </a:lnTo>
                  <a:lnTo>
                    <a:pt x="46" y="291"/>
                  </a:lnTo>
                  <a:lnTo>
                    <a:pt x="46" y="293"/>
                  </a:lnTo>
                  <a:lnTo>
                    <a:pt x="46" y="293"/>
                  </a:lnTo>
                  <a:lnTo>
                    <a:pt x="46" y="294"/>
                  </a:lnTo>
                  <a:lnTo>
                    <a:pt x="47" y="294"/>
                  </a:lnTo>
                  <a:lnTo>
                    <a:pt x="47" y="295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7" y="296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7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8"/>
                  </a:lnTo>
                  <a:lnTo>
                    <a:pt x="48" y="299"/>
                  </a:lnTo>
                  <a:lnTo>
                    <a:pt x="49" y="299"/>
                  </a:lnTo>
                  <a:lnTo>
                    <a:pt x="49" y="300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2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3"/>
                  </a:lnTo>
                  <a:lnTo>
                    <a:pt x="50" y="304"/>
                  </a:lnTo>
                  <a:lnTo>
                    <a:pt x="51" y="304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5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1" y="306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7"/>
                  </a:lnTo>
                  <a:lnTo>
                    <a:pt x="52" y="308"/>
                  </a:lnTo>
                  <a:lnTo>
                    <a:pt x="52" y="308"/>
                  </a:lnTo>
                  <a:lnTo>
                    <a:pt x="52" y="309"/>
                  </a:lnTo>
                  <a:lnTo>
                    <a:pt x="53" y="309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0"/>
                  </a:lnTo>
                  <a:lnTo>
                    <a:pt x="53" y="311"/>
                  </a:lnTo>
                  <a:lnTo>
                    <a:pt x="53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1"/>
                  </a:lnTo>
                  <a:lnTo>
                    <a:pt x="54" y="312"/>
                  </a:lnTo>
                  <a:lnTo>
                    <a:pt x="54" y="312"/>
                  </a:lnTo>
                  <a:lnTo>
                    <a:pt x="54" y="313"/>
                  </a:lnTo>
                  <a:lnTo>
                    <a:pt x="55" y="314"/>
                  </a:lnTo>
                  <a:lnTo>
                    <a:pt x="55" y="314"/>
                  </a:lnTo>
                  <a:lnTo>
                    <a:pt x="55" y="315"/>
                  </a:lnTo>
                  <a:lnTo>
                    <a:pt x="55" y="315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6"/>
                  </a:lnTo>
                  <a:lnTo>
                    <a:pt x="56" y="317"/>
                  </a:lnTo>
                  <a:lnTo>
                    <a:pt x="57" y="318"/>
                  </a:lnTo>
                  <a:lnTo>
                    <a:pt x="57" y="318"/>
                  </a:lnTo>
                  <a:lnTo>
                    <a:pt x="57" y="319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7" y="320"/>
                  </a:lnTo>
                  <a:lnTo>
                    <a:pt x="58" y="320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1"/>
                  </a:lnTo>
                  <a:lnTo>
                    <a:pt x="58" y="322"/>
                  </a:lnTo>
                  <a:lnTo>
                    <a:pt x="59" y="322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60" y="324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0" y="325"/>
                  </a:lnTo>
                  <a:lnTo>
                    <a:pt x="61" y="326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7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1" y="328"/>
                  </a:lnTo>
                  <a:lnTo>
                    <a:pt x="62" y="328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3" y="330"/>
                  </a:lnTo>
                  <a:lnTo>
                    <a:pt x="63" y="330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1"/>
                  </a:lnTo>
                  <a:lnTo>
                    <a:pt x="63" y="332"/>
                  </a:lnTo>
                  <a:lnTo>
                    <a:pt x="64" y="332"/>
                  </a:lnTo>
                  <a:lnTo>
                    <a:pt x="64" y="332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3"/>
                  </a:lnTo>
                  <a:lnTo>
                    <a:pt x="64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4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5" y="335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6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6" y="337"/>
                  </a:lnTo>
                  <a:lnTo>
                    <a:pt x="67" y="337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8"/>
                  </a:lnTo>
                  <a:lnTo>
                    <a:pt x="67" y="339"/>
                  </a:lnTo>
                  <a:lnTo>
                    <a:pt x="68" y="339"/>
                  </a:lnTo>
                  <a:lnTo>
                    <a:pt x="68" y="339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0"/>
                  </a:lnTo>
                  <a:lnTo>
                    <a:pt x="68" y="341"/>
                  </a:lnTo>
                  <a:lnTo>
                    <a:pt x="69" y="341"/>
                  </a:lnTo>
                  <a:lnTo>
                    <a:pt x="69" y="341"/>
                  </a:lnTo>
                  <a:lnTo>
                    <a:pt x="69" y="342"/>
                  </a:lnTo>
                  <a:lnTo>
                    <a:pt x="69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4"/>
                  </a:lnTo>
                  <a:lnTo>
                    <a:pt x="70" y="344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5"/>
                  </a:lnTo>
                  <a:lnTo>
                    <a:pt x="71" y="346"/>
                  </a:lnTo>
                  <a:lnTo>
                    <a:pt x="72" y="346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2" y="347"/>
                  </a:lnTo>
                  <a:lnTo>
                    <a:pt x="73" y="347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8"/>
                  </a:lnTo>
                  <a:lnTo>
                    <a:pt x="73" y="349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1"/>
                  </a:lnTo>
                  <a:lnTo>
                    <a:pt x="75" y="352"/>
                  </a:lnTo>
                  <a:lnTo>
                    <a:pt x="75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2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6" y="353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4"/>
                  </a:lnTo>
                  <a:lnTo>
                    <a:pt x="77" y="355"/>
                  </a:lnTo>
                  <a:lnTo>
                    <a:pt x="78" y="355"/>
                  </a:lnTo>
                  <a:lnTo>
                    <a:pt x="78" y="355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8" y="356"/>
                  </a:lnTo>
                  <a:lnTo>
                    <a:pt x="79" y="357"/>
                  </a:lnTo>
                  <a:lnTo>
                    <a:pt x="79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8"/>
                  </a:lnTo>
                  <a:lnTo>
                    <a:pt x="80" y="359"/>
                  </a:lnTo>
                  <a:lnTo>
                    <a:pt x="80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59"/>
                  </a:lnTo>
                  <a:lnTo>
                    <a:pt x="81" y="360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1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2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4" y="363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4" y="364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5" y="365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6"/>
                  </a:lnTo>
                  <a:lnTo>
                    <a:pt x="86" y="367"/>
                  </a:lnTo>
                  <a:lnTo>
                    <a:pt x="86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7" y="36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88" y="369"/>
                  </a:lnTo>
                  <a:lnTo>
                    <a:pt x="88" y="369"/>
                  </a:lnTo>
                  <a:lnTo>
                    <a:pt x="89" y="369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89" y="370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0" y="371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2"/>
                  </a:lnTo>
                  <a:lnTo>
                    <a:pt x="91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3"/>
                  </a:lnTo>
                  <a:lnTo>
                    <a:pt x="92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3" y="374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5"/>
                  </a:lnTo>
                  <a:lnTo>
                    <a:pt x="94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5" y="376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7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6" y="378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7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79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8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0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99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1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0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2"/>
                  </a:lnTo>
                  <a:lnTo>
                    <a:pt x="101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3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2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4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3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5"/>
                  </a:lnTo>
                  <a:lnTo>
                    <a:pt x="104" y="386"/>
                  </a:lnTo>
                  <a:lnTo>
                    <a:pt x="104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6"/>
                  </a:lnTo>
                  <a:lnTo>
                    <a:pt x="105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7"/>
                  </a:lnTo>
                  <a:lnTo>
                    <a:pt x="106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8"/>
                  </a:lnTo>
                  <a:lnTo>
                    <a:pt x="107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8" y="389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09" y="390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0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1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2"/>
                  </a:lnTo>
                  <a:lnTo>
                    <a:pt x="112" y="393"/>
                  </a:lnTo>
                  <a:lnTo>
                    <a:pt x="113" y="393"/>
                  </a:lnTo>
                  <a:lnTo>
                    <a:pt x="113" y="393"/>
                  </a:lnTo>
                  <a:lnTo>
                    <a:pt x="113" y="394"/>
                  </a:lnTo>
                  <a:lnTo>
                    <a:pt x="113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4" y="394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5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5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6" y="396"/>
                  </a:lnTo>
                  <a:lnTo>
                    <a:pt x="117" y="396"/>
                  </a:lnTo>
                  <a:lnTo>
                    <a:pt x="117" y="396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7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7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8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19" y="398"/>
                  </a:lnTo>
                  <a:lnTo>
                    <a:pt x="120" y="398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0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399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1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0"/>
                  </a:lnTo>
                  <a:lnTo>
                    <a:pt x="122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3" y="401"/>
                  </a:lnTo>
                  <a:lnTo>
                    <a:pt x="124" y="401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4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2"/>
                  </a:lnTo>
                  <a:lnTo>
                    <a:pt x="125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6" y="403"/>
                  </a:lnTo>
                  <a:lnTo>
                    <a:pt x="127" y="403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7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4"/>
                  </a:lnTo>
                  <a:lnTo>
                    <a:pt x="128" y="405"/>
                  </a:lnTo>
                  <a:lnTo>
                    <a:pt x="128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29" y="405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0" y="406"/>
                  </a:lnTo>
                  <a:lnTo>
                    <a:pt x="131" y="406"/>
                  </a:lnTo>
                  <a:lnTo>
                    <a:pt x="131" y="407"/>
                  </a:lnTo>
                  <a:lnTo>
                    <a:pt x="131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2" y="407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3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8"/>
                  </a:lnTo>
                  <a:lnTo>
                    <a:pt x="134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5" y="409"/>
                  </a:lnTo>
                  <a:lnTo>
                    <a:pt x="136" y="409"/>
                  </a:lnTo>
                  <a:lnTo>
                    <a:pt x="136" y="410"/>
                  </a:lnTo>
                  <a:lnTo>
                    <a:pt x="136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7" y="410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8" y="411"/>
                  </a:lnTo>
                  <a:lnTo>
                    <a:pt x="139" y="411"/>
                  </a:lnTo>
                  <a:lnTo>
                    <a:pt x="139" y="412"/>
                  </a:lnTo>
                  <a:lnTo>
                    <a:pt x="139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0" y="412"/>
                  </a:lnTo>
                  <a:lnTo>
                    <a:pt x="141" y="412"/>
                  </a:lnTo>
                  <a:lnTo>
                    <a:pt x="141" y="412"/>
                  </a:lnTo>
                  <a:lnTo>
                    <a:pt x="141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2" y="413"/>
                  </a:lnTo>
                  <a:lnTo>
                    <a:pt x="143" y="413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4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4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5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5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6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7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6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8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49" y="417"/>
                  </a:lnTo>
                  <a:lnTo>
                    <a:pt x="150" y="417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0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1" y="418"/>
                  </a:lnTo>
                  <a:lnTo>
                    <a:pt x="152" y="418"/>
                  </a:lnTo>
                  <a:lnTo>
                    <a:pt x="152" y="418"/>
                  </a:lnTo>
                  <a:lnTo>
                    <a:pt x="152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3" y="419"/>
                  </a:lnTo>
                  <a:lnTo>
                    <a:pt x="154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5" y="420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6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7" y="421"/>
                  </a:lnTo>
                  <a:lnTo>
                    <a:pt x="158" y="421"/>
                  </a:lnTo>
                  <a:lnTo>
                    <a:pt x="158" y="421"/>
                  </a:lnTo>
                  <a:lnTo>
                    <a:pt x="158" y="422"/>
                  </a:lnTo>
                  <a:lnTo>
                    <a:pt x="158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59" y="422"/>
                  </a:lnTo>
                  <a:lnTo>
                    <a:pt x="160" y="422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0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1" y="423"/>
                  </a:lnTo>
                  <a:lnTo>
                    <a:pt x="162" y="423"/>
                  </a:lnTo>
                  <a:lnTo>
                    <a:pt x="162" y="423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2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3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4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4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5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6" y="425"/>
                  </a:lnTo>
                  <a:lnTo>
                    <a:pt x="167" y="426"/>
                  </a:lnTo>
                  <a:lnTo>
                    <a:pt x="167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8" y="426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69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0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7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2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3" y="428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4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5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6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7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8" y="430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79" y="431"/>
                  </a:lnTo>
                  <a:lnTo>
                    <a:pt x="180" y="431"/>
                  </a:lnTo>
                  <a:lnTo>
                    <a:pt x="180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1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2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3" y="432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5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3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6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7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8" y="434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0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1" y="435"/>
                  </a:lnTo>
                  <a:lnTo>
                    <a:pt x="192" y="435"/>
                  </a:lnTo>
                  <a:lnTo>
                    <a:pt x="192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3" y="436"/>
                  </a:lnTo>
                  <a:lnTo>
                    <a:pt x="194" y="436"/>
                  </a:lnTo>
                  <a:lnTo>
                    <a:pt x="195" y="436"/>
                  </a:lnTo>
                  <a:lnTo>
                    <a:pt x="195" y="436"/>
                  </a:lnTo>
                  <a:lnTo>
                    <a:pt x="195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6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7" y="437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8" y="438"/>
                  </a:lnTo>
                  <a:lnTo>
                    <a:pt x="199" y="438"/>
                  </a:lnTo>
                  <a:lnTo>
                    <a:pt x="199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0" y="438"/>
                  </a:lnTo>
                  <a:lnTo>
                    <a:pt x="201" y="438"/>
                  </a:lnTo>
                  <a:lnTo>
                    <a:pt x="201" y="439"/>
                  </a:lnTo>
                  <a:lnTo>
                    <a:pt x="201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2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3" y="439"/>
                  </a:lnTo>
                  <a:lnTo>
                    <a:pt x="204" y="439"/>
                  </a:lnTo>
                  <a:lnTo>
                    <a:pt x="204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6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0"/>
                  </a:lnTo>
                  <a:lnTo>
                    <a:pt x="207" y="441"/>
                  </a:lnTo>
                  <a:lnTo>
                    <a:pt x="207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8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09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0" y="441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1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2" y="442"/>
                  </a:lnTo>
                  <a:lnTo>
                    <a:pt x="213" y="442"/>
                  </a:lnTo>
                  <a:lnTo>
                    <a:pt x="213" y="442"/>
                  </a:lnTo>
                  <a:lnTo>
                    <a:pt x="214" y="442"/>
                  </a:lnTo>
                  <a:lnTo>
                    <a:pt x="214" y="442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4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5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6" y="443"/>
                  </a:lnTo>
                  <a:lnTo>
                    <a:pt x="217" y="443"/>
                  </a:lnTo>
                  <a:lnTo>
                    <a:pt x="217" y="443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8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19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0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4"/>
                  </a:lnTo>
                  <a:lnTo>
                    <a:pt x="221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2" y="445"/>
                  </a:lnTo>
                  <a:lnTo>
                    <a:pt x="223" y="445"/>
                  </a:lnTo>
                  <a:lnTo>
                    <a:pt x="223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4" y="445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5" y="446"/>
                  </a:lnTo>
                  <a:lnTo>
                    <a:pt x="226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7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8" y="446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29" y="447"/>
                  </a:lnTo>
                  <a:lnTo>
                    <a:pt x="230" y="447"/>
                  </a:lnTo>
                  <a:lnTo>
                    <a:pt x="230" y="447"/>
                  </a:lnTo>
                  <a:lnTo>
                    <a:pt x="232" y="447"/>
                  </a:lnTo>
                  <a:lnTo>
                    <a:pt x="232" y="447"/>
                  </a:lnTo>
                  <a:lnTo>
                    <a:pt x="233" y="448"/>
                  </a:lnTo>
                  <a:lnTo>
                    <a:pt x="233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4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5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6" y="448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7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8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39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0" y="449"/>
                  </a:lnTo>
                  <a:lnTo>
                    <a:pt x="241" y="449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1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2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3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4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0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5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6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7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8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49" y="451"/>
                  </a:lnTo>
                  <a:lnTo>
                    <a:pt x="250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1" y="452"/>
                  </a:lnTo>
                  <a:lnTo>
                    <a:pt x="252" y="452"/>
                  </a:lnTo>
                  <a:lnTo>
                    <a:pt x="252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3" y="452"/>
                  </a:lnTo>
                  <a:lnTo>
                    <a:pt x="254" y="452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7" y="453"/>
                  </a:lnTo>
                  <a:lnTo>
                    <a:pt x="257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8" y="453"/>
                  </a:lnTo>
                  <a:lnTo>
                    <a:pt x="259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0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1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2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3" y="454"/>
                  </a:lnTo>
                  <a:lnTo>
                    <a:pt x="264" y="455"/>
                  </a:lnTo>
                  <a:lnTo>
                    <a:pt x="264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5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6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7" y="455"/>
                  </a:lnTo>
                  <a:lnTo>
                    <a:pt x="268" y="455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69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0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1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2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3" y="456"/>
                  </a:lnTo>
                  <a:lnTo>
                    <a:pt x="274" y="456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4" y="457"/>
                  </a:lnTo>
                  <a:lnTo>
                    <a:pt x="275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6" y="457"/>
                  </a:lnTo>
                  <a:lnTo>
                    <a:pt x="277" y="457"/>
                  </a:lnTo>
                  <a:lnTo>
                    <a:pt x="277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8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79" y="457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0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1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2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3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4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8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5" y="459"/>
                  </a:lnTo>
                  <a:lnTo>
                    <a:pt x="286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7" y="459"/>
                  </a:lnTo>
                  <a:lnTo>
                    <a:pt x="288" y="459"/>
                  </a:lnTo>
                  <a:lnTo>
                    <a:pt x="288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89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0" y="459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1" y="460"/>
                  </a:lnTo>
                  <a:lnTo>
                    <a:pt x="292" y="460"/>
                  </a:lnTo>
                  <a:lnTo>
                    <a:pt x="292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3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4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5" y="460"/>
                  </a:lnTo>
                  <a:lnTo>
                    <a:pt x="296" y="460"/>
                  </a:lnTo>
                  <a:lnTo>
                    <a:pt x="296" y="460"/>
                  </a:lnTo>
                  <a:lnTo>
                    <a:pt x="297" y="460"/>
                  </a:lnTo>
                  <a:lnTo>
                    <a:pt x="297" y="460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7" y="461"/>
                  </a:lnTo>
                  <a:lnTo>
                    <a:pt x="298" y="461"/>
                  </a:lnTo>
                  <a:lnTo>
                    <a:pt x="298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299" y="461"/>
                  </a:lnTo>
                  <a:lnTo>
                    <a:pt x="300" y="461"/>
                  </a:lnTo>
                  <a:lnTo>
                    <a:pt x="300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1" y="461"/>
                  </a:lnTo>
                  <a:lnTo>
                    <a:pt x="302" y="461"/>
                  </a:lnTo>
                  <a:lnTo>
                    <a:pt x="302" y="461"/>
                  </a:lnTo>
                  <a:lnTo>
                    <a:pt x="303" y="461"/>
                  </a:lnTo>
                  <a:lnTo>
                    <a:pt x="303" y="462"/>
                  </a:lnTo>
                  <a:lnTo>
                    <a:pt x="303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4" y="462"/>
                  </a:lnTo>
                  <a:lnTo>
                    <a:pt x="305" y="462"/>
                  </a:lnTo>
                  <a:lnTo>
                    <a:pt x="305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6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7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8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09" y="462"/>
                  </a:lnTo>
                  <a:lnTo>
                    <a:pt x="310" y="462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0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1" y="463"/>
                  </a:lnTo>
                  <a:lnTo>
                    <a:pt x="312" y="463"/>
                  </a:lnTo>
                  <a:lnTo>
                    <a:pt x="312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3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4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5" y="463"/>
                  </a:lnTo>
                  <a:lnTo>
                    <a:pt x="316" y="463"/>
                  </a:lnTo>
                  <a:lnTo>
                    <a:pt x="316" y="464"/>
                  </a:lnTo>
                  <a:lnTo>
                    <a:pt x="317" y="464"/>
                  </a:lnTo>
                  <a:lnTo>
                    <a:pt x="317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8" y="464"/>
                  </a:lnTo>
                  <a:lnTo>
                    <a:pt x="319" y="464"/>
                  </a:lnTo>
                  <a:lnTo>
                    <a:pt x="319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0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1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2" y="464"/>
                  </a:lnTo>
                  <a:lnTo>
                    <a:pt x="323" y="464"/>
                  </a:lnTo>
                  <a:lnTo>
                    <a:pt x="323" y="464"/>
                  </a:lnTo>
                  <a:lnTo>
                    <a:pt x="324" y="465"/>
                  </a:lnTo>
                  <a:lnTo>
                    <a:pt x="324" y="465"/>
                  </a:lnTo>
                  <a:lnTo>
                    <a:pt x="325" y="465"/>
                  </a:lnTo>
                  <a:lnTo>
                    <a:pt x="325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6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7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8" y="465"/>
                  </a:lnTo>
                  <a:lnTo>
                    <a:pt x="329" y="465"/>
                  </a:lnTo>
                  <a:lnTo>
                    <a:pt x="330" y="465"/>
                  </a:lnTo>
                  <a:lnTo>
                    <a:pt x="330" y="465"/>
                  </a:lnTo>
                  <a:lnTo>
                    <a:pt x="331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2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3" y="466"/>
                  </a:lnTo>
                  <a:lnTo>
                    <a:pt x="334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6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7" y="466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8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39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0" y="467"/>
                  </a:lnTo>
                  <a:lnTo>
                    <a:pt x="341" y="467"/>
                  </a:lnTo>
                  <a:lnTo>
                    <a:pt x="342" y="467"/>
                  </a:lnTo>
                  <a:lnTo>
                    <a:pt x="343" y="467"/>
                  </a:lnTo>
                  <a:lnTo>
                    <a:pt x="343" y="467"/>
                  </a:lnTo>
                  <a:lnTo>
                    <a:pt x="344" y="467"/>
                  </a:lnTo>
                  <a:lnTo>
                    <a:pt x="344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5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6" y="467"/>
                  </a:lnTo>
                  <a:lnTo>
                    <a:pt x="347" y="468"/>
                  </a:lnTo>
                  <a:lnTo>
                    <a:pt x="347" y="468"/>
                  </a:lnTo>
                  <a:lnTo>
                    <a:pt x="348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49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0" y="468"/>
                  </a:lnTo>
                  <a:lnTo>
                    <a:pt x="351" y="468"/>
                  </a:lnTo>
                  <a:lnTo>
                    <a:pt x="352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3" y="468"/>
                  </a:lnTo>
                  <a:lnTo>
                    <a:pt x="354" y="468"/>
                  </a:lnTo>
                  <a:lnTo>
                    <a:pt x="354" y="469"/>
                  </a:lnTo>
                  <a:lnTo>
                    <a:pt x="355" y="469"/>
                  </a:lnTo>
                  <a:lnTo>
                    <a:pt x="355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6" y="469"/>
                  </a:lnTo>
                  <a:lnTo>
                    <a:pt x="357" y="469"/>
                  </a:lnTo>
                  <a:lnTo>
                    <a:pt x="358" y="469"/>
                  </a:lnTo>
                  <a:lnTo>
                    <a:pt x="358" y="469"/>
                  </a:lnTo>
                  <a:lnTo>
                    <a:pt x="359" y="469"/>
                  </a:lnTo>
                  <a:lnTo>
                    <a:pt x="359" y="469"/>
                  </a:lnTo>
                  <a:lnTo>
                    <a:pt x="360" y="469"/>
                  </a:lnTo>
                  <a:lnTo>
                    <a:pt x="361" y="469"/>
                  </a:lnTo>
                  <a:lnTo>
                    <a:pt x="361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2" y="469"/>
                  </a:lnTo>
                  <a:lnTo>
                    <a:pt x="363" y="470"/>
                  </a:lnTo>
                  <a:lnTo>
                    <a:pt x="363" y="470"/>
                  </a:lnTo>
                  <a:lnTo>
                    <a:pt x="364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5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6" y="470"/>
                  </a:lnTo>
                  <a:lnTo>
                    <a:pt x="367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8" y="470"/>
                  </a:lnTo>
                  <a:lnTo>
                    <a:pt x="369" y="470"/>
                  </a:lnTo>
                  <a:lnTo>
                    <a:pt x="369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0" y="470"/>
                  </a:lnTo>
                  <a:lnTo>
                    <a:pt x="372" y="470"/>
                  </a:lnTo>
                  <a:lnTo>
                    <a:pt x="373" y="471"/>
                  </a:lnTo>
                  <a:lnTo>
                    <a:pt x="374" y="471"/>
                  </a:lnTo>
                  <a:lnTo>
                    <a:pt x="374" y="471"/>
                  </a:lnTo>
                  <a:lnTo>
                    <a:pt x="375" y="471"/>
                  </a:lnTo>
                  <a:lnTo>
                    <a:pt x="376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7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8" y="471"/>
                  </a:lnTo>
                  <a:lnTo>
                    <a:pt x="379" y="471"/>
                  </a:lnTo>
                  <a:lnTo>
                    <a:pt x="379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0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1" y="471"/>
                  </a:lnTo>
                  <a:lnTo>
                    <a:pt x="382" y="472"/>
                  </a:lnTo>
                  <a:lnTo>
                    <a:pt x="382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3" y="472"/>
                  </a:lnTo>
                  <a:lnTo>
                    <a:pt x="384" y="472"/>
                  </a:lnTo>
                  <a:lnTo>
                    <a:pt x="385" y="472"/>
                  </a:lnTo>
                  <a:lnTo>
                    <a:pt x="385" y="472"/>
                  </a:lnTo>
                  <a:lnTo>
                    <a:pt x="386" y="472"/>
                  </a:lnTo>
                  <a:lnTo>
                    <a:pt x="386" y="472"/>
                  </a:lnTo>
                  <a:lnTo>
                    <a:pt x="387" y="472"/>
                  </a:lnTo>
                  <a:lnTo>
                    <a:pt x="387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8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89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0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1" y="472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2" y="473"/>
                  </a:lnTo>
                  <a:lnTo>
                    <a:pt x="393" y="473"/>
                  </a:lnTo>
                  <a:lnTo>
                    <a:pt x="393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4" y="473"/>
                  </a:lnTo>
                  <a:lnTo>
                    <a:pt x="395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6" y="473"/>
                  </a:lnTo>
                  <a:lnTo>
                    <a:pt x="398" y="473"/>
                  </a:lnTo>
                  <a:lnTo>
                    <a:pt x="398" y="473"/>
                  </a:lnTo>
                  <a:lnTo>
                    <a:pt x="400" y="473"/>
                  </a:lnTo>
                  <a:lnTo>
                    <a:pt x="400" y="473"/>
                  </a:lnTo>
                  <a:lnTo>
                    <a:pt x="401" y="473"/>
                  </a:lnTo>
                  <a:lnTo>
                    <a:pt x="401" y="473"/>
                  </a:lnTo>
                  <a:lnTo>
                    <a:pt x="402" y="473"/>
                  </a:lnTo>
                  <a:lnTo>
                    <a:pt x="402" y="473"/>
                  </a:lnTo>
                  <a:lnTo>
                    <a:pt x="402" y="474"/>
                  </a:lnTo>
                  <a:lnTo>
                    <a:pt x="403" y="474"/>
                  </a:lnTo>
                  <a:lnTo>
                    <a:pt x="403" y="474"/>
                  </a:lnTo>
                  <a:lnTo>
                    <a:pt x="404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5" y="474"/>
                  </a:lnTo>
                  <a:lnTo>
                    <a:pt x="406" y="474"/>
                  </a:lnTo>
                  <a:lnTo>
                    <a:pt x="407" y="474"/>
                  </a:lnTo>
                  <a:lnTo>
                    <a:pt x="407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8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09" y="474"/>
                  </a:lnTo>
                  <a:lnTo>
                    <a:pt x="410" y="474"/>
                  </a:lnTo>
                  <a:lnTo>
                    <a:pt x="410" y="474"/>
                  </a:lnTo>
                  <a:lnTo>
                    <a:pt x="412" y="474"/>
                  </a:lnTo>
                  <a:lnTo>
                    <a:pt x="412" y="474"/>
                  </a:lnTo>
                  <a:lnTo>
                    <a:pt x="413" y="474"/>
                  </a:lnTo>
                  <a:lnTo>
                    <a:pt x="413" y="474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5" y="475"/>
                  </a:lnTo>
                  <a:lnTo>
                    <a:pt x="417" y="475"/>
                  </a:lnTo>
                  <a:lnTo>
                    <a:pt x="417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19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0" y="475"/>
                  </a:lnTo>
                  <a:lnTo>
                    <a:pt x="421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3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4" y="475"/>
                  </a:lnTo>
                  <a:lnTo>
                    <a:pt x="425" y="476"/>
                  </a:lnTo>
                  <a:lnTo>
                    <a:pt x="426" y="476"/>
                  </a:lnTo>
                  <a:lnTo>
                    <a:pt x="427" y="476"/>
                  </a:lnTo>
                  <a:lnTo>
                    <a:pt x="427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8" y="476"/>
                  </a:lnTo>
                  <a:lnTo>
                    <a:pt x="429" y="476"/>
                  </a:lnTo>
                  <a:lnTo>
                    <a:pt x="431" y="476"/>
                  </a:lnTo>
                  <a:lnTo>
                    <a:pt x="432" y="476"/>
                  </a:lnTo>
                  <a:lnTo>
                    <a:pt x="432" y="476"/>
                  </a:lnTo>
                  <a:lnTo>
                    <a:pt x="433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4" y="476"/>
                  </a:lnTo>
                  <a:lnTo>
                    <a:pt x="435" y="476"/>
                  </a:lnTo>
                  <a:lnTo>
                    <a:pt x="436" y="476"/>
                  </a:lnTo>
                  <a:lnTo>
                    <a:pt x="436" y="477"/>
                  </a:lnTo>
                  <a:lnTo>
                    <a:pt x="436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7" y="477"/>
                  </a:lnTo>
                  <a:lnTo>
                    <a:pt x="438" y="477"/>
                  </a:lnTo>
                  <a:lnTo>
                    <a:pt x="439" y="477"/>
                  </a:lnTo>
                  <a:lnTo>
                    <a:pt x="440" y="477"/>
                  </a:lnTo>
                  <a:lnTo>
                    <a:pt x="440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1" y="477"/>
                  </a:lnTo>
                  <a:lnTo>
                    <a:pt x="442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3" y="477"/>
                  </a:lnTo>
                  <a:lnTo>
                    <a:pt x="444" y="477"/>
                  </a:lnTo>
                  <a:lnTo>
                    <a:pt x="444" y="477"/>
                  </a:lnTo>
                  <a:lnTo>
                    <a:pt x="445" y="477"/>
                  </a:lnTo>
                  <a:lnTo>
                    <a:pt x="445" y="477"/>
                  </a:lnTo>
                  <a:lnTo>
                    <a:pt x="446" y="477"/>
                  </a:lnTo>
                  <a:lnTo>
                    <a:pt x="446" y="477"/>
                  </a:lnTo>
                  <a:lnTo>
                    <a:pt x="447" y="477"/>
                  </a:lnTo>
                  <a:lnTo>
                    <a:pt x="447" y="477"/>
                  </a:lnTo>
                  <a:lnTo>
                    <a:pt x="448" y="477"/>
                  </a:lnTo>
                  <a:lnTo>
                    <a:pt x="448" y="477"/>
                  </a:lnTo>
                  <a:lnTo>
                    <a:pt x="449" y="477"/>
                  </a:lnTo>
                  <a:lnTo>
                    <a:pt x="450" y="478"/>
                  </a:lnTo>
                  <a:lnTo>
                    <a:pt x="452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3" y="478"/>
                  </a:lnTo>
                  <a:lnTo>
                    <a:pt x="454" y="478"/>
                  </a:lnTo>
                  <a:lnTo>
                    <a:pt x="455" y="478"/>
                  </a:lnTo>
                  <a:lnTo>
                    <a:pt x="456" y="478"/>
                  </a:lnTo>
                  <a:lnTo>
                    <a:pt x="456" y="478"/>
                  </a:lnTo>
                  <a:lnTo>
                    <a:pt x="457" y="478"/>
                  </a:lnTo>
                  <a:lnTo>
                    <a:pt x="457" y="478"/>
                  </a:lnTo>
                  <a:lnTo>
                    <a:pt x="459" y="478"/>
                  </a:lnTo>
                  <a:lnTo>
                    <a:pt x="460" y="478"/>
                  </a:lnTo>
                  <a:lnTo>
                    <a:pt x="460" y="478"/>
                  </a:lnTo>
                  <a:lnTo>
                    <a:pt x="461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2" y="478"/>
                  </a:lnTo>
                  <a:lnTo>
                    <a:pt x="463" y="479"/>
                  </a:lnTo>
                  <a:lnTo>
                    <a:pt x="464" y="479"/>
                  </a:lnTo>
                  <a:lnTo>
                    <a:pt x="464" y="479"/>
                  </a:lnTo>
                  <a:lnTo>
                    <a:pt x="465" y="479"/>
                  </a:lnTo>
                  <a:lnTo>
                    <a:pt x="466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68" y="479"/>
                  </a:lnTo>
                  <a:lnTo>
                    <a:pt x="471" y="479"/>
                  </a:lnTo>
                  <a:lnTo>
                    <a:pt x="471" y="479"/>
                  </a:lnTo>
                  <a:lnTo>
                    <a:pt x="472" y="479"/>
                  </a:lnTo>
                  <a:lnTo>
                    <a:pt x="472" y="479"/>
                  </a:lnTo>
                  <a:lnTo>
                    <a:pt x="474" y="479"/>
                  </a:lnTo>
                  <a:lnTo>
                    <a:pt x="474" y="479"/>
                  </a:lnTo>
                  <a:lnTo>
                    <a:pt x="475" y="479"/>
                  </a:lnTo>
                  <a:lnTo>
                    <a:pt x="476" y="479"/>
                  </a:lnTo>
                  <a:lnTo>
                    <a:pt x="476" y="479"/>
                  </a:lnTo>
                  <a:lnTo>
                    <a:pt x="477" y="479"/>
                  </a:lnTo>
                  <a:lnTo>
                    <a:pt x="478" y="480"/>
                  </a:lnTo>
                  <a:lnTo>
                    <a:pt x="478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79" y="480"/>
                  </a:lnTo>
                  <a:lnTo>
                    <a:pt x="480" y="480"/>
                  </a:lnTo>
                  <a:lnTo>
                    <a:pt x="481" y="480"/>
                  </a:lnTo>
                  <a:lnTo>
                    <a:pt x="482" y="480"/>
                  </a:lnTo>
                  <a:lnTo>
                    <a:pt x="482" y="480"/>
                  </a:lnTo>
                  <a:lnTo>
                    <a:pt x="484" y="480"/>
                  </a:lnTo>
                  <a:lnTo>
                    <a:pt x="484" y="480"/>
                  </a:lnTo>
                  <a:lnTo>
                    <a:pt x="486" y="480"/>
                  </a:lnTo>
                  <a:lnTo>
                    <a:pt x="486" y="480"/>
                  </a:lnTo>
                  <a:lnTo>
                    <a:pt x="488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89" y="480"/>
                  </a:lnTo>
                  <a:lnTo>
                    <a:pt x="490" y="480"/>
                  </a:lnTo>
                  <a:lnTo>
                    <a:pt x="490" y="480"/>
                  </a:lnTo>
                  <a:lnTo>
                    <a:pt x="491" y="480"/>
                  </a:lnTo>
                  <a:lnTo>
                    <a:pt x="491" y="480"/>
                  </a:lnTo>
                  <a:lnTo>
                    <a:pt x="493" y="481"/>
                  </a:lnTo>
                  <a:lnTo>
                    <a:pt x="494" y="481"/>
                  </a:lnTo>
                  <a:lnTo>
                    <a:pt x="495" y="481"/>
                  </a:lnTo>
                  <a:lnTo>
                    <a:pt x="496" y="481"/>
                  </a:lnTo>
                  <a:lnTo>
                    <a:pt x="496" y="481"/>
                  </a:lnTo>
                  <a:lnTo>
                    <a:pt x="498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499" y="481"/>
                  </a:lnTo>
                  <a:lnTo>
                    <a:pt x="502" y="481"/>
                  </a:lnTo>
                  <a:lnTo>
                    <a:pt x="502" y="481"/>
                  </a:lnTo>
                  <a:lnTo>
                    <a:pt x="506" y="481"/>
                  </a:lnTo>
                  <a:lnTo>
                    <a:pt x="507" y="481"/>
                  </a:lnTo>
                  <a:lnTo>
                    <a:pt x="509" y="482"/>
                  </a:lnTo>
                  <a:lnTo>
                    <a:pt x="510" y="482"/>
                  </a:lnTo>
                  <a:lnTo>
                    <a:pt x="512" y="482"/>
                  </a:lnTo>
                  <a:lnTo>
                    <a:pt x="512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3" y="482"/>
                  </a:lnTo>
                  <a:lnTo>
                    <a:pt x="514" y="482"/>
                  </a:lnTo>
                  <a:lnTo>
                    <a:pt x="514" y="482"/>
                  </a:lnTo>
                  <a:lnTo>
                    <a:pt x="516" y="482"/>
                  </a:lnTo>
                  <a:lnTo>
                    <a:pt x="516" y="482"/>
                  </a:lnTo>
                  <a:lnTo>
                    <a:pt x="517" y="482"/>
                  </a:lnTo>
                  <a:lnTo>
                    <a:pt x="517" y="482"/>
                  </a:lnTo>
                  <a:lnTo>
                    <a:pt x="519" y="482"/>
                  </a:lnTo>
                  <a:lnTo>
                    <a:pt x="519" y="482"/>
                  </a:lnTo>
                  <a:lnTo>
                    <a:pt x="520" y="482"/>
                  </a:lnTo>
                  <a:lnTo>
                    <a:pt x="520" y="482"/>
                  </a:lnTo>
                  <a:lnTo>
                    <a:pt x="521" y="482"/>
                  </a:lnTo>
                  <a:lnTo>
                    <a:pt x="523" y="482"/>
                  </a:lnTo>
                  <a:lnTo>
                    <a:pt x="524" y="482"/>
                  </a:lnTo>
                  <a:lnTo>
                    <a:pt x="526" y="483"/>
                  </a:lnTo>
                  <a:lnTo>
                    <a:pt x="526" y="483"/>
                  </a:lnTo>
                  <a:lnTo>
                    <a:pt x="527" y="483"/>
                  </a:lnTo>
                  <a:lnTo>
                    <a:pt x="529" y="483"/>
                  </a:lnTo>
                  <a:lnTo>
                    <a:pt x="529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1" y="483"/>
                  </a:lnTo>
                  <a:lnTo>
                    <a:pt x="532" y="483"/>
                  </a:lnTo>
                  <a:lnTo>
                    <a:pt x="533" y="483"/>
                  </a:lnTo>
                  <a:lnTo>
                    <a:pt x="533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4" y="483"/>
                  </a:lnTo>
                  <a:lnTo>
                    <a:pt x="535" y="483"/>
                  </a:lnTo>
                  <a:lnTo>
                    <a:pt x="536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37" y="483"/>
                  </a:lnTo>
                  <a:lnTo>
                    <a:pt x="540" y="483"/>
                  </a:lnTo>
                  <a:lnTo>
                    <a:pt x="541" y="483"/>
                  </a:lnTo>
                  <a:lnTo>
                    <a:pt x="541" y="483"/>
                  </a:lnTo>
                  <a:lnTo>
                    <a:pt x="542" y="483"/>
                  </a:lnTo>
                  <a:lnTo>
                    <a:pt x="542" y="483"/>
                  </a:lnTo>
                  <a:lnTo>
                    <a:pt x="543" y="484"/>
                  </a:lnTo>
                  <a:lnTo>
                    <a:pt x="543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4" y="484"/>
                  </a:lnTo>
                  <a:lnTo>
                    <a:pt x="545" y="484"/>
                  </a:lnTo>
                  <a:lnTo>
                    <a:pt x="545" y="484"/>
                  </a:lnTo>
                  <a:lnTo>
                    <a:pt x="546" y="484"/>
                  </a:lnTo>
                  <a:lnTo>
                    <a:pt x="547" y="484"/>
                  </a:lnTo>
                  <a:lnTo>
                    <a:pt x="548" y="484"/>
                  </a:lnTo>
                  <a:lnTo>
                    <a:pt x="549" y="484"/>
                  </a:lnTo>
                  <a:lnTo>
                    <a:pt x="550" y="484"/>
                  </a:lnTo>
                  <a:lnTo>
                    <a:pt x="551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5" y="484"/>
                  </a:lnTo>
                  <a:lnTo>
                    <a:pt x="557" y="484"/>
                  </a:lnTo>
                  <a:lnTo>
                    <a:pt x="557" y="484"/>
                  </a:lnTo>
                  <a:lnTo>
                    <a:pt x="559" y="484"/>
                  </a:lnTo>
                  <a:lnTo>
                    <a:pt x="559" y="484"/>
                  </a:lnTo>
                  <a:lnTo>
                    <a:pt x="560" y="484"/>
                  </a:lnTo>
                  <a:lnTo>
                    <a:pt x="561" y="484"/>
                  </a:lnTo>
                  <a:lnTo>
                    <a:pt x="563" y="485"/>
                  </a:lnTo>
                  <a:lnTo>
                    <a:pt x="565" y="485"/>
                  </a:lnTo>
                  <a:lnTo>
                    <a:pt x="565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68" y="485"/>
                  </a:lnTo>
                  <a:lnTo>
                    <a:pt x="572" y="485"/>
                  </a:lnTo>
                  <a:lnTo>
                    <a:pt x="572" y="485"/>
                  </a:lnTo>
                  <a:lnTo>
                    <a:pt x="573" y="485"/>
                  </a:lnTo>
                  <a:lnTo>
                    <a:pt x="573" y="485"/>
                  </a:lnTo>
                  <a:lnTo>
                    <a:pt x="574" y="485"/>
                  </a:lnTo>
                  <a:lnTo>
                    <a:pt x="574" y="485"/>
                  </a:lnTo>
                  <a:lnTo>
                    <a:pt x="578" y="485"/>
                  </a:lnTo>
                  <a:lnTo>
                    <a:pt x="581" y="485"/>
                  </a:lnTo>
                  <a:lnTo>
                    <a:pt x="583" y="486"/>
                  </a:lnTo>
                  <a:lnTo>
                    <a:pt x="583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8" y="486"/>
                  </a:lnTo>
                  <a:lnTo>
                    <a:pt x="589" y="486"/>
                  </a:lnTo>
                  <a:lnTo>
                    <a:pt x="591" y="486"/>
                  </a:lnTo>
                  <a:lnTo>
                    <a:pt x="593" y="486"/>
                  </a:lnTo>
                  <a:lnTo>
                    <a:pt x="593" y="486"/>
                  </a:lnTo>
                  <a:lnTo>
                    <a:pt x="594" y="486"/>
                  </a:lnTo>
                  <a:lnTo>
                    <a:pt x="596" y="486"/>
                  </a:lnTo>
                  <a:lnTo>
                    <a:pt x="596" y="486"/>
                  </a:lnTo>
                  <a:lnTo>
                    <a:pt x="597" y="486"/>
                  </a:lnTo>
                  <a:lnTo>
                    <a:pt x="597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599" y="486"/>
                  </a:lnTo>
                  <a:lnTo>
                    <a:pt x="601" y="486"/>
                  </a:lnTo>
                  <a:lnTo>
                    <a:pt x="602" y="486"/>
                  </a:lnTo>
                  <a:lnTo>
                    <a:pt x="602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4" y="486"/>
                  </a:lnTo>
                  <a:lnTo>
                    <a:pt x="606" y="487"/>
                  </a:lnTo>
                  <a:lnTo>
                    <a:pt x="607" y="487"/>
                  </a:lnTo>
                  <a:lnTo>
                    <a:pt x="608" y="487"/>
                  </a:lnTo>
                  <a:lnTo>
                    <a:pt x="609" y="487"/>
                  </a:lnTo>
                  <a:lnTo>
                    <a:pt x="610" y="487"/>
                  </a:lnTo>
                  <a:lnTo>
                    <a:pt x="611" y="487"/>
                  </a:lnTo>
                  <a:lnTo>
                    <a:pt x="611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2" y="487"/>
                  </a:lnTo>
                  <a:lnTo>
                    <a:pt x="613" y="487"/>
                  </a:lnTo>
                  <a:lnTo>
                    <a:pt x="614" y="487"/>
                  </a:lnTo>
                  <a:lnTo>
                    <a:pt x="615" y="487"/>
                  </a:lnTo>
                  <a:lnTo>
                    <a:pt x="617" y="487"/>
                  </a:lnTo>
                  <a:lnTo>
                    <a:pt x="617" y="487"/>
                  </a:lnTo>
                  <a:lnTo>
                    <a:pt x="619" y="487"/>
                  </a:lnTo>
                  <a:lnTo>
                    <a:pt x="620" y="487"/>
                  </a:lnTo>
                  <a:lnTo>
                    <a:pt x="620" y="487"/>
                  </a:lnTo>
                  <a:lnTo>
                    <a:pt x="621" y="487"/>
                  </a:lnTo>
                  <a:lnTo>
                    <a:pt x="624" y="487"/>
                  </a:lnTo>
                  <a:lnTo>
                    <a:pt x="627" y="487"/>
                  </a:lnTo>
                  <a:lnTo>
                    <a:pt x="628" y="487"/>
                  </a:lnTo>
                  <a:lnTo>
                    <a:pt x="631" y="488"/>
                  </a:lnTo>
                  <a:lnTo>
                    <a:pt x="634" y="488"/>
                  </a:lnTo>
                  <a:lnTo>
                    <a:pt x="634" y="488"/>
                  </a:lnTo>
                  <a:lnTo>
                    <a:pt x="635" y="488"/>
                  </a:lnTo>
                  <a:lnTo>
                    <a:pt x="636" y="488"/>
                  </a:lnTo>
                  <a:lnTo>
                    <a:pt x="637" y="488"/>
                  </a:lnTo>
                  <a:lnTo>
                    <a:pt x="638" y="488"/>
                  </a:lnTo>
                  <a:lnTo>
                    <a:pt x="638" y="488"/>
                  </a:lnTo>
                  <a:lnTo>
                    <a:pt x="639" y="488"/>
                  </a:lnTo>
                  <a:lnTo>
                    <a:pt x="641" y="488"/>
                  </a:lnTo>
                  <a:lnTo>
                    <a:pt x="642" y="488"/>
                  </a:lnTo>
                  <a:lnTo>
                    <a:pt x="642" y="488"/>
                  </a:lnTo>
                  <a:lnTo>
                    <a:pt x="651" y="488"/>
                  </a:lnTo>
                  <a:lnTo>
                    <a:pt x="651" y="488"/>
                  </a:lnTo>
                  <a:lnTo>
                    <a:pt x="653" y="488"/>
                  </a:lnTo>
                  <a:lnTo>
                    <a:pt x="653" y="488"/>
                  </a:lnTo>
                  <a:lnTo>
                    <a:pt x="654" y="489"/>
                  </a:lnTo>
                  <a:lnTo>
                    <a:pt x="658" y="489"/>
                  </a:lnTo>
                  <a:lnTo>
                    <a:pt x="663" y="489"/>
                  </a:lnTo>
                  <a:lnTo>
                    <a:pt x="665" y="489"/>
                  </a:lnTo>
                  <a:lnTo>
                    <a:pt x="669" y="489"/>
                  </a:lnTo>
                  <a:lnTo>
                    <a:pt x="670" y="489"/>
                  </a:lnTo>
                  <a:lnTo>
                    <a:pt x="675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6" y="489"/>
                  </a:lnTo>
                  <a:lnTo>
                    <a:pt x="677" y="489"/>
                  </a:lnTo>
                  <a:lnTo>
                    <a:pt x="677" y="489"/>
                  </a:lnTo>
                  <a:lnTo>
                    <a:pt x="678" y="489"/>
                  </a:lnTo>
                  <a:lnTo>
                    <a:pt x="679" y="489"/>
                  </a:lnTo>
                  <a:lnTo>
                    <a:pt x="679" y="489"/>
                  </a:lnTo>
                  <a:lnTo>
                    <a:pt x="680" y="489"/>
                  </a:lnTo>
                  <a:lnTo>
                    <a:pt x="680" y="489"/>
                  </a:lnTo>
                  <a:lnTo>
                    <a:pt x="683" y="490"/>
                  </a:lnTo>
                  <a:lnTo>
                    <a:pt x="683" y="490"/>
                  </a:lnTo>
                  <a:lnTo>
                    <a:pt x="685" y="490"/>
                  </a:lnTo>
                  <a:lnTo>
                    <a:pt x="686" y="490"/>
                  </a:lnTo>
                  <a:lnTo>
                    <a:pt x="687" y="490"/>
                  </a:lnTo>
                  <a:lnTo>
                    <a:pt x="687" y="490"/>
                  </a:lnTo>
                  <a:lnTo>
                    <a:pt x="689" y="490"/>
                  </a:lnTo>
                  <a:lnTo>
                    <a:pt x="696" y="490"/>
                  </a:lnTo>
                  <a:lnTo>
                    <a:pt x="697" y="490"/>
                  </a:lnTo>
                  <a:lnTo>
                    <a:pt x="700" y="490"/>
                  </a:lnTo>
                  <a:lnTo>
                    <a:pt x="702" y="490"/>
                  </a:lnTo>
                  <a:lnTo>
                    <a:pt x="702" y="490"/>
                  </a:lnTo>
                  <a:lnTo>
                    <a:pt x="705" y="490"/>
                  </a:lnTo>
                  <a:lnTo>
                    <a:pt x="705" y="490"/>
                  </a:lnTo>
                  <a:lnTo>
                    <a:pt x="706" y="490"/>
                  </a:lnTo>
                  <a:lnTo>
                    <a:pt x="709" y="490"/>
                  </a:lnTo>
                  <a:lnTo>
                    <a:pt x="711" y="491"/>
                  </a:lnTo>
                  <a:lnTo>
                    <a:pt x="716" y="491"/>
                  </a:lnTo>
                  <a:lnTo>
                    <a:pt x="720" y="491"/>
                  </a:lnTo>
                  <a:lnTo>
                    <a:pt x="722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7" y="491"/>
                  </a:lnTo>
                  <a:lnTo>
                    <a:pt x="729" y="491"/>
                  </a:lnTo>
                  <a:lnTo>
                    <a:pt x="732" y="491"/>
                  </a:lnTo>
                  <a:lnTo>
                    <a:pt x="732" y="491"/>
                  </a:lnTo>
                  <a:lnTo>
                    <a:pt x="733" y="491"/>
                  </a:lnTo>
                  <a:lnTo>
                    <a:pt x="735" y="491"/>
                  </a:lnTo>
                  <a:lnTo>
                    <a:pt x="740" y="491"/>
                  </a:lnTo>
                  <a:lnTo>
                    <a:pt x="741" y="491"/>
                  </a:lnTo>
                  <a:lnTo>
                    <a:pt x="745" y="492"/>
                  </a:lnTo>
                  <a:lnTo>
                    <a:pt x="745" y="492"/>
                  </a:lnTo>
                  <a:lnTo>
                    <a:pt x="755" y="492"/>
                  </a:lnTo>
                  <a:lnTo>
                    <a:pt x="755" y="492"/>
                  </a:lnTo>
                  <a:lnTo>
                    <a:pt x="756" y="492"/>
                  </a:lnTo>
                  <a:lnTo>
                    <a:pt x="763" y="492"/>
                  </a:lnTo>
                  <a:lnTo>
                    <a:pt x="763" y="492"/>
                  </a:lnTo>
                  <a:lnTo>
                    <a:pt x="769" y="492"/>
                  </a:lnTo>
                  <a:lnTo>
                    <a:pt x="770" y="492"/>
                  </a:lnTo>
                  <a:lnTo>
                    <a:pt x="771" y="492"/>
                  </a:lnTo>
                  <a:lnTo>
                    <a:pt x="775" y="492"/>
                  </a:lnTo>
                  <a:lnTo>
                    <a:pt x="779" y="492"/>
                  </a:lnTo>
                  <a:lnTo>
                    <a:pt x="786" y="493"/>
                  </a:lnTo>
                  <a:lnTo>
                    <a:pt x="787" y="493"/>
                  </a:lnTo>
                  <a:lnTo>
                    <a:pt x="790" y="493"/>
                  </a:lnTo>
                  <a:lnTo>
                    <a:pt x="791" y="493"/>
                  </a:lnTo>
                  <a:lnTo>
                    <a:pt x="796" y="493"/>
                  </a:lnTo>
                  <a:lnTo>
                    <a:pt x="797" y="493"/>
                  </a:lnTo>
                  <a:lnTo>
                    <a:pt x="805" y="493"/>
                  </a:lnTo>
                  <a:lnTo>
                    <a:pt x="807" y="493"/>
                  </a:lnTo>
                  <a:lnTo>
                    <a:pt x="807" y="493"/>
                  </a:lnTo>
                  <a:lnTo>
                    <a:pt x="811" y="493"/>
                  </a:lnTo>
                  <a:lnTo>
                    <a:pt x="812" y="493"/>
                  </a:lnTo>
                  <a:lnTo>
                    <a:pt x="814" y="493"/>
                  </a:lnTo>
                  <a:lnTo>
                    <a:pt x="814" y="493"/>
                  </a:lnTo>
                  <a:lnTo>
                    <a:pt x="819" y="494"/>
                  </a:lnTo>
                  <a:lnTo>
                    <a:pt x="821" y="494"/>
                  </a:lnTo>
                  <a:lnTo>
                    <a:pt x="823" y="494"/>
                  </a:lnTo>
                  <a:lnTo>
                    <a:pt x="824" y="494"/>
                  </a:lnTo>
                  <a:lnTo>
                    <a:pt x="825" y="494"/>
                  </a:lnTo>
                  <a:lnTo>
                    <a:pt x="826" y="494"/>
                  </a:lnTo>
                  <a:lnTo>
                    <a:pt x="828" y="494"/>
                  </a:lnTo>
                  <a:lnTo>
                    <a:pt x="829" y="494"/>
                  </a:lnTo>
                  <a:lnTo>
                    <a:pt x="831" y="494"/>
                  </a:lnTo>
                  <a:lnTo>
                    <a:pt x="831" y="494"/>
                  </a:lnTo>
                  <a:lnTo>
                    <a:pt x="844" y="494"/>
                  </a:lnTo>
                  <a:lnTo>
                    <a:pt x="851" y="494"/>
                  </a:lnTo>
                  <a:lnTo>
                    <a:pt x="862" y="495"/>
                  </a:lnTo>
                  <a:lnTo>
                    <a:pt x="866" y="495"/>
                  </a:lnTo>
                  <a:lnTo>
                    <a:pt x="867" y="495"/>
                  </a:lnTo>
                  <a:lnTo>
                    <a:pt x="871" y="495"/>
                  </a:lnTo>
                  <a:lnTo>
                    <a:pt x="875" y="495"/>
                  </a:lnTo>
                  <a:lnTo>
                    <a:pt x="877" y="495"/>
                  </a:lnTo>
                  <a:lnTo>
                    <a:pt x="887" y="495"/>
                  </a:lnTo>
                  <a:lnTo>
                    <a:pt x="893" y="495"/>
                  </a:lnTo>
                  <a:lnTo>
                    <a:pt x="908" y="496"/>
                  </a:lnTo>
                  <a:lnTo>
                    <a:pt x="912" y="496"/>
                  </a:lnTo>
                  <a:lnTo>
                    <a:pt x="921" y="496"/>
                  </a:lnTo>
                  <a:lnTo>
                    <a:pt x="922" y="496"/>
                  </a:lnTo>
                  <a:lnTo>
                    <a:pt x="924" y="496"/>
                  </a:lnTo>
                  <a:lnTo>
                    <a:pt x="927" y="496"/>
                  </a:lnTo>
                  <a:lnTo>
                    <a:pt x="931" y="496"/>
                  </a:lnTo>
                  <a:lnTo>
                    <a:pt x="932" y="496"/>
                  </a:lnTo>
                  <a:lnTo>
                    <a:pt x="935" y="496"/>
                  </a:lnTo>
                  <a:lnTo>
                    <a:pt x="944" y="496"/>
                  </a:lnTo>
                  <a:lnTo>
                    <a:pt x="950" y="496"/>
                  </a:lnTo>
                  <a:lnTo>
                    <a:pt x="956" y="496"/>
                  </a:lnTo>
                  <a:lnTo>
                    <a:pt x="966" y="497"/>
                  </a:lnTo>
                  <a:lnTo>
                    <a:pt x="971" y="497"/>
                  </a:lnTo>
                  <a:lnTo>
                    <a:pt x="973" y="497"/>
                  </a:lnTo>
                  <a:lnTo>
                    <a:pt x="976" y="497"/>
                  </a:lnTo>
                  <a:lnTo>
                    <a:pt x="979" y="497"/>
                  </a:lnTo>
                  <a:lnTo>
                    <a:pt x="982" y="497"/>
                  </a:lnTo>
                  <a:lnTo>
                    <a:pt x="985" y="497"/>
                  </a:lnTo>
                  <a:lnTo>
                    <a:pt x="986" y="497"/>
                  </a:lnTo>
                  <a:lnTo>
                    <a:pt x="987" y="497"/>
                  </a:lnTo>
                  <a:lnTo>
                    <a:pt x="1003" y="497"/>
                  </a:lnTo>
                  <a:lnTo>
                    <a:pt x="1006" y="497"/>
                  </a:lnTo>
                  <a:lnTo>
                    <a:pt x="1007" y="497"/>
                  </a:lnTo>
                  <a:lnTo>
                    <a:pt x="1029" y="498"/>
                  </a:lnTo>
                  <a:lnTo>
                    <a:pt x="1037" y="498"/>
                  </a:lnTo>
                  <a:lnTo>
                    <a:pt x="1043" y="498"/>
                  </a:lnTo>
                  <a:lnTo>
                    <a:pt x="1051" y="498"/>
                  </a:lnTo>
                  <a:lnTo>
                    <a:pt x="1056" y="498"/>
                  </a:lnTo>
                  <a:lnTo>
                    <a:pt x="1067" y="498"/>
                  </a:lnTo>
                  <a:lnTo>
                    <a:pt x="1073" y="498"/>
                  </a:lnTo>
                  <a:lnTo>
                    <a:pt x="1134" y="499"/>
                  </a:lnTo>
                  <a:lnTo>
                    <a:pt x="1190" y="500"/>
                  </a:lnTo>
                </a:path>
              </a:pathLst>
            </a:custGeom>
            <a:noFill/>
            <a:ln w="22225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30" name="Oval 4487"/>
            <p:cNvSpPr>
              <a:spLocks noChangeArrowheads="1"/>
            </p:cNvSpPr>
            <p:nvPr/>
          </p:nvSpPr>
          <p:spPr bwMode="auto">
            <a:xfrm>
              <a:off x="785" y="1552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31" name="Oval 4488"/>
            <p:cNvSpPr>
              <a:spLocks noChangeArrowheads="1"/>
            </p:cNvSpPr>
            <p:nvPr/>
          </p:nvSpPr>
          <p:spPr bwMode="auto">
            <a:xfrm>
              <a:off x="845" y="204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52" name="Oval 4489"/>
            <p:cNvSpPr>
              <a:spLocks noChangeArrowheads="1"/>
            </p:cNvSpPr>
            <p:nvPr/>
          </p:nvSpPr>
          <p:spPr bwMode="auto">
            <a:xfrm>
              <a:off x="859" y="1944"/>
              <a:ext cx="42" cy="41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53" name="Oval 4490"/>
            <p:cNvSpPr>
              <a:spLocks noChangeArrowheads="1"/>
            </p:cNvSpPr>
            <p:nvPr/>
          </p:nvSpPr>
          <p:spPr bwMode="auto">
            <a:xfrm>
              <a:off x="869" y="180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54" name="Oval 4491"/>
            <p:cNvSpPr>
              <a:spLocks noChangeArrowheads="1"/>
            </p:cNvSpPr>
            <p:nvPr/>
          </p:nvSpPr>
          <p:spPr bwMode="auto">
            <a:xfrm>
              <a:off x="880" y="202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55" name="Oval 4492"/>
            <p:cNvSpPr>
              <a:spLocks noChangeArrowheads="1"/>
            </p:cNvSpPr>
            <p:nvPr/>
          </p:nvSpPr>
          <p:spPr bwMode="auto">
            <a:xfrm>
              <a:off x="908" y="179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56" name="Oval 4493"/>
            <p:cNvSpPr>
              <a:spLocks noChangeArrowheads="1"/>
            </p:cNvSpPr>
            <p:nvPr/>
          </p:nvSpPr>
          <p:spPr bwMode="auto">
            <a:xfrm>
              <a:off x="911" y="1650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58" name="Oval 4494"/>
            <p:cNvSpPr>
              <a:spLocks noChangeArrowheads="1"/>
            </p:cNvSpPr>
            <p:nvPr/>
          </p:nvSpPr>
          <p:spPr bwMode="auto">
            <a:xfrm>
              <a:off x="918" y="181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59" name="Oval 4495"/>
            <p:cNvSpPr>
              <a:spLocks noChangeArrowheads="1"/>
            </p:cNvSpPr>
            <p:nvPr/>
          </p:nvSpPr>
          <p:spPr bwMode="auto">
            <a:xfrm>
              <a:off x="970" y="2184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60" name="Oval 4496"/>
            <p:cNvSpPr>
              <a:spLocks noChangeArrowheads="1"/>
            </p:cNvSpPr>
            <p:nvPr/>
          </p:nvSpPr>
          <p:spPr bwMode="auto">
            <a:xfrm>
              <a:off x="1019" y="1751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61" name="Oval 4497"/>
            <p:cNvSpPr>
              <a:spLocks noChangeArrowheads="1"/>
            </p:cNvSpPr>
            <p:nvPr/>
          </p:nvSpPr>
          <p:spPr bwMode="auto">
            <a:xfrm>
              <a:off x="1030" y="1696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62" name="Oval 4498"/>
            <p:cNvSpPr>
              <a:spLocks noChangeArrowheads="1"/>
            </p:cNvSpPr>
            <p:nvPr/>
          </p:nvSpPr>
          <p:spPr bwMode="auto">
            <a:xfrm>
              <a:off x="1037" y="1535"/>
              <a:ext cx="42" cy="42"/>
            </a:xfrm>
            <a:prstGeom prst="ellipse">
              <a:avLst/>
            </a:prstGeom>
            <a:solidFill>
              <a:srgbClr val="0000FF"/>
            </a:solidFill>
            <a:ln w="22225">
              <a:solidFill>
                <a:srgbClr val="0000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64" name="Line 4500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65" name="Line 4501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66" name="Rectangle 4502"/>
            <p:cNvSpPr>
              <a:spLocks noChangeArrowheads="1"/>
            </p:cNvSpPr>
            <p:nvPr/>
          </p:nvSpPr>
          <p:spPr bwMode="auto">
            <a:xfrm rot="16200000">
              <a:off x="320" y="3429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</a:p>
          </p:txBody>
        </p:sp>
        <p:sp>
          <p:nvSpPr>
            <p:cNvPr id="4367" name="Line 4503"/>
            <p:cNvSpPr>
              <a:spLocks noChangeShapeType="1"/>
            </p:cNvSpPr>
            <p:nvPr/>
          </p:nvSpPr>
          <p:spPr bwMode="auto">
            <a:xfrm flipH="1">
              <a:off x="492" y="296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68" name="Rectangle 4504"/>
            <p:cNvSpPr>
              <a:spLocks noChangeArrowheads="1"/>
            </p:cNvSpPr>
            <p:nvPr/>
          </p:nvSpPr>
          <p:spPr bwMode="auto">
            <a:xfrm rot="16200000">
              <a:off x="278" y="2825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</a:p>
          </p:txBody>
        </p:sp>
        <p:sp>
          <p:nvSpPr>
            <p:cNvPr id="4369" name="Line 4505"/>
            <p:cNvSpPr>
              <a:spLocks noChangeShapeType="1"/>
            </p:cNvSpPr>
            <p:nvPr/>
          </p:nvSpPr>
          <p:spPr bwMode="auto">
            <a:xfrm flipH="1">
              <a:off x="492" y="2359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70" name="Rectangle 4506"/>
            <p:cNvSpPr>
              <a:spLocks noChangeArrowheads="1"/>
            </p:cNvSpPr>
            <p:nvPr/>
          </p:nvSpPr>
          <p:spPr bwMode="auto">
            <a:xfrm rot="16200000">
              <a:off x="278" y="2217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</a:p>
          </p:txBody>
        </p:sp>
        <p:sp>
          <p:nvSpPr>
            <p:cNvPr id="4371" name="Line 4507"/>
            <p:cNvSpPr>
              <a:spLocks noChangeShapeType="1"/>
            </p:cNvSpPr>
            <p:nvPr/>
          </p:nvSpPr>
          <p:spPr bwMode="auto">
            <a:xfrm flipH="1">
              <a:off x="492" y="175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72" name="Rectangle 4508"/>
            <p:cNvSpPr>
              <a:spLocks noChangeArrowheads="1"/>
            </p:cNvSpPr>
            <p:nvPr/>
          </p:nvSpPr>
          <p:spPr bwMode="auto">
            <a:xfrm rot="16200000">
              <a:off x="278" y="1610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</a:p>
          </p:txBody>
        </p:sp>
        <p:sp>
          <p:nvSpPr>
            <p:cNvPr id="4373" name="Line 4509"/>
            <p:cNvSpPr>
              <a:spLocks noChangeShapeType="1"/>
            </p:cNvSpPr>
            <p:nvPr/>
          </p:nvSpPr>
          <p:spPr bwMode="auto">
            <a:xfrm flipH="1">
              <a:off x="492" y="1147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74" name="Rectangle 4510"/>
            <p:cNvSpPr>
              <a:spLocks noChangeArrowheads="1"/>
            </p:cNvSpPr>
            <p:nvPr/>
          </p:nvSpPr>
          <p:spPr bwMode="auto">
            <a:xfrm rot="16200000">
              <a:off x="278" y="1006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80</a:t>
              </a:r>
            </a:p>
          </p:txBody>
        </p:sp>
        <p:sp>
          <p:nvSpPr>
            <p:cNvPr id="4375" name="Line 4511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76" name="Rectangle 4512"/>
            <p:cNvSpPr>
              <a:spLocks noChangeArrowheads="1"/>
            </p:cNvSpPr>
            <p:nvPr/>
          </p:nvSpPr>
          <p:spPr bwMode="auto">
            <a:xfrm rot="16200000">
              <a:off x="236" y="394"/>
              <a:ext cx="31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100</a:t>
              </a:r>
            </a:p>
          </p:txBody>
        </p:sp>
        <p:sp>
          <p:nvSpPr>
            <p:cNvPr id="4377" name="Rectangle 4513"/>
            <p:cNvSpPr>
              <a:spLocks noChangeArrowheads="1"/>
            </p:cNvSpPr>
            <p:nvPr/>
          </p:nvSpPr>
          <p:spPr bwMode="auto">
            <a:xfrm rot="16200000">
              <a:off x="-1216" y="1862"/>
              <a:ext cx="281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Success Rate: P(Child in Q5 | Par in Q1)</a:t>
              </a:r>
            </a:p>
          </p:txBody>
        </p:sp>
        <p:sp>
          <p:nvSpPr>
            <p:cNvPr id="4378" name="Line 4514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79" name="Line 4515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80" name="Rectangle 4516"/>
            <p:cNvSpPr>
              <a:spLocks noChangeArrowheads="1"/>
            </p:cNvSpPr>
            <p:nvPr/>
          </p:nvSpPr>
          <p:spPr bwMode="auto">
            <a:xfrm>
              <a:off x="60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0</a:t>
              </a:r>
            </a:p>
          </p:txBody>
        </p:sp>
        <p:sp>
          <p:nvSpPr>
            <p:cNvPr id="4381" name="Line 4517"/>
            <p:cNvSpPr>
              <a:spLocks noChangeShapeType="1"/>
            </p:cNvSpPr>
            <p:nvPr/>
          </p:nvSpPr>
          <p:spPr bwMode="auto">
            <a:xfrm>
              <a:off x="227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4382" name="Rectangle 4518"/>
            <p:cNvSpPr>
              <a:spLocks noChangeArrowheads="1"/>
            </p:cNvSpPr>
            <p:nvPr/>
          </p:nvSpPr>
          <p:spPr bwMode="auto">
            <a:xfrm>
              <a:off x="2192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20</a:t>
              </a:r>
            </a:p>
          </p:txBody>
        </p:sp>
        <p:sp>
          <p:nvSpPr>
            <p:cNvPr id="4383" name="Line 4519"/>
            <p:cNvSpPr>
              <a:spLocks noChangeShapeType="1"/>
            </p:cNvSpPr>
            <p:nvPr/>
          </p:nvSpPr>
          <p:spPr bwMode="auto">
            <a:xfrm>
              <a:off x="3906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32" name="Rectangle 4520"/>
            <p:cNvSpPr>
              <a:spLocks noChangeArrowheads="1"/>
            </p:cNvSpPr>
            <p:nvPr/>
          </p:nvSpPr>
          <p:spPr bwMode="auto">
            <a:xfrm>
              <a:off x="3826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40</a:t>
              </a:r>
            </a:p>
          </p:txBody>
        </p:sp>
        <p:sp>
          <p:nvSpPr>
            <p:cNvPr id="8833" name="Line 4521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endParaRPr>
            </a:p>
          </p:txBody>
        </p:sp>
        <p:sp>
          <p:nvSpPr>
            <p:cNvPr id="8834" name="Rectangle 4522"/>
            <p:cNvSpPr>
              <a:spLocks noChangeArrowheads="1"/>
            </p:cNvSpPr>
            <p:nvPr/>
          </p:nvSpPr>
          <p:spPr bwMode="auto">
            <a:xfrm>
              <a:off x="5460" y="3752"/>
              <a:ext cx="234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60</a:t>
              </a:r>
            </a:p>
          </p:txBody>
        </p:sp>
        <p:sp>
          <p:nvSpPr>
            <p:cNvPr id="8835" name="Rectangle 4523"/>
            <p:cNvSpPr>
              <a:spLocks noChangeArrowheads="1"/>
            </p:cNvSpPr>
            <p:nvPr/>
          </p:nvSpPr>
          <p:spPr bwMode="auto">
            <a:xfrm>
              <a:off x="1606" y="3937"/>
              <a:ext cx="3149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Access: Percent of Parents in Bottom Quintile</a:t>
              </a:r>
            </a:p>
          </p:txBody>
        </p:sp>
        <p:sp>
          <p:nvSpPr>
            <p:cNvPr id="8836" name="Rectangle 4524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500" b="0" i="0" u="none" strike="noStrike" kern="1200" cap="none" spc="0" normalizeH="0" baseline="0" noProof="0">
                  <a:ln>
                    <a:noFill/>
                  </a:ln>
                  <a:solidFill>
                    <a:srgbClr val="1E2D53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itchFamily="34" charset="0"/>
                </a:rPr>
                <a:t> </a:t>
              </a:r>
              <a:endPara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8" name="AutoShape 3"/>
          <p:cNvSpPr>
            <a:spLocks noChangeAspect="1" noChangeArrowheads="1" noTextEdit="1"/>
          </p:cNvSpPr>
          <p:nvPr/>
        </p:nvSpPr>
        <p:spPr bwMode="auto">
          <a:xfrm>
            <a:off x="-1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613" name="Rectangle 2303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2304" name="TextBox 92"/>
          <p:cNvSpPr txBox="1"/>
          <p:nvPr/>
        </p:nvSpPr>
        <p:spPr>
          <a:xfrm>
            <a:off x="133" y="7620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Success Rate (Top 20%) vs. Access by College</a:t>
            </a:r>
          </a:p>
        </p:txBody>
      </p:sp>
      <p:sp>
        <p:nvSpPr>
          <p:cNvPr id="11037" name="Rectangle 2288"/>
          <p:cNvSpPr>
            <a:spLocks noChangeArrowheads="1"/>
          </p:cNvSpPr>
          <p:nvPr/>
        </p:nvSpPr>
        <p:spPr bwMode="auto">
          <a:xfrm>
            <a:off x="2698750" y="2181225"/>
            <a:ext cx="6106352" cy="276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SD (Access| Top 20% Success Rate of Ivy Plus) = 3.33%</a:t>
            </a:r>
          </a:p>
        </p:txBody>
      </p:sp>
      <p:sp>
        <p:nvSpPr>
          <p:cNvPr id="11038" name="Oval 2312"/>
          <p:cNvSpPr>
            <a:spLocks noChangeArrowheads="1"/>
          </p:cNvSpPr>
          <p:nvPr/>
        </p:nvSpPr>
        <p:spPr bwMode="auto">
          <a:xfrm>
            <a:off x="6500813" y="3228975"/>
            <a:ext cx="66675" cy="66675"/>
          </a:xfrm>
          <a:prstGeom prst="ellipse">
            <a:avLst/>
          </a:prstGeom>
          <a:solidFill>
            <a:srgbClr val="0000FF"/>
          </a:solidFill>
          <a:ln w="22225">
            <a:solidFill>
              <a:srgbClr val="0000F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11039" name="Rectangle 2313"/>
          <p:cNvSpPr>
            <a:spLocks noChangeArrowheads="1"/>
          </p:cNvSpPr>
          <p:nvPr/>
        </p:nvSpPr>
        <p:spPr bwMode="auto">
          <a:xfrm>
            <a:off x="6705600" y="3146425"/>
            <a:ext cx="19669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Ivy Plus Colleges</a:t>
            </a:r>
          </a:p>
        </p:txBody>
      </p:sp>
    </p:spTree>
    <p:extLst>
      <p:ext uri="{BB962C8B-B14F-4D97-AF65-F5344CB8AC3E}">
        <p14:creationId xmlns:p14="http://schemas.microsoft.com/office/powerpoint/2010/main" val="209169738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8" name="Group 182"/>
          <p:cNvGrpSpPr>
            <a:grpSpLocks noChangeAspect="1"/>
          </p:cNvGrpSpPr>
          <p:nvPr/>
        </p:nvGrpSpPr>
        <p:grpSpPr bwMode="auto">
          <a:xfrm>
            <a:off x="0" y="103188"/>
            <a:ext cx="9144000" cy="6651625"/>
            <a:chOff x="0" y="65"/>
            <a:chExt cx="5760" cy="4190"/>
          </a:xfrm>
        </p:grpSpPr>
        <p:sp>
          <p:nvSpPr>
            <p:cNvPr id="1879" name="AutoShape 181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0" name="Rectangle 183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1" name="Rectangle 184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2" name="Rectangle 185"/>
            <p:cNvSpPr>
              <a:spLocks noChangeArrowheads="1"/>
            </p:cNvSpPr>
            <p:nvPr/>
          </p:nvSpPr>
          <p:spPr bwMode="auto">
            <a:xfrm>
              <a:off x="1522" y="390"/>
              <a:ext cx="4109" cy="3275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3" name="Line 186"/>
            <p:cNvSpPr>
              <a:spLocks noChangeShapeType="1"/>
            </p:cNvSpPr>
            <p:nvPr/>
          </p:nvSpPr>
          <p:spPr bwMode="auto">
            <a:xfrm flipV="1">
              <a:off x="1613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4" name="Line 187"/>
            <p:cNvSpPr>
              <a:spLocks noChangeShapeType="1"/>
            </p:cNvSpPr>
            <p:nvPr/>
          </p:nvSpPr>
          <p:spPr bwMode="auto">
            <a:xfrm flipV="1">
              <a:off x="2398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5" name="Line 188"/>
            <p:cNvSpPr>
              <a:spLocks noChangeShapeType="1"/>
            </p:cNvSpPr>
            <p:nvPr/>
          </p:nvSpPr>
          <p:spPr bwMode="auto">
            <a:xfrm flipV="1">
              <a:off x="3184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6" name="Line 189"/>
            <p:cNvSpPr>
              <a:spLocks noChangeShapeType="1"/>
            </p:cNvSpPr>
            <p:nvPr/>
          </p:nvSpPr>
          <p:spPr bwMode="auto">
            <a:xfrm flipV="1">
              <a:off x="3969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7" name="Line 190"/>
            <p:cNvSpPr>
              <a:spLocks noChangeShapeType="1"/>
            </p:cNvSpPr>
            <p:nvPr/>
          </p:nvSpPr>
          <p:spPr bwMode="auto">
            <a:xfrm flipV="1">
              <a:off x="4755" y="390"/>
              <a:ext cx="0" cy="3275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8" name="Line 191"/>
            <p:cNvSpPr>
              <a:spLocks noChangeShapeType="1"/>
            </p:cNvSpPr>
            <p:nvPr/>
          </p:nvSpPr>
          <p:spPr bwMode="auto">
            <a:xfrm>
              <a:off x="1522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89" name="Line 192"/>
            <p:cNvSpPr>
              <a:spLocks noChangeShapeType="1"/>
            </p:cNvSpPr>
            <p:nvPr/>
          </p:nvSpPr>
          <p:spPr bwMode="auto">
            <a:xfrm>
              <a:off x="1648" y="295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0" name="Line 193"/>
            <p:cNvSpPr>
              <a:spLocks noChangeShapeType="1"/>
            </p:cNvSpPr>
            <p:nvPr/>
          </p:nvSpPr>
          <p:spPr bwMode="auto">
            <a:xfrm>
              <a:off x="177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1" name="Line 194"/>
            <p:cNvSpPr>
              <a:spLocks noChangeShapeType="1"/>
            </p:cNvSpPr>
            <p:nvPr/>
          </p:nvSpPr>
          <p:spPr bwMode="auto">
            <a:xfrm>
              <a:off x="189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2" name="Line 195"/>
            <p:cNvSpPr>
              <a:spLocks noChangeShapeType="1"/>
            </p:cNvSpPr>
            <p:nvPr/>
          </p:nvSpPr>
          <p:spPr bwMode="auto">
            <a:xfrm>
              <a:off x="2025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3" name="Line 196"/>
            <p:cNvSpPr>
              <a:spLocks noChangeShapeType="1"/>
            </p:cNvSpPr>
            <p:nvPr/>
          </p:nvSpPr>
          <p:spPr bwMode="auto">
            <a:xfrm>
              <a:off x="215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4" name="Line 197"/>
            <p:cNvSpPr>
              <a:spLocks noChangeShapeType="1"/>
            </p:cNvSpPr>
            <p:nvPr/>
          </p:nvSpPr>
          <p:spPr bwMode="auto">
            <a:xfrm>
              <a:off x="2276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5" name="Line 198"/>
            <p:cNvSpPr>
              <a:spLocks noChangeShapeType="1"/>
            </p:cNvSpPr>
            <p:nvPr/>
          </p:nvSpPr>
          <p:spPr bwMode="auto">
            <a:xfrm>
              <a:off x="2402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6" name="Line 199"/>
            <p:cNvSpPr>
              <a:spLocks noChangeShapeType="1"/>
            </p:cNvSpPr>
            <p:nvPr/>
          </p:nvSpPr>
          <p:spPr bwMode="auto">
            <a:xfrm>
              <a:off x="2527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7" name="Line 200"/>
            <p:cNvSpPr>
              <a:spLocks noChangeShapeType="1"/>
            </p:cNvSpPr>
            <p:nvPr/>
          </p:nvSpPr>
          <p:spPr bwMode="auto">
            <a:xfrm>
              <a:off x="265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8" name="Line 201"/>
            <p:cNvSpPr>
              <a:spLocks noChangeShapeType="1"/>
            </p:cNvSpPr>
            <p:nvPr/>
          </p:nvSpPr>
          <p:spPr bwMode="auto">
            <a:xfrm>
              <a:off x="277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99" name="Line 202"/>
            <p:cNvSpPr>
              <a:spLocks noChangeShapeType="1"/>
            </p:cNvSpPr>
            <p:nvPr/>
          </p:nvSpPr>
          <p:spPr bwMode="auto">
            <a:xfrm>
              <a:off x="2904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0" name="Line 203"/>
            <p:cNvSpPr>
              <a:spLocks noChangeShapeType="1"/>
            </p:cNvSpPr>
            <p:nvPr/>
          </p:nvSpPr>
          <p:spPr bwMode="auto">
            <a:xfrm>
              <a:off x="303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1" name="Line 204"/>
            <p:cNvSpPr>
              <a:spLocks noChangeShapeType="1"/>
            </p:cNvSpPr>
            <p:nvPr/>
          </p:nvSpPr>
          <p:spPr bwMode="auto">
            <a:xfrm>
              <a:off x="3156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2" name="Line 205"/>
            <p:cNvSpPr>
              <a:spLocks noChangeShapeType="1"/>
            </p:cNvSpPr>
            <p:nvPr/>
          </p:nvSpPr>
          <p:spPr bwMode="auto">
            <a:xfrm>
              <a:off x="3281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3" name="Line 206"/>
            <p:cNvSpPr>
              <a:spLocks noChangeShapeType="1"/>
            </p:cNvSpPr>
            <p:nvPr/>
          </p:nvSpPr>
          <p:spPr bwMode="auto">
            <a:xfrm>
              <a:off x="3407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4" name="Line 207"/>
            <p:cNvSpPr>
              <a:spLocks noChangeShapeType="1"/>
            </p:cNvSpPr>
            <p:nvPr/>
          </p:nvSpPr>
          <p:spPr bwMode="auto">
            <a:xfrm>
              <a:off x="353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5" name="Line 208"/>
            <p:cNvSpPr>
              <a:spLocks noChangeShapeType="1"/>
            </p:cNvSpPr>
            <p:nvPr/>
          </p:nvSpPr>
          <p:spPr bwMode="auto">
            <a:xfrm>
              <a:off x="3658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6" name="Line 209"/>
            <p:cNvSpPr>
              <a:spLocks noChangeShapeType="1"/>
            </p:cNvSpPr>
            <p:nvPr/>
          </p:nvSpPr>
          <p:spPr bwMode="auto">
            <a:xfrm>
              <a:off x="3784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7" name="Line 210"/>
            <p:cNvSpPr>
              <a:spLocks noChangeShapeType="1"/>
            </p:cNvSpPr>
            <p:nvPr/>
          </p:nvSpPr>
          <p:spPr bwMode="auto">
            <a:xfrm>
              <a:off x="391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8" name="Line 211"/>
            <p:cNvSpPr>
              <a:spLocks noChangeShapeType="1"/>
            </p:cNvSpPr>
            <p:nvPr/>
          </p:nvSpPr>
          <p:spPr bwMode="auto">
            <a:xfrm>
              <a:off x="4035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09" name="Line 212"/>
            <p:cNvSpPr>
              <a:spLocks noChangeShapeType="1"/>
            </p:cNvSpPr>
            <p:nvPr/>
          </p:nvSpPr>
          <p:spPr bwMode="auto">
            <a:xfrm>
              <a:off x="4161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0" name="Line 213"/>
            <p:cNvSpPr>
              <a:spLocks noChangeShapeType="1"/>
            </p:cNvSpPr>
            <p:nvPr/>
          </p:nvSpPr>
          <p:spPr bwMode="auto">
            <a:xfrm>
              <a:off x="4287" y="2953"/>
              <a:ext cx="80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1" name="Line 214"/>
            <p:cNvSpPr>
              <a:spLocks noChangeShapeType="1"/>
            </p:cNvSpPr>
            <p:nvPr/>
          </p:nvSpPr>
          <p:spPr bwMode="auto">
            <a:xfrm>
              <a:off x="440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2" name="Line 215"/>
            <p:cNvSpPr>
              <a:spLocks noChangeShapeType="1"/>
            </p:cNvSpPr>
            <p:nvPr/>
          </p:nvSpPr>
          <p:spPr bwMode="auto">
            <a:xfrm>
              <a:off x="4535" y="295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3" name="Line 216"/>
            <p:cNvSpPr>
              <a:spLocks noChangeShapeType="1"/>
            </p:cNvSpPr>
            <p:nvPr/>
          </p:nvSpPr>
          <p:spPr bwMode="auto">
            <a:xfrm>
              <a:off x="466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4" name="Line 217"/>
            <p:cNvSpPr>
              <a:spLocks noChangeShapeType="1"/>
            </p:cNvSpPr>
            <p:nvPr/>
          </p:nvSpPr>
          <p:spPr bwMode="auto">
            <a:xfrm>
              <a:off x="4786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5" name="Line 218"/>
            <p:cNvSpPr>
              <a:spLocks noChangeShapeType="1"/>
            </p:cNvSpPr>
            <p:nvPr/>
          </p:nvSpPr>
          <p:spPr bwMode="auto">
            <a:xfrm>
              <a:off x="4912" y="295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6" name="Line 219"/>
            <p:cNvSpPr>
              <a:spLocks noChangeShapeType="1"/>
            </p:cNvSpPr>
            <p:nvPr/>
          </p:nvSpPr>
          <p:spPr bwMode="auto">
            <a:xfrm>
              <a:off x="5037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7" name="Line 220"/>
            <p:cNvSpPr>
              <a:spLocks noChangeShapeType="1"/>
            </p:cNvSpPr>
            <p:nvPr/>
          </p:nvSpPr>
          <p:spPr bwMode="auto">
            <a:xfrm>
              <a:off x="5163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8" name="Line 221"/>
            <p:cNvSpPr>
              <a:spLocks noChangeShapeType="1"/>
            </p:cNvSpPr>
            <p:nvPr/>
          </p:nvSpPr>
          <p:spPr bwMode="auto">
            <a:xfrm>
              <a:off x="5289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19" name="Line 222"/>
            <p:cNvSpPr>
              <a:spLocks noChangeShapeType="1"/>
            </p:cNvSpPr>
            <p:nvPr/>
          </p:nvSpPr>
          <p:spPr bwMode="auto">
            <a:xfrm>
              <a:off x="5414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0" name="Line 223"/>
            <p:cNvSpPr>
              <a:spLocks noChangeShapeType="1"/>
            </p:cNvSpPr>
            <p:nvPr/>
          </p:nvSpPr>
          <p:spPr bwMode="auto">
            <a:xfrm>
              <a:off x="5540" y="295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1" name="Line 224"/>
            <p:cNvSpPr>
              <a:spLocks noChangeShapeType="1"/>
            </p:cNvSpPr>
            <p:nvPr/>
          </p:nvSpPr>
          <p:spPr bwMode="auto">
            <a:xfrm>
              <a:off x="1522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2" name="Line 225"/>
            <p:cNvSpPr>
              <a:spLocks noChangeShapeType="1"/>
            </p:cNvSpPr>
            <p:nvPr/>
          </p:nvSpPr>
          <p:spPr bwMode="auto">
            <a:xfrm>
              <a:off x="1648" y="192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3" name="Line 226"/>
            <p:cNvSpPr>
              <a:spLocks noChangeShapeType="1"/>
            </p:cNvSpPr>
            <p:nvPr/>
          </p:nvSpPr>
          <p:spPr bwMode="auto">
            <a:xfrm>
              <a:off x="177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4" name="Line 227"/>
            <p:cNvSpPr>
              <a:spLocks noChangeShapeType="1"/>
            </p:cNvSpPr>
            <p:nvPr/>
          </p:nvSpPr>
          <p:spPr bwMode="auto">
            <a:xfrm>
              <a:off x="189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5" name="Line 228"/>
            <p:cNvSpPr>
              <a:spLocks noChangeShapeType="1"/>
            </p:cNvSpPr>
            <p:nvPr/>
          </p:nvSpPr>
          <p:spPr bwMode="auto">
            <a:xfrm>
              <a:off x="2025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6" name="Line 229"/>
            <p:cNvSpPr>
              <a:spLocks noChangeShapeType="1"/>
            </p:cNvSpPr>
            <p:nvPr/>
          </p:nvSpPr>
          <p:spPr bwMode="auto">
            <a:xfrm>
              <a:off x="215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7" name="Line 230"/>
            <p:cNvSpPr>
              <a:spLocks noChangeShapeType="1"/>
            </p:cNvSpPr>
            <p:nvPr/>
          </p:nvSpPr>
          <p:spPr bwMode="auto">
            <a:xfrm>
              <a:off x="2276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8" name="Line 231"/>
            <p:cNvSpPr>
              <a:spLocks noChangeShapeType="1"/>
            </p:cNvSpPr>
            <p:nvPr/>
          </p:nvSpPr>
          <p:spPr bwMode="auto">
            <a:xfrm>
              <a:off x="2402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29" name="Line 232"/>
            <p:cNvSpPr>
              <a:spLocks noChangeShapeType="1"/>
            </p:cNvSpPr>
            <p:nvPr/>
          </p:nvSpPr>
          <p:spPr bwMode="auto">
            <a:xfrm>
              <a:off x="2527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0" name="Line 233"/>
            <p:cNvSpPr>
              <a:spLocks noChangeShapeType="1"/>
            </p:cNvSpPr>
            <p:nvPr/>
          </p:nvSpPr>
          <p:spPr bwMode="auto">
            <a:xfrm>
              <a:off x="265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1" name="Line 234"/>
            <p:cNvSpPr>
              <a:spLocks noChangeShapeType="1"/>
            </p:cNvSpPr>
            <p:nvPr/>
          </p:nvSpPr>
          <p:spPr bwMode="auto">
            <a:xfrm>
              <a:off x="277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2" name="Line 235"/>
            <p:cNvSpPr>
              <a:spLocks noChangeShapeType="1"/>
            </p:cNvSpPr>
            <p:nvPr/>
          </p:nvSpPr>
          <p:spPr bwMode="auto">
            <a:xfrm>
              <a:off x="2904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3" name="Line 236"/>
            <p:cNvSpPr>
              <a:spLocks noChangeShapeType="1"/>
            </p:cNvSpPr>
            <p:nvPr/>
          </p:nvSpPr>
          <p:spPr bwMode="auto">
            <a:xfrm>
              <a:off x="303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4" name="Line 237"/>
            <p:cNvSpPr>
              <a:spLocks noChangeShapeType="1"/>
            </p:cNvSpPr>
            <p:nvPr/>
          </p:nvSpPr>
          <p:spPr bwMode="auto">
            <a:xfrm>
              <a:off x="3156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5" name="Line 238"/>
            <p:cNvSpPr>
              <a:spLocks noChangeShapeType="1"/>
            </p:cNvSpPr>
            <p:nvPr/>
          </p:nvSpPr>
          <p:spPr bwMode="auto">
            <a:xfrm>
              <a:off x="3281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6" name="Line 239"/>
            <p:cNvSpPr>
              <a:spLocks noChangeShapeType="1"/>
            </p:cNvSpPr>
            <p:nvPr/>
          </p:nvSpPr>
          <p:spPr bwMode="auto">
            <a:xfrm>
              <a:off x="3407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7" name="Line 240"/>
            <p:cNvSpPr>
              <a:spLocks noChangeShapeType="1"/>
            </p:cNvSpPr>
            <p:nvPr/>
          </p:nvSpPr>
          <p:spPr bwMode="auto">
            <a:xfrm>
              <a:off x="353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8" name="Line 241"/>
            <p:cNvSpPr>
              <a:spLocks noChangeShapeType="1"/>
            </p:cNvSpPr>
            <p:nvPr/>
          </p:nvSpPr>
          <p:spPr bwMode="auto">
            <a:xfrm>
              <a:off x="3658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39" name="Line 242"/>
            <p:cNvSpPr>
              <a:spLocks noChangeShapeType="1"/>
            </p:cNvSpPr>
            <p:nvPr/>
          </p:nvSpPr>
          <p:spPr bwMode="auto">
            <a:xfrm>
              <a:off x="3784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0" name="Line 243"/>
            <p:cNvSpPr>
              <a:spLocks noChangeShapeType="1"/>
            </p:cNvSpPr>
            <p:nvPr/>
          </p:nvSpPr>
          <p:spPr bwMode="auto">
            <a:xfrm>
              <a:off x="391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1" name="Line 244"/>
            <p:cNvSpPr>
              <a:spLocks noChangeShapeType="1"/>
            </p:cNvSpPr>
            <p:nvPr/>
          </p:nvSpPr>
          <p:spPr bwMode="auto">
            <a:xfrm>
              <a:off x="4035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2" name="Line 245"/>
            <p:cNvSpPr>
              <a:spLocks noChangeShapeType="1"/>
            </p:cNvSpPr>
            <p:nvPr/>
          </p:nvSpPr>
          <p:spPr bwMode="auto">
            <a:xfrm>
              <a:off x="4161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3" name="Line 246"/>
            <p:cNvSpPr>
              <a:spLocks noChangeShapeType="1"/>
            </p:cNvSpPr>
            <p:nvPr/>
          </p:nvSpPr>
          <p:spPr bwMode="auto">
            <a:xfrm>
              <a:off x="4287" y="1923"/>
              <a:ext cx="80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4" name="Line 247"/>
            <p:cNvSpPr>
              <a:spLocks noChangeShapeType="1"/>
            </p:cNvSpPr>
            <p:nvPr/>
          </p:nvSpPr>
          <p:spPr bwMode="auto">
            <a:xfrm>
              <a:off x="440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5" name="Line 248"/>
            <p:cNvSpPr>
              <a:spLocks noChangeShapeType="1"/>
            </p:cNvSpPr>
            <p:nvPr/>
          </p:nvSpPr>
          <p:spPr bwMode="auto">
            <a:xfrm>
              <a:off x="4535" y="192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6" name="Line 249"/>
            <p:cNvSpPr>
              <a:spLocks noChangeShapeType="1"/>
            </p:cNvSpPr>
            <p:nvPr/>
          </p:nvSpPr>
          <p:spPr bwMode="auto">
            <a:xfrm>
              <a:off x="466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7" name="Line 250"/>
            <p:cNvSpPr>
              <a:spLocks noChangeShapeType="1"/>
            </p:cNvSpPr>
            <p:nvPr/>
          </p:nvSpPr>
          <p:spPr bwMode="auto">
            <a:xfrm>
              <a:off x="4786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8" name="Line 251"/>
            <p:cNvSpPr>
              <a:spLocks noChangeShapeType="1"/>
            </p:cNvSpPr>
            <p:nvPr/>
          </p:nvSpPr>
          <p:spPr bwMode="auto">
            <a:xfrm>
              <a:off x="4912" y="1923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49" name="Line 252"/>
            <p:cNvSpPr>
              <a:spLocks noChangeShapeType="1"/>
            </p:cNvSpPr>
            <p:nvPr/>
          </p:nvSpPr>
          <p:spPr bwMode="auto">
            <a:xfrm>
              <a:off x="5037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0" name="Line 253"/>
            <p:cNvSpPr>
              <a:spLocks noChangeShapeType="1"/>
            </p:cNvSpPr>
            <p:nvPr/>
          </p:nvSpPr>
          <p:spPr bwMode="auto">
            <a:xfrm>
              <a:off x="5163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1" name="Line 254"/>
            <p:cNvSpPr>
              <a:spLocks noChangeShapeType="1"/>
            </p:cNvSpPr>
            <p:nvPr/>
          </p:nvSpPr>
          <p:spPr bwMode="auto">
            <a:xfrm>
              <a:off x="5289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2" name="Line 255"/>
            <p:cNvSpPr>
              <a:spLocks noChangeShapeType="1"/>
            </p:cNvSpPr>
            <p:nvPr/>
          </p:nvSpPr>
          <p:spPr bwMode="auto">
            <a:xfrm>
              <a:off x="5414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3" name="Line 256"/>
            <p:cNvSpPr>
              <a:spLocks noChangeShapeType="1"/>
            </p:cNvSpPr>
            <p:nvPr/>
          </p:nvSpPr>
          <p:spPr bwMode="auto">
            <a:xfrm>
              <a:off x="5540" y="1923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4" name="Line 257"/>
            <p:cNvSpPr>
              <a:spLocks noChangeShapeType="1"/>
            </p:cNvSpPr>
            <p:nvPr/>
          </p:nvSpPr>
          <p:spPr bwMode="auto">
            <a:xfrm>
              <a:off x="1522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5" name="Line 258"/>
            <p:cNvSpPr>
              <a:spLocks noChangeShapeType="1"/>
            </p:cNvSpPr>
            <p:nvPr/>
          </p:nvSpPr>
          <p:spPr bwMode="auto">
            <a:xfrm>
              <a:off x="1648" y="1099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6" name="Line 259"/>
            <p:cNvSpPr>
              <a:spLocks noChangeShapeType="1"/>
            </p:cNvSpPr>
            <p:nvPr/>
          </p:nvSpPr>
          <p:spPr bwMode="auto">
            <a:xfrm>
              <a:off x="177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7" name="Line 260"/>
            <p:cNvSpPr>
              <a:spLocks noChangeShapeType="1"/>
            </p:cNvSpPr>
            <p:nvPr/>
          </p:nvSpPr>
          <p:spPr bwMode="auto">
            <a:xfrm>
              <a:off x="189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8" name="Line 261"/>
            <p:cNvSpPr>
              <a:spLocks noChangeShapeType="1"/>
            </p:cNvSpPr>
            <p:nvPr/>
          </p:nvSpPr>
          <p:spPr bwMode="auto">
            <a:xfrm>
              <a:off x="2025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59" name="Line 262"/>
            <p:cNvSpPr>
              <a:spLocks noChangeShapeType="1"/>
            </p:cNvSpPr>
            <p:nvPr/>
          </p:nvSpPr>
          <p:spPr bwMode="auto">
            <a:xfrm>
              <a:off x="215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0" name="Line 263"/>
            <p:cNvSpPr>
              <a:spLocks noChangeShapeType="1"/>
            </p:cNvSpPr>
            <p:nvPr/>
          </p:nvSpPr>
          <p:spPr bwMode="auto">
            <a:xfrm>
              <a:off x="2276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1" name="Line 264"/>
            <p:cNvSpPr>
              <a:spLocks noChangeShapeType="1"/>
            </p:cNvSpPr>
            <p:nvPr/>
          </p:nvSpPr>
          <p:spPr bwMode="auto">
            <a:xfrm>
              <a:off x="2402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2" name="Line 265"/>
            <p:cNvSpPr>
              <a:spLocks noChangeShapeType="1"/>
            </p:cNvSpPr>
            <p:nvPr/>
          </p:nvSpPr>
          <p:spPr bwMode="auto">
            <a:xfrm>
              <a:off x="2527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3" name="Line 266"/>
            <p:cNvSpPr>
              <a:spLocks noChangeShapeType="1"/>
            </p:cNvSpPr>
            <p:nvPr/>
          </p:nvSpPr>
          <p:spPr bwMode="auto">
            <a:xfrm>
              <a:off x="265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4" name="Line 267"/>
            <p:cNvSpPr>
              <a:spLocks noChangeShapeType="1"/>
            </p:cNvSpPr>
            <p:nvPr/>
          </p:nvSpPr>
          <p:spPr bwMode="auto">
            <a:xfrm>
              <a:off x="277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5" name="Line 268"/>
            <p:cNvSpPr>
              <a:spLocks noChangeShapeType="1"/>
            </p:cNvSpPr>
            <p:nvPr/>
          </p:nvSpPr>
          <p:spPr bwMode="auto">
            <a:xfrm>
              <a:off x="2904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6" name="Line 269"/>
            <p:cNvSpPr>
              <a:spLocks noChangeShapeType="1"/>
            </p:cNvSpPr>
            <p:nvPr/>
          </p:nvSpPr>
          <p:spPr bwMode="auto">
            <a:xfrm>
              <a:off x="303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7" name="Line 270"/>
            <p:cNvSpPr>
              <a:spLocks noChangeShapeType="1"/>
            </p:cNvSpPr>
            <p:nvPr/>
          </p:nvSpPr>
          <p:spPr bwMode="auto">
            <a:xfrm>
              <a:off x="3156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8" name="Line 271"/>
            <p:cNvSpPr>
              <a:spLocks noChangeShapeType="1"/>
            </p:cNvSpPr>
            <p:nvPr/>
          </p:nvSpPr>
          <p:spPr bwMode="auto">
            <a:xfrm>
              <a:off x="3281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69" name="Line 272"/>
            <p:cNvSpPr>
              <a:spLocks noChangeShapeType="1"/>
            </p:cNvSpPr>
            <p:nvPr/>
          </p:nvSpPr>
          <p:spPr bwMode="auto">
            <a:xfrm>
              <a:off x="3407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0" name="Line 273"/>
            <p:cNvSpPr>
              <a:spLocks noChangeShapeType="1"/>
            </p:cNvSpPr>
            <p:nvPr/>
          </p:nvSpPr>
          <p:spPr bwMode="auto">
            <a:xfrm>
              <a:off x="353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1" name="Line 274"/>
            <p:cNvSpPr>
              <a:spLocks noChangeShapeType="1"/>
            </p:cNvSpPr>
            <p:nvPr/>
          </p:nvSpPr>
          <p:spPr bwMode="auto">
            <a:xfrm>
              <a:off x="3658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2" name="Line 275"/>
            <p:cNvSpPr>
              <a:spLocks noChangeShapeType="1"/>
            </p:cNvSpPr>
            <p:nvPr/>
          </p:nvSpPr>
          <p:spPr bwMode="auto">
            <a:xfrm>
              <a:off x="3784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3" name="Line 276"/>
            <p:cNvSpPr>
              <a:spLocks noChangeShapeType="1"/>
            </p:cNvSpPr>
            <p:nvPr/>
          </p:nvSpPr>
          <p:spPr bwMode="auto">
            <a:xfrm>
              <a:off x="391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4" name="Line 277"/>
            <p:cNvSpPr>
              <a:spLocks noChangeShapeType="1"/>
            </p:cNvSpPr>
            <p:nvPr/>
          </p:nvSpPr>
          <p:spPr bwMode="auto">
            <a:xfrm>
              <a:off x="4035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5" name="Line 278"/>
            <p:cNvSpPr>
              <a:spLocks noChangeShapeType="1"/>
            </p:cNvSpPr>
            <p:nvPr/>
          </p:nvSpPr>
          <p:spPr bwMode="auto">
            <a:xfrm>
              <a:off x="4161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6" name="Line 279"/>
            <p:cNvSpPr>
              <a:spLocks noChangeShapeType="1"/>
            </p:cNvSpPr>
            <p:nvPr/>
          </p:nvSpPr>
          <p:spPr bwMode="auto">
            <a:xfrm>
              <a:off x="4287" y="1099"/>
              <a:ext cx="80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7" name="Line 280"/>
            <p:cNvSpPr>
              <a:spLocks noChangeShapeType="1"/>
            </p:cNvSpPr>
            <p:nvPr/>
          </p:nvSpPr>
          <p:spPr bwMode="auto">
            <a:xfrm>
              <a:off x="440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8" name="Line 281"/>
            <p:cNvSpPr>
              <a:spLocks noChangeShapeType="1"/>
            </p:cNvSpPr>
            <p:nvPr/>
          </p:nvSpPr>
          <p:spPr bwMode="auto">
            <a:xfrm>
              <a:off x="4535" y="1099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79" name="Line 282"/>
            <p:cNvSpPr>
              <a:spLocks noChangeShapeType="1"/>
            </p:cNvSpPr>
            <p:nvPr/>
          </p:nvSpPr>
          <p:spPr bwMode="auto">
            <a:xfrm>
              <a:off x="466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0" name="Line 283"/>
            <p:cNvSpPr>
              <a:spLocks noChangeShapeType="1"/>
            </p:cNvSpPr>
            <p:nvPr/>
          </p:nvSpPr>
          <p:spPr bwMode="auto">
            <a:xfrm>
              <a:off x="4786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1" name="Line 284"/>
            <p:cNvSpPr>
              <a:spLocks noChangeShapeType="1"/>
            </p:cNvSpPr>
            <p:nvPr/>
          </p:nvSpPr>
          <p:spPr bwMode="auto">
            <a:xfrm>
              <a:off x="4912" y="1099"/>
              <a:ext cx="83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2" name="Line 285"/>
            <p:cNvSpPr>
              <a:spLocks noChangeShapeType="1"/>
            </p:cNvSpPr>
            <p:nvPr/>
          </p:nvSpPr>
          <p:spPr bwMode="auto">
            <a:xfrm>
              <a:off x="5037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3" name="Line 286"/>
            <p:cNvSpPr>
              <a:spLocks noChangeShapeType="1"/>
            </p:cNvSpPr>
            <p:nvPr/>
          </p:nvSpPr>
          <p:spPr bwMode="auto">
            <a:xfrm>
              <a:off x="5163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4" name="Line 287"/>
            <p:cNvSpPr>
              <a:spLocks noChangeShapeType="1"/>
            </p:cNvSpPr>
            <p:nvPr/>
          </p:nvSpPr>
          <p:spPr bwMode="auto">
            <a:xfrm>
              <a:off x="5289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5" name="Line 288"/>
            <p:cNvSpPr>
              <a:spLocks noChangeShapeType="1"/>
            </p:cNvSpPr>
            <p:nvPr/>
          </p:nvSpPr>
          <p:spPr bwMode="auto">
            <a:xfrm>
              <a:off x="5414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6" name="Line 289"/>
            <p:cNvSpPr>
              <a:spLocks noChangeShapeType="1"/>
            </p:cNvSpPr>
            <p:nvPr/>
          </p:nvSpPr>
          <p:spPr bwMode="auto">
            <a:xfrm>
              <a:off x="5540" y="1099"/>
              <a:ext cx="84" cy="0"/>
            </a:xfrm>
            <a:prstGeom prst="line">
              <a:avLst/>
            </a:prstGeom>
            <a:noFill/>
            <a:ln w="22225">
              <a:solidFill>
                <a:srgbClr val="C0C0C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7" name="Line 290"/>
            <p:cNvSpPr>
              <a:spLocks noChangeShapeType="1"/>
            </p:cNvSpPr>
            <p:nvPr/>
          </p:nvSpPr>
          <p:spPr bwMode="auto">
            <a:xfrm>
              <a:off x="2859" y="3571"/>
              <a:ext cx="677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8" name="Rectangle 291"/>
            <p:cNvSpPr>
              <a:spLocks noChangeArrowheads="1"/>
            </p:cNvSpPr>
            <p:nvPr/>
          </p:nvSpPr>
          <p:spPr bwMode="auto">
            <a:xfrm>
              <a:off x="3177" y="3550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89" name="Line 292"/>
            <p:cNvSpPr>
              <a:spLocks noChangeShapeType="1"/>
            </p:cNvSpPr>
            <p:nvPr/>
          </p:nvSpPr>
          <p:spPr bwMode="auto">
            <a:xfrm>
              <a:off x="1780" y="3365"/>
              <a:ext cx="524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0" name="Rectangle 293"/>
            <p:cNvSpPr>
              <a:spLocks noChangeArrowheads="1"/>
            </p:cNvSpPr>
            <p:nvPr/>
          </p:nvSpPr>
          <p:spPr bwMode="auto">
            <a:xfrm>
              <a:off x="2021" y="3344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1" name="Line 294"/>
            <p:cNvSpPr>
              <a:spLocks noChangeShapeType="1"/>
            </p:cNvSpPr>
            <p:nvPr/>
          </p:nvSpPr>
          <p:spPr bwMode="auto">
            <a:xfrm>
              <a:off x="2273" y="3159"/>
              <a:ext cx="2286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2" name="Rectangle 295"/>
            <p:cNvSpPr>
              <a:spLocks noChangeArrowheads="1"/>
            </p:cNvSpPr>
            <p:nvPr/>
          </p:nvSpPr>
          <p:spPr bwMode="auto">
            <a:xfrm>
              <a:off x="3393" y="3138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3" name="Line 296"/>
            <p:cNvSpPr>
              <a:spLocks noChangeShapeType="1"/>
            </p:cNvSpPr>
            <p:nvPr/>
          </p:nvSpPr>
          <p:spPr bwMode="auto">
            <a:xfrm>
              <a:off x="2538" y="2747"/>
              <a:ext cx="764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4" name="Rectangle 297"/>
            <p:cNvSpPr>
              <a:spLocks noChangeArrowheads="1"/>
            </p:cNvSpPr>
            <p:nvPr/>
          </p:nvSpPr>
          <p:spPr bwMode="auto">
            <a:xfrm>
              <a:off x="2897" y="2726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5" name="Line 298"/>
            <p:cNvSpPr>
              <a:spLocks noChangeShapeType="1"/>
            </p:cNvSpPr>
            <p:nvPr/>
          </p:nvSpPr>
          <p:spPr bwMode="auto">
            <a:xfrm>
              <a:off x="3397" y="2541"/>
              <a:ext cx="939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6" name="Rectangle 299"/>
            <p:cNvSpPr>
              <a:spLocks noChangeArrowheads="1"/>
            </p:cNvSpPr>
            <p:nvPr/>
          </p:nvSpPr>
          <p:spPr bwMode="auto">
            <a:xfrm>
              <a:off x="3843" y="2520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7" name="Line 300"/>
            <p:cNvSpPr>
              <a:spLocks noChangeShapeType="1"/>
            </p:cNvSpPr>
            <p:nvPr/>
          </p:nvSpPr>
          <p:spPr bwMode="auto">
            <a:xfrm>
              <a:off x="3124" y="2335"/>
              <a:ext cx="761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8" name="Rectangle 301"/>
            <p:cNvSpPr>
              <a:spLocks noChangeArrowheads="1"/>
            </p:cNvSpPr>
            <p:nvPr/>
          </p:nvSpPr>
          <p:spPr bwMode="auto">
            <a:xfrm>
              <a:off x="3484" y="2314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99" name="Line 302"/>
            <p:cNvSpPr>
              <a:spLocks noChangeShapeType="1"/>
            </p:cNvSpPr>
            <p:nvPr/>
          </p:nvSpPr>
          <p:spPr bwMode="auto">
            <a:xfrm>
              <a:off x="2039" y="2129"/>
              <a:ext cx="970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0" name="Rectangle 303"/>
            <p:cNvSpPr>
              <a:spLocks noChangeArrowheads="1"/>
            </p:cNvSpPr>
            <p:nvPr/>
          </p:nvSpPr>
          <p:spPr bwMode="auto">
            <a:xfrm>
              <a:off x="2503" y="2108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1" name="Line 304"/>
            <p:cNvSpPr>
              <a:spLocks noChangeShapeType="1"/>
            </p:cNvSpPr>
            <p:nvPr/>
          </p:nvSpPr>
          <p:spPr bwMode="auto">
            <a:xfrm>
              <a:off x="3519" y="1717"/>
              <a:ext cx="904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2" name="Rectangle 305"/>
            <p:cNvSpPr>
              <a:spLocks noChangeArrowheads="1"/>
            </p:cNvSpPr>
            <p:nvPr/>
          </p:nvSpPr>
          <p:spPr bwMode="auto">
            <a:xfrm>
              <a:off x="3948" y="1696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3" name="Line 306"/>
            <p:cNvSpPr>
              <a:spLocks noChangeShapeType="1"/>
            </p:cNvSpPr>
            <p:nvPr/>
          </p:nvSpPr>
          <p:spPr bwMode="auto">
            <a:xfrm>
              <a:off x="2953" y="1511"/>
              <a:ext cx="1473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4" name="Rectangle 307"/>
            <p:cNvSpPr>
              <a:spLocks noChangeArrowheads="1"/>
            </p:cNvSpPr>
            <p:nvPr/>
          </p:nvSpPr>
          <p:spPr bwMode="auto">
            <a:xfrm>
              <a:off x="3669" y="1490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5" name="Line 308"/>
            <p:cNvSpPr>
              <a:spLocks noChangeShapeType="1"/>
            </p:cNvSpPr>
            <p:nvPr/>
          </p:nvSpPr>
          <p:spPr bwMode="auto">
            <a:xfrm>
              <a:off x="3473" y="1305"/>
              <a:ext cx="842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6" name="Rectangle 309"/>
            <p:cNvSpPr>
              <a:spLocks noChangeArrowheads="1"/>
            </p:cNvSpPr>
            <p:nvPr/>
          </p:nvSpPr>
          <p:spPr bwMode="auto">
            <a:xfrm>
              <a:off x="3871" y="1284"/>
              <a:ext cx="46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7" name="Line 310"/>
            <p:cNvSpPr>
              <a:spLocks noChangeShapeType="1"/>
            </p:cNvSpPr>
            <p:nvPr/>
          </p:nvSpPr>
          <p:spPr bwMode="auto">
            <a:xfrm>
              <a:off x="2608" y="893"/>
              <a:ext cx="415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8" name="Rectangle 311"/>
            <p:cNvSpPr>
              <a:spLocks noChangeArrowheads="1"/>
            </p:cNvSpPr>
            <p:nvPr/>
          </p:nvSpPr>
          <p:spPr bwMode="auto">
            <a:xfrm>
              <a:off x="2793" y="872"/>
              <a:ext cx="45" cy="45"/>
            </a:xfrm>
            <a:prstGeom prst="rect">
              <a:avLst/>
            </a:prstGeom>
            <a:solidFill>
              <a:srgbClr val="008000"/>
            </a:solidFill>
            <a:ln w="22225">
              <a:solidFill>
                <a:srgbClr val="008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09" name="Line 312"/>
            <p:cNvSpPr>
              <a:spLocks noChangeShapeType="1"/>
            </p:cNvSpPr>
            <p:nvPr/>
          </p:nvSpPr>
          <p:spPr bwMode="auto">
            <a:xfrm>
              <a:off x="1801" y="687"/>
              <a:ext cx="136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0" name="Rectangle 313"/>
            <p:cNvSpPr>
              <a:spLocks noChangeArrowheads="1"/>
            </p:cNvSpPr>
            <p:nvPr/>
          </p:nvSpPr>
          <p:spPr bwMode="auto">
            <a:xfrm>
              <a:off x="1847" y="666"/>
              <a:ext cx="45" cy="45"/>
            </a:xfrm>
            <a:prstGeom prst="rect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1" name="Line 314"/>
            <p:cNvSpPr>
              <a:spLocks noChangeShapeType="1"/>
            </p:cNvSpPr>
            <p:nvPr/>
          </p:nvSpPr>
          <p:spPr bwMode="auto">
            <a:xfrm>
              <a:off x="2269" y="481"/>
              <a:ext cx="587" cy="0"/>
            </a:xfrm>
            <a:prstGeom prst="line">
              <a:avLst/>
            </a:prstGeom>
            <a:noFill/>
            <a:ln w="11113">
              <a:solidFill>
                <a:srgbClr val="7070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2" name="Rectangle 315"/>
            <p:cNvSpPr>
              <a:spLocks noChangeArrowheads="1"/>
            </p:cNvSpPr>
            <p:nvPr/>
          </p:nvSpPr>
          <p:spPr bwMode="auto">
            <a:xfrm>
              <a:off x="2538" y="460"/>
              <a:ext cx="45" cy="45"/>
            </a:xfrm>
            <a:prstGeom prst="rect">
              <a:avLst/>
            </a:prstGeom>
            <a:solidFill>
              <a:srgbClr val="FF0000"/>
            </a:solidFill>
            <a:ln w="22225">
              <a:solidFill>
                <a:srgbClr val="FF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3" name="Line 316"/>
            <p:cNvSpPr>
              <a:spLocks noChangeShapeType="1"/>
            </p:cNvSpPr>
            <p:nvPr/>
          </p:nvSpPr>
          <p:spPr bwMode="auto">
            <a:xfrm flipV="1">
              <a:off x="1522" y="390"/>
              <a:ext cx="0" cy="3275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4" name="Line 317"/>
            <p:cNvSpPr>
              <a:spLocks noChangeShapeType="1"/>
            </p:cNvSpPr>
            <p:nvPr/>
          </p:nvSpPr>
          <p:spPr bwMode="auto">
            <a:xfrm flipH="1">
              <a:off x="1463" y="357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5" name="Rectangle 318"/>
            <p:cNvSpPr>
              <a:spLocks noChangeArrowheads="1"/>
            </p:cNvSpPr>
            <p:nvPr/>
          </p:nvSpPr>
          <p:spPr bwMode="auto">
            <a:xfrm>
              <a:off x="936" y="3525"/>
              <a:ext cx="538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Sticker Price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16" name="Line 319"/>
            <p:cNvSpPr>
              <a:spLocks noChangeShapeType="1"/>
            </p:cNvSpPr>
            <p:nvPr/>
          </p:nvSpPr>
          <p:spPr bwMode="auto">
            <a:xfrm flipH="1">
              <a:off x="1463" y="3365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7" name="Rectangle 320"/>
            <p:cNvSpPr>
              <a:spLocks noChangeArrowheads="1"/>
            </p:cNvSpPr>
            <p:nvPr/>
          </p:nvSpPr>
          <p:spPr bwMode="auto">
            <a:xfrm>
              <a:off x="758" y="3319"/>
              <a:ext cx="716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Net Cost for Poor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18" name="Line 321"/>
            <p:cNvSpPr>
              <a:spLocks noChangeShapeType="1"/>
            </p:cNvSpPr>
            <p:nvPr/>
          </p:nvSpPr>
          <p:spPr bwMode="auto">
            <a:xfrm flipH="1">
              <a:off x="1463" y="3159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19" name="Rectangle 322"/>
            <p:cNvSpPr>
              <a:spLocks noChangeArrowheads="1"/>
            </p:cNvSpPr>
            <p:nvPr/>
          </p:nvSpPr>
          <p:spPr bwMode="auto">
            <a:xfrm>
              <a:off x="230" y="3113"/>
              <a:ext cx="124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Instr. Expenditures per Student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20" name="Line 323"/>
            <p:cNvSpPr>
              <a:spLocks noChangeShapeType="1"/>
            </p:cNvSpPr>
            <p:nvPr/>
          </p:nvSpPr>
          <p:spPr bwMode="auto">
            <a:xfrm flipH="1">
              <a:off x="1463" y="2747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1" name="Rectangle 324"/>
            <p:cNvSpPr>
              <a:spLocks noChangeArrowheads="1"/>
            </p:cNvSpPr>
            <p:nvPr/>
          </p:nvSpPr>
          <p:spPr bwMode="auto">
            <a:xfrm>
              <a:off x="691" y="2701"/>
              <a:ext cx="782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STEM Major Share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22" name="Line 325"/>
            <p:cNvSpPr>
              <a:spLocks noChangeShapeType="1"/>
            </p:cNvSpPr>
            <p:nvPr/>
          </p:nvSpPr>
          <p:spPr bwMode="auto">
            <a:xfrm flipH="1">
              <a:off x="1463" y="254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3" name="Rectangle 326"/>
            <p:cNvSpPr>
              <a:spLocks noChangeArrowheads="1"/>
            </p:cNvSpPr>
            <p:nvPr/>
          </p:nvSpPr>
          <p:spPr bwMode="auto">
            <a:xfrm>
              <a:off x="684" y="2495"/>
              <a:ext cx="789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Avg. Faculty Salary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24" name="Line 327"/>
            <p:cNvSpPr>
              <a:spLocks noChangeShapeType="1"/>
            </p:cNvSpPr>
            <p:nvPr/>
          </p:nvSpPr>
          <p:spPr bwMode="auto">
            <a:xfrm flipH="1">
              <a:off x="1463" y="2335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5" name="Rectangle 328"/>
            <p:cNvSpPr>
              <a:spLocks noChangeArrowheads="1"/>
            </p:cNvSpPr>
            <p:nvPr/>
          </p:nvSpPr>
          <p:spPr bwMode="auto">
            <a:xfrm>
              <a:off x="775" y="2289"/>
              <a:ext cx="698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Completion Rate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26" name="Line 329"/>
            <p:cNvSpPr>
              <a:spLocks noChangeShapeType="1"/>
            </p:cNvSpPr>
            <p:nvPr/>
          </p:nvSpPr>
          <p:spPr bwMode="auto">
            <a:xfrm flipH="1">
              <a:off x="1463" y="2129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7" name="Rectangle 330"/>
            <p:cNvSpPr>
              <a:spLocks noChangeArrowheads="1"/>
            </p:cNvSpPr>
            <p:nvPr/>
          </p:nvSpPr>
          <p:spPr bwMode="auto">
            <a:xfrm>
              <a:off x="1009" y="2083"/>
              <a:ext cx="464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Enrollment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28" name="Line 331"/>
            <p:cNvSpPr>
              <a:spLocks noChangeShapeType="1"/>
            </p:cNvSpPr>
            <p:nvPr/>
          </p:nvSpPr>
          <p:spPr bwMode="auto">
            <a:xfrm flipH="1">
              <a:off x="1463" y="1717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29" name="Rectangle 332"/>
            <p:cNvSpPr>
              <a:spLocks noChangeArrowheads="1"/>
            </p:cNvSpPr>
            <p:nvPr/>
          </p:nvSpPr>
          <p:spPr bwMode="auto">
            <a:xfrm>
              <a:off x="538" y="1671"/>
              <a:ext cx="936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Rejection Rate, Private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30" name="Line 333"/>
            <p:cNvSpPr>
              <a:spLocks noChangeShapeType="1"/>
            </p:cNvSpPr>
            <p:nvPr/>
          </p:nvSpPr>
          <p:spPr bwMode="auto">
            <a:xfrm flipH="1">
              <a:off x="1463" y="151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1" name="Rectangle 334"/>
            <p:cNvSpPr>
              <a:spLocks noChangeArrowheads="1"/>
            </p:cNvSpPr>
            <p:nvPr/>
          </p:nvSpPr>
          <p:spPr bwMode="auto">
            <a:xfrm>
              <a:off x="562" y="1465"/>
              <a:ext cx="91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Rejection Rate, Public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32" name="Line 335"/>
            <p:cNvSpPr>
              <a:spLocks noChangeShapeType="1"/>
            </p:cNvSpPr>
            <p:nvPr/>
          </p:nvSpPr>
          <p:spPr bwMode="auto">
            <a:xfrm flipH="1">
              <a:off x="1463" y="1305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3" name="Rectangle 336"/>
            <p:cNvSpPr>
              <a:spLocks noChangeArrowheads="1"/>
            </p:cNvSpPr>
            <p:nvPr/>
          </p:nvSpPr>
          <p:spPr bwMode="auto">
            <a:xfrm>
              <a:off x="855" y="1259"/>
              <a:ext cx="618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Rejection Rate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34" name="Line 337"/>
            <p:cNvSpPr>
              <a:spLocks noChangeShapeType="1"/>
            </p:cNvSpPr>
            <p:nvPr/>
          </p:nvSpPr>
          <p:spPr bwMode="auto">
            <a:xfrm flipH="1">
              <a:off x="1463" y="893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5" name="Rectangle 338"/>
            <p:cNvSpPr>
              <a:spLocks noChangeArrowheads="1"/>
            </p:cNvSpPr>
            <p:nvPr/>
          </p:nvSpPr>
          <p:spPr bwMode="auto">
            <a:xfrm>
              <a:off x="852" y="847"/>
              <a:ext cx="62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4-Year College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36" name="Line 339"/>
            <p:cNvSpPr>
              <a:spLocks noChangeShapeType="1"/>
            </p:cNvSpPr>
            <p:nvPr/>
          </p:nvSpPr>
          <p:spPr bwMode="auto">
            <a:xfrm flipH="1">
              <a:off x="1463" y="687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7" name="Rectangle 340"/>
            <p:cNvSpPr>
              <a:spLocks noChangeArrowheads="1"/>
            </p:cNvSpPr>
            <p:nvPr/>
          </p:nvSpPr>
          <p:spPr bwMode="auto">
            <a:xfrm>
              <a:off x="1072" y="641"/>
              <a:ext cx="401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For-Profit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38" name="Line 341"/>
            <p:cNvSpPr>
              <a:spLocks noChangeShapeType="1"/>
            </p:cNvSpPr>
            <p:nvPr/>
          </p:nvSpPr>
          <p:spPr bwMode="auto">
            <a:xfrm flipH="1">
              <a:off x="1463" y="481"/>
              <a:ext cx="5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39" name="Rectangle 342"/>
            <p:cNvSpPr>
              <a:spLocks noChangeArrowheads="1"/>
            </p:cNvSpPr>
            <p:nvPr/>
          </p:nvSpPr>
          <p:spPr bwMode="auto">
            <a:xfrm>
              <a:off x="1190" y="435"/>
              <a:ext cx="283" cy="1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1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Public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40" name="Line 343"/>
            <p:cNvSpPr>
              <a:spLocks noChangeShapeType="1"/>
            </p:cNvSpPr>
            <p:nvPr/>
          </p:nvSpPr>
          <p:spPr bwMode="auto">
            <a:xfrm>
              <a:off x="1522" y="3665"/>
              <a:ext cx="4109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1" name="Line 344"/>
            <p:cNvSpPr>
              <a:spLocks noChangeShapeType="1"/>
            </p:cNvSpPr>
            <p:nvPr/>
          </p:nvSpPr>
          <p:spPr bwMode="auto">
            <a:xfrm>
              <a:off x="1613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2" name="Rectangle 345"/>
            <p:cNvSpPr>
              <a:spLocks noChangeArrowheads="1"/>
            </p:cNvSpPr>
            <p:nvPr/>
          </p:nvSpPr>
          <p:spPr bwMode="auto">
            <a:xfrm>
              <a:off x="1574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43" name="Line 346"/>
            <p:cNvSpPr>
              <a:spLocks noChangeShapeType="1"/>
            </p:cNvSpPr>
            <p:nvPr/>
          </p:nvSpPr>
          <p:spPr bwMode="auto">
            <a:xfrm>
              <a:off x="2398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4" name="Rectangle 347"/>
            <p:cNvSpPr>
              <a:spLocks noChangeArrowheads="1"/>
            </p:cNvSpPr>
            <p:nvPr/>
          </p:nvSpPr>
          <p:spPr bwMode="auto">
            <a:xfrm>
              <a:off x="2297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0.2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45" name="Line 348"/>
            <p:cNvSpPr>
              <a:spLocks noChangeShapeType="1"/>
            </p:cNvSpPr>
            <p:nvPr/>
          </p:nvSpPr>
          <p:spPr bwMode="auto">
            <a:xfrm>
              <a:off x="3184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6" name="Rectangle 349"/>
            <p:cNvSpPr>
              <a:spLocks noChangeArrowheads="1"/>
            </p:cNvSpPr>
            <p:nvPr/>
          </p:nvSpPr>
          <p:spPr bwMode="auto">
            <a:xfrm>
              <a:off x="3082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0.4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47" name="Line 350"/>
            <p:cNvSpPr>
              <a:spLocks noChangeShapeType="1"/>
            </p:cNvSpPr>
            <p:nvPr/>
          </p:nvSpPr>
          <p:spPr bwMode="auto">
            <a:xfrm>
              <a:off x="396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48" name="Rectangle 351"/>
            <p:cNvSpPr>
              <a:spLocks noChangeArrowheads="1"/>
            </p:cNvSpPr>
            <p:nvPr/>
          </p:nvSpPr>
          <p:spPr bwMode="auto">
            <a:xfrm>
              <a:off x="3868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0.6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49" name="Line 352"/>
            <p:cNvSpPr>
              <a:spLocks noChangeShapeType="1"/>
            </p:cNvSpPr>
            <p:nvPr/>
          </p:nvSpPr>
          <p:spPr bwMode="auto">
            <a:xfrm>
              <a:off x="4755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0" name="Rectangle 353"/>
            <p:cNvSpPr>
              <a:spLocks noChangeArrowheads="1"/>
            </p:cNvSpPr>
            <p:nvPr/>
          </p:nvSpPr>
          <p:spPr bwMode="auto">
            <a:xfrm>
              <a:off x="4653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0.8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51" name="Line 354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52" name="Rectangle 355"/>
            <p:cNvSpPr>
              <a:spLocks noChangeArrowheads="1"/>
            </p:cNvSpPr>
            <p:nvPr/>
          </p:nvSpPr>
          <p:spPr bwMode="auto">
            <a:xfrm>
              <a:off x="5439" y="3752"/>
              <a:ext cx="276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1.0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53" name="Rectangle 356"/>
            <p:cNvSpPr>
              <a:spLocks noChangeArrowheads="1"/>
            </p:cNvSpPr>
            <p:nvPr/>
          </p:nvSpPr>
          <p:spPr bwMode="auto">
            <a:xfrm>
              <a:off x="2775" y="3937"/>
              <a:ext cx="173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Magnitude of Correlation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2054" name="Rectangle 357"/>
            <p:cNvSpPr>
              <a:spLocks noChangeArrowheads="1"/>
            </p:cNvSpPr>
            <p:nvPr/>
          </p:nvSpPr>
          <p:spPr bwMode="auto">
            <a:xfrm>
              <a:off x="3557" y="201"/>
              <a:ext cx="10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448" name="AutoShape 177"/>
          <p:cNvSpPr>
            <a:spLocks noChangeAspect="1" noChangeArrowheads="1" noTextEdit="1"/>
          </p:cNvSpPr>
          <p:nvPr/>
        </p:nvSpPr>
        <p:spPr bwMode="auto">
          <a:xfrm>
            <a:off x="-1" y="103189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 pitchFamily="34" charset="0"/>
            </a:endParaRPr>
          </a:p>
        </p:txBody>
      </p:sp>
      <p:sp>
        <p:nvSpPr>
          <p:cNvPr id="449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0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5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Arial" pitchFamily="34" charset="0"/>
            </a:endParaRPr>
          </a:p>
        </p:txBody>
      </p:sp>
      <p:sp>
        <p:nvSpPr>
          <p:cNvPr id="452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0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512" name="Rectangle 174"/>
          <p:cNvSpPr>
            <a:spLocks noChangeArrowheads="1"/>
          </p:cNvSpPr>
          <p:nvPr/>
        </p:nvSpPr>
        <p:spPr bwMode="auto">
          <a:xfrm>
            <a:off x="4405313" y="6249988"/>
            <a:ext cx="27590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Magnitude of Correlation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513" name="Rectangle 175"/>
          <p:cNvSpPr>
            <a:spLocks noChangeArrowheads="1"/>
          </p:cNvSpPr>
          <p:nvPr/>
        </p:nvSpPr>
        <p:spPr bwMode="auto">
          <a:xfrm>
            <a:off x="5646738" y="319088"/>
            <a:ext cx="1714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itchFamily="34" charset="0"/>
            </a:endParaRPr>
          </a:p>
        </p:txBody>
      </p:sp>
      <p:sp>
        <p:nvSpPr>
          <p:cNvPr id="514" name="Rectangle 6"/>
          <p:cNvSpPr>
            <a:spLocks noChangeArrowheads="1"/>
          </p:cNvSpPr>
          <p:nvPr/>
        </p:nvSpPr>
        <p:spPr bwMode="auto">
          <a:xfrm>
            <a:off x="2856344" y="6194424"/>
            <a:ext cx="1530351" cy="587376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Positive Correlation</a:t>
            </a:r>
          </a:p>
        </p:txBody>
      </p:sp>
      <p:sp>
        <p:nvSpPr>
          <p:cNvPr id="515" name="Rectangle 210"/>
          <p:cNvSpPr>
            <a:spLocks noChangeArrowheads="1"/>
          </p:cNvSpPr>
          <p:nvPr/>
        </p:nvSpPr>
        <p:spPr bwMode="auto">
          <a:xfrm>
            <a:off x="1071562" y="6405562"/>
            <a:ext cx="71438" cy="71438"/>
          </a:xfrm>
          <a:prstGeom prst="rect">
            <a:avLst/>
          </a:prstGeom>
          <a:solidFill>
            <a:srgbClr val="FF0000"/>
          </a:solidFill>
          <a:ln w="22225">
            <a:solidFill>
              <a:srgbClr val="FF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516" name="Rectangle 6"/>
          <p:cNvSpPr>
            <a:spLocks noChangeArrowheads="1"/>
          </p:cNvSpPr>
          <p:nvPr/>
        </p:nvSpPr>
        <p:spPr bwMode="auto">
          <a:xfrm>
            <a:off x="1185572" y="6194424"/>
            <a:ext cx="1530351" cy="587376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Negative Correlation</a:t>
            </a:r>
          </a:p>
        </p:txBody>
      </p:sp>
      <p:sp>
        <p:nvSpPr>
          <p:cNvPr id="517" name="Rectangle 212"/>
          <p:cNvSpPr>
            <a:spLocks noChangeArrowheads="1"/>
          </p:cNvSpPr>
          <p:nvPr/>
        </p:nvSpPr>
        <p:spPr bwMode="auto">
          <a:xfrm>
            <a:off x="2746375" y="6405562"/>
            <a:ext cx="73025" cy="71438"/>
          </a:xfrm>
          <a:prstGeom prst="rect">
            <a:avLst/>
          </a:prstGeom>
          <a:solidFill>
            <a:srgbClr val="008000"/>
          </a:solidFill>
          <a:ln w="22225">
            <a:solidFill>
              <a:srgbClr val="008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518" name="TextBox 92"/>
          <p:cNvSpPr txBox="1"/>
          <p:nvPr/>
        </p:nvSpPr>
        <p:spPr>
          <a:xfrm>
            <a:off x="133" y="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Correlates of Top 1% Mobility Rate</a:t>
            </a:r>
          </a:p>
        </p:txBody>
      </p:sp>
      <p:sp>
        <p:nvSpPr>
          <p:cNvPr id="519" name="TextBox 518"/>
          <p:cNvSpPr txBox="1"/>
          <p:nvPr/>
        </p:nvSpPr>
        <p:spPr>
          <a:xfrm>
            <a:off x="7102197" y="1828800"/>
            <a:ext cx="134043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Selectivity</a:t>
            </a:r>
          </a:p>
        </p:txBody>
      </p:sp>
      <p:sp>
        <p:nvSpPr>
          <p:cNvPr id="520" name="TextBox 519"/>
          <p:cNvSpPr txBox="1"/>
          <p:nvPr/>
        </p:nvSpPr>
        <p:spPr>
          <a:xfrm>
            <a:off x="7112126" y="3406914"/>
            <a:ext cx="1880643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Institutional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Characteristics</a:t>
            </a:r>
          </a:p>
        </p:txBody>
      </p:sp>
      <p:sp>
        <p:nvSpPr>
          <p:cNvPr id="521" name="TextBox 520"/>
          <p:cNvSpPr txBox="1"/>
          <p:nvPr/>
        </p:nvSpPr>
        <p:spPr>
          <a:xfrm>
            <a:off x="7102197" y="5029200"/>
            <a:ext cx="1965603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Expend. &amp; Cost</a:t>
            </a:r>
          </a:p>
        </p:txBody>
      </p:sp>
      <p:sp>
        <p:nvSpPr>
          <p:cNvPr id="522" name="TextBox 521"/>
          <p:cNvSpPr txBox="1"/>
          <p:nvPr/>
        </p:nvSpPr>
        <p:spPr>
          <a:xfrm>
            <a:off x="7102197" y="838200"/>
            <a:ext cx="167911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College Type</a:t>
            </a:r>
          </a:p>
        </p:txBody>
      </p:sp>
    </p:spTree>
    <p:extLst>
      <p:ext uri="{BB962C8B-B14F-4D97-AF65-F5344CB8AC3E}">
        <p14:creationId xmlns:p14="http://schemas.microsoft.com/office/powerpoint/2010/main" val="304981771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Rectangle 99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Rectangle 100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Rectangle 101"/>
          <p:cNvSpPr>
            <a:spLocks noChangeArrowheads="1"/>
          </p:cNvSpPr>
          <p:nvPr/>
        </p:nvSpPr>
        <p:spPr bwMode="auto">
          <a:xfrm>
            <a:off x="869950" y="712788"/>
            <a:ext cx="8069263" cy="459581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Line 8"/>
          <p:cNvSpPr>
            <a:spLocks noChangeShapeType="1"/>
          </p:cNvSpPr>
          <p:nvPr/>
        </p:nvSpPr>
        <p:spPr bwMode="auto">
          <a:xfrm>
            <a:off x="869950" y="51641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Line 9"/>
          <p:cNvSpPr>
            <a:spLocks noChangeShapeType="1"/>
          </p:cNvSpPr>
          <p:nvPr/>
        </p:nvSpPr>
        <p:spPr bwMode="auto">
          <a:xfrm>
            <a:off x="869950" y="44434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Line 10"/>
          <p:cNvSpPr>
            <a:spLocks noChangeShapeType="1"/>
          </p:cNvSpPr>
          <p:nvPr/>
        </p:nvSpPr>
        <p:spPr bwMode="auto">
          <a:xfrm>
            <a:off x="869950" y="3729038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Line 11"/>
          <p:cNvSpPr>
            <a:spLocks noChangeShapeType="1"/>
          </p:cNvSpPr>
          <p:nvPr/>
        </p:nvSpPr>
        <p:spPr bwMode="auto">
          <a:xfrm>
            <a:off x="869950" y="3008313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Line 12"/>
          <p:cNvSpPr>
            <a:spLocks noChangeShapeType="1"/>
          </p:cNvSpPr>
          <p:nvPr/>
        </p:nvSpPr>
        <p:spPr bwMode="auto">
          <a:xfrm>
            <a:off x="869950" y="22923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Line 13"/>
          <p:cNvSpPr>
            <a:spLocks noChangeShapeType="1"/>
          </p:cNvSpPr>
          <p:nvPr/>
        </p:nvSpPr>
        <p:spPr bwMode="auto">
          <a:xfrm>
            <a:off x="869950" y="1577975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Line 14"/>
          <p:cNvSpPr>
            <a:spLocks noChangeShapeType="1"/>
          </p:cNvSpPr>
          <p:nvPr/>
        </p:nvSpPr>
        <p:spPr bwMode="auto">
          <a:xfrm>
            <a:off x="869950" y="857250"/>
            <a:ext cx="806926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Rectangle 109"/>
          <p:cNvSpPr>
            <a:spLocks noChangeArrowheads="1"/>
          </p:cNvSpPr>
          <p:nvPr/>
        </p:nvSpPr>
        <p:spPr bwMode="auto">
          <a:xfrm>
            <a:off x="1019175" y="4448175"/>
            <a:ext cx="222250" cy="715963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Rectangle 110"/>
          <p:cNvSpPr>
            <a:spLocks noChangeArrowheads="1"/>
          </p:cNvSpPr>
          <p:nvPr/>
        </p:nvSpPr>
        <p:spPr bwMode="auto">
          <a:xfrm>
            <a:off x="1906587" y="3540125"/>
            <a:ext cx="222250" cy="1624013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Rectangle 111"/>
          <p:cNvSpPr>
            <a:spLocks noChangeArrowheads="1"/>
          </p:cNvSpPr>
          <p:nvPr/>
        </p:nvSpPr>
        <p:spPr bwMode="auto">
          <a:xfrm>
            <a:off x="2792412" y="3290888"/>
            <a:ext cx="222250" cy="1873250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Rectangle 112"/>
          <p:cNvSpPr>
            <a:spLocks noChangeArrowheads="1"/>
          </p:cNvSpPr>
          <p:nvPr/>
        </p:nvSpPr>
        <p:spPr bwMode="auto">
          <a:xfrm>
            <a:off x="3684587" y="3944938"/>
            <a:ext cx="222250" cy="1219200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Rectangle 113"/>
          <p:cNvSpPr>
            <a:spLocks noChangeArrowheads="1"/>
          </p:cNvSpPr>
          <p:nvPr/>
        </p:nvSpPr>
        <p:spPr bwMode="auto">
          <a:xfrm>
            <a:off x="4572000" y="1843088"/>
            <a:ext cx="222250" cy="3321050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Rectangle 114"/>
          <p:cNvSpPr>
            <a:spLocks noChangeArrowheads="1"/>
          </p:cNvSpPr>
          <p:nvPr/>
        </p:nvSpPr>
        <p:spPr bwMode="auto">
          <a:xfrm>
            <a:off x="5459413" y="5053013"/>
            <a:ext cx="220663" cy="111125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Rectangle 115"/>
          <p:cNvSpPr>
            <a:spLocks noChangeArrowheads="1"/>
          </p:cNvSpPr>
          <p:nvPr/>
        </p:nvSpPr>
        <p:spPr bwMode="auto">
          <a:xfrm>
            <a:off x="6351588" y="4908550"/>
            <a:ext cx="220663" cy="255588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Rectangle 116"/>
          <p:cNvSpPr>
            <a:spLocks noChangeArrowheads="1"/>
          </p:cNvSpPr>
          <p:nvPr/>
        </p:nvSpPr>
        <p:spPr bwMode="auto">
          <a:xfrm>
            <a:off x="7237413" y="3424238"/>
            <a:ext cx="222250" cy="1739900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Rectangle 117"/>
          <p:cNvSpPr>
            <a:spLocks noChangeArrowheads="1"/>
          </p:cNvSpPr>
          <p:nvPr/>
        </p:nvSpPr>
        <p:spPr bwMode="auto">
          <a:xfrm>
            <a:off x="8124825" y="4959350"/>
            <a:ext cx="220663" cy="204788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Rectangle 118"/>
          <p:cNvSpPr>
            <a:spLocks noChangeArrowheads="1"/>
          </p:cNvSpPr>
          <p:nvPr/>
        </p:nvSpPr>
        <p:spPr bwMode="auto">
          <a:xfrm>
            <a:off x="1241425" y="5081588"/>
            <a:ext cx="222250" cy="82550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Rectangle 119"/>
          <p:cNvSpPr>
            <a:spLocks noChangeArrowheads="1"/>
          </p:cNvSpPr>
          <p:nvPr/>
        </p:nvSpPr>
        <p:spPr bwMode="auto">
          <a:xfrm>
            <a:off x="2128837" y="4764088"/>
            <a:ext cx="220663" cy="400050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Rectangle 120"/>
          <p:cNvSpPr>
            <a:spLocks noChangeArrowheads="1"/>
          </p:cNvSpPr>
          <p:nvPr/>
        </p:nvSpPr>
        <p:spPr bwMode="auto">
          <a:xfrm>
            <a:off x="3014662" y="4443413"/>
            <a:ext cx="222250" cy="720725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Rectangle 121"/>
          <p:cNvSpPr>
            <a:spLocks noChangeArrowheads="1"/>
          </p:cNvSpPr>
          <p:nvPr/>
        </p:nvSpPr>
        <p:spPr bwMode="auto">
          <a:xfrm>
            <a:off x="3906837" y="4305300"/>
            <a:ext cx="222250" cy="858838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Rectangle 122"/>
          <p:cNvSpPr>
            <a:spLocks noChangeArrowheads="1"/>
          </p:cNvSpPr>
          <p:nvPr/>
        </p:nvSpPr>
        <p:spPr bwMode="auto">
          <a:xfrm>
            <a:off x="4794250" y="2314575"/>
            <a:ext cx="220663" cy="2849563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Rectangle 123"/>
          <p:cNvSpPr>
            <a:spLocks noChangeArrowheads="1"/>
          </p:cNvSpPr>
          <p:nvPr/>
        </p:nvSpPr>
        <p:spPr bwMode="auto">
          <a:xfrm>
            <a:off x="5680075" y="5081588"/>
            <a:ext cx="222250" cy="82550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Rectangle 124"/>
          <p:cNvSpPr>
            <a:spLocks noChangeArrowheads="1"/>
          </p:cNvSpPr>
          <p:nvPr/>
        </p:nvSpPr>
        <p:spPr bwMode="auto">
          <a:xfrm>
            <a:off x="6572250" y="4714875"/>
            <a:ext cx="222250" cy="449263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Rectangle 125"/>
          <p:cNvSpPr>
            <a:spLocks noChangeArrowheads="1"/>
          </p:cNvSpPr>
          <p:nvPr/>
        </p:nvSpPr>
        <p:spPr bwMode="auto">
          <a:xfrm>
            <a:off x="7459663" y="2170113"/>
            <a:ext cx="220663" cy="2994025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Rectangle 126"/>
          <p:cNvSpPr>
            <a:spLocks noChangeArrowheads="1"/>
          </p:cNvSpPr>
          <p:nvPr/>
        </p:nvSpPr>
        <p:spPr bwMode="auto">
          <a:xfrm>
            <a:off x="8345488" y="4759325"/>
            <a:ext cx="227013" cy="404813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Rectangle 127"/>
          <p:cNvSpPr>
            <a:spLocks noChangeArrowheads="1"/>
          </p:cNvSpPr>
          <p:nvPr/>
        </p:nvSpPr>
        <p:spPr bwMode="auto">
          <a:xfrm>
            <a:off x="1463675" y="5097463"/>
            <a:ext cx="220663" cy="66675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Rectangle 128"/>
          <p:cNvSpPr>
            <a:spLocks noChangeArrowheads="1"/>
          </p:cNvSpPr>
          <p:nvPr/>
        </p:nvSpPr>
        <p:spPr bwMode="auto">
          <a:xfrm>
            <a:off x="2349500" y="4792663"/>
            <a:ext cx="222250" cy="371475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Rectangle 129"/>
          <p:cNvSpPr>
            <a:spLocks noChangeArrowheads="1"/>
          </p:cNvSpPr>
          <p:nvPr/>
        </p:nvSpPr>
        <p:spPr bwMode="auto">
          <a:xfrm>
            <a:off x="3236912" y="4610100"/>
            <a:ext cx="227013" cy="554038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Rectangle 130"/>
          <p:cNvSpPr>
            <a:spLocks noChangeArrowheads="1"/>
          </p:cNvSpPr>
          <p:nvPr/>
        </p:nvSpPr>
        <p:spPr bwMode="auto">
          <a:xfrm>
            <a:off x="4129087" y="4365625"/>
            <a:ext cx="220663" cy="798513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Rectangle 131"/>
          <p:cNvSpPr>
            <a:spLocks noChangeArrowheads="1"/>
          </p:cNvSpPr>
          <p:nvPr/>
        </p:nvSpPr>
        <p:spPr bwMode="auto">
          <a:xfrm>
            <a:off x="5014913" y="2647950"/>
            <a:ext cx="222250" cy="2516188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Rectangle 132"/>
          <p:cNvSpPr>
            <a:spLocks noChangeArrowheads="1"/>
          </p:cNvSpPr>
          <p:nvPr/>
        </p:nvSpPr>
        <p:spPr bwMode="auto">
          <a:xfrm>
            <a:off x="5902325" y="5075238"/>
            <a:ext cx="227013" cy="88900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Rectangle 133"/>
          <p:cNvSpPr>
            <a:spLocks noChangeArrowheads="1"/>
          </p:cNvSpPr>
          <p:nvPr/>
        </p:nvSpPr>
        <p:spPr bwMode="auto">
          <a:xfrm>
            <a:off x="6794500" y="4819650"/>
            <a:ext cx="220663" cy="344488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Rectangle 134"/>
          <p:cNvSpPr>
            <a:spLocks noChangeArrowheads="1"/>
          </p:cNvSpPr>
          <p:nvPr/>
        </p:nvSpPr>
        <p:spPr bwMode="auto">
          <a:xfrm>
            <a:off x="7680325" y="2270125"/>
            <a:ext cx="222250" cy="2894013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Rectangle 135"/>
          <p:cNvSpPr>
            <a:spLocks noChangeArrowheads="1"/>
          </p:cNvSpPr>
          <p:nvPr/>
        </p:nvSpPr>
        <p:spPr bwMode="auto">
          <a:xfrm>
            <a:off x="8572500" y="4870450"/>
            <a:ext cx="222250" cy="293688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Line 42"/>
          <p:cNvSpPr>
            <a:spLocks noChangeShapeType="1"/>
          </p:cNvSpPr>
          <p:nvPr/>
        </p:nvSpPr>
        <p:spPr bwMode="auto">
          <a:xfrm flipV="1">
            <a:off x="869950" y="712788"/>
            <a:ext cx="0" cy="459581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Line 43"/>
          <p:cNvSpPr>
            <a:spLocks noChangeShapeType="1"/>
          </p:cNvSpPr>
          <p:nvPr/>
        </p:nvSpPr>
        <p:spPr bwMode="auto">
          <a:xfrm flipH="1">
            <a:off x="781050" y="51641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Rectangle 138"/>
          <p:cNvSpPr>
            <a:spLocks noChangeArrowheads="1"/>
          </p:cNvSpPr>
          <p:nvPr/>
        </p:nvSpPr>
        <p:spPr bwMode="auto">
          <a:xfrm rot="16200000">
            <a:off x="508000" y="4938712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0" name="Line 45"/>
          <p:cNvSpPr>
            <a:spLocks noChangeShapeType="1"/>
          </p:cNvSpPr>
          <p:nvPr/>
        </p:nvSpPr>
        <p:spPr bwMode="auto">
          <a:xfrm flipH="1">
            <a:off x="781050" y="44434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Rectangle 140"/>
          <p:cNvSpPr>
            <a:spLocks noChangeArrowheads="1"/>
          </p:cNvSpPr>
          <p:nvPr/>
        </p:nvSpPr>
        <p:spPr bwMode="auto">
          <a:xfrm rot="16200000">
            <a:off x="508000" y="4217987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2" name="Line 47"/>
          <p:cNvSpPr>
            <a:spLocks noChangeShapeType="1"/>
          </p:cNvSpPr>
          <p:nvPr/>
        </p:nvSpPr>
        <p:spPr bwMode="auto">
          <a:xfrm flipH="1">
            <a:off x="781050" y="37290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Rectangle 142"/>
          <p:cNvSpPr>
            <a:spLocks noChangeArrowheads="1"/>
          </p:cNvSpPr>
          <p:nvPr/>
        </p:nvSpPr>
        <p:spPr bwMode="auto">
          <a:xfrm rot="16200000">
            <a:off x="441325" y="35036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4" name="Line 49"/>
          <p:cNvSpPr>
            <a:spLocks noChangeShapeType="1"/>
          </p:cNvSpPr>
          <p:nvPr/>
        </p:nvSpPr>
        <p:spPr bwMode="auto">
          <a:xfrm flipH="1">
            <a:off x="781050" y="300831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Rectangle 144"/>
          <p:cNvSpPr>
            <a:spLocks noChangeArrowheads="1"/>
          </p:cNvSpPr>
          <p:nvPr/>
        </p:nvSpPr>
        <p:spPr bwMode="auto">
          <a:xfrm rot="16200000">
            <a:off x="441325" y="278288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6" name="Line 51"/>
          <p:cNvSpPr>
            <a:spLocks noChangeShapeType="1"/>
          </p:cNvSpPr>
          <p:nvPr/>
        </p:nvSpPr>
        <p:spPr bwMode="auto">
          <a:xfrm flipH="1">
            <a:off x="781050" y="22923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Rectangle 146"/>
          <p:cNvSpPr>
            <a:spLocks noChangeArrowheads="1"/>
          </p:cNvSpPr>
          <p:nvPr/>
        </p:nvSpPr>
        <p:spPr bwMode="auto">
          <a:xfrm rot="16200000">
            <a:off x="441325" y="20685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48" name="Line 53"/>
          <p:cNvSpPr>
            <a:spLocks noChangeShapeType="1"/>
          </p:cNvSpPr>
          <p:nvPr/>
        </p:nvSpPr>
        <p:spPr bwMode="auto">
          <a:xfrm flipH="1">
            <a:off x="781050" y="15779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Rectangle 148"/>
          <p:cNvSpPr>
            <a:spLocks noChangeArrowheads="1"/>
          </p:cNvSpPr>
          <p:nvPr/>
        </p:nvSpPr>
        <p:spPr bwMode="auto">
          <a:xfrm rot="16200000">
            <a:off x="439737" y="13525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0" name="Line 55"/>
          <p:cNvSpPr>
            <a:spLocks noChangeShapeType="1"/>
          </p:cNvSpPr>
          <p:nvPr/>
        </p:nvSpPr>
        <p:spPr bwMode="auto">
          <a:xfrm flipH="1">
            <a:off x="78105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Rectangle 150"/>
          <p:cNvSpPr>
            <a:spLocks noChangeArrowheads="1"/>
          </p:cNvSpPr>
          <p:nvPr/>
        </p:nvSpPr>
        <p:spPr bwMode="auto">
          <a:xfrm rot="16200000">
            <a:off x="44132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2" name="Rectangle 151"/>
          <p:cNvSpPr>
            <a:spLocks noChangeArrowheads="1"/>
          </p:cNvSpPr>
          <p:nvPr/>
        </p:nvSpPr>
        <p:spPr bwMode="auto">
          <a:xfrm rot="16200000">
            <a:off x="-1331913" y="2719387"/>
            <a:ext cx="327025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Share of Success Stories (%)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3" name="Line 58"/>
          <p:cNvSpPr>
            <a:spLocks noChangeShapeType="1"/>
          </p:cNvSpPr>
          <p:nvPr/>
        </p:nvSpPr>
        <p:spPr bwMode="auto">
          <a:xfrm>
            <a:off x="869950" y="5308600"/>
            <a:ext cx="80692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Line 59"/>
          <p:cNvSpPr>
            <a:spLocks noChangeShapeType="1"/>
          </p:cNvSpPr>
          <p:nvPr/>
        </p:nvSpPr>
        <p:spPr bwMode="auto">
          <a:xfrm>
            <a:off x="1352550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Rectangle 154"/>
          <p:cNvSpPr>
            <a:spLocks noChangeArrowheads="1"/>
          </p:cNvSpPr>
          <p:nvPr/>
        </p:nvSpPr>
        <p:spPr bwMode="auto">
          <a:xfrm>
            <a:off x="1041400" y="5446713"/>
            <a:ext cx="73660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Ivy Plus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6" name="Line 61"/>
          <p:cNvSpPr>
            <a:spLocks noChangeShapeType="1"/>
          </p:cNvSpPr>
          <p:nvPr/>
        </p:nvSpPr>
        <p:spPr bwMode="auto">
          <a:xfrm>
            <a:off x="2238375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Rectangle 156"/>
          <p:cNvSpPr>
            <a:spLocks noChangeArrowheads="1"/>
          </p:cNvSpPr>
          <p:nvPr/>
        </p:nvSpPr>
        <p:spPr bwMode="auto">
          <a:xfrm>
            <a:off x="2017712" y="5446713"/>
            <a:ext cx="542925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Other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8" name="Rectangle 157"/>
          <p:cNvSpPr>
            <a:spLocks noChangeArrowheads="1"/>
          </p:cNvSpPr>
          <p:nvPr/>
        </p:nvSpPr>
        <p:spPr bwMode="auto">
          <a:xfrm>
            <a:off x="1995487" y="5629275"/>
            <a:ext cx="598488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Highly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59" name="Rectangle 158"/>
          <p:cNvSpPr>
            <a:spLocks noChangeArrowheads="1"/>
          </p:cNvSpPr>
          <p:nvPr/>
        </p:nvSpPr>
        <p:spPr bwMode="auto">
          <a:xfrm>
            <a:off x="1884362" y="5818188"/>
            <a:ext cx="82550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Selective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0" name="Rectangle 159"/>
          <p:cNvSpPr>
            <a:spLocks noChangeArrowheads="1"/>
          </p:cNvSpPr>
          <p:nvPr/>
        </p:nvSpPr>
        <p:spPr bwMode="auto">
          <a:xfrm>
            <a:off x="1966912" y="6000750"/>
            <a:ext cx="65405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Private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1" name="Line 66"/>
          <p:cNvSpPr>
            <a:spLocks noChangeShapeType="1"/>
          </p:cNvSpPr>
          <p:nvPr/>
        </p:nvSpPr>
        <p:spPr bwMode="auto">
          <a:xfrm>
            <a:off x="3125787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Rectangle 161"/>
          <p:cNvSpPr>
            <a:spLocks noChangeArrowheads="1"/>
          </p:cNvSpPr>
          <p:nvPr/>
        </p:nvSpPr>
        <p:spPr bwMode="auto">
          <a:xfrm>
            <a:off x="2881312" y="5446713"/>
            <a:ext cx="598488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Highly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3" name="Rectangle 162"/>
          <p:cNvSpPr>
            <a:spLocks noChangeArrowheads="1"/>
          </p:cNvSpPr>
          <p:nvPr/>
        </p:nvSpPr>
        <p:spPr bwMode="auto">
          <a:xfrm>
            <a:off x="2770187" y="5629275"/>
            <a:ext cx="82550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Selective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4" name="Rectangle 163"/>
          <p:cNvSpPr>
            <a:spLocks noChangeArrowheads="1"/>
          </p:cNvSpPr>
          <p:nvPr/>
        </p:nvSpPr>
        <p:spPr bwMode="auto">
          <a:xfrm>
            <a:off x="2881312" y="5818188"/>
            <a:ext cx="587375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Public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5" name="Line 70"/>
          <p:cNvSpPr>
            <a:spLocks noChangeShapeType="1"/>
          </p:cNvSpPr>
          <p:nvPr/>
        </p:nvSpPr>
        <p:spPr bwMode="auto">
          <a:xfrm>
            <a:off x="4017962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Rectangle 165"/>
          <p:cNvSpPr>
            <a:spLocks noChangeArrowheads="1"/>
          </p:cNvSpPr>
          <p:nvPr/>
        </p:nvSpPr>
        <p:spPr bwMode="auto">
          <a:xfrm>
            <a:off x="3662362" y="5446713"/>
            <a:ext cx="82550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Selective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7" name="Rectangle 166"/>
          <p:cNvSpPr>
            <a:spLocks noChangeArrowheads="1"/>
          </p:cNvSpPr>
          <p:nvPr/>
        </p:nvSpPr>
        <p:spPr bwMode="auto">
          <a:xfrm>
            <a:off x="3746500" y="5629275"/>
            <a:ext cx="65405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Private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68" name="Line 73"/>
          <p:cNvSpPr>
            <a:spLocks noChangeShapeType="1"/>
          </p:cNvSpPr>
          <p:nvPr/>
        </p:nvSpPr>
        <p:spPr bwMode="auto">
          <a:xfrm>
            <a:off x="4903788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Rectangle 168"/>
          <p:cNvSpPr>
            <a:spLocks noChangeArrowheads="1"/>
          </p:cNvSpPr>
          <p:nvPr/>
        </p:nvSpPr>
        <p:spPr bwMode="auto">
          <a:xfrm>
            <a:off x="4549775" y="5446713"/>
            <a:ext cx="82550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Selective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0" name="Rectangle 169"/>
          <p:cNvSpPr>
            <a:spLocks noChangeArrowheads="1"/>
          </p:cNvSpPr>
          <p:nvPr/>
        </p:nvSpPr>
        <p:spPr bwMode="auto">
          <a:xfrm>
            <a:off x="4660900" y="5629275"/>
            <a:ext cx="587375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Public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1" name="Line 76"/>
          <p:cNvSpPr>
            <a:spLocks noChangeShapeType="1"/>
          </p:cNvSpPr>
          <p:nvPr/>
        </p:nvSpPr>
        <p:spPr bwMode="auto">
          <a:xfrm>
            <a:off x="5791200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Rectangle 171"/>
          <p:cNvSpPr>
            <a:spLocks noChangeArrowheads="1"/>
          </p:cNvSpPr>
          <p:nvPr/>
        </p:nvSpPr>
        <p:spPr bwMode="auto">
          <a:xfrm>
            <a:off x="5597525" y="5446713"/>
            <a:ext cx="487363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Non-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3" name="Rectangle 172"/>
          <p:cNvSpPr>
            <a:spLocks noChangeArrowheads="1"/>
          </p:cNvSpPr>
          <p:nvPr/>
        </p:nvSpPr>
        <p:spPr bwMode="auto">
          <a:xfrm>
            <a:off x="5453063" y="5629275"/>
            <a:ext cx="792163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selective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4" name="Rectangle 173"/>
          <p:cNvSpPr>
            <a:spLocks noChangeArrowheads="1"/>
          </p:cNvSpPr>
          <p:nvPr/>
        </p:nvSpPr>
        <p:spPr bwMode="auto">
          <a:xfrm>
            <a:off x="5519738" y="5818188"/>
            <a:ext cx="65405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Private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5" name="Line 80"/>
          <p:cNvSpPr>
            <a:spLocks noChangeShapeType="1"/>
          </p:cNvSpPr>
          <p:nvPr/>
        </p:nvSpPr>
        <p:spPr bwMode="auto">
          <a:xfrm>
            <a:off x="6683375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Rectangle 175"/>
          <p:cNvSpPr>
            <a:spLocks noChangeArrowheads="1"/>
          </p:cNvSpPr>
          <p:nvPr/>
        </p:nvSpPr>
        <p:spPr bwMode="auto">
          <a:xfrm>
            <a:off x="6489700" y="5446713"/>
            <a:ext cx="487363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Non-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7" name="Rectangle 176"/>
          <p:cNvSpPr>
            <a:spLocks noChangeArrowheads="1"/>
          </p:cNvSpPr>
          <p:nvPr/>
        </p:nvSpPr>
        <p:spPr bwMode="auto">
          <a:xfrm>
            <a:off x="6345238" y="5629275"/>
            <a:ext cx="792163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selective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8" name="Rectangle 177"/>
          <p:cNvSpPr>
            <a:spLocks noChangeArrowheads="1"/>
          </p:cNvSpPr>
          <p:nvPr/>
        </p:nvSpPr>
        <p:spPr bwMode="auto">
          <a:xfrm>
            <a:off x="6438900" y="5818188"/>
            <a:ext cx="587375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Public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9" name="Line 84"/>
          <p:cNvSpPr>
            <a:spLocks noChangeShapeType="1"/>
          </p:cNvSpPr>
          <p:nvPr/>
        </p:nvSpPr>
        <p:spPr bwMode="auto">
          <a:xfrm>
            <a:off x="7570788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Rectangle 179"/>
          <p:cNvSpPr>
            <a:spLocks noChangeArrowheads="1"/>
          </p:cNvSpPr>
          <p:nvPr/>
        </p:nvSpPr>
        <p:spPr bwMode="auto">
          <a:xfrm>
            <a:off x="7204075" y="5446713"/>
            <a:ext cx="842963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Two-year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1" name="Rectangle 180"/>
          <p:cNvSpPr>
            <a:spLocks noChangeArrowheads="1"/>
          </p:cNvSpPr>
          <p:nvPr/>
        </p:nvSpPr>
        <p:spPr bwMode="auto">
          <a:xfrm>
            <a:off x="7210425" y="5629275"/>
            <a:ext cx="831850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and Less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2" name="Line 87"/>
          <p:cNvSpPr>
            <a:spLocks noChangeShapeType="1"/>
          </p:cNvSpPr>
          <p:nvPr/>
        </p:nvSpPr>
        <p:spPr bwMode="auto">
          <a:xfrm>
            <a:off x="8456613" y="5308600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Rectangle 182"/>
          <p:cNvSpPr>
            <a:spLocks noChangeArrowheads="1"/>
          </p:cNvSpPr>
          <p:nvPr/>
        </p:nvSpPr>
        <p:spPr bwMode="auto">
          <a:xfrm>
            <a:off x="8091488" y="5446713"/>
            <a:ext cx="842963" cy="255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4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For Profit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Rectangle 183"/>
          <p:cNvSpPr>
            <a:spLocks noChangeArrowheads="1"/>
          </p:cNvSpPr>
          <p:nvPr/>
        </p:nvSpPr>
        <p:spPr bwMode="auto">
          <a:xfrm>
            <a:off x="4278312" y="6249988"/>
            <a:ext cx="14128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College Tier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5" name="Rectangle 184"/>
          <p:cNvSpPr>
            <a:spLocks noChangeArrowheads="1"/>
          </p:cNvSpPr>
          <p:nvPr/>
        </p:nvSpPr>
        <p:spPr bwMode="auto">
          <a:xfrm>
            <a:off x="969962" y="812800"/>
            <a:ext cx="863600" cy="227013"/>
          </a:xfrm>
          <a:prstGeom prst="rect">
            <a:avLst/>
          </a:prstGeom>
          <a:pattFill prst="pct30">
            <a:fgClr>
              <a:srgbClr val="6E8E84"/>
            </a:fgClr>
            <a:bgClr>
              <a:schemeClr val="bg1"/>
            </a:bgClr>
          </a:pattFill>
          <a:ln w="0">
            <a:solidFill>
              <a:srgbClr val="6E8E84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Rectangle 185"/>
          <p:cNvSpPr>
            <a:spLocks noChangeArrowheads="1"/>
          </p:cNvSpPr>
          <p:nvPr/>
        </p:nvSpPr>
        <p:spPr bwMode="auto">
          <a:xfrm>
            <a:off x="969962" y="1133475"/>
            <a:ext cx="863600" cy="233363"/>
          </a:xfrm>
          <a:prstGeom prst="rect">
            <a:avLst/>
          </a:prstGeom>
          <a:solidFill>
            <a:srgbClr val="163D60"/>
          </a:solidFill>
          <a:ln w="0">
            <a:solidFill>
              <a:srgbClr val="163D6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Rectangle 186"/>
          <p:cNvSpPr>
            <a:spLocks noChangeArrowheads="1"/>
          </p:cNvSpPr>
          <p:nvPr/>
        </p:nvSpPr>
        <p:spPr bwMode="auto">
          <a:xfrm>
            <a:off x="969962" y="1455738"/>
            <a:ext cx="863600" cy="233363"/>
          </a:xfrm>
          <a:prstGeom prst="rect">
            <a:avLst/>
          </a:prstGeom>
          <a:pattFill prst="dkDnDiag">
            <a:fgClr>
              <a:srgbClr val="CC767C"/>
            </a:fgClr>
            <a:bgClr>
              <a:schemeClr val="bg1"/>
            </a:bgClr>
          </a:pattFill>
          <a:ln w="0">
            <a:solidFill>
              <a:srgbClr val="CC767C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Rectangle 187"/>
          <p:cNvSpPr>
            <a:spLocks noChangeArrowheads="1"/>
          </p:cNvSpPr>
          <p:nvPr/>
        </p:nvSpPr>
        <p:spPr bwMode="auto">
          <a:xfrm>
            <a:off x="1973262" y="806450"/>
            <a:ext cx="67548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Share Among Children in Top 1% with Parents in Bottom 20%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Rectangle 188"/>
          <p:cNvSpPr>
            <a:spLocks noChangeArrowheads="1"/>
          </p:cNvSpPr>
          <p:nvPr/>
        </p:nvSpPr>
        <p:spPr bwMode="auto">
          <a:xfrm>
            <a:off x="1973262" y="1128713"/>
            <a:ext cx="688816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Share Among Children in Top 20% with Parents in Bottom 20%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0" name="Rectangle 189"/>
          <p:cNvSpPr>
            <a:spLocks noChangeArrowheads="1"/>
          </p:cNvSpPr>
          <p:nvPr/>
        </p:nvSpPr>
        <p:spPr bwMode="auto">
          <a:xfrm>
            <a:off x="1973262" y="1449388"/>
            <a:ext cx="28987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Share Among All Children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1" name="Rectangle 190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 smtClean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96" name="TextBox 92"/>
          <p:cNvSpPr txBox="1"/>
          <p:nvPr/>
        </p:nvSpPr>
        <p:spPr>
          <a:xfrm>
            <a:off x="133" y="20949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Fraction of Success Stories by School Type</a:t>
            </a:r>
          </a:p>
        </p:txBody>
      </p:sp>
    </p:spTree>
    <p:extLst>
      <p:ext uri="{BB962C8B-B14F-4D97-AF65-F5344CB8AC3E}">
        <p14:creationId xmlns:p14="http://schemas.microsoft.com/office/powerpoint/2010/main" val="3254045193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460712"/>
            <a:ext cx="8534400" cy="2554545"/>
          </a:xfrm>
          <a:prstGeom prst="rect">
            <a:avLst/>
          </a:prstGeom>
          <a:noFill/>
          <a:ln>
            <a:noFill/>
          </a:ln>
          <a:extLst/>
        </p:spPr>
        <p:txBody>
          <a:bodyPr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Fact #3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: Certain mid-tier public institutions (e.g., CUNY, Cal-State) have the highest bottom-to-top quintile mobility rates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But highly selective institutions (e.g., Berkeley, Harvard) channel more low-income students to the top 1%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Lessons on Mobility Rates</a:t>
            </a:r>
          </a:p>
        </p:txBody>
      </p:sp>
    </p:spTree>
    <p:extLst>
      <p:ext uri="{BB962C8B-B14F-4D97-AF65-F5344CB8AC3E}">
        <p14:creationId xmlns:p14="http://schemas.microsoft.com/office/powerpoint/2010/main" val="1495547530"/>
      </p:ext>
    </p:extLst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33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sz="21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Part 4</a:t>
            </a:r>
            <a:br>
              <a:rPr lang="en-US" sz="21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</a:br>
            <a:r>
              <a:rPr lang="en-US" sz="21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Trends in Access and Mobility Rates</a:t>
            </a:r>
          </a:p>
        </p:txBody>
      </p:sp>
    </p:spTree>
    <p:extLst>
      <p:ext uri="{BB962C8B-B14F-4D97-AF65-F5344CB8AC3E}">
        <p14:creationId xmlns:p14="http://schemas.microsoft.com/office/powerpoint/2010/main" val="4008213623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3477875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How have access and mobility rates changed since 2000?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Many efforts to expand financial aid at elite private colleges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Budgets have been cut at many public colleges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Begin by examining changes in access from 2000-2011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Changes in Access and Mobility Rates</a:t>
            </a:r>
          </a:p>
        </p:txBody>
      </p:sp>
    </p:spTree>
    <p:extLst>
      <p:ext uri="{BB962C8B-B14F-4D97-AF65-F5344CB8AC3E}">
        <p14:creationId xmlns:p14="http://schemas.microsoft.com/office/powerpoint/2010/main" val="1383701627"/>
      </p:ext>
    </p:extLst>
  </p:cSld>
  <p:clrMapOvr>
    <a:masterClrMapping/>
  </p:clrMapOvr>
  <p:transition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7"/>
          <p:cNvSpPr>
            <a:spLocks noChangeArrowheads="1"/>
          </p:cNvSpPr>
          <p:nvPr/>
        </p:nvSpPr>
        <p:spPr bwMode="auto">
          <a:xfrm>
            <a:off x="825500" y="712788"/>
            <a:ext cx="8113713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Line 8"/>
          <p:cNvSpPr>
            <a:spLocks noChangeShapeType="1"/>
          </p:cNvSpPr>
          <p:nvPr/>
        </p:nvSpPr>
        <p:spPr bwMode="auto">
          <a:xfrm>
            <a:off x="825500" y="4919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9"/>
          <p:cNvSpPr>
            <a:spLocks noChangeShapeType="1"/>
          </p:cNvSpPr>
          <p:nvPr/>
        </p:nvSpPr>
        <p:spPr bwMode="auto">
          <a:xfrm>
            <a:off x="825500" y="4410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10"/>
          <p:cNvSpPr>
            <a:spLocks noChangeShapeType="1"/>
          </p:cNvSpPr>
          <p:nvPr/>
        </p:nvSpPr>
        <p:spPr bwMode="auto">
          <a:xfrm>
            <a:off x="825500" y="390048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Line 11"/>
          <p:cNvSpPr>
            <a:spLocks noChangeShapeType="1"/>
          </p:cNvSpPr>
          <p:nvPr/>
        </p:nvSpPr>
        <p:spPr bwMode="auto">
          <a:xfrm>
            <a:off x="825500" y="3395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12"/>
          <p:cNvSpPr>
            <a:spLocks noChangeShapeType="1"/>
          </p:cNvSpPr>
          <p:nvPr/>
        </p:nvSpPr>
        <p:spPr bwMode="auto">
          <a:xfrm>
            <a:off x="825500" y="2886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13"/>
          <p:cNvSpPr>
            <a:spLocks noChangeShapeType="1"/>
          </p:cNvSpPr>
          <p:nvPr/>
        </p:nvSpPr>
        <p:spPr bwMode="auto">
          <a:xfrm>
            <a:off x="825500" y="2381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14"/>
          <p:cNvSpPr>
            <a:spLocks noChangeShapeType="1"/>
          </p:cNvSpPr>
          <p:nvPr/>
        </p:nvSpPr>
        <p:spPr bwMode="auto">
          <a:xfrm>
            <a:off x="825500" y="1871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15"/>
          <p:cNvSpPr>
            <a:spLocks noChangeShapeType="1"/>
          </p:cNvSpPr>
          <p:nvPr/>
        </p:nvSpPr>
        <p:spPr bwMode="auto">
          <a:xfrm>
            <a:off x="825500" y="136683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Line 16"/>
          <p:cNvSpPr>
            <a:spLocks noChangeShapeType="1"/>
          </p:cNvSpPr>
          <p:nvPr/>
        </p:nvSpPr>
        <p:spPr bwMode="auto">
          <a:xfrm>
            <a:off x="825500" y="857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7"/>
          <p:cNvSpPr>
            <a:spLocks/>
          </p:cNvSpPr>
          <p:nvPr/>
        </p:nvSpPr>
        <p:spPr bwMode="auto">
          <a:xfrm>
            <a:off x="974725" y="4321175"/>
            <a:ext cx="7820026" cy="349250"/>
          </a:xfrm>
          <a:custGeom>
            <a:avLst/>
            <a:gdLst>
              <a:gd name="T0" fmla="*/ 0 w 1411"/>
              <a:gd name="T1" fmla="*/ 47 h 63"/>
              <a:gd name="T2" fmla="*/ 128 w 1411"/>
              <a:gd name="T3" fmla="*/ 46 h 63"/>
              <a:gd name="T4" fmla="*/ 256 w 1411"/>
              <a:gd name="T5" fmla="*/ 63 h 63"/>
              <a:gd name="T6" fmla="*/ 385 w 1411"/>
              <a:gd name="T7" fmla="*/ 59 h 63"/>
              <a:gd name="T8" fmla="*/ 513 w 1411"/>
              <a:gd name="T9" fmla="*/ 41 h 63"/>
              <a:gd name="T10" fmla="*/ 641 w 1411"/>
              <a:gd name="T11" fmla="*/ 52 h 63"/>
              <a:gd name="T12" fmla="*/ 769 w 1411"/>
              <a:gd name="T13" fmla="*/ 34 h 63"/>
              <a:gd name="T14" fmla="*/ 898 w 1411"/>
              <a:gd name="T15" fmla="*/ 28 h 63"/>
              <a:gd name="T16" fmla="*/ 1026 w 1411"/>
              <a:gd name="T17" fmla="*/ 0 h 63"/>
              <a:gd name="T18" fmla="*/ 1154 w 1411"/>
              <a:gd name="T19" fmla="*/ 12 h 63"/>
              <a:gd name="T20" fmla="*/ 1282 w 1411"/>
              <a:gd name="T21" fmla="*/ 20 h 63"/>
              <a:gd name="T22" fmla="*/ 1411 w 1411"/>
              <a:gd name="T23" fmla="*/ 2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63">
                <a:moveTo>
                  <a:pt x="0" y="47"/>
                </a:moveTo>
                <a:lnTo>
                  <a:pt x="128" y="46"/>
                </a:lnTo>
                <a:lnTo>
                  <a:pt x="256" y="63"/>
                </a:lnTo>
                <a:lnTo>
                  <a:pt x="385" y="59"/>
                </a:lnTo>
                <a:lnTo>
                  <a:pt x="513" y="41"/>
                </a:lnTo>
                <a:lnTo>
                  <a:pt x="641" y="52"/>
                </a:lnTo>
                <a:lnTo>
                  <a:pt x="769" y="34"/>
                </a:lnTo>
                <a:lnTo>
                  <a:pt x="898" y="28"/>
                </a:lnTo>
                <a:lnTo>
                  <a:pt x="1026" y="0"/>
                </a:lnTo>
                <a:lnTo>
                  <a:pt x="1154" y="12"/>
                </a:lnTo>
                <a:lnTo>
                  <a:pt x="1282" y="20"/>
                </a:lnTo>
                <a:lnTo>
                  <a:pt x="1411" y="25"/>
                </a:lnTo>
              </a:path>
            </a:pathLst>
          </a:cu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18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9"/>
          <p:cNvSpPr>
            <a:spLocks noChangeArrowheads="1"/>
          </p:cNvSpPr>
          <p:nvPr/>
        </p:nvSpPr>
        <p:spPr bwMode="auto">
          <a:xfrm>
            <a:off x="1635125" y="452596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20"/>
          <p:cNvSpPr>
            <a:spLocks noChangeArrowheads="1"/>
          </p:cNvSpPr>
          <p:nvPr/>
        </p:nvSpPr>
        <p:spPr bwMode="auto">
          <a:xfrm>
            <a:off x="2344737" y="462121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21"/>
          <p:cNvSpPr>
            <a:spLocks noChangeArrowheads="1"/>
          </p:cNvSpPr>
          <p:nvPr/>
        </p:nvSpPr>
        <p:spPr bwMode="auto">
          <a:xfrm>
            <a:off x="3059112" y="45989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22"/>
          <p:cNvSpPr>
            <a:spLocks noChangeArrowheads="1"/>
          </p:cNvSpPr>
          <p:nvPr/>
        </p:nvSpPr>
        <p:spPr bwMode="auto">
          <a:xfrm>
            <a:off x="3768725" y="44989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23"/>
          <p:cNvSpPr>
            <a:spLocks noChangeArrowheads="1"/>
          </p:cNvSpPr>
          <p:nvPr/>
        </p:nvSpPr>
        <p:spPr bwMode="auto">
          <a:xfrm>
            <a:off x="4478337" y="4559300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24"/>
          <p:cNvSpPr>
            <a:spLocks noChangeArrowheads="1"/>
          </p:cNvSpPr>
          <p:nvPr/>
        </p:nvSpPr>
        <p:spPr bwMode="auto">
          <a:xfrm>
            <a:off x="5186363" y="44592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25"/>
          <p:cNvSpPr>
            <a:spLocks noChangeArrowheads="1"/>
          </p:cNvSpPr>
          <p:nvPr/>
        </p:nvSpPr>
        <p:spPr bwMode="auto">
          <a:xfrm>
            <a:off x="5902325" y="44275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26"/>
          <p:cNvSpPr>
            <a:spLocks noChangeArrowheads="1"/>
          </p:cNvSpPr>
          <p:nvPr/>
        </p:nvSpPr>
        <p:spPr bwMode="auto">
          <a:xfrm>
            <a:off x="6611938" y="427196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7"/>
          <p:cNvSpPr>
            <a:spLocks noChangeArrowheads="1"/>
          </p:cNvSpPr>
          <p:nvPr/>
        </p:nvSpPr>
        <p:spPr bwMode="auto">
          <a:xfrm>
            <a:off x="7319963" y="43386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28"/>
          <p:cNvSpPr>
            <a:spLocks noChangeArrowheads="1"/>
          </p:cNvSpPr>
          <p:nvPr/>
        </p:nvSpPr>
        <p:spPr bwMode="auto">
          <a:xfrm>
            <a:off x="8029575" y="438308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29"/>
          <p:cNvSpPr>
            <a:spLocks noChangeArrowheads="1"/>
          </p:cNvSpPr>
          <p:nvPr/>
        </p:nvSpPr>
        <p:spPr bwMode="auto">
          <a:xfrm>
            <a:off x="8745538" y="4410075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Line 82"/>
          <p:cNvSpPr>
            <a:spLocks noChangeShapeType="1"/>
          </p:cNvSpPr>
          <p:nvPr/>
        </p:nvSpPr>
        <p:spPr bwMode="auto">
          <a:xfrm flipV="1">
            <a:off x="825500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Line 83"/>
          <p:cNvSpPr>
            <a:spLocks noChangeShapeType="1"/>
          </p:cNvSpPr>
          <p:nvPr/>
        </p:nvSpPr>
        <p:spPr bwMode="auto">
          <a:xfrm flipH="1">
            <a:off x="736600" y="4919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Rectangle 84"/>
          <p:cNvSpPr>
            <a:spLocks noChangeArrowheads="1"/>
          </p:cNvSpPr>
          <p:nvPr/>
        </p:nvSpPr>
        <p:spPr bwMode="auto">
          <a:xfrm rot="16200000">
            <a:off x="463550" y="4695825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85"/>
          <p:cNvSpPr>
            <a:spLocks noChangeShapeType="1"/>
          </p:cNvSpPr>
          <p:nvPr/>
        </p:nvSpPr>
        <p:spPr bwMode="auto">
          <a:xfrm flipH="1">
            <a:off x="736600" y="4410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Rectangle 86"/>
          <p:cNvSpPr>
            <a:spLocks noChangeArrowheads="1"/>
          </p:cNvSpPr>
          <p:nvPr/>
        </p:nvSpPr>
        <p:spPr bwMode="auto">
          <a:xfrm rot="16200000">
            <a:off x="463550" y="418465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4" name="Line 87"/>
          <p:cNvSpPr>
            <a:spLocks noChangeShapeType="1"/>
          </p:cNvSpPr>
          <p:nvPr/>
        </p:nvSpPr>
        <p:spPr bwMode="auto">
          <a:xfrm flipH="1">
            <a:off x="736600" y="39004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Rectangle 88"/>
          <p:cNvSpPr>
            <a:spLocks noChangeArrowheads="1"/>
          </p:cNvSpPr>
          <p:nvPr/>
        </p:nvSpPr>
        <p:spPr bwMode="auto">
          <a:xfrm rot="16200000">
            <a:off x="396875" y="367506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6" name="Line 89"/>
          <p:cNvSpPr>
            <a:spLocks noChangeShapeType="1"/>
          </p:cNvSpPr>
          <p:nvPr/>
        </p:nvSpPr>
        <p:spPr bwMode="auto">
          <a:xfrm flipH="1">
            <a:off x="736600" y="3395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Rectangle 90"/>
          <p:cNvSpPr>
            <a:spLocks noChangeArrowheads="1"/>
          </p:cNvSpPr>
          <p:nvPr/>
        </p:nvSpPr>
        <p:spPr bwMode="auto">
          <a:xfrm rot="16200000">
            <a:off x="396875" y="317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8" name="Line 91"/>
          <p:cNvSpPr>
            <a:spLocks noChangeShapeType="1"/>
          </p:cNvSpPr>
          <p:nvPr/>
        </p:nvSpPr>
        <p:spPr bwMode="auto">
          <a:xfrm flipH="1">
            <a:off x="736600" y="2886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Rectangle 92"/>
          <p:cNvSpPr>
            <a:spLocks noChangeArrowheads="1"/>
          </p:cNvSpPr>
          <p:nvPr/>
        </p:nvSpPr>
        <p:spPr bwMode="auto">
          <a:xfrm rot="16200000">
            <a:off x="396875" y="26606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0" name="Line 93"/>
          <p:cNvSpPr>
            <a:spLocks noChangeShapeType="1"/>
          </p:cNvSpPr>
          <p:nvPr/>
        </p:nvSpPr>
        <p:spPr bwMode="auto">
          <a:xfrm flipH="1">
            <a:off x="736600" y="2381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Rectangle 94"/>
          <p:cNvSpPr>
            <a:spLocks noChangeArrowheads="1"/>
          </p:cNvSpPr>
          <p:nvPr/>
        </p:nvSpPr>
        <p:spPr bwMode="auto">
          <a:xfrm rot="16200000">
            <a:off x="396875" y="215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2" name="Line 95"/>
          <p:cNvSpPr>
            <a:spLocks noChangeShapeType="1"/>
          </p:cNvSpPr>
          <p:nvPr/>
        </p:nvSpPr>
        <p:spPr bwMode="auto">
          <a:xfrm flipH="1">
            <a:off x="736600" y="1871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Rectangle 96"/>
          <p:cNvSpPr>
            <a:spLocks noChangeArrowheads="1"/>
          </p:cNvSpPr>
          <p:nvPr/>
        </p:nvSpPr>
        <p:spPr bwMode="auto">
          <a:xfrm rot="16200000">
            <a:off x="396875" y="1646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Line 97"/>
          <p:cNvSpPr>
            <a:spLocks noChangeShapeType="1"/>
          </p:cNvSpPr>
          <p:nvPr/>
        </p:nvSpPr>
        <p:spPr bwMode="auto">
          <a:xfrm flipH="1">
            <a:off x="736600" y="13668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Rectangle 98"/>
          <p:cNvSpPr>
            <a:spLocks noChangeArrowheads="1"/>
          </p:cNvSpPr>
          <p:nvPr/>
        </p:nvSpPr>
        <p:spPr bwMode="auto">
          <a:xfrm rot="16200000">
            <a:off x="396875" y="1141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6" name="Line 99"/>
          <p:cNvSpPr>
            <a:spLocks noChangeShapeType="1"/>
          </p:cNvSpPr>
          <p:nvPr/>
        </p:nvSpPr>
        <p:spPr bwMode="auto">
          <a:xfrm flipH="1">
            <a:off x="73660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Rectangle 100"/>
          <p:cNvSpPr>
            <a:spLocks noChangeArrowheads="1"/>
          </p:cNvSpPr>
          <p:nvPr/>
        </p:nvSpPr>
        <p:spPr bwMode="auto">
          <a:xfrm rot="16200000">
            <a:off x="39687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8" name="Rectangle 101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102"/>
          <p:cNvSpPr>
            <a:spLocks noChangeShapeType="1"/>
          </p:cNvSpPr>
          <p:nvPr/>
        </p:nvSpPr>
        <p:spPr bwMode="auto">
          <a:xfrm>
            <a:off x="825500" y="5064125"/>
            <a:ext cx="811371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103"/>
          <p:cNvSpPr>
            <a:spLocks noChangeShapeType="1"/>
          </p:cNvSpPr>
          <p:nvPr/>
        </p:nvSpPr>
        <p:spPr bwMode="auto">
          <a:xfrm>
            <a:off x="9747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Rectangle 104"/>
          <p:cNvSpPr>
            <a:spLocks noChangeArrowheads="1"/>
          </p:cNvSpPr>
          <p:nvPr/>
        </p:nvSpPr>
        <p:spPr bwMode="auto">
          <a:xfrm>
            <a:off x="7207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2" name="Line 105"/>
          <p:cNvSpPr>
            <a:spLocks noChangeShapeType="1"/>
          </p:cNvSpPr>
          <p:nvPr/>
        </p:nvSpPr>
        <p:spPr bwMode="auto">
          <a:xfrm>
            <a:off x="23939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106"/>
          <p:cNvSpPr>
            <a:spLocks noChangeArrowheads="1"/>
          </p:cNvSpPr>
          <p:nvPr/>
        </p:nvSpPr>
        <p:spPr bwMode="auto">
          <a:xfrm>
            <a:off x="21383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107"/>
          <p:cNvSpPr>
            <a:spLocks noChangeShapeType="1"/>
          </p:cNvSpPr>
          <p:nvPr/>
        </p:nvSpPr>
        <p:spPr bwMode="auto">
          <a:xfrm>
            <a:off x="38179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108"/>
          <p:cNvSpPr>
            <a:spLocks noChangeArrowheads="1"/>
          </p:cNvSpPr>
          <p:nvPr/>
        </p:nvSpPr>
        <p:spPr bwMode="auto">
          <a:xfrm>
            <a:off x="35639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6" name="Line 109"/>
          <p:cNvSpPr>
            <a:spLocks noChangeShapeType="1"/>
          </p:cNvSpPr>
          <p:nvPr/>
        </p:nvSpPr>
        <p:spPr bwMode="auto">
          <a:xfrm>
            <a:off x="523716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Rectangle 110"/>
          <p:cNvSpPr>
            <a:spLocks noChangeArrowheads="1"/>
          </p:cNvSpPr>
          <p:nvPr/>
        </p:nvSpPr>
        <p:spPr bwMode="auto">
          <a:xfrm>
            <a:off x="498157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8" name="Line 111"/>
          <p:cNvSpPr>
            <a:spLocks noChangeShapeType="1"/>
          </p:cNvSpPr>
          <p:nvPr/>
        </p:nvSpPr>
        <p:spPr bwMode="auto">
          <a:xfrm>
            <a:off x="66611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Rectangle 112"/>
          <p:cNvSpPr>
            <a:spLocks noChangeArrowheads="1"/>
          </p:cNvSpPr>
          <p:nvPr/>
        </p:nvSpPr>
        <p:spPr bwMode="auto">
          <a:xfrm>
            <a:off x="640556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0" name="Line 113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Rectangle 114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Rectangle 115"/>
          <p:cNvSpPr>
            <a:spLocks noChangeArrowheads="1"/>
          </p:cNvSpPr>
          <p:nvPr/>
        </p:nvSpPr>
        <p:spPr bwMode="auto">
          <a:xfrm>
            <a:off x="3608387" y="5497513"/>
            <a:ext cx="27765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3" name="Rectangle 116"/>
          <p:cNvSpPr>
            <a:spLocks noChangeArrowheads="1"/>
          </p:cNvSpPr>
          <p:nvPr/>
        </p:nvSpPr>
        <p:spPr bwMode="auto">
          <a:xfrm>
            <a:off x="909637" y="5884863"/>
            <a:ext cx="7951788" cy="5921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Rectangle 132"/>
          <p:cNvSpPr>
            <a:spLocks noChangeArrowheads="1"/>
          </p:cNvSpPr>
          <p:nvPr/>
        </p:nvSpPr>
        <p:spPr bwMode="auto">
          <a:xfrm>
            <a:off x="483870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8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66" name="Rectangle 136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77" name="TextBox 92"/>
          <p:cNvSpPr txBox="1"/>
          <p:nvPr/>
        </p:nvSpPr>
        <p:spPr>
          <a:xfrm>
            <a:off x="133" y="1925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Low-Income Access from 2000-2011 at Selected Colleges</a:t>
            </a:r>
          </a:p>
        </p:txBody>
      </p:sp>
      <p:sp>
        <p:nvSpPr>
          <p:cNvPr id="220" name="Line 125"/>
          <p:cNvSpPr>
            <a:spLocks noChangeShapeType="1"/>
          </p:cNvSpPr>
          <p:nvPr/>
        </p:nvSpPr>
        <p:spPr bwMode="auto">
          <a:xfrm>
            <a:off x="520699" y="5989639"/>
            <a:ext cx="809625" cy="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Oval 126"/>
          <p:cNvSpPr>
            <a:spLocks noChangeArrowheads="1"/>
          </p:cNvSpPr>
          <p:nvPr/>
        </p:nvSpPr>
        <p:spPr bwMode="auto">
          <a:xfrm>
            <a:off x="876299" y="5940426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Rectangle 131"/>
          <p:cNvSpPr>
            <a:spLocks noChangeArrowheads="1"/>
          </p:cNvSpPr>
          <p:nvPr/>
        </p:nvSpPr>
        <p:spPr bwMode="auto">
          <a:xfrm>
            <a:off x="1463674" y="5873751"/>
            <a:ext cx="9747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9119797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7"/>
          <p:cNvSpPr>
            <a:spLocks noChangeArrowheads="1"/>
          </p:cNvSpPr>
          <p:nvPr/>
        </p:nvSpPr>
        <p:spPr bwMode="auto">
          <a:xfrm>
            <a:off x="825500" y="712788"/>
            <a:ext cx="8113713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Line 8"/>
          <p:cNvSpPr>
            <a:spLocks noChangeShapeType="1"/>
          </p:cNvSpPr>
          <p:nvPr/>
        </p:nvSpPr>
        <p:spPr bwMode="auto">
          <a:xfrm>
            <a:off x="825500" y="4919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9"/>
          <p:cNvSpPr>
            <a:spLocks noChangeShapeType="1"/>
          </p:cNvSpPr>
          <p:nvPr/>
        </p:nvSpPr>
        <p:spPr bwMode="auto">
          <a:xfrm>
            <a:off x="825500" y="4410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10"/>
          <p:cNvSpPr>
            <a:spLocks noChangeShapeType="1"/>
          </p:cNvSpPr>
          <p:nvPr/>
        </p:nvSpPr>
        <p:spPr bwMode="auto">
          <a:xfrm>
            <a:off x="825500" y="390048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Line 11"/>
          <p:cNvSpPr>
            <a:spLocks noChangeShapeType="1"/>
          </p:cNvSpPr>
          <p:nvPr/>
        </p:nvSpPr>
        <p:spPr bwMode="auto">
          <a:xfrm>
            <a:off x="825500" y="3395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12"/>
          <p:cNvSpPr>
            <a:spLocks noChangeShapeType="1"/>
          </p:cNvSpPr>
          <p:nvPr/>
        </p:nvSpPr>
        <p:spPr bwMode="auto">
          <a:xfrm>
            <a:off x="825500" y="2886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13"/>
          <p:cNvSpPr>
            <a:spLocks noChangeShapeType="1"/>
          </p:cNvSpPr>
          <p:nvPr/>
        </p:nvSpPr>
        <p:spPr bwMode="auto">
          <a:xfrm>
            <a:off x="825500" y="2381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14"/>
          <p:cNvSpPr>
            <a:spLocks noChangeShapeType="1"/>
          </p:cNvSpPr>
          <p:nvPr/>
        </p:nvSpPr>
        <p:spPr bwMode="auto">
          <a:xfrm>
            <a:off x="825500" y="1871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15"/>
          <p:cNvSpPr>
            <a:spLocks noChangeShapeType="1"/>
          </p:cNvSpPr>
          <p:nvPr/>
        </p:nvSpPr>
        <p:spPr bwMode="auto">
          <a:xfrm>
            <a:off x="825500" y="136683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Line 16"/>
          <p:cNvSpPr>
            <a:spLocks noChangeShapeType="1"/>
          </p:cNvSpPr>
          <p:nvPr/>
        </p:nvSpPr>
        <p:spPr bwMode="auto">
          <a:xfrm>
            <a:off x="825500" y="857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7"/>
          <p:cNvSpPr>
            <a:spLocks/>
          </p:cNvSpPr>
          <p:nvPr/>
        </p:nvSpPr>
        <p:spPr bwMode="auto">
          <a:xfrm>
            <a:off x="974725" y="4321175"/>
            <a:ext cx="7820026" cy="349250"/>
          </a:xfrm>
          <a:custGeom>
            <a:avLst/>
            <a:gdLst>
              <a:gd name="T0" fmla="*/ 0 w 1411"/>
              <a:gd name="T1" fmla="*/ 47 h 63"/>
              <a:gd name="T2" fmla="*/ 128 w 1411"/>
              <a:gd name="T3" fmla="*/ 46 h 63"/>
              <a:gd name="T4" fmla="*/ 256 w 1411"/>
              <a:gd name="T5" fmla="*/ 63 h 63"/>
              <a:gd name="T6" fmla="*/ 385 w 1411"/>
              <a:gd name="T7" fmla="*/ 59 h 63"/>
              <a:gd name="T8" fmla="*/ 513 w 1411"/>
              <a:gd name="T9" fmla="*/ 41 h 63"/>
              <a:gd name="T10" fmla="*/ 641 w 1411"/>
              <a:gd name="T11" fmla="*/ 52 h 63"/>
              <a:gd name="T12" fmla="*/ 769 w 1411"/>
              <a:gd name="T13" fmla="*/ 34 h 63"/>
              <a:gd name="T14" fmla="*/ 898 w 1411"/>
              <a:gd name="T15" fmla="*/ 28 h 63"/>
              <a:gd name="T16" fmla="*/ 1026 w 1411"/>
              <a:gd name="T17" fmla="*/ 0 h 63"/>
              <a:gd name="T18" fmla="*/ 1154 w 1411"/>
              <a:gd name="T19" fmla="*/ 12 h 63"/>
              <a:gd name="T20" fmla="*/ 1282 w 1411"/>
              <a:gd name="T21" fmla="*/ 20 h 63"/>
              <a:gd name="T22" fmla="*/ 1411 w 1411"/>
              <a:gd name="T23" fmla="*/ 2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63">
                <a:moveTo>
                  <a:pt x="0" y="47"/>
                </a:moveTo>
                <a:lnTo>
                  <a:pt x="128" y="46"/>
                </a:lnTo>
                <a:lnTo>
                  <a:pt x="256" y="63"/>
                </a:lnTo>
                <a:lnTo>
                  <a:pt x="385" y="59"/>
                </a:lnTo>
                <a:lnTo>
                  <a:pt x="513" y="41"/>
                </a:lnTo>
                <a:lnTo>
                  <a:pt x="641" y="52"/>
                </a:lnTo>
                <a:lnTo>
                  <a:pt x="769" y="34"/>
                </a:lnTo>
                <a:lnTo>
                  <a:pt x="898" y="28"/>
                </a:lnTo>
                <a:lnTo>
                  <a:pt x="1026" y="0"/>
                </a:lnTo>
                <a:lnTo>
                  <a:pt x="1154" y="12"/>
                </a:lnTo>
                <a:lnTo>
                  <a:pt x="1282" y="20"/>
                </a:lnTo>
                <a:lnTo>
                  <a:pt x="1411" y="25"/>
                </a:lnTo>
              </a:path>
            </a:pathLst>
          </a:cu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18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9"/>
          <p:cNvSpPr>
            <a:spLocks noChangeArrowheads="1"/>
          </p:cNvSpPr>
          <p:nvPr/>
        </p:nvSpPr>
        <p:spPr bwMode="auto">
          <a:xfrm>
            <a:off x="1635125" y="452596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20"/>
          <p:cNvSpPr>
            <a:spLocks noChangeArrowheads="1"/>
          </p:cNvSpPr>
          <p:nvPr/>
        </p:nvSpPr>
        <p:spPr bwMode="auto">
          <a:xfrm>
            <a:off x="2344737" y="462121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21"/>
          <p:cNvSpPr>
            <a:spLocks noChangeArrowheads="1"/>
          </p:cNvSpPr>
          <p:nvPr/>
        </p:nvSpPr>
        <p:spPr bwMode="auto">
          <a:xfrm>
            <a:off x="3059112" y="45989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22"/>
          <p:cNvSpPr>
            <a:spLocks noChangeArrowheads="1"/>
          </p:cNvSpPr>
          <p:nvPr/>
        </p:nvSpPr>
        <p:spPr bwMode="auto">
          <a:xfrm>
            <a:off x="3768725" y="44989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23"/>
          <p:cNvSpPr>
            <a:spLocks noChangeArrowheads="1"/>
          </p:cNvSpPr>
          <p:nvPr/>
        </p:nvSpPr>
        <p:spPr bwMode="auto">
          <a:xfrm>
            <a:off x="4478337" y="4559300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24"/>
          <p:cNvSpPr>
            <a:spLocks noChangeArrowheads="1"/>
          </p:cNvSpPr>
          <p:nvPr/>
        </p:nvSpPr>
        <p:spPr bwMode="auto">
          <a:xfrm>
            <a:off x="5186363" y="44592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25"/>
          <p:cNvSpPr>
            <a:spLocks noChangeArrowheads="1"/>
          </p:cNvSpPr>
          <p:nvPr/>
        </p:nvSpPr>
        <p:spPr bwMode="auto">
          <a:xfrm>
            <a:off x="5902325" y="44275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26"/>
          <p:cNvSpPr>
            <a:spLocks noChangeArrowheads="1"/>
          </p:cNvSpPr>
          <p:nvPr/>
        </p:nvSpPr>
        <p:spPr bwMode="auto">
          <a:xfrm>
            <a:off x="6611938" y="427196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7"/>
          <p:cNvSpPr>
            <a:spLocks noChangeArrowheads="1"/>
          </p:cNvSpPr>
          <p:nvPr/>
        </p:nvSpPr>
        <p:spPr bwMode="auto">
          <a:xfrm>
            <a:off x="7319963" y="43386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28"/>
          <p:cNvSpPr>
            <a:spLocks noChangeArrowheads="1"/>
          </p:cNvSpPr>
          <p:nvPr/>
        </p:nvSpPr>
        <p:spPr bwMode="auto">
          <a:xfrm>
            <a:off x="8029575" y="438308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29"/>
          <p:cNvSpPr>
            <a:spLocks noChangeArrowheads="1"/>
          </p:cNvSpPr>
          <p:nvPr/>
        </p:nvSpPr>
        <p:spPr bwMode="auto">
          <a:xfrm>
            <a:off x="8745538" y="4410075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30"/>
          <p:cNvSpPr>
            <a:spLocks/>
          </p:cNvSpPr>
          <p:nvPr/>
        </p:nvSpPr>
        <p:spPr bwMode="auto">
          <a:xfrm>
            <a:off x="974725" y="4437063"/>
            <a:ext cx="7820026" cy="150813"/>
          </a:xfrm>
          <a:custGeom>
            <a:avLst/>
            <a:gdLst>
              <a:gd name="T0" fmla="*/ 0 w 1411"/>
              <a:gd name="T1" fmla="*/ 26 h 27"/>
              <a:gd name="T2" fmla="*/ 128 w 1411"/>
              <a:gd name="T3" fmla="*/ 27 h 27"/>
              <a:gd name="T4" fmla="*/ 256 w 1411"/>
              <a:gd name="T5" fmla="*/ 10 h 27"/>
              <a:gd name="T6" fmla="*/ 385 w 1411"/>
              <a:gd name="T7" fmla="*/ 11 h 27"/>
              <a:gd name="T8" fmla="*/ 513 w 1411"/>
              <a:gd name="T9" fmla="*/ 4 h 27"/>
              <a:gd name="T10" fmla="*/ 641 w 1411"/>
              <a:gd name="T11" fmla="*/ 5 h 27"/>
              <a:gd name="T12" fmla="*/ 769 w 1411"/>
              <a:gd name="T13" fmla="*/ 16 h 27"/>
              <a:gd name="T14" fmla="*/ 898 w 1411"/>
              <a:gd name="T15" fmla="*/ 18 h 27"/>
              <a:gd name="T16" fmla="*/ 1026 w 1411"/>
              <a:gd name="T17" fmla="*/ 2 h 27"/>
              <a:gd name="T18" fmla="*/ 1154 w 1411"/>
              <a:gd name="T19" fmla="*/ 15 h 27"/>
              <a:gd name="T20" fmla="*/ 1282 w 1411"/>
              <a:gd name="T21" fmla="*/ 0 h 27"/>
              <a:gd name="T22" fmla="*/ 1411 w 1411"/>
              <a:gd name="T23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7">
                <a:moveTo>
                  <a:pt x="0" y="26"/>
                </a:moveTo>
                <a:lnTo>
                  <a:pt x="128" y="27"/>
                </a:lnTo>
                <a:lnTo>
                  <a:pt x="256" y="10"/>
                </a:lnTo>
                <a:lnTo>
                  <a:pt x="385" y="11"/>
                </a:lnTo>
                <a:lnTo>
                  <a:pt x="513" y="4"/>
                </a:lnTo>
                <a:lnTo>
                  <a:pt x="641" y="5"/>
                </a:lnTo>
                <a:lnTo>
                  <a:pt x="769" y="16"/>
                </a:lnTo>
                <a:lnTo>
                  <a:pt x="898" y="18"/>
                </a:lnTo>
                <a:lnTo>
                  <a:pt x="1026" y="2"/>
                </a:lnTo>
                <a:lnTo>
                  <a:pt x="1154" y="15"/>
                </a:lnTo>
                <a:lnTo>
                  <a:pt x="1282" y="0"/>
                </a:lnTo>
                <a:lnTo>
                  <a:pt x="1411" y="13"/>
                </a:lnTo>
              </a:path>
            </a:pathLst>
          </a:cu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31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32"/>
          <p:cNvSpPr>
            <a:spLocks noChangeArrowheads="1"/>
          </p:cNvSpPr>
          <p:nvPr/>
        </p:nvSpPr>
        <p:spPr bwMode="auto">
          <a:xfrm>
            <a:off x="1635125" y="4537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33"/>
          <p:cNvSpPr>
            <a:spLocks noChangeArrowheads="1"/>
          </p:cNvSpPr>
          <p:nvPr/>
        </p:nvSpPr>
        <p:spPr bwMode="auto">
          <a:xfrm>
            <a:off x="2344737" y="444341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4"/>
          <p:cNvSpPr>
            <a:spLocks noChangeArrowheads="1"/>
          </p:cNvSpPr>
          <p:nvPr/>
        </p:nvSpPr>
        <p:spPr bwMode="auto">
          <a:xfrm>
            <a:off x="3059112" y="44481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35"/>
          <p:cNvSpPr>
            <a:spLocks noChangeArrowheads="1"/>
          </p:cNvSpPr>
          <p:nvPr/>
        </p:nvSpPr>
        <p:spPr bwMode="auto">
          <a:xfrm>
            <a:off x="3768725" y="4410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36"/>
          <p:cNvSpPr>
            <a:spLocks noChangeArrowheads="1"/>
          </p:cNvSpPr>
          <p:nvPr/>
        </p:nvSpPr>
        <p:spPr bwMode="auto">
          <a:xfrm>
            <a:off x="4478337" y="4416425"/>
            <a:ext cx="98425" cy="98425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37"/>
          <p:cNvSpPr>
            <a:spLocks noChangeArrowheads="1"/>
          </p:cNvSpPr>
          <p:nvPr/>
        </p:nvSpPr>
        <p:spPr bwMode="auto">
          <a:xfrm>
            <a:off x="5186363" y="44767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Oval 38"/>
          <p:cNvSpPr>
            <a:spLocks noChangeArrowheads="1"/>
          </p:cNvSpPr>
          <p:nvPr/>
        </p:nvSpPr>
        <p:spPr bwMode="auto">
          <a:xfrm>
            <a:off x="5902325" y="448786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Oval 39"/>
          <p:cNvSpPr>
            <a:spLocks noChangeArrowheads="1"/>
          </p:cNvSpPr>
          <p:nvPr/>
        </p:nvSpPr>
        <p:spPr bwMode="auto">
          <a:xfrm>
            <a:off x="6611938" y="439896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Oval 40"/>
          <p:cNvSpPr>
            <a:spLocks noChangeArrowheads="1"/>
          </p:cNvSpPr>
          <p:nvPr/>
        </p:nvSpPr>
        <p:spPr bwMode="auto">
          <a:xfrm>
            <a:off x="7319963" y="447040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Oval 41"/>
          <p:cNvSpPr>
            <a:spLocks noChangeArrowheads="1"/>
          </p:cNvSpPr>
          <p:nvPr/>
        </p:nvSpPr>
        <p:spPr bwMode="auto">
          <a:xfrm>
            <a:off x="8029575" y="43878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Oval 42"/>
          <p:cNvSpPr>
            <a:spLocks noChangeArrowheads="1"/>
          </p:cNvSpPr>
          <p:nvPr/>
        </p:nvSpPr>
        <p:spPr bwMode="auto">
          <a:xfrm>
            <a:off x="8745538" y="4459288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Line 82"/>
          <p:cNvSpPr>
            <a:spLocks noChangeShapeType="1"/>
          </p:cNvSpPr>
          <p:nvPr/>
        </p:nvSpPr>
        <p:spPr bwMode="auto">
          <a:xfrm flipV="1">
            <a:off x="825500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Line 83"/>
          <p:cNvSpPr>
            <a:spLocks noChangeShapeType="1"/>
          </p:cNvSpPr>
          <p:nvPr/>
        </p:nvSpPr>
        <p:spPr bwMode="auto">
          <a:xfrm flipH="1">
            <a:off x="736600" y="4919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Rectangle 84"/>
          <p:cNvSpPr>
            <a:spLocks noChangeArrowheads="1"/>
          </p:cNvSpPr>
          <p:nvPr/>
        </p:nvSpPr>
        <p:spPr bwMode="auto">
          <a:xfrm rot="16200000">
            <a:off x="463550" y="4695825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85"/>
          <p:cNvSpPr>
            <a:spLocks noChangeShapeType="1"/>
          </p:cNvSpPr>
          <p:nvPr/>
        </p:nvSpPr>
        <p:spPr bwMode="auto">
          <a:xfrm flipH="1">
            <a:off x="736600" y="4410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Rectangle 86"/>
          <p:cNvSpPr>
            <a:spLocks noChangeArrowheads="1"/>
          </p:cNvSpPr>
          <p:nvPr/>
        </p:nvSpPr>
        <p:spPr bwMode="auto">
          <a:xfrm rot="16200000">
            <a:off x="463550" y="418465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4" name="Line 87"/>
          <p:cNvSpPr>
            <a:spLocks noChangeShapeType="1"/>
          </p:cNvSpPr>
          <p:nvPr/>
        </p:nvSpPr>
        <p:spPr bwMode="auto">
          <a:xfrm flipH="1">
            <a:off x="736600" y="39004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Rectangle 88"/>
          <p:cNvSpPr>
            <a:spLocks noChangeArrowheads="1"/>
          </p:cNvSpPr>
          <p:nvPr/>
        </p:nvSpPr>
        <p:spPr bwMode="auto">
          <a:xfrm rot="16200000">
            <a:off x="396875" y="367506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6" name="Line 89"/>
          <p:cNvSpPr>
            <a:spLocks noChangeShapeType="1"/>
          </p:cNvSpPr>
          <p:nvPr/>
        </p:nvSpPr>
        <p:spPr bwMode="auto">
          <a:xfrm flipH="1">
            <a:off x="736600" y="3395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Rectangle 90"/>
          <p:cNvSpPr>
            <a:spLocks noChangeArrowheads="1"/>
          </p:cNvSpPr>
          <p:nvPr/>
        </p:nvSpPr>
        <p:spPr bwMode="auto">
          <a:xfrm rot="16200000">
            <a:off x="396875" y="317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8" name="Line 91"/>
          <p:cNvSpPr>
            <a:spLocks noChangeShapeType="1"/>
          </p:cNvSpPr>
          <p:nvPr/>
        </p:nvSpPr>
        <p:spPr bwMode="auto">
          <a:xfrm flipH="1">
            <a:off x="736600" y="2886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Rectangle 92"/>
          <p:cNvSpPr>
            <a:spLocks noChangeArrowheads="1"/>
          </p:cNvSpPr>
          <p:nvPr/>
        </p:nvSpPr>
        <p:spPr bwMode="auto">
          <a:xfrm rot="16200000">
            <a:off x="396875" y="26606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0" name="Line 93"/>
          <p:cNvSpPr>
            <a:spLocks noChangeShapeType="1"/>
          </p:cNvSpPr>
          <p:nvPr/>
        </p:nvSpPr>
        <p:spPr bwMode="auto">
          <a:xfrm flipH="1">
            <a:off x="736600" y="2381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Rectangle 94"/>
          <p:cNvSpPr>
            <a:spLocks noChangeArrowheads="1"/>
          </p:cNvSpPr>
          <p:nvPr/>
        </p:nvSpPr>
        <p:spPr bwMode="auto">
          <a:xfrm rot="16200000">
            <a:off x="396875" y="215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2" name="Line 95"/>
          <p:cNvSpPr>
            <a:spLocks noChangeShapeType="1"/>
          </p:cNvSpPr>
          <p:nvPr/>
        </p:nvSpPr>
        <p:spPr bwMode="auto">
          <a:xfrm flipH="1">
            <a:off x="736600" y="1871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Rectangle 96"/>
          <p:cNvSpPr>
            <a:spLocks noChangeArrowheads="1"/>
          </p:cNvSpPr>
          <p:nvPr/>
        </p:nvSpPr>
        <p:spPr bwMode="auto">
          <a:xfrm rot="16200000">
            <a:off x="396875" y="1646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Line 97"/>
          <p:cNvSpPr>
            <a:spLocks noChangeShapeType="1"/>
          </p:cNvSpPr>
          <p:nvPr/>
        </p:nvSpPr>
        <p:spPr bwMode="auto">
          <a:xfrm flipH="1">
            <a:off x="736600" y="13668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Rectangle 98"/>
          <p:cNvSpPr>
            <a:spLocks noChangeArrowheads="1"/>
          </p:cNvSpPr>
          <p:nvPr/>
        </p:nvSpPr>
        <p:spPr bwMode="auto">
          <a:xfrm rot="16200000">
            <a:off x="396875" y="1141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6" name="Line 99"/>
          <p:cNvSpPr>
            <a:spLocks noChangeShapeType="1"/>
          </p:cNvSpPr>
          <p:nvPr/>
        </p:nvSpPr>
        <p:spPr bwMode="auto">
          <a:xfrm flipH="1">
            <a:off x="73660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Rectangle 100"/>
          <p:cNvSpPr>
            <a:spLocks noChangeArrowheads="1"/>
          </p:cNvSpPr>
          <p:nvPr/>
        </p:nvSpPr>
        <p:spPr bwMode="auto">
          <a:xfrm rot="16200000">
            <a:off x="39687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8" name="Rectangle 101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102"/>
          <p:cNvSpPr>
            <a:spLocks noChangeShapeType="1"/>
          </p:cNvSpPr>
          <p:nvPr/>
        </p:nvSpPr>
        <p:spPr bwMode="auto">
          <a:xfrm>
            <a:off x="825500" y="5064125"/>
            <a:ext cx="811371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103"/>
          <p:cNvSpPr>
            <a:spLocks noChangeShapeType="1"/>
          </p:cNvSpPr>
          <p:nvPr/>
        </p:nvSpPr>
        <p:spPr bwMode="auto">
          <a:xfrm>
            <a:off x="9747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Rectangle 104"/>
          <p:cNvSpPr>
            <a:spLocks noChangeArrowheads="1"/>
          </p:cNvSpPr>
          <p:nvPr/>
        </p:nvSpPr>
        <p:spPr bwMode="auto">
          <a:xfrm>
            <a:off x="7207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2" name="Line 105"/>
          <p:cNvSpPr>
            <a:spLocks noChangeShapeType="1"/>
          </p:cNvSpPr>
          <p:nvPr/>
        </p:nvSpPr>
        <p:spPr bwMode="auto">
          <a:xfrm>
            <a:off x="23939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106"/>
          <p:cNvSpPr>
            <a:spLocks noChangeArrowheads="1"/>
          </p:cNvSpPr>
          <p:nvPr/>
        </p:nvSpPr>
        <p:spPr bwMode="auto">
          <a:xfrm>
            <a:off x="21383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107"/>
          <p:cNvSpPr>
            <a:spLocks noChangeShapeType="1"/>
          </p:cNvSpPr>
          <p:nvPr/>
        </p:nvSpPr>
        <p:spPr bwMode="auto">
          <a:xfrm>
            <a:off x="38179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108"/>
          <p:cNvSpPr>
            <a:spLocks noChangeArrowheads="1"/>
          </p:cNvSpPr>
          <p:nvPr/>
        </p:nvSpPr>
        <p:spPr bwMode="auto">
          <a:xfrm>
            <a:off x="35639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6" name="Line 109"/>
          <p:cNvSpPr>
            <a:spLocks noChangeShapeType="1"/>
          </p:cNvSpPr>
          <p:nvPr/>
        </p:nvSpPr>
        <p:spPr bwMode="auto">
          <a:xfrm>
            <a:off x="523716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Rectangle 110"/>
          <p:cNvSpPr>
            <a:spLocks noChangeArrowheads="1"/>
          </p:cNvSpPr>
          <p:nvPr/>
        </p:nvSpPr>
        <p:spPr bwMode="auto">
          <a:xfrm>
            <a:off x="498157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8" name="Line 111"/>
          <p:cNvSpPr>
            <a:spLocks noChangeShapeType="1"/>
          </p:cNvSpPr>
          <p:nvPr/>
        </p:nvSpPr>
        <p:spPr bwMode="auto">
          <a:xfrm>
            <a:off x="66611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Rectangle 112"/>
          <p:cNvSpPr>
            <a:spLocks noChangeArrowheads="1"/>
          </p:cNvSpPr>
          <p:nvPr/>
        </p:nvSpPr>
        <p:spPr bwMode="auto">
          <a:xfrm>
            <a:off x="640556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0" name="Line 113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Rectangle 114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Rectangle 115"/>
          <p:cNvSpPr>
            <a:spLocks noChangeArrowheads="1"/>
          </p:cNvSpPr>
          <p:nvPr/>
        </p:nvSpPr>
        <p:spPr bwMode="auto">
          <a:xfrm>
            <a:off x="3608387" y="5497513"/>
            <a:ext cx="27765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3" name="Rectangle 116"/>
          <p:cNvSpPr>
            <a:spLocks noChangeArrowheads="1"/>
          </p:cNvSpPr>
          <p:nvPr/>
        </p:nvSpPr>
        <p:spPr bwMode="auto">
          <a:xfrm>
            <a:off x="909637" y="5884863"/>
            <a:ext cx="7951788" cy="5921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Rectangle 132"/>
          <p:cNvSpPr>
            <a:spLocks noChangeArrowheads="1"/>
          </p:cNvSpPr>
          <p:nvPr/>
        </p:nvSpPr>
        <p:spPr bwMode="auto">
          <a:xfrm>
            <a:off x="483870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8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66" name="Rectangle 136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77" name="TextBox 92"/>
          <p:cNvSpPr txBox="1"/>
          <p:nvPr/>
        </p:nvSpPr>
        <p:spPr>
          <a:xfrm>
            <a:off x="133" y="1925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Low-Income Access from 2000-2011 at Selected Colleges</a:t>
            </a:r>
          </a:p>
        </p:txBody>
      </p:sp>
      <p:sp>
        <p:nvSpPr>
          <p:cNvPr id="220" name="Line 125"/>
          <p:cNvSpPr>
            <a:spLocks noChangeShapeType="1"/>
          </p:cNvSpPr>
          <p:nvPr/>
        </p:nvSpPr>
        <p:spPr bwMode="auto">
          <a:xfrm>
            <a:off x="520699" y="5989639"/>
            <a:ext cx="809625" cy="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Oval 126"/>
          <p:cNvSpPr>
            <a:spLocks noChangeArrowheads="1"/>
          </p:cNvSpPr>
          <p:nvPr/>
        </p:nvSpPr>
        <p:spPr bwMode="auto">
          <a:xfrm>
            <a:off x="876299" y="5940426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Rectangle 131"/>
          <p:cNvSpPr>
            <a:spLocks noChangeArrowheads="1"/>
          </p:cNvSpPr>
          <p:nvPr/>
        </p:nvSpPr>
        <p:spPr bwMode="auto">
          <a:xfrm>
            <a:off x="1463674" y="5873751"/>
            <a:ext cx="9747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3" name="Line 123"/>
          <p:cNvSpPr>
            <a:spLocks noChangeShapeType="1"/>
          </p:cNvSpPr>
          <p:nvPr/>
        </p:nvSpPr>
        <p:spPr bwMode="auto">
          <a:xfrm>
            <a:off x="2614612" y="6006901"/>
            <a:ext cx="814388" cy="0"/>
          </a:xfrm>
          <a:prstGeom prst="lin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Oval 124"/>
          <p:cNvSpPr>
            <a:spLocks noChangeArrowheads="1"/>
          </p:cNvSpPr>
          <p:nvPr/>
        </p:nvSpPr>
        <p:spPr bwMode="auto">
          <a:xfrm>
            <a:off x="2974975" y="5957688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Rectangle 130"/>
          <p:cNvSpPr>
            <a:spLocks noChangeArrowheads="1"/>
          </p:cNvSpPr>
          <p:nvPr/>
        </p:nvSpPr>
        <p:spPr bwMode="auto">
          <a:xfrm>
            <a:off x="3556000" y="5891013"/>
            <a:ext cx="10191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9696142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7"/>
          <p:cNvSpPr>
            <a:spLocks noChangeArrowheads="1"/>
          </p:cNvSpPr>
          <p:nvPr/>
        </p:nvSpPr>
        <p:spPr bwMode="auto">
          <a:xfrm>
            <a:off x="825500" y="712788"/>
            <a:ext cx="8113713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Line 8"/>
          <p:cNvSpPr>
            <a:spLocks noChangeShapeType="1"/>
          </p:cNvSpPr>
          <p:nvPr/>
        </p:nvSpPr>
        <p:spPr bwMode="auto">
          <a:xfrm>
            <a:off x="825500" y="4919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9"/>
          <p:cNvSpPr>
            <a:spLocks noChangeShapeType="1"/>
          </p:cNvSpPr>
          <p:nvPr/>
        </p:nvSpPr>
        <p:spPr bwMode="auto">
          <a:xfrm>
            <a:off x="825500" y="4410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10"/>
          <p:cNvSpPr>
            <a:spLocks noChangeShapeType="1"/>
          </p:cNvSpPr>
          <p:nvPr/>
        </p:nvSpPr>
        <p:spPr bwMode="auto">
          <a:xfrm>
            <a:off x="825500" y="390048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Line 11"/>
          <p:cNvSpPr>
            <a:spLocks noChangeShapeType="1"/>
          </p:cNvSpPr>
          <p:nvPr/>
        </p:nvSpPr>
        <p:spPr bwMode="auto">
          <a:xfrm>
            <a:off x="825500" y="3395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12"/>
          <p:cNvSpPr>
            <a:spLocks noChangeShapeType="1"/>
          </p:cNvSpPr>
          <p:nvPr/>
        </p:nvSpPr>
        <p:spPr bwMode="auto">
          <a:xfrm>
            <a:off x="825500" y="2886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13"/>
          <p:cNvSpPr>
            <a:spLocks noChangeShapeType="1"/>
          </p:cNvSpPr>
          <p:nvPr/>
        </p:nvSpPr>
        <p:spPr bwMode="auto">
          <a:xfrm>
            <a:off x="825500" y="2381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14"/>
          <p:cNvSpPr>
            <a:spLocks noChangeShapeType="1"/>
          </p:cNvSpPr>
          <p:nvPr/>
        </p:nvSpPr>
        <p:spPr bwMode="auto">
          <a:xfrm>
            <a:off x="825500" y="1871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15"/>
          <p:cNvSpPr>
            <a:spLocks noChangeShapeType="1"/>
          </p:cNvSpPr>
          <p:nvPr/>
        </p:nvSpPr>
        <p:spPr bwMode="auto">
          <a:xfrm>
            <a:off x="825500" y="136683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Line 16"/>
          <p:cNvSpPr>
            <a:spLocks noChangeShapeType="1"/>
          </p:cNvSpPr>
          <p:nvPr/>
        </p:nvSpPr>
        <p:spPr bwMode="auto">
          <a:xfrm>
            <a:off x="825500" y="857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7"/>
          <p:cNvSpPr>
            <a:spLocks/>
          </p:cNvSpPr>
          <p:nvPr/>
        </p:nvSpPr>
        <p:spPr bwMode="auto">
          <a:xfrm>
            <a:off x="974725" y="4321175"/>
            <a:ext cx="7820026" cy="349250"/>
          </a:xfrm>
          <a:custGeom>
            <a:avLst/>
            <a:gdLst>
              <a:gd name="T0" fmla="*/ 0 w 1411"/>
              <a:gd name="T1" fmla="*/ 47 h 63"/>
              <a:gd name="T2" fmla="*/ 128 w 1411"/>
              <a:gd name="T3" fmla="*/ 46 h 63"/>
              <a:gd name="T4" fmla="*/ 256 w 1411"/>
              <a:gd name="T5" fmla="*/ 63 h 63"/>
              <a:gd name="T6" fmla="*/ 385 w 1411"/>
              <a:gd name="T7" fmla="*/ 59 h 63"/>
              <a:gd name="T8" fmla="*/ 513 w 1411"/>
              <a:gd name="T9" fmla="*/ 41 h 63"/>
              <a:gd name="T10" fmla="*/ 641 w 1411"/>
              <a:gd name="T11" fmla="*/ 52 h 63"/>
              <a:gd name="T12" fmla="*/ 769 w 1411"/>
              <a:gd name="T13" fmla="*/ 34 h 63"/>
              <a:gd name="T14" fmla="*/ 898 w 1411"/>
              <a:gd name="T15" fmla="*/ 28 h 63"/>
              <a:gd name="T16" fmla="*/ 1026 w 1411"/>
              <a:gd name="T17" fmla="*/ 0 h 63"/>
              <a:gd name="T18" fmla="*/ 1154 w 1411"/>
              <a:gd name="T19" fmla="*/ 12 h 63"/>
              <a:gd name="T20" fmla="*/ 1282 w 1411"/>
              <a:gd name="T21" fmla="*/ 20 h 63"/>
              <a:gd name="T22" fmla="*/ 1411 w 1411"/>
              <a:gd name="T23" fmla="*/ 2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63">
                <a:moveTo>
                  <a:pt x="0" y="47"/>
                </a:moveTo>
                <a:lnTo>
                  <a:pt x="128" y="46"/>
                </a:lnTo>
                <a:lnTo>
                  <a:pt x="256" y="63"/>
                </a:lnTo>
                <a:lnTo>
                  <a:pt x="385" y="59"/>
                </a:lnTo>
                <a:lnTo>
                  <a:pt x="513" y="41"/>
                </a:lnTo>
                <a:lnTo>
                  <a:pt x="641" y="52"/>
                </a:lnTo>
                <a:lnTo>
                  <a:pt x="769" y="34"/>
                </a:lnTo>
                <a:lnTo>
                  <a:pt x="898" y="28"/>
                </a:lnTo>
                <a:lnTo>
                  <a:pt x="1026" y="0"/>
                </a:lnTo>
                <a:lnTo>
                  <a:pt x="1154" y="12"/>
                </a:lnTo>
                <a:lnTo>
                  <a:pt x="1282" y="20"/>
                </a:lnTo>
                <a:lnTo>
                  <a:pt x="1411" y="25"/>
                </a:lnTo>
              </a:path>
            </a:pathLst>
          </a:cu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18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9"/>
          <p:cNvSpPr>
            <a:spLocks noChangeArrowheads="1"/>
          </p:cNvSpPr>
          <p:nvPr/>
        </p:nvSpPr>
        <p:spPr bwMode="auto">
          <a:xfrm>
            <a:off x="1635125" y="452596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20"/>
          <p:cNvSpPr>
            <a:spLocks noChangeArrowheads="1"/>
          </p:cNvSpPr>
          <p:nvPr/>
        </p:nvSpPr>
        <p:spPr bwMode="auto">
          <a:xfrm>
            <a:off x="2344737" y="462121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21"/>
          <p:cNvSpPr>
            <a:spLocks noChangeArrowheads="1"/>
          </p:cNvSpPr>
          <p:nvPr/>
        </p:nvSpPr>
        <p:spPr bwMode="auto">
          <a:xfrm>
            <a:off x="3059112" y="45989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22"/>
          <p:cNvSpPr>
            <a:spLocks noChangeArrowheads="1"/>
          </p:cNvSpPr>
          <p:nvPr/>
        </p:nvSpPr>
        <p:spPr bwMode="auto">
          <a:xfrm>
            <a:off x="3768725" y="44989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23"/>
          <p:cNvSpPr>
            <a:spLocks noChangeArrowheads="1"/>
          </p:cNvSpPr>
          <p:nvPr/>
        </p:nvSpPr>
        <p:spPr bwMode="auto">
          <a:xfrm>
            <a:off x="4478337" y="4559300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24"/>
          <p:cNvSpPr>
            <a:spLocks noChangeArrowheads="1"/>
          </p:cNvSpPr>
          <p:nvPr/>
        </p:nvSpPr>
        <p:spPr bwMode="auto">
          <a:xfrm>
            <a:off x="5186363" y="44592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25"/>
          <p:cNvSpPr>
            <a:spLocks noChangeArrowheads="1"/>
          </p:cNvSpPr>
          <p:nvPr/>
        </p:nvSpPr>
        <p:spPr bwMode="auto">
          <a:xfrm>
            <a:off x="5902325" y="44275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26"/>
          <p:cNvSpPr>
            <a:spLocks noChangeArrowheads="1"/>
          </p:cNvSpPr>
          <p:nvPr/>
        </p:nvSpPr>
        <p:spPr bwMode="auto">
          <a:xfrm>
            <a:off x="6611938" y="427196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7"/>
          <p:cNvSpPr>
            <a:spLocks noChangeArrowheads="1"/>
          </p:cNvSpPr>
          <p:nvPr/>
        </p:nvSpPr>
        <p:spPr bwMode="auto">
          <a:xfrm>
            <a:off x="7319963" y="43386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28"/>
          <p:cNvSpPr>
            <a:spLocks noChangeArrowheads="1"/>
          </p:cNvSpPr>
          <p:nvPr/>
        </p:nvSpPr>
        <p:spPr bwMode="auto">
          <a:xfrm>
            <a:off x="8029575" y="438308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29"/>
          <p:cNvSpPr>
            <a:spLocks noChangeArrowheads="1"/>
          </p:cNvSpPr>
          <p:nvPr/>
        </p:nvSpPr>
        <p:spPr bwMode="auto">
          <a:xfrm>
            <a:off x="8745538" y="4410075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30"/>
          <p:cNvSpPr>
            <a:spLocks/>
          </p:cNvSpPr>
          <p:nvPr/>
        </p:nvSpPr>
        <p:spPr bwMode="auto">
          <a:xfrm>
            <a:off x="974725" y="4437063"/>
            <a:ext cx="7820026" cy="150813"/>
          </a:xfrm>
          <a:custGeom>
            <a:avLst/>
            <a:gdLst>
              <a:gd name="T0" fmla="*/ 0 w 1411"/>
              <a:gd name="T1" fmla="*/ 26 h 27"/>
              <a:gd name="T2" fmla="*/ 128 w 1411"/>
              <a:gd name="T3" fmla="*/ 27 h 27"/>
              <a:gd name="T4" fmla="*/ 256 w 1411"/>
              <a:gd name="T5" fmla="*/ 10 h 27"/>
              <a:gd name="T6" fmla="*/ 385 w 1411"/>
              <a:gd name="T7" fmla="*/ 11 h 27"/>
              <a:gd name="T8" fmla="*/ 513 w 1411"/>
              <a:gd name="T9" fmla="*/ 4 h 27"/>
              <a:gd name="T10" fmla="*/ 641 w 1411"/>
              <a:gd name="T11" fmla="*/ 5 h 27"/>
              <a:gd name="T12" fmla="*/ 769 w 1411"/>
              <a:gd name="T13" fmla="*/ 16 h 27"/>
              <a:gd name="T14" fmla="*/ 898 w 1411"/>
              <a:gd name="T15" fmla="*/ 18 h 27"/>
              <a:gd name="T16" fmla="*/ 1026 w 1411"/>
              <a:gd name="T17" fmla="*/ 2 h 27"/>
              <a:gd name="T18" fmla="*/ 1154 w 1411"/>
              <a:gd name="T19" fmla="*/ 15 h 27"/>
              <a:gd name="T20" fmla="*/ 1282 w 1411"/>
              <a:gd name="T21" fmla="*/ 0 h 27"/>
              <a:gd name="T22" fmla="*/ 1411 w 1411"/>
              <a:gd name="T23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7">
                <a:moveTo>
                  <a:pt x="0" y="26"/>
                </a:moveTo>
                <a:lnTo>
                  <a:pt x="128" y="27"/>
                </a:lnTo>
                <a:lnTo>
                  <a:pt x="256" y="10"/>
                </a:lnTo>
                <a:lnTo>
                  <a:pt x="385" y="11"/>
                </a:lnTo>
                <a:lnTo>
                  <a:pt x="513" y="4"/>
                </a:lnTo>
                <a:lnTo>
                  <a:pt x="641" y="5"/>
                </a:lnTo>
                <a:lnTo>
                  <a:pt x="769" y="16"/>
                </a:lnTo>
                <a:lnTo>
                  <a:pt x="898" y="18"/>
                </a:lnTo>
                <a:lnTo>
                  <a:pt x="1026" y="2"/>
                </a:lnTo>
                <a:lnTo>
                  <a:pt x="1154" y="15"/>
                </a:lnTo>
                <a:lnTo>
                  <a:pt x="1282" y="0"/>
                </a:lnTo>
                <a:lnTo>
                  <a:pt x="1411" y="13"/>
                </a:lnTo>
              </a:path>
            </a:pathLst>
          </a:cu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31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32"/>
          <p:cNvSpPr>
            <a:spLocks noChangeArrowheads="1"/>
          </p:cNvSpPr>
          <p:nvPr/>
        </p:nvSpPr>
        <p:spPr bwMode="auto">
          <a:xfrm>
            <a:off x="1635125" y="4537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33"/>
          <p:cNvSpPr>
            <a:spLocks noChangeArrowheads="1"/>
          </p:cNvSpPr>
          <p:nvPr/>
        </p:nvSpPr>
        <p:spPr bwMode="auto">
          <a:xfrm>
            <a:off x="2344737" y="444341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4"/>
          <p:cNvSpPr>
            <a:spLocks noChangeArrowheads="1"/>
          </p:cNvSpPr>
          <p:nvPr/>
        </p:nvSpPr>
        <p:spPr bwMode="auto">
          <a:xfrm>
            <a:off x="3059112" y="44481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35"/>
          <p:cNvSpPr>
            <a:spLocks noChangeArrowheads="1"/>
          </p:cNvSpPr>
          <p:nvPr/>
        </p:nvSpPr>
        <p:spPr bwMode="auto">
          <a:xfrm>
            <a:off x="3768725" y="4410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36"/>
          <p:cNvSpPr>
            <a:spLocks noChangeArrowheads="1"/>
          </p:cNvSpPr>
          <p:nvPr/>
        </p:nvSpPr>
        <p:spPr bwMode="auto">
          <a:xfrm>
            <a:off x="4478337" y="4416425"/>
            <a:ext cx="98425" cy="98425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37"/>
          <p:cNvSpPr>
            <a:spLocks noChangeArrowheads="1"/>
          </p:cNvSpPr>
          <p:nvPr/>
        </p:nvSpPr>
        <p:spPr bwMode="auto">
          <a:xfrm>
            <a:off x="5186363" y="44767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Oval 38"/>
          <p:cNvSpPr>
            <a:spLocks noChangeArrowheads="1"/>
          </p:cNvSpPr>
          <p:nvPr/>
        </p:nvSpPr>
        <p:spPr bwMode="auto">
          <a:xfrm>
            <a:off x="5902325" y="448786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Oval 39"/>
          <p:cNvSpPr>
            <a:spLocks noChangeArrowheads="1"/>
          </p:cNvSpPr>
          <p:nvPr/>
        </p:nvSpPr>
        <p:spPr bwMode="auto">
          <a:xfrm>
            <a:off x="6611938" y="439896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Oval 40"/>
          <p:cNvSpPr>
            <a:spLocks noChangeArrowheads="1"/>
          </p:cNvSpPr>
          <p:nvPr/>
        </p:nvSpPr>
        <p:spPr bwMode="auto">
          <a:xfrm>
            <a:off x="7319963" y="447040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Oval 41"/>
          <p:cNvSpPr>
            <a:spLocks noChangeArrowheads="1"/>
          </p:cNvSpPr>
          <p:nvPr/>
        </p:nvSpPr>
        <p:spPr bwMode="auto">
          <a:xfrm>
            <a:off x="8029575" y="43878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Oval 42"/>
          <p:cNvSpPr>
            <a:spLocks noChangeArrowheads="1"/>
          </p:cNvSpPr>
          <p:nvPr/>
        </p:nvSpPr>
        <p:spPr bwMode="auto">
          <a:xfrm>
            <a:off x="8745538" y="4459288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43"/>
          <p:cNvSpPr>
            <a:spLocks/>
          </p:cNvSpPr>
          <p:nvPr/>
        </p:nvSpPr>
        <p:spPr bwMode="auto">
          <a:xfrm>
            <a:off x="974725" y="3956050"/>
            <a:ext cx="7820026" cy="227013"/>
          </a:xfrm>
          <a:custGeom>
            <a:avLst/>
            <a:gdLst>
              <a:gd name="T0" fmla="*/ 0 w 1411"/>
              <a:gd name="T1" fmla="*/ 11 h 41"/>
              <a:gd name="T2" fmla="*/ 128 w 1411"/>
              <a:gd name="T3" fmla="*/ 8 h 41"/>
              <a:gd name="T4" fmla="*/ 256 w 1411"/>
              <a:gd name="T5" fmla="*/ 15 h 41"/>
              <a:gd name="T6" fmla="*/ 385 w 1411"/>
              <a:gd name="T7" fmla="*/ 0 h 41"/>
              <a:gd name="T8" fmla="*/ 513 w 1411"/>
              <a:gd name="T9" fmla="*/ 4 h 41"/>
              <a:gd name="T10" fmla="*/ 641 w 1411"/>
              <a:gd name="T11" fmla="*/ 14 h 41"/>
              <a:gd name="T12" fmla="*/ 769 w 1411"/>
              <a:gd name="T13" fmla="*/ 31 h 41"/>
              <a:gd name="T14" fmla="*/ 898 w 1411"/>
              <a:gd name="T15" fmla="*/ 28 h 41"/>
              <a:gd name="T16" fmla="*/ 1026 w 1411"/>
              <a:gd name="T17" fmla="*/ 18 h 41"/>
              <a:gd name="T18" fmla="*/ 1154 w 1411"/>
              <a:gd name="T19" fmla="*/ 26 h 41"/>
              <a:gd name="T20" fmla="*/ 1282 w 1411"/>
              <a:gd name="T21" fmla="*/ 32 h 41"/>
              <a:gd name="T22" fmla="*/ 1411 w 1411"/>
              <a:gd name="T2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41">
                <a:moveTo>
                  <a:pt x="0" y="11"/>
                </a:moveTo>
                <a:lnTo>
                  <a:pt x="128" y="8"/>
                </a:lnTo>
                <a:lnTo>
                  <a:pt x="256" y="15"/>
                </a:lnTo>
                <a:lnTo>
                  <a:pt x="385" y="0"/>
                </a:lnTo>
                <a:lnTo>
                  <a:pt x="513" y="4"/>
                </a:lnTo>
                <a:lnTo>
                  <a:pt x="641" y="14"/>
                </a:lnTo>
                <a:lnTo>
                  <a:pt x="769" y="31"/>
                </a:lnTo>
                <a:lnTo>
                  <a:pt x="898" y="28"/>
                </a:lnTo>
                <a:lnTo>
                  <a:pt x="1026" y="18"/>
                </a:lnTo>
                <a:lnTo>
                  <a:pt x="1154" y="26"/>
                </a:lnTo>
                <a:lnTo>
                  <a:pt x="1282" y="32"/>
                </a:lnTo>
                <a:lnTo>
                  <a:pt x="1411" y="41"/>
                </a:lnTo>
              </a:path>
            </a:pathLst>
          </a:cu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44"/>
          <p:cNvSpPr>
            <a:spLocks/>
          </p:cNvSpPr>
          <p:nvPr/>
        </p:nvSpPr>
        <p:spPr bwMode="auto">
          <a:xfrm>
            <a:off x="914400" y="3949700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45"/>
          <p:cNvSpPr>
            <a:spLocks/>
          </p:cNvSpPr>
          <p:nvPr/>
        </p:nvSpPr>
        <p:spPr bwMode="auto">
          <a:xfrm>
            <a:off x="1624012" y="39338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46"/>
          <p:cNvSpPr>
            <a:spLocks/>
          </p:cNvSpPr>
          <p:nvPr/>
        </p:nvSpPr>
        <p:spPr bwMode="auto">
          <a:xfrm>
            <a:off x="2338387" y="3971925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47"/>
          <p:cNvSpPr>
            <a:spLocks/>
          </p:cNvSpPr>
          <p:nvPr/>
        </p:nvSpPr>
        <p:spPr bwMode="auto">
          <a:xfrm>
            <a:off x="3048000" y="3889375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48"/>
          <p:cNvSpPr>
            <a:spLocks/>
          </p:cNvSpPr>
          <p:nvPr/>
        </p:nvSpPr>
        <p:spPr bwMode="auto">
          <a:xfrm>
            <a:off x="3757612" y="3905250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49"/>
          <p:cNvSpPr>
            <a:spLocks/>
          </p:cNvSpPr>
          <p:nvPr/>
        </p:nvSpPr>
        <p:spPr bwMode="auto">
          <a:xfrm>
            <a:off x="4467225" y="3967163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50"/>
          <p:cNvSpPr>
            <a:spLocks/>
          </p:cNvSpPr>
          <p:nvPr/>
        </p:nvSpPr>
        <p:spPr bwMode="auto">
          <a:xfrm>
            <a:off x="5181600" y="4060825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51"/>
          <p:cNvSpPr>
            <a:spLocks/>
          </p:cNvSpPr>
          <p:nvPr/>
        </p:nvSpPr>
        <p:spPr bwMode="auto">
          <a:xfrm>
            <a:off x="5891213" y="4044950"/>
            <a:ext cx="115888" cy="98425"/>
          </a:xfrm>
          <a:custGeom>
            <a:avLst/>
            <a:gdLst>
              <a:gd name="T0" fmla="*/ 38 w 73"/>
              <a:gd name="T1" fmla="*/ 0 h 62"/>
              <a:gd name="T2" fmla="*/ 0 w 73"/>
              <a:gd name="T3" fmla="*/ 62 h 62"/>
              <a:gd name="T4" fmla="*/ 73 w 73"/>
              <a:gd name="T5" fmla="*/ 62 h 62"/>
              <a:gd name="T6" fmla="*/ 38 w 73"/>
              <a:gd name="T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2">
                <a:moveTo>
                  <a:pt x="38" y="0"/>
                </a:moveTo>
                <a:lnTo>
                  <a:pt x="0" y="62"/>
                </a:lnTo>
                <a:lnTo>
                  <a:pt x="73" y="62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52"/>
          <p:cNvSpPr>
            <a:spLocks/>
          </p:cNvSpPr>
          <p:nvPr/>
        </p:nvSpPr>
        <p:spPr bwMode="auto">
          <a:xfrm>
            <a:off x="6600825" y="3983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53"/>
          <p:cNvSpPr>
            <a:spLocks/>
          </p:cNvSpPr>
          <p:nvPr/>
        </p:nvSpPr>
        <p:spPr bwMode="auto">
          <a:xfrm>
            <a:off x="7310438" y="4027488"/>
            <a:ext cx="120650" cy="104775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54"/>
          <p:cNvSpPr>
            <a:spLocks/>
          </p:cNvSpPr>
          <p:nvPr/>
        </p:nvSpPr>
        <p:spPr bwMode="auto">
          <a:xfrm>
            <a:off x="8024813" y="406082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55"/>
          <p:cNvSpPr>
            <a:spLocks/>
          </p:cNvSpPr>
          <p:nvPr/>
        </p:nvSpPr>
        <p:spPr bwMode="auto">
          <a:xfrm>
            <a:off x="8734425" y="4110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Line 82"/>
          <p:cNvSpPr>
            <a:spLocks noChangeShapeType="1"/>
          </p:cNvSpPr>
          <p:nvPr/>
        </p:nvSpPr>
        <p:spPr bwMode="auto">
          <a:xfrm flipV="1">
            <a:off x="825500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Line 83"/>
          <p:cNvSpPr>
            <a:spLocks noChangeShapeType="1"/>
          </p:cNvSpPr>
          <p:nvPr/>
        </p:nvSpPr>
        <p:spPr bwMode="auto">
          <a:xfrm flipH="1">
            <a:off x="736600" y="4919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Rectangle 84"/>
          <p:cNvSpPr>
            <a:spLocks noChangeArrowheads="1"/>
          </p:cNvSpPr>
          <p:nvPr/>
        </p:nvSpPr>
        <p:spPr bwMode="auto">
          <a:xfrm rot="16200000">
            <a:off x="463550" y="4695825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85"/>
          <p:cNvSpPr>
            <a:spLocks noChangeShapeType="1"/>
          </p:cNvSpPr>
          <p:nvPr/>
        </p:nvSpPr>
        <p:spPr bwMode="auto">
          <a:xfrm flipH="1">
            <a:off x="736600" y="4410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Rectangle 86"/>
          <p:cNvSpPr>
            <a:spLocks noChangeArrowheads="1"/>
          </p:cNvSpPr>
          <p:nvPr/>
        </p:nvSpPr>
        <p:spPr bwMode="auto">
          <a:xfrm rot="16200000">
            <a:off x="463550" y="418465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4" name="Line 87"/>
          <p:cNvSpPr>
            <a:spLocks noChangeShapeType="1"/>
          </p:cNvSpPr>
          <p:nvPr/>
        </p:nvSpPr>
        <p:spPr bwMode="auto">
          <a:xfrm flipH="1">
            <a:off x="736600" y="39004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Rectangle 88"/>
          <p:cNvSpPr>
            <a:spLocks noChangeArrowheads="1"/>
          </p:cNvSpPr>
          <p:nvPr/>
        </p:nvSpPr>
        <p:spPr bwMode="auto">
          <a:xfrm rot="16200000">
            <a:off x="396875" y="367506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6" name="Line 89"/>
          <p:cNvSpPr>
            <a:spLocks noChangeShapeType="1"/>
          </p:cNvSpPr>
          <p:nvPr/>
        </p:nvSpPr>
        <p:spPr bwMode="auto">
          <a:xfrm flipH="1">
            <a:off x="736600" y="3395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Rectangle 90"/>
          <p:cNvSpPr>
            <a:spLocks noChangeArrowheads="1"/>
          </p:cNvSpPr>
          <p:nvPr/>
        </p:nvSpPr>
        <p:spPr bwMode="auto">
          <a:xfrm rot="16200000">
            <a:off x="396875" y="317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8" name="Line 91"/>
          <p:cNvSpPr>
            <a:spLocks noChangeShapeType="1"/>
          </p:cNvSpPr>
          <p:nvPr/>
        </p:nvSpPr>
        <p:spPr bwMode="auto">
          <a:xfrm flipH="1">
            <a:off x="736600" y="2886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Rectangle 92"/>
          <p:cNvSpPr>
            <a:spLocks noChangeArrowheads="1"/>
          </p:cNvSpPr>
          <p:nvPr/>
        </p:nvSpPr>
        <p:spPr bwMode="auto">
          <a:xfrm rot="16200000">
            <a:off x="396875" y="26606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0" name="Line 93"/>
          <p:cNvSpPr>
            <a:spLocks noChangeShapeType="1"/>
          </p:cNvSpPr>
          <p:nvPr/>
        </p:nvSpPr>
        <p:spPr bwMode="auto">
          <a:xfrm flipH="1">
            <a:off x="736600" y="2381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Rectangle 94"/>
          <p:cNvSpPr>
            <a:spLocks noChangeArrowheads="1"/>
          </p:cNvSpPr>
          <p:nvPr/>
        </p:nvSpPr>
        <p:spPr bwMode="auto">
          <a:xfrm rot="16200000">
            <a:off x="396875" y="215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2" name="Line 95"/>
          <p:cNvSpPr>
            <a:spLocks noChangeShapeType="1"/>
          </p:cNvSpPr>
          <p:nvPr/>
        </p:nvSpPr>
        <p:spPr bwMode="auto">
          <a:xfrm flipH="1">
            <a:off x="736600" y="1871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Rectangle 96"/>
          <p:cNvSpPr>
            <a:spLocks noChangeArrowheads="1"/>
          </p:cNvSpPr>
          <p:nvPr/>
        </p:nvSpPr>
        <p:spPr bwMode="auto">
          <a:xfrm rot="16200000">
            <a:off x="396875" y="1646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Line 97"/>
          <p:cNvSpPr>
            <a:spLocks noChangeShapeType="1"/>
          </p:cNvSpPr>
          <p:nvPr/>
        </p:nvSpPr>
        <p:spPr bwMode="auto">
          <a:xfrm flipH="1">
            <a:off x="736600" y="13668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Rectangle 98"/>
          <p:cNvSpPr>
            <a:spLocks noChangeArrowheads="1"/>
          </p:cNvSpPr>
          <p:nvPr/>
        </p:nvSpPr>
        <p:spPr bwMode="auto">
          <a:xfrm rot="16200000">
            <a:off x="396875" y="1141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6" name="Line 99"/>
          <p:cNvSpPr>
            <a:spLocks noChangeShapeType="1"/>
          </p:cNvSpPr>
          <p:nvPr/>
        </p:nvSpPr>
        <p:spPr bwMode="auto">
          <a:xfrm flipH="1">
            <a:off x="73660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Rectangle 100"/>
          <p:cNvSpPr>
            <a:spLocks noChangeArrowheads="1"/>
          </p:cNvSpPr>
          <p:nvPr/>
        </p:nvSpPr>
        <p:spPr bwMode="auto">
          <a:xfrm rot="16200000">
            <a:off x="39687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8" name="Rectangle 101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102"/>
          <p:cNvSpPr>
            <a:spLocks noChangeShapeType="1"/>
          </p:cNvSpPr>
          <p:nvPr/>
        </p:nvSpPr>
        <p:spPr bwMode="auto">
          <a:xfrm>
            <a:off x="825500" y="5064125"/>
            <a:ext cx="811371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103"/>
          <p:cNvSpPr>
            <a:spLocks noChangeShapeType="1"/>
          </p:cNvSpPr>
          <p:nvPr/>
        </p:nvSpPr>
        <p:spPr bwMode="auto">
          <a:xfrm>
            <a:off x="9747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Rectangle 104"/>
          <p:cNvSpPr>
            <a:spLocks noChangeArrowheads="1"/>
          </p:cNvSpPr>
          <p:nvPr/>
        </p:nvSpPr>
        <p:spPr bwMode="auto">
          <a:xfrm>
            <a:off x="7207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2" name="Line 105"/>
          <p:cNvSpPr>
            <a:spLocks noChangeShapeType="1"/>
          </p:cNvSpPr>
          <p:nvPr/>
        </p:nvSpPr>
        <p:spPr bwMode="auto">
          <a:xfrm>
            <a:off x="23939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106"/>
          <p:cNvSpPr>
            <a:spLocks noChangeArrowheads="1"/>
          </p:cNvSpPr>
          <p:nvPr/>
        </p:nvSpPr>
        <p:spPr bwMode="auto">
          <a:xfrm>
            <a:off x="21383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107"/>
          <p:cNvSpPr>
            <a:spLocks noChangeShapeType="1"/>
          </p:cNvSpPr>
          <p:nvPr/>
        </p:nvSpPr>
        <p:spPr bwMode="auto">
          <a:xfrm>
            <a:off x="38179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108"/>
          <p:cNvSpPr>
            <a:spLocks noChangeArrowheads="1"/>
          </p:cNvSpPr>
          <p:nvPr/>
        </p:nvSpPr>
        <p:spPr bwMode="auto">
          <a:xfrm>
            <a:off x="35639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6" name="Line 109"/>
          <p:cNvSpPr>
            <a:spLocks noChangeShapeType="1"/>
          </p:cNvSpPr>
          <p:nvPr/>
        </p:nvSpPr>
        <p:spPr bwMode="auto">
          <a:xfrm>
            <a:off x="523716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Rectangle 110"/>
          <p:cNvSpPr>
            <a:spLocks noChangeArrowheads="1"/>
          </p:cNvSpPr>
          <p:nvPr/>
        </p:nvSpPr>
        <p:spPr bwMode="auto">
          <a:xfrm>
            <a:off x="498157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8" name="Line 111"/>
          <p:cNvSpPr>
            <a:spLocks noChangeShapeType="1"/>
          </p:cNvSpPr>
          <p:nvPr/>
        </p:nvSpPr>
        <p:spPr bwMode="auto">
          <a:xfrm>
            <a:off x="66611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Rectangle 112"/>
          <p:cNvSpPr>
            <a:spLocks noChangeArrowheads="1"/>
          </p:cNvSpPr>
          <p:nvPr/>
        </p:nvSpPr>
        <p:spPr bwMode="auto">
          <a:xfrm>
            <a:off x="640556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0" name="Line 113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Rectangle 114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Rectangle 115"/>
          <p:cNvSpPr>
            <a:spLocks noChangeArrowheads="1"/>
          </p:cNvSpPr>
          <p:nvPr/>
        </p:nvSpPr>
        <p:spPr bwMode="auto">
          <a:xfrm>
            <a:off x="3608387" y="5497513"/>
            <a:ext cx="27765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3" name="Rectangle 116"/>
          <p:cNvSpPr>
            <a:spLocks noChangeArrowheads="1"/>
          </p:cNvSpPr>
          <p:nvPr/>
        </p:nvSpPr>
        <p:spPr bwMode="auto">
          <a:xfrm>
            <a:off x="909637" y="5884863"/>
            <a:ext cx="7951788" cy="5921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Rectangle 132"/>
          <p:cNvSpPr>
            <a:spLocks noChangeArrowheads="1"/>
          </p:cNvSpPr>
          <p:nvPr/>
        </p:nvSpPr>
        <p:spPr bwMode="auto">
          <a:xfrm>
            <a:off x="483870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8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66" name="Rectangle 136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77" name="TextBox 92"/>
          <p:cNvSpPr txBox="1"/>
          <p:nvPr/>
        </p:nvSpPr>
        <p:spPr>
          <a:xfrm>
            <a:off x="133" y="1925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Low-Income Access from 2000-2011 at Selected Colleges</a:t>
            </a:r>
          </a:p>
        </p:txBody>
      </p:sp>
      <p:sp>
        <p:nvSpPr>
          <p:cNvPr id="220" name="Line 125"/>
          <p:cNvSpPr>
            <a:spLocks noChangeShapeType="1"/>
          </p:cNvSpPr>
          <p:nvPr/>
        </p:nvSpPr>
        <p:spPr bwMode="auto">
          <a:xfrm>
            <a:off x="520699" y="5989639"/>
            <a:ext cx="809625" cy="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Oval 126"/>
          <p:cNvSpPr>
            <a:spLocks noChangeArrowheads="1"/>
          </p:cNvSpPr>
          <p:nvPr/>
        </p:nvSpPr>
        <p:spPr bwMode="auto">
          <a:xfrm>
            <a:off x="876299" y="5940426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Rectangle 131"/>
          <p:cNvSpPr>
            <a:spLocks noChangeArrowheads="1"/>
          </p:cNvSpPr>
          <p:nvPr/>
        </p:nvSpPr>
        <p:spPr bwMode="auto">
          <a:xfrm>
            <a:off x="1463674" y="5873751"/>
            <a:ext cx="9747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3" name="Line 123"/>
          <p:cNvSpPr>
            <a:spLocks noChangeShapeType="1"/>
          </p:cNvSpPr>
          <p:nvPr/>
        </p:nvSpPr>
        <p:spPr bwMode="auto">
          <a:xfrm>
            <a:off x="2614612" y="6006901"/>
            <a:ext cx="814388" cy="0"/>
          </a:xfrm>
          <a:prstGeom prst="lin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Oval 124"/>
          <p:cNvSpPr>
            <a:spLocks noChangeArrowheads="1"/>
          </p:cNvSpPr>
          <p:nvPr/>
        </p:nvSpPr>
        <p:spPr bwMode="auto">
          <a:xfrm>
            <a:off x="2974975" y="5957688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Rectangle 130"/>
          <p:cNvSpPr>
            <a:spLocks noChangeArrowheads="1"/>
          </p:cNvSpPr>
          <p:nvPr/>
        </p:nvSpPr>
        <p:spPr bwMode="auto">
          <a:xfrm>
            <a:off x="3556000" y="5891013"/>
            <a:ext cx="10191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Line 121"/>
          <p:cNvSpPr>
            <a:spLocks noChangeShapeType="1"/>
          </p:cNvSpPr>
          <p:nvPr/>
        </p:nvSpPr>
        <p:spPr bwMode="auto">
          <a:xfrm>
            <a:off x="5105399" y="6048376"/>
            <a:ext cx="809625" cy="0"/>
          </a:xfrm>
          <a:prstGeom prst="line">
            <a:avLst/>
          </a:pr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Freeform 122"/>
          <p:cNvSpPr>
            <a:spLocks/>
          </p:cNvSpPr>
          <p:nvPr/>
        </p:nvSpPr>
        <p:spPr bwMode="auto">
          <a:xfrm>
            <a:off x="5449886" y="5981701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" name="Rectangle 129"/>
          <p:cNvSpPr>
            <a:spLocks noChangeArrowheads="1"/>
          </p:cNvSpPr>
          <p:nvPr/>
        </p:nvSpPr>
        <p:spPr bwMode="auto">
          <a:xfrm>
            <a:off x="6048374" y="5926138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6373297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3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7"/>
          <p:cNvSpPr>
            <a:spLocks noChangeArrowheads="1"/>
          </p:cNvSpPr>
          <p:nvPr/>
        </p:nvSpPr>
        <p:spPr bwMode="auto">
          <a:xfrm>
            <a:off x="825500" y="712788"/>
            <a:ext cx="8113713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Line 8"/>
          <p:cNvSpPr>
            <a:spLocks noChangeShapeType="1"/>
          </p:cNvSpPr>
          <p:nvPr/>
        </p:nvSpPr>
        <p:spPr bwMode="auto">
          <a:xfrm>
            <a:off x="825500" y="4919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9"/>
          <p:cNvSpPr>
            <a:spLocks noChangeShapeType="1"/>
          </p:cNvSpPr>
          <p:nvPr/>
        </p:nvSpPr>
        <p:spPr bwMode="auto">
          <a:xfrm>
            <a:off x="825500" y="4410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10"/>
          <p:cNvSpPr>
            <a:spLocks noChangeShapeType="1"/>
          </p:cNvSpPr>
          <p:nvPr/>
        </p:nvSpPr>
        <p:spPr bwMode="auto">
          <a:xfrm>
            <a:off x="825500" y="390048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Line 11"/>
          <p:cNvSpPr>
            <a:spLocks noChangeShapeType="1"/>
          </p:cNvSpPr>
          <p:nvPr/>
        </p:nvSpPr>
        <p:spPr bwMode="auto">
          <a:xfrm>
            <a:off x="825500" y="3395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12"/>
          <p:cNvSpPr>
            <a:spLocks noChangeShapeType="1"/>
          </p:cNvSpPr>
          <p:nvPr/>
        </p:nvSpPr>
        <p:spPr bwMode="auto">
          <a:xfrm>
            <a:off x="825500" y="2886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13"/>
          <p:cNvSpPr>
            <a:spLocks noChangeShapeType="1"/>
          </p:cNvSpPr>
          <p:nvPr/>
        </p:nvSpPr>
        <p:spPr bwMode="auto">
          <a:xfrm>
            <a:off x="825500" y="2381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14"/>
          <p:cNvSpPr>
            <a:spLocks noChangeShapeType="1"/>
          </p:cNvSpPr>
          <p:nvPr/>
        </p:nvSpPr>
        <p:spPr bwMode="auto">
          <a:xfrm>
            <a:off x="825500" y="1871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15"/>
          <p:cNvSpPr>
            <a:spLocks noChangeShapeType="1"/>
          </p:cNvSpPr>
          <p:nvPr/>
        </p:nvSpPr>
        <p:spPr bwMode="auto">
          <a:xfrm>
            <a:off x="825500" y="136683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Line 16"/>
          <p:cNvSpPr>
            <a:spLocks noChangeShapeType="1"/>
          </p:cNvSpPr>
          <p:nvPr/>
        </p:nvSpPr>
        <p:spPr bwMode="auto">
          <a:xfrm>
            <a:off x="825500" y="857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7"/>
          <p:cNvSpPr>
            <a:spLocks/>
          </p:cNvSpPr>
          <p:nvPr/>
        </p:nvSpPr>
        <p:spPr bwMode="auto">
          <a:xfrm>
            <a:off x="974725" y="4321175"/>
            <a:ext cx="7820026" cy="349250"/>
          </a:xfrm>
          <a:custGeom>
            <a:avLst/>
            <a:gdLst>
              <a:gd name="T0" fmla="*/ 0 w 1411"/>
              <a:gd name="T1" fmla="*/ 47 h 63"/>
              <a:gd name="T2" fmla="*/ 128 w 1411"/>
              <a:gd name="T3" fmla="*/ 46 h 63"/>
              <a:gd name="T4" fmla="*/ 256 w 1411"/>
              <a:gd name="T5" fmla="*/ 63 h 63"/>
              <a:gd name="T6" fmla="*/ 385 w 1411"/>
              <a:gd name="T7" fmla="*/ 59 h 63"/>
              <a:gd name="T8" fmla="*/ 513 w 1411"/>
              <a:gd name="T9" fmla="*/ 41 h 63"/>
              <a:gd name="T10" fmla="*/ 641 w 1411"/>
              <a:gd name="T11" fmla="*/ 52 h 63"/>
              <a:gd name="T12" fmla="*/ 769 w 1411"/>
              <a:gd name="T13" fmla="*/ 34 h 63"/>
              <a:gd name="T14" fmla="*/ 898 w 1411"/>
              <a:gd name="T15" fmla="*/ 28 h 63"/>
              <a:gd name="T16" fmla="*/ 1026 w 1411"/>
              <a:gd name="T17" fmla="*/ 0 h 63"/>
              <a:gd name="T18" fmla="*/ 1154 w 1411"/>
              <a:gd name="T19" fmla="*/ 12 h 63"/>
              <a:gd name="T20" fmla="*/ 1282 w 1411"/>
              <a:gd name="T21" fmla="*/ 20 h 63"/>
              <a:gd name="T22" fmla="*/ 1411 w 1411"/>
              <a:gd name="T23" fmla="*/ 2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63">
                <a:moveTo>
                  <a:pt x="0" y="47"/>
                </a:moveTo>
                <a:lnTo>
                  <a:pt x="128" y="46"/>
                </a:lnTo>
                <a:lnTo>
                  <a:pt x="256" y="63"/>
                </a:lnTo>
                <a:lnTo>
                  <a:pt x="385" y="59"/>
                </a:lnTo>
                <a:lnTo>
                  <a:pt x="513" y="41"/>
                </a:lnTo>
                <a:lnTo>
                  <a:pt x="641" y="52"/>
                </a:lnTo>
                <a:lnTo>
                  <a:pt x="769" y="34"/>
                </a:lnTo>
                <a:lnTo>
                  <a:pt x="898" y="28"/>
                </a:lnTo>
                <a:lnTo>
                  <a:pt x="1026" y="0"/>
                </a:lnTo>
                <a:lnTo>
                  <a:pt x="1154" y="12"/>
                </a:lnTo>
                <a:lnTo>
                  <a:pt x="1282" y="20"/>
                </a:lnTo>
                <a:lnTo>
                  <a:pt x="1411" y="25"/>
                </a:lnTo>
              </a:path>
            </a:pathLst>
          </a:cu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18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9"/>
          <p:cNvSpPr>
            <a:spLocks noChangeArrowheads="1"/>
          </p:cNvSpPr>
          <p:nvPr/>
        </p:nvSpPr>
        <p:spPr bwMode="auto">
          <a:xfrm>
            <a:off x="1635125" y="452596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20"/>
          <p:cNvSpPr>
            <a:spLocks noChangeArrowheads="1"/>
          </p:cNvSpPr>
          <p:nvPr/>
        </p:nvSpPr>
        <p:spPr bwMode="auto">
          <a:xfrm>
            <a:off x="2344737" y="462121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21"/>
          <p:cNvSpPr>
            <a:spLocks noChangeArrowheads="1"/>
          </p:cNvSpPr>
          <p:nvPr/>
        </p:nvSpPr>
        <p:spPr bwMode="auto">
          <a:xfrm>
            <a:off x="3059112" y="45989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22"/>
          <p:cNvSpPr>
            <a:spLocks noChangeArrowheads="1"/>
          </p:cNvSpPr>
          <p:nvPr/>
        </p:nvSpPr>
        <p:spPr bwMode="auto">
          <a:xfrm>
            <a:off x="3768725" y="44989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23"/>
          <p:cNvSpPr>
            <a:spLocks noChangeArrowheads="1"/>
          </p:cNvSpPr>
          <p:nvPr/>
        </p:nvSpPr>
        <p:spPr bwMode="auto">
          <a:xfrm>
            <a:off x="4478337" y="4559300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24"/>
          <p:cNvSpPr>
            <a:spLocks noChangeArrowheads="1"/>
          </p:cNvSpPr>
          <p:nvPr/>
        </p:nvSpPr>
        <p:spPr bwMode="auto">
          <a:xfrm>
            <a:off x="5186363" y="44592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25"/>
          <p:cNvSpPr>
            <a:spLocks noChangeArrowheads="1"/>
          </p:cNvSpPr>
          <p:nvPr/>
        </p:nvSpPr>
        <p:spPr bwMode="auto">
          <a:xfrm>
            <a:off x="5902325" y="44275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26"/>
          <p:cNvSpPr>
            <a:spLocks noChangeArrowheads="1"/>
          </p:cNvSpPr>
          <p:nvPr/>
        </p:nvSpPr>
        <p:spPr bwMode="auto">
          <a:xfrm>
            <a:off x="6611938" y="427196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7"/>
          <p:cNvSpPr>
            <a:spLocks noChangeArrowheads="1"/>
          </p:cNvSpPr>
          <p:nvPr/>
        </p:nvSpPr>
        <p:spPr bwMode="auto">
          <a:xfrm>
            <a:off x="7319963" y="43386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28"/>
          <p:cNvSpPr>
            <a:spLocks noChangeArrowheads="1"/>
          </p:cNvSpPr>
          <p:nvPr/>
        </p:nvSpPr>
        <p:spPr bwMode="auto">
          <a:xfrm>
            <a:off x="8029575" y="438308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29"/>
          <p:cNvSpPr>
            <a:spLocks noChangeArrowheads="1"/>
          </p:cNvSpPr>
          <p:nvPr/>
        </p:nvSpPr>
        <p:spPr bwMode="auto">
          <a:xfrm>
            <a:off x="8745538" y="4410075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30"/>
          <p:cNvSpPr>
            <a:spLocks/>
          </p:cNvSpPr>
          <p:nvPr/>
        </p:nvSpPr>
        <p:spPr bwMode="auto">
          <a:xfrm>
            <a:off x="974725" y="4437063"/>
            <a:ext cx="7820026" cy="150813"/>
          </a:xfrm>
          <a:custGeom>
            <a:avLst/>
            <a:gdLst>
              <a:gd name="T0" fmla="*/ 0 w 1411"/>
              <a:gd name="T1" fmla="*/ 26 h 27"/>
              <a:gd name="T2" fmla="*/ 128 w 1411"/>
              <a:gd name="T3" fmla="*/ 27 h 27"/>
              <a:gd name="T4" fmla="*/ 256 w 1411"/>
              <a:gd name="T5" fmla="*/ 10 h 27"/>
              <a:gd name="T6" fmla="*/ 385 w 1411"/>
              <a:gd name="T7" fmla="*/ 11 h 27"/>
              <a:gd name="T8" fmla="*/ 513 w 1411"/>
              <a:gd name="T9" fmla="*/ 4 h 27"/>
              <a:gd name="T10" fmla="*/ 641 w 1411"/>
              <a:gd name="T11" fmla="*/ 5 h 27"/>
              <a:gd name="T12" fmla="*/ 769 w 1411"/>
              <a:gd name="T13" fmla="*/ 16 h 27"/>
              <a:gd name="T14" fmla="*/ 898 w 1411"/>
              <a:gd name="T15" fmla="*/ 18 h 27"/>
              <a:gd name="T16" fmla="*/ 1026 w 1411"/>
              <a:gd name="T17" fmla="*/ 2 h 27"/>
              <a:gd name="T18" fmla="*/ 1154 w 1411"/>
              <a:gd name="T19" fmla="*/ 15 h 27"/>
              <a:gd name="T20" fmla="*/ 1282 w 1411"/>
              <a:gd name="T21" fmla="*/ 0 h 27"/>
              <a:gd name="T22" fmla="*/ 1411 w 1411"/>
              <a:gd name="T23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7">
                <a:moveTo>
                  <a:pt x="0" y="26"/>
                </a:moveTo>
                <a:lnTo>
                  <a:pt x="128" y="27"/>
                </a:lnTo>
                <a:lnTo>
                  <a:pt x="256" y="10"/>
                </a:lnTo>
                <a:lnTo>
                  <a:pt x="385" y="11"/>
                </a:lnTo>
                <a:lnTo>
                  <a:pt x="513" y="4"/>
                </a:lnTo>
                <a:lnTo>
                  <a:pt x="641" y="5"/>
                </a:lnTo>
                <a:lnTo>
                  <a:pt x="769" y="16"/>
                </a:lnTo>
                <a:lnTo>
                  <a:pt x="898" y="18"/>
                </a:lnTo>
                <a:lnTo>
                  <a:pt x="1026" y="2"/>
                </a:lnTo>
                <a:lnTo>
                  <a:pt x="1154" y="15"/>
                </a:lnTo>
                <a:lnTo>
                  <a:pt x="1282" y="0"/>
                </a:lnTo>
                <a:lnTo>
                  <a:pt x="1411" y="13"/>
                </a:lnTo>
              </a:path>
            </a:pathLst>
          </a:cu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31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32"/>
          <p:cNvSpPr>
            <a:spLocks noChangeArrowheads="1"/>
          </p:cNvSpPr>
          <p:nvPr/>
        </p:nvSpPr>
        <p:spPr bwMode="auto">
          <a:xfrm>
            <a:off x="1635125" y="4537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33"/>
          <p:cNvSpPr>
            <a:spLocks noChangeArrowheads="1"/>
          </p:cNvSpPr>
          <p:nvPr/>
        </p:nvSpPr>
        <p:spPr bwMode="auto">
          <a:xfrm>
            <a:off x="2344737" y="444341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4"/>
          <p:cNvSpPr>
            <a:spLocks noChangeArrowheads="1"/>
          </p:cNvSpPr>
          <p:nvPr/>
        </p:nvSpPr>
        <p:spPr bwMode="auto">
          <a:xfrm>
            <a:off x="3059112" y="44481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35"/>
          <p:cNvSpPr>
            <a:spLocks noChangeArrowheads="1"/>
          </p:cNvSpPr>
          <p:nvPr/>
        </p:nvSpPr>
        <p:spPr bwMode="auto">
          <a:xfrm>
            <a:off x="3768725" y="4410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36"/>
          <p:cNvSpPr>
            <a:spLocks noChangeArrowheads="1"/>
          </p:cNvSpPr>
          <p:nvPr/>
        </p:nvSpPr>
        <p:spPr bwMode="auto">
          <a:xfrm>
            <a:off x="4478337" y="4416425"/>
            <a:ext cx="98425" cy="98425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37"/>
          <p:cNvSpPr>
            <a:spLocks noChangeArrowheads="1"/>
          </p:cNvSpPr>
          <p:nvPr/>
        </p:nvSpPr>
        <p:spPr bwMode="auto">
          <a:xfrm>
            <a:off x="5186363" y="44767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Oval 38"/>
          <p:cNvSpPr>
            <a:spLocks noChangeArrowheads="1"/>
          </p:cNvSpPr>
          <p:nvPr/>
        </p:nvSpPr>
        <p:spPr bwMode="auto">
          <a:xfrm>
            <a:off x="5902325" y="448786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Oval 39"/>
          <p:cNvSpPr>
            <a:spLocks noChangeArrowheads="1"/>
          </p:cNvSpPr>
          <p:nvPr/>
        </p:nvSpPr>
        <p:spPr bwMode="auto">
          <a:xfrm>
            <a:off x="6611938" y="439896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Oval 40"/>
          <p:cNvSpPr>
            <a:spLocks noChangeArrowheads="1"/>
          </p:cNvSpPr>
          <p:nvPr/>
        </p:nvSpPr>
        <p:spPr bwMode="auto">
          <a:xfrm>
            <a:off x="7319963" y="447040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Oval 41"/>
          <p:cNvSpPr>
            <a:spLocks noChangeArrowheads="1"/>
          </p:cNvSpPr>
          <p:nvPr/>
        </p:nvSpPr>
        <p:spPr bwMode="auto">
          <a:xfrm>
            <a:off x="8029575" y="43878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Oval 42"/>
          <p:cNvSpPr>
            <a:spLocks noChangeArrowheads="1"/>
          </p:cNvSpPr>
          <p:nvPr/>
        </p:nvSpPr>
        <p:spPr bwMode="auto">
          <a:xfrm>
            <a:off x="8745538" y="4459288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43"/>
          <p:cNvSpPr>
            <a:spLocks/>
          </p:cNvSpPr>
          <p:nvPr/>
        </p:nvSpPr>
        <p:spPr bwMode="auto">
          <a:xfrm>
            <a:off x="974725" y="3956050"/>
            <a:ext cx="7820026" cy="227013"/>
          </a:xfrm>
          <a:custGeom>
            <a:avLst/>
            <a:gdLst>
              <a:gd name="T0" fmla="*/ 0 w 1411"/>
              <a:gd name="T1" fmla="*/ 11 h 41"/>
              <a:gd name="T2" fmla="*/ 128 w 1411"/>
              <a:gd name="T3" fmla="*/ 8 h 41"/>
              <a:gd name="T4" fmla="*/ 256 w 1411"/>
              <a:gd name="T5" fmla="*/ 15 h 41"/>
              <a:gd name="T6" fmla="*/ 385 w 1411"/>
              <a:gd name="T7" fmla="*/ 0 h 41"/>
              <a:gd name="T8" fmla="*/ 513 w 1411"/>
              <a:gd name="T9" fmla="*/ 4 h 41"/>
              <a:gd name="T10" fmla="*/ 641 w 1411"/>
              <a:gd name="T11" fmla="*/ 14 h 41"/>
              <a:gd name="T12" fmla="*/ 769 w 1411"/>
              <a:gd name="T13" fmla="*/ 31 h 41"/>
              <a:gd name="T14" fmla="*/ 898 w 1411"/>
              <a:gd name="T15" fmla="*/ 28 h 41"/>
              <a:gd name="T16" fmla="*/ 1026 w 1411"/>
              <a:gd name="T17" fmla="*/ 18 h 41"/>
              <a:gd name="T18" fmla="*/ 1154 w 1411"/>
              <a:gd name="T19" fmla="*/ 26 h 41"/>
              <a:gd name="T20" fmla="*/ 1282 w 1411"/>
              <a:gd name="T21" fmla="*/ 32 h 41"/>
              <a:gd name="T22" fmla="*/ 1411 w 1411"/>
              <a:gd name="T2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41">
                <a:moveTo>
                  <a:pt x="0" y="11"/>
                </a:moveTo>
                <a:lnTo>
                  <a:pt x="128" y="8"/>
                </a:lnTo>
                <a:lnTo>
                  <a:pt x="256" y="15"/>
                </a:lnTo>
                <a:lnTo>
                  <a:pt x="385" y="0"/>
                </a:lnTo>
                <a:lnTo>
                  <a:pt x="513" y="4"/>
                </a:lnTo>
                <a:lnTo>
                  <a:pt x="641" y="14"/>
                </a:lnTo>
                <a:lnTo>
                  <a:pt x="769" y="31"/>
                </a:lnTo>
                <a:lnTo>
                  <a:pt x="898" y="28"/>
                </a:lnTo>
                <a:lnTo>
                  <a:pt x="1026" y="18"/>
                </a:lnTo>
                <a:lnTo>
                  <a:pt x="1154" y="26"/>
                </a:lnTo>
                <a:lnTo>
                  <a:pt x="1282" y="32"/>
                </a:lnTo>
                <a:lnTo>
                  <a:pt x="1411" y="41"/>
                </a:lnTo>
              </a:path>
            </a:pathLst>
          </a:cu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44"/>
          <p:cNvSpPr>
            <a:spLocks/>
          </p:cNvSpPr>
          <p:nvPr/>
        </p:nvSpPr>
        <p:spPr bwMode="auto">
          <a:xfrm>
            <a:off x="914400" y="3949700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45"/>
          <p:cNvSpPr>
            <a:spLocks/>
          </p:cNvSpPr>
          <p:nvPr/>
        </p:nvSpPr>
        <p:spPr bwMode="auto">
          <a:xfrm>
            <a:off x="1624012" y="39338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46"/>
          <p:cNvSpPr>
            <a:spLocks/>
          </p:cNvSpPr>
          <p:nvPr/>
        </p:nvSpPr>
        <p:spPr bwMode="auto">
          <a:xfrm>
            <a:off x="2338387" y="3971925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47"/>
          <p:cNvSpPr>
            <a:spLocks/>
          </p:cNvSpPr>
          <p:nvPr/>
        </p:nvSpPr>
        <p:spPr bwMode="auto">
          <a:xfrm>
            <a:off x="3048000" y="3889375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48"/>
          <p:cNvSpPr>
            <a:spLocks/>
          </p:cNvSpPr>
          <p:nvPr/>
        </p:nvSpPr>
        <p:spPr bwMode="auto">
          <a:xfrm>
            <a:off x="3757612" y="3905250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49"/>
          <p:cNvSpPr>
            <a:spLocks/>
          </p:cNvSpPr>
          <p:nvPr/>
        </p:nvSpPr>
        <p:spPr bwMode="auto">
          <a:xfrm>
            <a:off x="4467225" y="3967163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50"/>
          <p:cNvSpPr>
            <a:spLocks/>
          </p:cNvSpPr>
          <p:nvPr/>
        </p:nvSpPr>
        <p:spPr bwMode="auto">
          <a:xfrm>
            <a:off x="5181600" y="4060825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51"/>
          <p:cNvSpPr>
            <a:spLocks/>
          </p:cNvSpPr>
          <p:nvPr/>
        </p:nvSpPr>
        <p:spPr bwMode="auto">
          <a:xfrm>
            <a:off x="5891213" y="4044950"/>
            <a:ext cx="115888" cy="98425"/>
          </a:xfrm>
          <a:custGeom>
            <a:avLst/>
            <a:gdLst>
              <a:gd name="T0" fmla="*/ 38 w 73"/>
              <a:gd name="T1" fmla="*/ 0 h 62"/>
              <a:gd name="T2" fmla="*/ 0 w 73"/>
              <a:gd name="T3" fmla="*/ 62 h 62"/>
              <a:gd name="T4" fmla="*/ 73 w 73"/>
              <a:gd name="T5" fmla="*/ 62 h 62"/>
              <a:gd name="T6" fmla="*/ 38 w 73"/>
              <a:gd name="T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2">
                <a:moveTo>
                  <a:pt x="38" y="0"/>
                </a:moveTo>
                <a:lnTo>
                  <a:pt x="0" y="62"/>
                </a:lnTo>
                <a:lnTo>
                  <a:pt x="73" y="62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52"/>
          <p:cNvSpPr>
            <a:spLocks/>
          </p:cNvSpPr>
          <p:nvPr/>
        </p:nvSpPr>
        <p:spPr bwMode="auto">
          <a:xfrm>
            <a:off x="6600825" y="3983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53"/>
          <p:cNvSpPr>
            <a:spLocks/>
          </p:cNvSpPr>
          <p:nvPr/>
        </p:nvSpPr>
        <p:spPr bwMode="auto">
          <a:xfrm>
            <a:off x="7310438" y="4027488"/>
            <a:ext cx="120650" cy="104775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54"/>
          <p:cNvSpPr>
            <a:spLocks/>
          </p:cNvSpPr>
          <p:nvPr/>
        </p:nvSpPr>
        <p:spPr bwMode="auto">
          <a:xfrm>
            <a:off x="8024813" y="406082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55"/>
          <p:cNvSpPr>
            <a:spLocks/>
          </p:cNvSpPr>
          <p:nvPr/>
        </p:nvSpPr>
        <p:spPr bwMode="auto">
          <a:xfrm>
            <a:off x="8734425" y="4110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56"/>
          <p:cNvSpPr>
            <a:spLocks/>
          </p:cNvSpPr>
          <p:nvPr/>
        </p:nvSpPr>
        <p:spPr bwMode="auto">
          <a:xfrm>
            <a:off x="974725" y="3173413"/>
            <a:ext cx="7820026" cy="698500"/>
          </a:xfrm>
          <a:custGeom>
            <a:avLst/>
            <a:gdLst>
              <a:gd name="T0" fmla="*/ 0 w 1411"/>
              <a:gd name="T1" fmla="*/ 0 h 126"/>
              <a:gd name="T2" fmla="*/ 128 w 1411"/>
              <a:gd name="T3" fmla="*/ 7 h 126"/>
              <a:gd name="T4" fmla="*/ 256 w 1411"/>
              <a:gd name="T5" fmla="*/ 32 h 126"/>
              <a:gd name="T6" fmla="*/ 385 w 1411"/>
              <a:gd name="T7" fmla="*/ 56 h 126"/>
              <a:gd name="T8" fmla="*/ 513 w 1411"/>
              <a:gd name="T9" fmla="*/ 44 h 126"/>
              <a:gd name="T10" fmla="*/ 641 w 1411"/>
              <a:gd name="T11" fmla="*/ 35 h 126"/>
              <a:gd name="T12" fmla="*/ 769 w 1411"/>
              <a:gd name="T13" fmla="*/ 64 h 126"/>
              <a:gd name="T14" fmla="*/ 898 w 1411"/>
              <a:gd name="T15" fmla="*/ 63 h 126"/>
              <a:gd name="T16" fmla="*/ 1026 w 1411"/>
              <a:gd name="T17" fmla="*/ 99 h 126"/>
              <a:gd name="T18" fmla="*/ 1154 w 1411"/>
              <a:gd name="T19" fmla="*/ 98 h 126"/>
              <a:gd name="T20" fmla="*/ 1282 w 1411"/>
              <a:gd name="T21" fmla="*/ 126 h 126"/>
              <a:gd name="T22" fmla="*/ 1411 w 1411"/>
              <a:gd name="T23" fmla="*/ 12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126">
                <a:moveTo>
                  <a:pt x="0" y="0"/>
                </a:moveTo>
                <a:lnTo>
                  <a:pt x="128" y="7"/>
                </a:lnTo>
                <a:lnTo>
                  <a:pt x="256" y="32"/>
                </a:lnTo>
                <a:lnTo>
                  <a:pt x="385" y="56"/>
                </a:lnTo>
                <a:lnTo>
                  <a:pt x="513" y="44"/>
                </a:lnTo>
                <a:lnTo>
                  <a:pt x="641" y="35"/>
                </a:lnTo>
                <a:lnTo>
                  <a:pt x="769" y="64"/>
                </a:lnTo>
                <a:lnTo>
                  <a:pt x="898" y="63"/>
                </a:lnTo>
                <a:lnTo>
                  <a:pt x="1026" y="99"/>
                </a:lnTo>
                <a:lnTo>
                  <a:pt x="1154" y="98"/>
                </a:lnTo>
                <a:lnTo>
                  <a:pt x="1282" y="126"/>
                </a:lnTo>
                <a:lnTo>
                  <a:pt x="1411" y="121"/>
                </a:lnTo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57"/>
          <p:cNvSpPr>
            <a:spLocks/>
          </p:cNvSpPr>
          <p:nvPr/>
        </p:nvSpPr>
        <p:spPr bwMode="auto">
          <a:xfrm>
            <a:off x="914400" y="3101975"/>
            <a:ext cx="115888" cy="104775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58"/>
          <p:cNvSpPr>
            <a:spLocks/>
          </p:cNvSpPr>
          <p:nvPr/>
        </p:nvSpPr>
        <p:spPr bwMode="auto">
          <a:xfrm>
            <a:off x="1624012" y="31464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59"/>
          <p:cNvSpPr>
            <a:spLocks/>
          </p:cNvSpPr>
          <p:nvPr/>
        </p:nvSpPr>
        <p:spPr bwMode="auto">
          <a:xfrm>
            <a:off x="2338387" y="327977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60"/>
          <p:cNvSpPr>
            <a:spLocks/>
          </p:cNvSpPr>
          <p:nvPr/>
        </p:nvSpPr>
        <p:spPr bwMode="auto">
          <a:xfrm>
            <a:off x="3048000" y="341788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61"/>
          <p:cNvSpPr>
            <a:spLocks/>
          </p:cNvSpPr>
          <p:nvPr/>
        </p:nvSpPr>
        <p:spPr bwMode="auto">
          <a:xfrm>
            <a:off x="3757612" y="33512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62"/>
          <p:cNvSpPr>
            <a:spLocks/>
          </p:cNvSpPr>
          <p:nvPr/>
        </p:nvSpPr>
        <p:spPr bwMode="auto">
          <a:xfrm>
            <a:off x="4467225" y="3302000"/>
            <a:ext cx="120650" cy="104775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63"/>
          <p:cNvSpPr>
            <a:spLocks/>
          </p:cNvSpPr>
          <p:nvPr/>
        </p:nvSpPr>
        <p:spPr bwMode="auto">
          <a:xfrm>
            <a:off x="5181600" y="3455988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64"/>
          <p:cNvSpPr>
            <a:spLocks/>
          </p:cNvSpPr>
          <p:nvPr/>
        </p:nvSpPr>
        <p:spPr bwMode="auto">
          <a:xfrm>
            <a:off x="5891213" y="345598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65"/>
          <p:cNvSpPr>
            <a:spLocks/>
          </p:cNvSpPr>
          <p:nvPr/>
        </p:nvSpPr>
        <p:spPr bwMode="auto">
          <a:xfrm>
            <a:off x="6600825" y="36560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66"/>
          <p:cNvSpPr>
            <a:spLocks/>
          </p:cNvSpPr>
          <p:nvPr/>
        </p:nvSpPr>
        <p:spPr bwMode="auto">
          <a:xfrm>
            <a:off x="7310438" y="3651250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67"/>
          <p:cNvSpPr>
            <a:spLocks/>
          </p:cNvSpPr>
          <p:nvPr/>
        </p:nvSpPr>
        <p:spPr bwMode="auto">
          <a:xfrm>
            <a:off x="8024813" y="380047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68"/>
          <p:cNvSpPr>
            <a:spLocks/>
          </p:cNvSpPr>
          <p:nvPr/>
        </p:nvSpPr>
        <p:spPr bwMode="auto">
          <a:xfrm>
            <a:off x="8734425" y="3778250"/>
            <a:ext cx="115888" cy="104775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Line 82"/>
          <p:cNvSpPr>
            <a:spLocks noChangeShapeType="1"/>
          </p:cNvSpPr>
          <p:nvPr/>
        </p:nvSpPr>
        <p:spPr bwMode="auto">
          <a:xfrm flipV="1">
            <a:off x="825500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Line 83"/>
          <p:cNvSpPr>
            <a:spLocks noChangeShapeType="1"/>
          </p:cNvSpPr>
          <p:nvPr/>
        </p:nvSpPr>
        <p:spPr bwMode="auto">
          <a:xfrm flipH="1">
            <a:off x="736600" y="4919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Rectangle 84"/>
          <p:cNvSpPr>
            <a:spLocks noChangeArrowheads="1"/>
          </p:cNvSpPr>
          <p:nvPr/>
        </p:nvSpPr>
        <p:spPr bwMode="auto">
          <a:xfrm rot="16200000">
            <a:off x="463550" y="4695825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85"/>
          <p:cNvSpPr>
            <a:spLocks noChangeShapeType="1"/>
          </p:cNvSpPr>
          <p:nvPr/>
        </p:nvSpPr>
        <p:spPr bwMode="auto">
          <a:xfrm flipH="1">
            <a:off x="736600" y="4410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Rectangle 86"/>
          <p:cNvSpPr>
            <a:spLocks noChangeArrowheads="1"/>
          </p:cNvSpPr>
          <p:nvPr/>
        </p:nvSpPr>
        <p:spPr bwMode="auto">
          <a:xfrm rot="16200000">
            <a:off x="463550" y="418465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4" name="Line 87"/>
          <p:cNvSpPr>
            <a:spLocks noChangeShapeType="1"/>
          </p:cNvSpPr>
          <p:nvPr/>
        </p:nvSpPr>
        <p:spPr bwMode="auto">
          <a:xfrm flipH="1">
            <a:off x="736600" y="39004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Rectangle 88"/>
          <p:cNvSpPr>
            <a:spLocks noChangeArrowheads="1"/>
          </p:cNvSpPr>
          <p:nvPr/>
        </p:nvSpPr>
        <p:spPr bwMode="auto">
          <a:xfrm rot="16200000">
            <a:off x="396875" y="367506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6" name="Line 89"/>
          <p:cNvSpPr>
            <a:spLocks noChangeShapeType="1"/>
          </p:cNvSpPr>
          <p:nvPr/>
        </p:nvSpPr>
        <p:spPr bwMode="auto">
          <a:xfrm flipH="1">
            <a:off x="736600" y="3395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Rectangle 90"/>
          <p:cNvSpPr>
            <a:spLocks noChangeArrowheads="1"/>
          </p:cNvSpPr>
          <p:nvPr/>
        </p:nvSpPr>
        <p:spPr bwMode="auto">
          <a:xfrm rot="16200000">
            <a:off x="396875" y="317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8" name="Line 91"/>
          <p:cNvSpPr>
            <a:spLocks noChangeShapeType="1"/>
          </p:cNvSpPr>
          <p:nvPr/>
        </p:nvSpPr>
        <p:spPr bwMode="auto">
          <a:xfrm flipH="1">
            <a:off x="736600" y="2886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Rectangle 92"/>
          <p:cNvSpPr>
            <a:spLocks noChangeArrowheads="1"/>
          </p:cNvSpPr>
          <p:nvPr/>
        </p:nvSpPr>
        <p:spPr bwMode="auto">
          <a:xfrm rot="16200000">
            <a:off x="396875" y="26606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0" name="Line 93"/>
          <p:cNvSpPr>
            <a:spLocks noChangeShapeType="1"/>
          </p:cNvSpPr>
          <p:nvPr/>
        </p:nvSpPr>
        <p:spPr bwMode="auto">
          <a:xfrm flipH="1">
            <a:off x="736600" y="2381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Rectangle 94"/>
          <p:cNvSpPr>
            <a:spLocks noChangeArrowheads="1"/>
          </p:cNvSpPr>
          <p:nvPr/>
        </p:nvSpPr>
        <p:spPr bwMode="auto">
          <a:xfrm rot="16200000">
            <a:off x="396875" y="215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2" name="Line 95"/>
          <p:cNvSpPr>
            <a:spLocks noChangeShapeType="1"/>
          </p:cNvSpPr>
          <p:nvPr/>
        </p:nvSpPr>
        <p:spPr bwMode="auto">
          <a:xfrm flipH="1">
            <a:off x="736600" y="1871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Rectangle 96"/>
          <p:cNvSpPr>
            <a:spLocks noChangeArrowheads="1"/>
          </p:cNvSpPr>
          <p:nvPr/>
        </p:nvSpPr>
        <p:spPr bwMode="auto">
          <a:xfrm rot="16200000">
            <a:off x="396875" y="1646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Line 97"/>
          <p:cNvSpPr>
            <a:spLocks noChangeShapeType="1"/>
          </p:cNvSpPr>
          <p:nvPr/>
        </p:nvSpPr>
        <p:spPr bwMode="auto">
          <a:xfrm flipH="1">
            <a:off x="736600" y="13668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Rectangle 98"/>
          <p:cNvSpPr>
            <a:spLocks noChangeArrowheads="1"/>
          </p:cNvSpPr>
          <p:nvPr/>
        </p:nvSpPr>
        <p:spPr bwMode="auto">
          <a:xfrm rot="16200000">
            <a:off x="396875" y="1141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6" name="Line 99"/>
          <p:cNvSpPr>
            <a:spLocks noChangeShapeType="1"/>
          </p:cNvSpPr>
          <p:nvPr/>
        </p:nvSpPr>
        <p:spPr bwMode="auto">
          <a:xfrm flipH="1">
            <a:off x="73660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Rectangle 100"/>
          <p:cNvSpPr>
            <a:spLocks noChangeArrowheads="1"/>
          </p:cNvSpPr>
          <p:nvPr/>
        </p:nvSpPr>
        <p:spPr bwMode="auto">
          <a:xfrm rot="16200000">
            <a:off x="39687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8" name="Rectangle 101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102"/>
          <p:cNvSpPr>
            <a:spLocks noChangeShapeType="1"/>
          </p:cNvSpPr>
          <p:nvPr/>
        </p:nvSpPr>
        <p:spPr bwMode="auto">
          <a:xfrm>
            <a:off x="825500" y="5064125"/>
            <a:ext cx="811371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103"/>
          <p:cNvSpPr>
            <a:spLocks noChangeShapeType="1"/>
          </p:cNvSpPr>
          <p:nvPr/>
        </p:nvSpPr>
        <p:spPr bwMode="auto">
          <a:xfrm>
            <a:off x="9747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Rectangle 104"/>
          <p:cNvSpPr>
            <a:spLocks noChangeArrowheads="1"/>
          </p:cNvSpPr>
          <p:nvPr/>
        </p:nvSpPr>
        <p:spPr bwMode="auto">
          <a:xfrm>
            <a:off x="7207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2" name="Line 105"/>
          <p:cNvSpPr>
            <a:spLocks noChangeShapeType="1"/>
          </p:cNvSpPr>
          <p:nvPr/>
        </p:nvSpPr>
        <p:spPr bwMode="auto">
          <a:xfrm>
            <a:off x="23939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106"/>
          <p:cNvSpPr>
            <a:spLocks noChangeArrowheads="1"/>
          </p:cNvSpPr>
          <p:nvPr/>
        </p:nvSpPr>
        <p:spPr bwMode="auto">
          <a:xfrm>
            <a:off x="21383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107"/>
          <p:cNvSpPr>
            <a:spLocks noChangeShapeType="1"/>
          </p:cNvSpPr>
          <p:nvPr/>
        </p:nvSpPr>
        <p:spPr bwMode="auto">
          <a:xfrm>
            <a:off x="38179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108"/>
          <p:cNvSpPr>
            <a:spLocks noChangeArrowheads="1"/>
          </p:cNvSpPr>
          <p:nvPr/>
        </p:nvSpPr>
        <p:spPr bwMode="auto">
          <a:xfrm>
            <a:off x="35639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6" name="Line 109"/>
          <p:cNvSpPr>
            <a:spLocks noChangeShapeType="1"/>
          </p:cNvSpPr>
          <p:nvPr/>
        </p:nvSpPr>
        <p:spPr bwMode="auto">
          <a:xfrm>
            <a:off x="523716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Rectangle 110"/>
          <p:cNvSpPr>
            <a:spLocks noChangeArrowheads="1"/>
          </p:cNvSpPr>
          <p:nvPr/>
        </p:nvSpPr>
        <p:spPr bwMode="auto">
          <a:xfrm>
            <a:off x="498157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8" name="Line 111"/>
          <p:cNvSpPr>
            <a:spLocks noChangeShapeType="1"/>
          </p:cNvSpPr>
          <p:nvPr/>
        </p:nvSpPr>
        <p:spPr bwMode="auto">
          <a:xfrm>
            <a:off x="66611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Rectangle 112"/>
          <p:cNvSpPr>
            <a:spLocks noChangeArrowheads="1"/>
          </p:cNvSpPr>
          <p:nvPr/>
        </p:nvSpPr>
        <p:spPr bwMode="auto">
          <a:xfrm>
            <a:off x="640556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0" name="Line 113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Rectangle 114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Rectangle 115"/>
          <p:cNvSpPr>
            <a:spLocks noChangeArrowheads="1"/>
          </p:cNvSpPr>
          <p:nvPr/>
        </p:nvSpPr>
        <p:spPr bwMode="auto">
          <a:xfrm>
            <a:off x="3608387" y="5497513"/>
            <a:ext cx="27765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3" name="Rectangle 116"/>
          <p:cNvSpPr>
            <a:spLocks noChangeArrowheads="1"/>
          </p:cNvSpPr>
          <p:nvPr/>
        </p:nvSpPr>
        <p:spPr bwMode="auto">
          <a:xfrm>
            <a:off x="909637" y="5884863"/>
            <a:ext cx="7951788" cy="5921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Line 119"/>
          <p:cNvSpPr>
            <a:spLocks noChangeShapeType="1"/>
          </p:cNvSpPr>
          <p:nvPr/>
        </p:nvSpPr>
        <p:spPr bwMode="auto">
          <a:xfrm>
            <a:off x="492125" y="6475413"/>
            <a:ext cx="809625" cy="0"/>
          </a:xfrm>
          <a:prstGeom prst="line">
            <a:avLst/>
          </a:pr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Freeform 120"/>
          <p:cNvSpPr>
            <a:spLocks/>
          </p:cNvSpPr>
          <p:nvPr/>
        </p:nvSpPr>
        <p:spPr bwMode="auto">
          <a:xfrm>
            <a:off x="836612" y="6408738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5" name="Rectangle 128"/>
          <p:cNvSpPr>
            <a:spLocks noChangeArrowheads="1"/>
          </p:cNvSpPr>
          <p:nvPr/>
        </p:nvSpPr>
        <p:spPr bwMode="auto">
          <a:xfrm>
            <a:off x="1435100" y="6353175"/>
            <a:ext cx="214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 Stony Brook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9" name="Rectangle 132"/>
          <p:cNvSpPr>
            <a:spLocks noChangeArrowheads="1"/>
          </p:cNvSpPr>
          <p:nvPr/>
        </p:nvSpPr>
        <p:spPr bwMode="auto">
          <a:xfrm>
            <a:off x="483870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8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66" name="Rectangle 136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77" name="TextBox 92"/>
          <p:cNvSpPr txBox="1"/>
          <p:nvPr/>
        </p:nvSpPr>
        <p:spPr>
          <a:xfrm>
            <a:off x="133" y="1925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Low-Income Access from 2000-2011 at Selected Colleges</a:t>
            </a:r>
          </a:p>
        </p:txBody>
      </p:sp>
      <p:sp>
        <p:nvSpPr>
          <p:cNvPr id="220" name="Line 125"/>
          <p:cNvSpPr>
            <a:spLocks noChangeShapeType="1"/>
          </p:cNvSpPr>
          <p:nvPr/>
        </p:nvSpPr>
        <p:spPr bwMode="auto">
          <a:xfrm>
            <a:off x="520699" y="5989639"/>
            <a:ext cx="809625" cy="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Oval 126"/>
          <p:cNvSpPr>
            <a:spLocks noChangeArrowheads="1"/>
          </p:cNvSpPr>
          <p:nvPr/>
        </p:nvSpPr>
        <p:spPr bwMode="auto">
          <a:xfrm>
            <a:off x="876299" y="5940426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Rectangle 131"/>
          <p:cNvSpPr>
            <a:spLocks noChangeArrowheads="1"/>
          </p:cNvSpPr>
          <p:nvPr/>
        </p:nvSpPr>
        <p:spPr bwMode="auto">
          <a:xfrm>
            <a:off x="1463674" y="5873751"/>
            <a:ext cx="9747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3" name="Line 123"/>
          <p:cNvSpPr>
            <a:spLocks noChangeShapeType="1"/>
          </p:cNvSpPr>
          <p:nvPr/>
        </p:nvSpPr>
        <p:spPr bwMode="auto">
          <a:xfrm>
            <a:off x="2614612" y="6006901"/>
            <a:ext cx="814388" cy="0"/>
          </a:xfrm>
          <a:prstGeom prst="lin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Oval 124"/>
          <p:cNvSpPr>
            <a:spLocks noChangeArrowheads="1"/>
          </p:cNvSpPr>
          <p:nvPr/>
        </p:nvSpPr>
        <p:spPr bwMode="auto">
          <a:xfrm>
            <a:off x="2974975" y="5957688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Rectangle 130"/>
          <p:cNvSpPr>
            <a:spLocks noChangeArrowheads="1"/>
          </p:cNvSpPr>
          <p:nvPr/>
        </p:nvSpPr>
        <p:spPr bwMode="auto">
          <a:xfrm>
            <a:off x="3556000" y="5891013"/>
            <a:ext cx="10191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Line 121"/>
          <p:cNvSpPr>
            <a:spLocks noChangeShapeType="1"/>
          </p:cNvSpPr>
          <p:nvPr/>
        </p:nvSpPr>
        <p:spPr bwMode="auto">
          <a:xfrm>
            <a:off x="5105399" y="6048376"/>
            <a:ext cx="809625" cy="0"/>
          </a:xfrm>
          <a:prstGeom prst="line">
            <a:avLst/>
          </a:pr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Freeform 122"/>
          <p:cNvSpPr>
            <a:spLocks/>
          </p:cNvSpPr>
          <p:nvPr/>
        </p:nvSpPr>
        <p:spPr bwMode="auto">
          <a:xfrm>
            <a:off x="5449886" y="5981701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" name="Rectangle 129"/>
          <p:cNvSpPr>
            <a:spLocks noChangeArrowheads="1"/>
          </p:cNvSpPr>
          <p:nvPr/>
        </p:nvSpPr>
        <p:spPr bwMode="auto">
          <a:xfrm>
            <a:off x="6048374" y="5926138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628431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33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sz="22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Part 1</a:t>
            </a:r>
            <a:br>
              <a:rPr lang="en-US" sz="22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</a:br>
            <a:r>
              <a:rPr lang="en-US" sz="2200" dirty="0">
                <a:latin typeface="Arial" panose="020B0604020202020204" pitchFamily="34" charset="0"/>
                <a:ea typeface="ＭＳ Ｐゴシック" pitchFamily="34" charset="-128"/>
                <a:cs typeface="Arial" panose="020B0604020202020204" pitchFamily="34" charset="0"/>
              </a:rPr>
              <a:t>Access: Parents’ Income Distributions by College</a:t>
            </a:r>
          </a:p>
        </p:txBody>
      </p:sp>
    </p:spTree>
    <p:extLst>
      <p:ext uri="{BB962C8B-B14F-4D97-AF65-F5344CB8AC3E}">
        <p14:creationId xmlns:p14="http://schemas.microsoft.com/office/powerpoint/2010/main" val="1967072104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AutoShape 3"/>
          <p:cNvSpPr>
            <a:spLocks noChangeAspect="1" noChangeArrowheads="1" noTextEdit="1"/>
          </p:cNvSpPr>
          <p:nvPr/>
        </p:nvSpPr>
        <p:spPr bwMode="auto">
          <a:xfrm>
            <a:off x="6540" y="103184"/>
            <a:ext cx="9137464" cy="66468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2" name="Rectangle 5"/>
          <p:cNvSpPr>
            <a:spLocks noChangeArrowheads="1"/>
          </p:cNvSpPr>
          <p:nvPr/>
        </p:nvSpPr>
        <p:spPr bwMode="auto">
          <a:xfrm>
            <a:off x="1781" y="98425"/>
            <a:ext cx="9146982" cy="66563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4" name="Rectangle 7"/>
          <p:cNvSpPr>
            <a:spLocks noChangeArrowheads="1"/>
          </p:cNvSpPr>
          <p:nvPr/>
        </p:nvSpPr>
        <p:spPr bwMode="auto">
          <a:xfrm>
            <a:off x="831450" y="712348"/>
            <a:ext cx="8107913" cy="4348227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5" name="Line 8"/>
          <p:cNvSpPr>
            <a:spLocks noChangeShapeType="1"/>
          </p:cNvSpPr>
          <p:nvPr/>
        </p:nvSpPr>
        <p:spPr bwMode="auto">
          <a:xfrm>
            <a:off x="831450" y="4916216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6" name="Line 9"/>
          <p:cNvSpPr>
            <a:spLocks noChangeShapeType="1"/>
          </p:cNvSpPr>
          <p:nvPr/>
        </p:nvSpPr>
        <p:spPr bwMode="auto">
          <a:xfrm>
            <a:off x="831450" y="4406993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7" name="Line 10"/>
          <p:cNvSpPr>
            <a:spLocks noChangeShapeType="1"/>
          </p:cNvSpPr>
          <p:nvPr/>
        </p:nvSpPr>
        <p:spPr bwMode="auto">
          <a:xfrm>
            <a:off x="831450" y="3897769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8" name="Line 11"/>
          <p:cNvSpPr>
            <a:spLocks noChangeShapeType="1"/>
          </p:cNvSpPr>
          <p:nvPr/>
        </p:nvSpPr>
        <p:spPr bwMode="auto">
          <a:xfrm>
            <a:off x="831450" y="3393305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9" name="Line 12"/>
          <p:cNvSpPr>
            <a:spLocks noChangeShapeType="1"/>
          </p:cNvSpPr>
          <p:nvPr/>
        </p:nvSpPr>
        <p:spPr bwMode="auto">
          <a:xfrm>
            <a:off x="831450" y="2884082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0" name="Line 13"/>
          <p:cNvSpPr>
            <a:spLocks noChangeShapeType="1"/>
          </p:cNvSpPr>
          <p:nvPr/>
        </p:nvSpPr>
        <p:spPr bwMode="auto">
          <a:xfrm>
            <a:off x="831450" y="2379618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1" name="Line 14"/>
          <p:cNvSpPr>
            <a:spLocks noChangeShapeType="1"/>
          </p:cNvSpPr>
          <p:nvPr/>
        </p:nvSpPr>
        <p:spPr bwMode="auto">
          <a:xfrm>
            <a:off x="831450" y="1870395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Line 15"/>
          <p:cNvSpPr>
            <a:spLocks noChangeShapeType="1"/>
          </p:cNvSpPr>
          <p:nvPr/>
        </p:nvSpPr>
        <p:spPr bwMode="auto">
          <a:xfrm>
            <a:off x="831450" y="1365931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3" name="Line 16"/>
          <p:cNvSpPr>
            <a:spLocks noChangeShapeType="1"/>
          </p:cNvSpPr>
          <p:nvPr/>
        </p:nvSpPr>
        <p:spPr bwMode="auto">
          <a:xfrm>
            <a:off x="831450" y="856708"/>
            <a:ext cx="81079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4" name="Freeform 17"/>
          <p:cNvSpPr>
            <a:spLocks/>
          </p:cNvSpPr>
          <p:nvPr/>
        </p:nvSpPr>
        <p:spPr bwMode="auto">
          <a:xfrm>
            <a:off x="980568" y="4318156"/>
            <a:ext cx="7814435" cy="349000"/>
          </a:xfrm>
          <a:custGeom>
            <a:avLst/>
            <a:gdLst>
              <a:gd name="T0" fmla="*/ 0 w 1411"/>
              <a:gd name="T1" fmla="*/ 47 h 63"/>
              <a:gd name="T2" fmla="*/ 128 w 1411"/>
              <a:gd name="T3" fmla="*/ 46 h 63"/>
              <a:gd name="T4" fmla="*/ 256 w 1411"/>
              <a:gd name="T5" fmla="*/ 63 h 63"/>
              <a:gd name="T6" fmla="*/ 385 w 1411"/>
              <a:gd name="T7" fmla="*/ 59 h 63"/>
              <a:gd name="T8" fmla="*/ 513 w 1411"/>
              <a:gd name="T9" fmla="*/ 41 h 63"/>
              <a:gd name="T10" fmla="*/ 641 w 1411"/>
              <a:gd name="T11" fmla="*/ 52 h 63"/>
              <a:gd name="T12" fmla="*/ 769 w 1411"/>
              <a:gd name="T13" fmla="*/ 34 h 63"/>
              <a:gd name="T14" fmla="*/ 898 w 1411"/>
              <a:gd name="T15" fmla="*/ 28 h 63"/>
              <a:gd name="T16" fmla="*/ 1026 w 1411"/>
              <a:gd name="T17" fmla="*/ 0 h 63"/>
              <a:gd name="T18" fmla="*/ 1154 w 1411"/>
              <a:gd name="T19" fmla="*/ 12 h 63"/>
              <a:gd name="T20" fmla="*/ 1282 w 1411"/>
              <a:gd name="T21" fmla="*/ 20 h 63"/>
              <a:gd name="T22" fmla="*/ 1411 w 1411"/>
              <a:gd name="T23" fmla="*/ 2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63">
                <a:moveTo>
                  <a:pt x="0" y="47"/>
                </a:moveTo>
                <a:lnTo>
                  <a:pt x="128" y="46"/>
                </a:lnTo>
                <a:lnTo>
                  <a:pt x="256" y="63"/>
                </a:lnTo>
                <a:lnTo>
                  <a:pt x="385" y="59"/>
                </a:lnTo>
                <a:lnTo>
                  <a:pt x="513" y="41"/>
                </a:lnTo>
                <a:lnTo>
                  <a:pt x="641" y="52"/>
                </a:lnTo>
                <a:lnTo>
                  <a:pt x="769" y="34"/>
                </a:lnTo>
                <a:lnTo>
                  <a:pt x="898" y="28"/>
                </a:lnTo>
                <a:lnTo>
                  <a:pt x="1026" y="0"/>
                </a:lnTo>
                <a:lnTo>
                  <a:pt x="1154" y="12"/>
                </a:lnTo>
                <a:lnTo>
                  <a:pt x="1282" y="20"/>
                </a:lnTo>
                <a:lnTo>
                  <a:pt x="1411" y="25"/>
                </a:lnTo>
              </a:path>
            </a:pathLst>
          </a:cu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5" name="Oval 18"/>
          <p:cNvSpPr>
            <a:spLocks noChangeArrowheads="1"/>
          </p:cNvSpPr>
          <p:nvPr/>
        </p:nvSpPr>
        <p:spPr bwMode="auto">
          <a:xfrm>
            <a:off x="931391" y="4529143"/>
            <a:ext cx="99941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Oval 19"/>
          <p:cNvSpPr>
            <a:spLocks noChangeArrowheads="1"/>
          </p:cNvSpPr>
          <p:nvPr/>
        </p:nvSpPr>
        <p:spPr bwMode="auto">
          <a:xfrm>
            <a:off x="1640496" y="4522797"/>
            <a:ext cx="99941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7" name="Oval 20"/>
          <p:cNvSpPr>
            <a:spLocks noChangeArrowheads="1"/>
          </p:cNvSpPr>
          <p:nvPr/>
        </p:nvSpPr>
        <p:spPr bwMode="auto">
          <a:xfrm>
            <a:off x="2349602" y="4617979"/>
            <a:ext cx="98355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8" name="Oval 21"/>
          <p:cNvSpPr>
            <a:spLocks noChangeArrowheads="1"/>
          </p:cNvSpPr>
          <p:nvPr/>
        </p:nvSpPr>
        <p:spPr bwMode="auto">
          <a:xfrm>
            <a:off x="3063466" y="4595770"/>
            <a:ext cx="99941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9" name="Oval 22"/>
          <p:cNvSpPr>
            <a:spLocks noChangeArrowheads="1"/>
          </p:cNvSpPr>
          <p:nvPr/>
        </p:nvSpPr>
        <p:spPr bwMode="auto">
          <a:xfrm>
            <a:off x="3772571" y="4495829"/>
            <a:ext cx="99941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0" name="Oval 23"/>
          <p:cNvSpPr>
            <a:spLocks noChangeArrowheads="1"/>
          </p:cNvSpPr>
          <p:nvPr/>
        </p:nvSpPr>
        <p:spPr bwMode="auto">
          <a:xfrm>
            <a:off x="4481676" y="4556111"/>
            <a:ext cx="98355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1" name="Oval 24"/>
          <p:cNvSpPr>
            <a:spLocks noChangeArrowheads="1"/>
          </p:cNvSpPr>
          <p:nvPr/>
        </p:nvSpPr>
        <p:spPr bwMode="auto">
          <a:xfrm>
            <a:off x="5189195" y="4456170"/>
            <a:ext cx="99941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2" name="Oval 25"/>
          <p:cNvSpPr>
            <a:spLocks noChangeArrowheads="1"/>
          </p:cNvSpPr>
          <p:nvPr/>
        </p:nvSpPr>
        <p:spPr bwMode="auto">
          <a:xfrm>
            <a:off x="5904646" y="4424443"/>
            <a:ext cx="99941" cy="9835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Oval 26"/>
          <p:cNvSpPr>
            <a:spLocks noChangeArrowheads="1"/>
          </p:cNvSpPr>
          <p:nvPr/>
        </p:nvSpPr>
        <p:spPr bwMode="auto">
          <a:xfrm>
            <a:off x="6613751" y="4268979"/>
            <a:ext cx="98355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Oval 27"/>
          <p:cNvSpPr>
            <a:spLocks noChangeArrowheads="1"/>
          </p:cNvSpPr>
          <p:nvPr/>
        </p:nvSpPr>
        <p:spPr bwMode="auto">
          <a:xfrm>
            <a:off x="7321270" y="4335606"/>
            <a:ext cx="99941" cy="9835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5" name="Oval 28"/>
          <p:cNvSpPr>
            <a:spLocks noChangeArrowheads="1"/>
          </p:cNvSpPr>
          <p:nvPr/>
        </p:nvSpPr>
        <p:spPr bwMode="auto">
          <a:xfrm>
            <a:off x="8030376" y="4380024"/>
            <a:ext cx="99941" cy="9835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6" name="Oval 29"/>
          <p:cNvSpPr>
            <a:spLocks noChangeArrowheads="1"/>
          </p:cNvSpPr>
          <p:nvPr/>
        </p:nvSpPr>
        <p:spPr bwMode="auto">
          <a:xfrm>
            <a:off x="8745826" y="4406993"/>
            <a:ext cx="98355" cy="99941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7" name="Freeform 30"/>
          <p:cNvSpPr>
            <a:spLocks/>
          </p:cNvSpPr>
          <p:nvPr/>
        </p:nvSpPr>
        <p:spPr bwMode="auto">
          <a:xfrm>
            <a:off x="980568" y="4433961"/>
            <a:ext cx="7814435" cy="150705"/>
          </a:xfrm>
          <a:custGeom>
            <a:avLst/>
            <a:gdLst>
              <a:gd name="T0" fmla="*/ 0 w 1411"/>
              <a:gd name="T1" fmla="*/ 26 h 27"/>
              <a:gd name="T2" fmla="*/ 128 w 1411"/>
              <a:gd name="T3" fmla="*/ 27 h 27"/>
              <a:gd name="T4" fmla="*/ 256 w 1411"/>
              <a:gd name="T5" fmla="*/ 10 h 27"/>
              <a:gd name="T6" fmla="*/ 385 w 1411"/>
              <a:gd name="T7" fmla="*/ 11 h 27"/>
              <a:gd name="T8" fmla="*/ 513 w 1411"/>
              <a:gd name="T9" fmla="*/ 4 h 27"/>
              <a:gd name="T10" fmla="*/ 641 w 1411"/>
              <a:gd name="T11" fmla="*/ 5 h 27"/>
              <a:gd name="T12" fmla="*/ 769 w 1411"/>
              <a:gd name="T13" fmla="*/ 16 h 27"/>
              <a:gd name="T14" fmla="*/ 898 w 1411"/>
              <a:gd name="T15" fmla="*/ 18 h 27"/>
              <a:gd name="T16" fmla="*/ 1026 w 1411"/>
              <a:gd name="T17" fmla="*/ 2 h 27"/>
              <a:gd name="T18" fmla="*/ 1154 w 1411"/>
              <a:gd name="T19" fmla="*/ 15 h 27"/>
              <a:gd name="T20" fmla="*/ 1282 w 1411"/>
              <a:gd name="T21" fmla="*/ 0 h 27"/>
              <a:gd name="T22" fmla="*/ 1411 w 1411"/>
              <a:gd name="T23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7">
                <a:moveTo>
                  <a:pt x="0" y="26"/>
                </a:moveTo>
                <a:lnTo>
                  <a:pt x="128" y="27"/>
                </a:lnTo>
                <a:lnTo>
                  <a:pt x="256" y="10"/>
                </a:lnTo>
                <a:lnTo>
                  <a:pt x="385" y="11"/>
                </a:lnTo>
                <a:lnTo>
                  <a:pt x="513" y="4"/>
                </a:lnTo>
                <a:lnTo>
                  <a:pt x="641" y="5"/>
                </a:lnTo>
                <a:lnTo>
                  <a:pt x="769" y="16"/>
                </a:lnTo>
                <a:lnTo>
                  <a:pt x="898" y="18"/>
                </a:lnTo>
                <a:lnTo>
                  <a:pt x="1026" y="2"/>
                </a:lnTo>
                <a:lnTo>
                  <a:pt x="1154" y="15"/>
                </a:lnTo>
                <a:lnTo>
                  <a:pt x="1282" y="0"/>
                </a:lnTo>
                <a:lnTo>
                  <a:pt x="1411" y="13"/>
                </a:lnTo>
              </a:path>
            </a:pathLst>
          </a:cu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Oval 31"/>
          <p:cNvSpPr>
            <a:spLocks noChangeArrowheads="1"/>
          </p:cNvSpPr>
          <p:nvPr/>
        </p:nvSpPr>
        <p:spPr bwMode="auto">
          <a:xfrm>
            <a:off x="931391" y="4529143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Oval 32"/>
          <p:cNvSpPr>
            <a:spLocks noChangeArrowheads="1"/>
          </p:cNvSpPr>
          <p:nvPr/>
        </p:nvSpPr>
        <p:spPr bwMode="auto">
          <a:xfrm>
            <a:off x="1640496" y="4533902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0" name="Oval 33"/>
          <p:cNvSpPr>
            <a:spLocks noChangeArrowheads="1"/>
          </p:cNvSpPr>
          <p:nvPr/>
        </p:nvSpPr>
        <p:spPr bwMode="auto">
          <a:xfrm>
            <a:off x="2349602" y="4440306"/>
            <a:ext cx="98355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1" name="Oval 34"/>
          <p:cNvSpPr>
            <a:spLocks noChangeArrowheads="1"/>
          </p:cNvSpPr>
          <p:nvPr/>
        </p:nvSpPr>
        <p:spPr bwMode="auto">
          <a:xfrm>
            <a:off x="3063466" y="4445065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2" name="Oval 35"/>
          <p:cNvSpPr>
            <a:spLocks noChangeArrowheads="1"/>
          </p:cNvSpPr>
          <p:nvPr/>
        </p:nvSpPr>
        <p:spPr bwMode="auto">
          <a:xfrm>
            <a:off x="3772571" y="4406993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3" name="Oval 36"/>
          <p:cNvSpPr>
            <a:spLocks noChangeArrowheads="1"/>
          </p:cNvSpPr>
          <p:nvPr/>
        </p:nvSpPr>
        <p:spPr bwMode="auto">
          <a:xfrm>
            <a:off x="4481676" y="4413338"/>
            <a:ext cx="98355" cy="98355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4" name="Oval 37"/>
          <p:cNvSpPr>
            <a:spLocks noChangeArrowheads="1"/>
          </p:cNvSpPr>
          <p:nvPr/>
        </p:nvSpPr>
        <p:spPr bwMode="auto">
          <a:xfrm>
            <a:off x="5189195" y="4473620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5" name="Oval 38"/>
          <p:cNvSpPr>
            <a:spLocks noChangeArrowheads="1"/>
          </p:cNvSpPr>
          <p:nvPr/>
        </p:nvSpPr>
        <p:spPr bwMode="auto">
          <a:xfrm>
            <a:off x="5904646" y="4484725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6" name="Oval 39"/>
          <p:cNvSpPr>
            <a:spLocks noChangeArrowheads="1"/>
          </p:cNvSpPr>
          <p:nvPr/>
        </p:nvSpPr>
        <p:spPr bwMode="auto">
          <a:xfrm>
            <a:off x="6613751" y="4395888"/>
            <a:ext cx="98355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7" name="Oval 40"/>
          <p:cNvSpPr>
            <a:spLocks noChangeArrowheads="1"/>
          </p:cNvSpPr>
          <p:nvPr/>
        </p:nvSpPr>
        <p:spPr bwMode="auto">
          <a:xfrm>
            <a:off x="7321270" y="4467275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8" name="Oval 41"/>
          <p:cNvSpPr>
            <a:spLocks noChangeArrowheads="1"/>
          </p:cNvSpPr>
          <p:nvPr/>
        </p:nvSpPr>
        <p:spPr bwMode="auto">
          <a:xfrm>
            <a:off x="8030376" y="4384784"/>
            <a:ext cx="99941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9" name="Oval 42"/>
          <p:cNvSpPr>
            <a:spLocks noChangeArrowheads="1"/>
          </p:cNvSpPr>
          <p:nvPr/>
        </p:nvSpPr>
        <p:spPr bwMode="auto">
          <a:xfrm>
            <a:off x="8745826" y="4456170"/>
            <a:ext cx="98355" cy="99941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0" name="Freeform 43"/>
          <p:cNvSpPr>
            <a:spLocks/>
          </p:cNvSpPr>
          <p:nvPr/>
        </p:nvSpPr>
        <p:spPr bwMode="auto">
          <a:xfrm>
            <a:off x="980568" y="3953292"/>
            <a:ext cx="7814435" cy="226850"/>
          </a:xfrm>
          <a:custGeom>
            <a:avLst/>
            <a:gdLst>
              <a:gd name="T0" fmla="*/ 0 w 1411"/>
              <a:gd name="T1" fmla="*/ 11 h 41"/>
              <a:gd name="T2" fmla="*/ 128 w 1411"/>
              <a:gd name="T3" fmla="*/ 8 h 41"/>
              <a:gd name="T4" fmla="*/ 256 w 1411"/>
              <a:gd name="T5" fmla="*/ 15 h 41"/>
              <a:gd name="T6" fmla="*/ 385 w 1411"/>
              <a:gd name="T7" fmla="*/ 0 h 41"/>
              <a:gd name="T8" fmla="*/ 513 w 1411"/>
              <a:gd name="T9" fmla="*/ 4 h 41"/>
              <a:gd name="T10" fmla="*/ 641 w 1411"/>
              <a:gd name="T11" fmla="*/ 14 h 41"/>
              <a:gd name="T12" fmla="*/ 769 w 1411"/>
              <a:gd name="T13" fmla="*/ 31 h 41"/>
              <a:gd name="T14" fmla="*/ 898 w 1411"/>
              <a:gd name="T15" fmla="*/ 28 h 41"/>
              <a:gd name="T16" fmla="*/ 1026 w 1411"/>
              <a:gd name="T17" fmla="*/ 18 h 41"/>
              <a:gd name="T18" fmla="*/ 1154 w 1411"/>
              <a:gd name="T19" fmla="*/ 26 h 41"/>
              <a:gd name="T20" fmla="*/ 1282 w 1411"/>
              <a:gd name="T21" fmla="*/ 32 h 41"/>
              <a:gd name="T22" fmla="*/ 1411 w 1411"/>
              <a:gd name="T2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41">
                <a:moveTo>
                  <a:pt x="0" y="11"/>
                </a:moveTo>
                <a:lnTo>
                  <a:pt x="128" y="8"/>
                </a:lnTo>
                <a:lnTo>
                  <a:pt x="256" y="15"/>
                </a:lnTo>
                <a:lnTo>
                  <a:pt x="385" y="0"/>
                </a:lnTo>
                <a:lnTo>
                  <a:pt x="513" y="4"/>
                </a:lnTo>
                <a:lnTo>
                  <a:pt x="641" y="14"/>
                </a:lnTo>
                <a:lnTo>
                  <a:pt x="769" y="31"/>
                </a:lnTo>
                <a:lnTo>
                  <a:pt x="898" y="28"/>
                </a:lnTo>
                <a:lnTo>
                  <a:pt x="1026" y="18"/>
                </a:lnTo>
                <a:lnTo>
                  <a:pt x="1154" y="26"/>
                </a:lnTo>
                <a:lnTo>
                  <a:pt x="1282" y="32"/>
                </a:lnTo>
                <a:lnTo>
                  <a:pt x="1411" y="41"/>
                </a:lnTo>
              </a:path>
            </a:pathLst>
          </a:cu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1" name="Freeform 44"/>
          <p:cNvSpPr>
            <a:spLocks/>
          </p:cNvSpPr>
          <p:nvPr/>
        </p:nvSpPr>
        <p:spPr bwMode="auto">
          <a:xfrm>
            <a:off x="920286" y="3946947"/>
            <a:ext cx="115805" cy="99941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2" name="Freeform 45"/>
          <p:cNvSpPr>
            <a:spLocks/>
          </p:cNvSpPr>
          <p:nvPr/>
        </p:nvSpPr>
        <p:spPr bwMode="auto">
          <a:xfrm>
            <a:off x="1629392" y="3931083"/>
            <a:ext cx="122150" cy="99941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3" name="Freeform 46"/>
          <p:cNvSpPr>
            <a:spLocks/>
          </p:cNvSpPr>
          <p:nvPr/>
        </p:nvSpPr>
        <p:spPr bwMode="auto">
          <a:xfrm>
            <a:off x="2343256" y="3969156"/>
            <a:ext cx="115805" cy="106286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4" name="Freeform 47"/>
          <p:cNvSpPr>
            <a:spLocks/>
          </p:cNvSpPr>
          <p:nvPr/>
        </p:nvSpPr>
        <p:spPr bwMode="auto">
          <a:xfrm>
            <a:off x="3052361" y="3886665"/>
            <a:ext cx="115805" cy="99941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5" name="Freeform 48"/>
          <p:cNvSpPr>
            <a:spLocks/>
          </p:cNvSpPr>
          <p:nvPr/>
        </p:nvSpPr>
        <p:spPr bwMode="auto">
          <a:xfrm>
            <a:off x="3761467" y="3902529"/>
            <a:ext cx="115805" cy="106286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6" name="Freeform 49"/>
          <p:cNvSpPr>
            <a:spLocks/>
          </p:cNvSpPr>
          <p:nvPr/>
        </p:nvSpPr>
        <p:spPr bwMode="auto">
          <a:xfrm>
            <a:off x="4470572" y="3964397"/>
            <a:ext cx="120564" cy="99941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7" name="Freeform 50"/>
          <p:cNvSpPr>
            <a:spLocks/>
          </p:cNvSpPr>
          <p:nvPr/>
        </p:nvSpPr>
        <p:spPr bwMode="auto">
          <a:xfrm>
            <a:off x="5184436" y="4057992"/>
            <a:ext cx="115805" cy="99941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8" name="Freeform 51"/>
          <p:cNvSpPr>
            <a:spLocks/>
          </p:cNvSpPr>
          <p:nvPr/>
        </p:nvSpPr>
        <p:spPr bwMode="auto">
          <a:xfrm>
            <a:off x="5893542" y="4042129"/>
            <a:ext cx="115805" cy="98355"/>
          </a:xfrm>
          <a:custGeom>
            <a:avLst/>
            <a:gdLst>
              <a:gd name="T0" fmla="*/ 38 w 73"/>
              <a:gd name="T1" fmla="*/ 0 h 62"/>
              <a:gd name="T2" fmla="*/ 0 w 73"/>
              <a:gd name="T3" fmla="*/ 62 h 62"/>
              <a:gd name="T4" fmla="*/ 73 w 73"/>
              <a:gd name="T5" fmla="*/ 62 h 62"/>
              <a:gd name="T6" fmla="*/ 38 w 73"/>
              <a:gd name="T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2">
                <a:moveTo>
                  <a:pt x="38" y="0"/>
                </a:moveTo>
                <a:lnTo>
                  <a:pt x="0" y="62"/>
                </a:lnTo>
                <a:lnTo>
                  <a:pt x="73" y="62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9" name="Freeform 52"/>
          <p:cNvSpPr>
            <a:spLocks/>
          </p:cNvSpPr>
          <p:nvPr/>
        </p:nvSpPr>
        <p:spPr bwMode="auto">
          <a:xfrm>
            <a:off x="6602647" y="3980260"/>
            <a:ext cx="115805" cy="106286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Freeform 53"/>
          <p:cNvSpPr>
            <a:spLocks/>
          </p:cNvSpPr>
          <p:nvPr/>
        </p:nvSpPr>
        <p:spPr bwMode="auto">
          <a:xfrm>
            <a:off x="7311752" y="4024679"/>
            <a:ext cx="120564" cy="104700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Freeform 54"/>
          <p:cNvSpPr>
            <a:spLocks/>
          </p:cNvSpPr>
          <p:nvPr/>
        </p:nvSpPr>
        <p:spPr bwMode="auto">
          <a:xfrm>
            <a:off x="8025616" y="4057992"/>
            <a:ext cx="115805" cy="104700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Freeform 55"/>
          <p:cNvSpPr>
            <a:spLocks/>
          </p:cNvSpPr>
          <p:nvPr/>
        </p:nvSpPr>
        <p:spPr bwMode="auto">
          <a:xfrm>
            <a:off x="8734722" y="4107170"/>
            <a:ext cx="115805" cy="106286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Freeform 56"/>
          <p:cNvSpPr>
            <a:spLocks/>
          </p:cNvSpPr>
          <p:nvPr/>
        </p:nvSpPr>
        <p:spPr bwMode="auto">
          <a:xfrm>
            <a:off x="980568" y="3171214"/>
            <a:ext cx="7814435" cy="698001"/>
          </a:xfrm>
          <a:custGeom>
            <a:avLst/>
            <a:gdLst>
              <a:gd name="T0" fmla="*/ 0 w 1411"/>
              <a:gd name="T1" fmla="*/ 0 h 126"/>
              <a:gd name="T2" fmla="*/ 128 w 1411"/>
              <a:gd name="T3" fmla="*/ 7 h 126"/>
              <a:gd name="T4" fmla="*/ 256 w 1411"/>
              <a:gd name="T5" fmla="*/ 32 h 126"/>
              <a:gd name="T6" fmla="*/ 385 w 1411"/>
              <a:gd name="T7" fmla="*/ 56 h 126"/>
              <a:gd name="T8" fmla="*/ 513 w 1411"/>
              <a:gd name="T9" fmla="*/ 44 h 126"/>
              <a:gd name="T10" fmla="*/ 641 w 1411"/>
              <a:gd name="T11" fmla="*/ 35 h 126"/>
              <a:gd name="T12" fmla="*/ 769 w 1411"/>
              <a:gd name="T13" fmla="*/ 64 h 126"/>
              <a:gd name="T14" fmla="*/ 898 w 1411"/>
              <a:gd name="T15" fmla="*/ 63 h 126"/>
              <a:gd name="T16" fmla="*/ 1026 w 1411"/>
              <a:gd name="T17" fmla="*/ 99 h 126"/>
              <a:gd name="T18" fmla="*/ 1154 w 1411"/>
              <a:gd name="T19" fmla="*/ 98 h 126"/>
              <a:gd name="T20" fmla="*/ 1282 w 1411"/>
              <a:gd name="T21" fmla="*/ 126 h 126"/>
              <a:gd name="T22" fmla="*/ 1411 w 1411"/>
              <a:gd name="T23" fmla="*/ 12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126">
                <a:moveTo>
                  <a:pt x="0" y="0"/>
                </a:moveTo>
                <a:lnTo>
                  <a:pt x="128" y="7"/>
                </a:lnTo>
                <a:lnTo>
                  <a:pt x="256" y="32"/>
                </a:lnTo>
                <a:lnTo>
                  <a:pt x="385" y="56"/>
                </a:lnTo>
                <a:lnTo>
                  <a:pt x="513" y="44"/>
                </a:lnTo>
                <a:lnTo>
                  <a:pt x="641" y="35"/>
                </a:lnTo>
                <a:lnTo>
                  <a:pt x="769" y="64"/>
                </a:lnTo>
                <a:lnTo>
                  <a:pt x="898" y="63"/>
                </a:lnTo>
                <a:lnTo>
                  <a:pt x="1026" y="99"/>
                </a:lnTo>
                <a:lnTo>
                  <a:pt x="1154" y="98"/>
                </a:lnTo>
                <a:lnTo>
                  <a:pt x="1282" y="126"/>
                </a:lnTo>
                <a:lnTo>
                  <a:pt x="1411" y="121"/>
                </a:lnTo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Freeform 57"/>
          <p:cNvSpPr>
            <a:spLocks/>
          </p:cNvSpPr>
          <p:nvPr/>
        </p:nvSpPr>
        <p:spPr bwMode="auto">
          <a:xfrm>
            <a:off x="920286" y="3099828"/>
            <a:ext cx="115805" cy="104700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Freeform 58"/>
          <p:cNvSpPr>
            <a:spLocks/>
          </p:cNvSpPr>
          <p:nvPr/>
        </p:nvSpPr>
        <p:spPr bwMode="auto">
          <a:xfrm>
            <a:off x="1629392" y="3144246"/>
            <a:ext cx="122150" cy="99941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Freeform 59"/>
          <p:cNvSpPr>
            <a:spLocks/>
          </p:cNvSpPr>
          <p:nvPr/>
        </p:nvSpPr>
        <p:spPr bwMode="auto">
          <a:xfrm>
            <a:off x="2343256" y="3277501"/>
            <a:ext cx="115805" cy="104700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Freeform 60"/>
          <p:cNvSpPr>
            <a:spLocks/>
          </p:cNvSpPr>
          <p:nvPr/>
        </p:nvSpPr>
        <p:spPr bwMode="auto">
          <a:xfrm>
            <a:off x="3052361" y="3415514"/>
            <a:ext cx="115805" cy="99941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Freeform 61"/>
          <p:cNvSpPr>
            <a:spLocks/>
          </p:cNvSpPr>
          <p:nvPr/>
        </p:nvSpPr>
        <p:spPr bwMode="auto">
          <a:xfrm>
            <a:off x="3761467" y="3348887"/>
            <a:ext cx="115805" cy="99941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Freeform 62"/>
          <p:cNvSpPr>
            <a:spLocks/>
          </p:cNvSpPr>
          <p:nvPr/>
        </p:nvSpPr>
        <p:spPr bwMode="auto">
          <a:xfrm>
            <a:off x="4470572" y="3299710"/>
            <a:ext cx="120564" cy="104700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Freeform 63"/>
          <p:cNvSpPr>
            <a:spLocks/>
          </p:cNvSpPr>
          <p:nvPr/>
        </p:nvSpPr>
        <p:spPr bwMode="auto">
          <a:xfrm>
            <a:off x="5184436" y="3453587"/>
            <a:ext cx="115805" cy="106286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Freeform 64"/>
          <p:cNvSpPr>
            <a:spLocks/>
          </p:cNvSpPr>
          <p:nvPr/>
        </p:nvSpPr>
        <p:spPr bwMode="auto">
          <a:xfrm>
            <a:off x="5893542" y="3453587"/>
            <a:ext cx="115805" cy="99941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65"/>
          <p:cNvSpPr>
            <a:spLocks/>
          </p:cNvSpPr>
          <p:nvPr/>
        </p:nvSpPr>
        <p:spPr bwMode="auto">
          <a:xfrm>
            <a:off x="6602647" y="3653469"/>
            <a:ext cx="115805" cy="99941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Freeform 66"/>
          <p:cNvSpPr>
            <a:spLocks/>
          </p:cNvSpPr>
          <p:nvPr/>
        </p:nvSpPr>
        <p:spPr bwMode="auto">
          <a:xfrm>
            <a:off x="7311752" y="3648710"/>
            <a:ext cx="120564" cy="99941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Freeform 67"/>
          <p:cNvSpPr>
            <a:spLocks/>
          </p:cNvSpPr>
          <p:nvPr/>
        </p:nvSpPr>
        <p:spPr bwMode="auto">
          <a:xfrm>
            <a:off x="8025616" y="3797828"/>
            <a:ext cx="115805" cy="104700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Freeform 68"/>
          <p:cNvSpPr>
            <a:spLocks/>
          </p:cNvSpPr>
          <p:nvPr/>
        </p:nvSpPr>
        <p:spPr bwMode="auto">
          <a:xfrm>
            <a:off x="8734722" y="3775619"/>
            <a:ext cx="115805" cy="104700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Freeform 69"/>
          <p:cNvSpPr>
            <a:spLocks/>
          </p:cNvSpPr>
          <p:nvPr/>
        </p:nvSpPr>
        <p:spPr bwMode="auto">
          <a:xfrm>
            <a:off x="980568" y="1510290"/>
            <a:ext cx="7814435" cy="1224674"/>
          </a:xfrm>
          <a:custGeom>
            <a:avLst/>
            <a:gdLst>
              <a:gd name="T0" fmla="*/ 0 w 1411"/>
              <a:gd name="T1" fmla="*/ 0 h 221"/>
              <a:gd name="T2" fmla="*/ 128 w 1411"/>
              <a:gd name="T3" fmla="*/ 16 h 221"/>
              <a:gd name="T4" fmla="*/ 256 w 1411"/>
              <a:gd name="T5" fmla="*/ 49 h 221"/>
              <a:gd name="T6" fmla="*/ 385 w 1411"/>
              <a:gd name="T7" fmla="*/ 102 h 221"/>
              <a:gd name="T8" fmla="*/ 513 w 1411"/>
              <a:gd name="T9" fmla="*/ 73 h 221"/>
              <a:gd name="T10" fmla="*/ 641 w 1411"/>
              <a:gd name="T11" fmla="*/ 122 h 221"/>
              <a:gd name="T12" fmla="*/ 769 w 1411"/>
              <a:gd name="T13" fmla="*/ 123 h 221"/>
              <a:gd name="T14" fmla="*/ 898 w 1411"/>
              <a:gd name="T15" fmla="*/ 122 h 221"/>
              <a:gd name="T16" fmla="*/ 1026 w 1411"/>
              <a:gd name="T17" fmla="*/ 188 h 221"/>
              <a:gd name="T18" fmla="*/ 1154 w 1411"/>
              <a:gd name="T19" fmla="*/ 198 h 221"/>
              <a:gd name="T20" fmla="*/ 1282 w 1411"/>
              <a:gd name="T21" fmla="*/ 221 h 221"/>
              <a:gd name="T22" fmla="*/ 1411 w 1411"/>
              <a:gd name="T23" fmla="*/ 20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21">
                <a:moveTo>
                  <a:pt x="0" y="0"/>
                </a:moveTo>
                <a:lnTo>
                  <a:pt x="128" y="16"/>
                </a:lnTo>
                <a:lnTo>
                  <a:pt x="256" y="49"/>
                </a:lnTo>
                <a:lnTo>
                  <a:pt x="385" y="102"/>
                </a:lnTo>
                <a:lnTo>
                  <a:pt x="513" y="73"/>
                </a:lnTo>
                <a:lnTo>
                  <a:pt x="641" y="122"/>
                </a:lnTo>
                <a:lnTo>
                  <a:pt x="769" y="123"/>
                </a:lnTo>
                <a:lnTo>
                  <a:pt x="898" y="122"/>
                </a:lnTo>
                <a:lnTo>
                  <a:pt x="1026" y="188"/>
                </a:lnTo>
                <a:lnTo>
                  <a:pt x="1154" y="198"/>
                </a:lnTo>
                <a:lnTo>
                  <a:pt x="1282" y="221"/>
                </a:lnTo>
                <a:lnTo>
                  <a:pt x="1411" y="200"/>
                </a:lnTo>
              </a:path>
            </a:pathLst>
          </a:custGeom>
          <a:noFill/>
          <a:ln w="22225">
            <a:solidFill>
              <a:srgbClr val="E9983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Rectangle 70"/>
          <p:cNvSpPr>
            <a:spLocks noChangeArrowheads="1"/>
          </p:cNvSpPr>
          <p:nvPr/>
        </p:nvSpPr>
        <p:spPr bwMode="auto">
          <a:xfrm>
            <a:off x="931391" y="1459526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Rectangle 71"/>
          <p:cNvSpPr>
            <a:spLocks noChangeArrowheads="1"/>
          </p:cNvSpPr>
          <p:nvPr/>
        </p:nvSpPr>
        <p:spPr bwMode="auto">
          <a:xfrm>
            <a:off x="1640496" y="1548363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Rectangle 72"/>
          <p:cNvSpPr>
            <a:spLocks noChangeArrowheads="1"/>
          </p:cNvSpPr>
          <p:nvPr/>
        </p:nvSpPr>
        <p:spPr bwMode="auto">
          <a:xfrm>
            <a:off x="2349602" y="1732381"/>
            <a:ext cx="98355" cy="98355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Rectangle 73"/>
          <p:cNvSpPr>
            <a:spLocks noChangeArrowheads="1"/>
          </p:cNvSpPr>
          <p:nvPr/>
        </p:nvSpPr>
        <p:spPr bwMode="auto">
          <a:xfrm>
            <a:off x="3063466" y="2025859"/>
            <a:ext cx="99941" cy="98355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Rectangle 74"/>
          <p:cNvSpPr>
            <a:spLocks noChangeArrowheads="1"/>
          </p:cNvSpPr>
          <p:nvPr/>
        </p:nvSpPr>
        <p:spPr bwMode="auto">
          <a:xfrm>
            <a:off x="3772571" y="1864049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Rectangle 75"/>
          <p:cNvSpPr>
            <a:spLocks noChangeArrowheads="1"/>
          </p:cNvSpPr>
          <p:nvPr/>
        </p:nvSpPr>
        <p:spPr bwMode="auto">
          <a:xfrm>
            <a:off x="4481676" y="2135318"/>
            <a:ext cx="98355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Rectangle 76"/>
          <p:cNvSpPr>
            <a:spLocks noChangeArrowheads="1"/>
          </p:cNvSpPr>
          <p:nvPr/>
        </p:nvSpPr>
        <p:spPr bwMode="auto">
          <a:xfrm>
            <a:off x="5189195" y="2141663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Rectangle 77"/>
          <p:cNvSpPr>
            <a:spLocks noChangeArrowheads="1"/>
          </p:cNvSpPr>
          <p:nvPr/>
        </p:nvSpPr>
        <p:spPr bwMode="auto">
          <a:xfrm>
            <a:off x="5904646" y="2135318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Rectangle 78"/>
          <p:cNvSpPr>
            <a:spLocks noChangeArrowheads="1"/>
          </p:cNvSpPr>
          <p:nvPr/>
        </p:nvSpPr>
        <p:spPr bwMode="auto">
          <a:xfrm>
            <a:off x="6613751" y="2501768"/>
            <a:ext cx="98355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Rectangle 79"/>
          <p:cNvSpPr>
            <a:spLocks noChangeArrowheads="1"/>
          </p:cNvSpPr>
          <p:nvPr/>
        </p:nvSpPr>
        <p:spPr bwMode="auto">
          <a:xfrm>
            <a:off x="7321270" y="2557291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Rectangle 80"/>
          <p:cNvSpPr>
            <a:spLocks noChangeArrowheads="1"/>
          </p:cNvSpPr>
          <p:nvPr/>
        </p:nvSpPr>
        <p:spPr bwMode="auto">
          <a:xfrm>
            <a:off x="8030376" y="2684200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Rectangle 81"/>
          <p:cNvSpPr>
            <a:spLocks noChangeArrowheads="1"/>
          </p:cNvSpPr>
          <p:nvPr/>
        </p:nvSpPr>
        <p:spPr bwMode="auto">
          <a:xfrm>
            <a:off x="8745826" y="2568395"/>
            <a:ext cx="98355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Line 82"/>
          <p:cNvSpPr>
            <a:spLocks noChangeShapeType="1"/>
          </p:cNvSpPr>
          <p:nvPr/>
        </p:nvSpPr>
        <p:spPr bwMode="auto">
          <a:xfrm flipV="1">
            <a:off x="831450" y="712348"/>
            <a:ext cx="0" cy="4348227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Line 83"/>
          <p:cNvSpPr>
            <a:spLocks noChangeShapeType="1"/>
          </p:cNvSpPr>
          <p:nvPr/>
        </p:nvSpPr>
        <p:spPr bwMode="auto">
          <a:xfrm flipH="1">
            <a:off x="742614" y="4916216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Rectangle 84"/>
          <p:cNvSpPr>
            <a:spLocks noChangeArrowheads="1"/>
          </p:cNvSpPr>
          <p:nvPr/>
        </p:nvSpPr>
        <p:spPr bwMode="auto">
          <a:xfrm rot="16200000">
            <a:off x="469759" y="4692538"/>
            <a:ext cx="237955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2" name="Line 85"/>
          <p:cNvSpPr>
            <a:spLocks noChangeShapeType="1"/>
          </p:cNvSpPr>
          <p:nvPr/>
        </p:nvSpPr>
        <p:spPr bwMode="auto">
          <a:xfrm flipH="1">
            <a:off x="742614" y="4406993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Rectangle 86"/>
          <p:cNvSpPr>
            <a:spLocks noChangeArrowheads="1"/>
          </p:cNvSpPr>
          <p:nvPr/>
        </p:nvSpPr>
        <p:spPr bwMode="auto">
          <a:xfrm rot="16200000">
            <a:off x="469759" y="4181729"/>
            <a:ext cx="237955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4" name="Line 87"/>
          <p:cNvSpPr>
            <a:spLocks noChangeShapeType="1"/>
          </p:cNvSpPr>
          <p:nvPr/>
        </p:nvSpPr>
        <p:spPr bwMode="auto">
          <a:xfrm flipH="1">
            <a:off x="742614" y="3897769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Rectangle 88"/>
          <p:cNvSpPr>
            <a:spLocks noChangeArrowheads="1"/>
          </p:cNvSpPr>
          <p:nvPr/>
        </p:nvSpPr>
        <p:spPr bwMode="auto">
          <a:xfrm rot="16200000">
            <a:off x="403131" y="3672506"/>
            <a:ext cx="371209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6" name="Line 89"/>
          <p:cNvSpPr>
            <a:spLocks noChangeShapeType="1"/>
          </p:cNvSpPr>
          <p:nvPr/>
        </p:nvSpPr>
        <p:spPr bwMode="auto">
          <a:xfrm flipH="1">
            <a:off x="742614" y="3393305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Rectangle 90"/>
          <p:cNvSpPr>
            <a:spLocks noChangeArrowheads="1"/>
          </p:cNvSpPr>
          <p:nvPr/>
        </p:nvSpPr>
        <p:spPr bwMode="auto">
          <a:xfrm rot="16200000">
            <a:off x="403131" y="3168041"/>
            <a:ext cx="371209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78" name="Line 91"/>
          <p:cNvSpPr>
            <a:spLocks noChangeShapeType="1"/>
          </p:cNvSpPr>
          <p:nvPr/>
        </p:nvSpPr>
        <p:spPr bwMode="auto">
          <a:xfrm flipH="1">
            <a:off x="742614" y="2884082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Rectangle 92"/>
          <p:cNvSpPr>
            <a:spLocks noChangeArrowheads="1"/>
          </p:cNvSpPr>
          <p:nvPr/>
        </p:nvSpPr>
        <p:spPr bwMode="auto">
          <a:xfrm rot="16200000">
            <a:off x="403131" y="2658818"/>
            <a:ext cx="371209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0" name="Line 93"/>
          <p:cNvSpPr>
            <a:spLocks noChangeShapeType="1"/>
          </p:cNvSpPr>
          <p:nvPr/>
        </p:nvSpPr>
        <p:spPr bwMode="auto">
          <a:xfrm flipH="1">
            <a:off x="742614" y="2379618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Rectangle 94"/>
          <p:cNvSpPr>
            <a:spLocks noChangeArrowheads="1"/>
          </p:cNvSpPr>
          <p:nvPr/>
        </p:nvSpPr>
        <p:spPr bwMode="auto">
          <a:xfrm rot="16200000">
            <a:off x="403131" y="2154354"/>
            <a:ext cx="371209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2" name="Line 95"/>
          <p:cNvSpPr>
            <a:spLocks noChangeShapeType="1"/>
          </p:cNvSpPr>
          <p:nvPr/>
        </p:nvSpPr>
        <p:spPr bwMode="auto">
          <a:xfrm flipH="1">
            <a:off x="742614" y="1870395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Rectangle 96"/>
          <p:cNvSpPr>
            <a:spLocks noChangeArrowheads="1"/>
          </p:cNvSpPr>
          <p:nvPr/>
        </p:nvSpPr>
        <p:spPr bwMode="auto">
          <a:xfrm rot="16200000">
            <a:off x="403131" y="1645131"/>
            <a:ext cx="371209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4" name="Line 97"/>
          <p:cNvSpPr>
            <a:spLocks noChangeShapeType="1"/>
          </p:cNvSpPr>
          <p:nvPr/>
        </p:nvSpPr>
        <p:spPr bwMode="auto">
          <a:xfrm flipH="1">
            <a:off x="742614" y="1365931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Rectangle 98"/>
          <p:cNvSpPr>
            <a:spLocks noChangeArrowheads="1"/>
          </p:cNvSpPr>
          <p:nvPr/>
        </p:nvSpPr>
        <p:spPr bwMode="auto">
          <a:xfrm rot="16200000">
            <a:off x="403131" y="1140667"/>
            <a:ext cx="371209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6" name="Line 99"/>
          <p:cNvSpPr>
            <a:spLocks noChangeShapeType="1"/>
          </p:cNvSpPr>
          <p:nvPr/>
        </p:nvSpPr>
        <p:spPr bwMode="auto">
          <a:xfrm flipH="1">
            <a:off x="742614" y="856708"/>
            <a:ext cx="8883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Rectangle 100"/>
          <p:cNvSpPr>
            <a:spLocks noChangeArrowheads="1"/>
          </p:cNvSpPr>
          <p:nvPr/>
        </p:nvSpPr>
        <p:spPr bwMode="auto">
          <a:xfrm rot="16200000">
            <a:off x="403131" y="629857"/>
            <a:ext cx="371209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8" name="Rectangle 101"/>
          <p:cNvSpPr>
            <a:spLocks noChangeArrowheads="1"/>
          </p:cNvSpPr>
          <p:nvPr/>
        </p:nvSpPr>
        <p:spPr bwMode="auto">
          <a:xfrm rot="16200000">
            <a:off x="-1930412" y="2576327"/>
            <a:ext cx="4479895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89" name="Line 102"/>
          <p:cNvSpPr>
            <a:spLocks noChangeShapeType="1"/>
          </p:cNvSpPr>
          <p:nvPr/>
        </p:nvSpPr>
        <p:spPr bwMode="auto">
          <a:xfrm>
            <a:off x="831450" y="5060575"/>
            <a:ext cx="810791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Line 103"/>
          <p:cNvSpPr>
            <a:spLocks noChangeShapeType="1"/>
          </p:cNvSpPr>
          <p:nvPr/>
        </p:nvSpPr>
        <p:spPr bwMode="auto">
          <a:xfrm>
            <a:off x="980568" y="5060575"/>
            <a:ext cx="0" cy="93596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Rectangle 104"/>
          <p:cNvSpPr>
            <a:spLocks noChangeArrowheads="1"/>
          </p:cNvSpPr>
          <p:nvPr/>
        </p:nvSpPr>
        <p:spPr bwMode="auto">
          <a:xfrm>
            <a:off x="726750" y="5198589"/>
            <a:ext cx="636132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2" name="Line 105"/>
          <p:cNvSpPr>
            <a:spLocks noChangeShapeType="1"/>
          </p:cNvSpPr>
          <p:nvPr/>
        </p:nvSpPr>
        <p:spPr bwMode="auto">
          <a:xfrm>
            <a:off x="2398779" y="5060575"/>
            <a:ext cx="0" cy="93596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Rectangle 106"/>
          <p:cNvSpPr>
            <a:spLocks noChangeArrowheads="1"/>
          </p:cNvSpPr>
          <p:nvPr/>
        </p:nvSpPr>
        <p:spPr bwMode="auto">
          <a:xfrm>
            <a:off x="2143374" y="5198589"/>
            <a:ext cx="636132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4" name="Line 107"/>
          <p:cNvSpPr>
            <a:spLocks noChangeShapeType="1"/>
          </p:cNvSpPr>
          <p:nvPr/>
        </p:nvSpPr>
        <p:spPr bwMode="auto">
          <a:xfrm>
            <a:off x="3821749" y="5060575"/>
            <a:ext cx="0" cy="93596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Rectangle 108"/>
          <p:cNvSpPr>
            <a:spLocks noChangeArrowheads="1"/>
          </p:cNvSpPr>
          <p:nvPr/>
        </p:nvSpPr>
        <p:spPr bwMode="auto">
          <a:xfrm>
            <a:off x="3567930" y="5198589"/>
            <a:ext cx="636132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6" name="Line 109"/>
          <p:cNvSpPr>
            <a:spLocks noChangeShapeType="1"/>
          </p:cNvSpPr>
          <p:nvPr/>
        </p:nvSpPr>
        <p:spPr bwMode="auto">
          <a:xfrm>
            <a:off x="5239959" y="5060575"/>
            <a:ext cx="0" cy="93596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Rectangle 110"/>
          <p:cNvSpPr>
            <a:spLocks noChangeArrowheads="1"/>
          </p:cNvSpPr>
          <p:nvPr/>
        </p:nvSpPr>
        <p:spPr bwMode="auto">
          <a:xfrm>
            <a:off x="4984554" y="5198589"/>
            <a:ext cx="636132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198" name="Line 111"/>
          <p:cNvSpPr>
            <a:spLocks noChangeShapeType="1"/>
          </p:cNvSpPr>
          <p:nvPr/>
        </p:nvSpPr>
        <p:spPr bwMode="auto">
          <a:xfrm>
            <a:off x="6662929" y="5060575"/>
            <a:ext cx="0" cy="93596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Rectangle 112"/>
          <p:cNvSpPr>
            <a:spLocks noChangeArrowheads="1"/>
          </p:cNvSpPr>
          <p:nvPr/>
        </p:nvSpPr>
        <p:spPr bwMode="auto">
          <a:xfrm>
            <a:off x="6407524" y="5198589"/>
            <a:ext cx="636132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0" name="Line 113"/>
          <p:cNvSpPr>
            <a:spLocks noChangeShapeType="1"/>
          </p:cNvSpPr>
          <p:nvPr/>
        </p:nvSpPr>
        <p:spPr bwMode="auto">
          <a:xfrm>
            <a:off x="8081139" y="5060575"/>
            <a:ext cx="0" cy="93596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Rectangle 114"/>
          <p:cNvSpPr>
            <a:spLocks noChangeArrowheads="1"/>
          </p:cNvSpPr>
          <p:nvPr/>
        </p:nvSpPr>
        <p:spPr bwMode="auto">
          <a:xfrm>
            <a:off x="7825734" y="5198589"/>
            <a:ext cx="636132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2" name="Rectangle 115"/>
          <p:cNvSpPr>
            <a:spLocks noChangeArrowheads="1"/>
          </p:cNvSpPr>
          <p:nvPr/>
        </p:nvSpPr>
        <p:spPr bwMode="auto">
          <a:xfrm>
            <a:off x="3612348" y="5493653"/>
            <a:ext cx="2774553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03" name="Rectangle 116"/>
          <p:cNvSpPr>
            <a:spLocks noChangeArrowheads="1"/>
          </p:cNvSpPr>
          <p:nvPr/>
        </p:nvSpPr>
        <p:spPr bwMode="auto">
          <a:xfrm>
            <a:off x="915527" y="5880726"/>
            <a:ext cx="7946104" cy="591714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Line 117"/>
          <p:cNvSpPr>
            <a:spLocks noChangeShapeType="1"/>
          </p:cNvSpPr>
          <p:nvPr/>
        </p:nvSpPr>
        <p:spPr bwMode="auto">
          <a:xfrm>
            <a:off x="3956590" y="6445001"/>
            <a:ext cx="813805" cy="0"/>
          </a:xfrm>
          <a:prstGeom prst="line">
            <a:avLst/>
          </a:prstGeom>
          <a:noFill/>
          <a:ln w="22225">
            <a:solidFill>
              <a:srgbClr val="E9983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Rectangle 118"/>
          <p:cNvSpPr>
            <a:spLocks noChangeArrowheads="1"/>
          </p:cNvSpPr>
          <p:nvPr/>
        </p:nvSpPr>
        <p:spPr bwMode="auto">
          <a:xfrm>
            <a:off x="4316694" y="6394237"/>
            <a:ext cx="99941" cy="99941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Rectangle 127"/>
          <p:cNvSpPr>
            <a:spLocks noChangeArrowheads="1"/>
          </p:cNvSpPr>
          <p:nvPr/>
        </p:nvSpPr>
        <p:spPr bwMode="auto">
          <a:xfrm>
            <a:off x="4897304" y="6322851"/>
            <a:ext cx="1489597" cy="3331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Glendale CC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19" name="Rectangle 132"/>
          <p:cNvSpPr>
            <a:spLocks noChangeArrowheads="1"/>
          </p:cNvSpPr>
          <p:nvPr/>
        </p:nvSpPr>
        <p:spPr bwMode="auto">
          <a:xfrm>
            <a:off x="4841781" y="303066"/>
            <a:ext cx="237955" cy="4425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8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66" name="Rectangle 136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77" name="TextBox 92"/>
          <p:cNvSpPr txBox="1"/>
          <p:nvPr/>
        </p:nvSpPr>
        <p:spPr>
          <a:xfrm>
            <a:off x="133" y="1925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Low-Income Access from 2000-2011 at Selected Colleges</a:t>
            </a:r>
          </a:p>
        </p:txBody>
      </p:sp>
      <p:sp>
        <p:nvSpPr>
          <p:cNvPr id="220" name="Line 119"/>
          <p:cNvSpPr>
            <a:spLocks noChangeShapeType="1"/>
          </p:cNvSpPr>
          <p:nvPr/>
        </p:nvSpPr>
        <p:spPr bwMode="auto">
          <a:xfrm>
            <a:off x="492125" y="6475413"/>
            <a:ext cx="809625" cy="0"/>
          </a:xfrm>
          <a:prstGeom prst="line">
            <a:avLst/>
          </a:pr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Freeform 120"/>
          <p:cNvSpPr>
            <a:spLocks/>
          </p:cNvSpPr>
          <p:nvPr/>
        </p:nvSpPr>
        <p:spPr bwMode="auto">
          <a:xfrm>
            <a:off x="836612" y="6408738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2" name="Rectangle 128"/>
          <p:cNvSpPr>
            <a:spLocks noChangeArrowheads="1"/>
          </p:cNvSpPr>
          <p:nvPr/>
        </p:nvSpPr>
        <p:spPr bwMode="auto">
          <a:xfrm>
            <a:off x="1435100" y="6353175"/>
            <a:ext cx="214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 Stony Brook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3" name="Line 125"/>
          <p:cNvSpPr>
            <a:spLocks noChangeShapeType="1"/>
          </p:cNvSpPr>
          <p:nvPr/>
        </p:nvSpPr>
        <p:spPr bwMode="auto">
          <a:xfrm>
            <a:off x="520699" y="5989639"/>
            <a:ext cx="809625" cy="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4" name="Oval 126"/>
          <p:cNvSpPr>
            <a:spLocks noChangeArrowheads="1"/>
          </p:cNvSpPr>
          <p:nvPr/>
        </p:nvSpPr>
        <p:spPr bwMode="auto">
          <a:xfrm>
            <a:off x="876299" y="5940426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Rectangle 131"/>
          <p:cNvSpPr>
            <a:spLocks noChangeArrowheads="1"/>
          </p:cNvSpPr>
          <p:nvPr/>
        </p:nvSpPr>
        <p:spPr bwMode="auto">
          <a:xfrm>
            <a:off x="1463674" y="5873751"/>
            <a:ext cx="9747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Line 123"/>
          <p:cNvSpPr>
            <a:spLocks noChangeShapeType="1"/>
          </p:cNvSpPr>
          <p:nvPr/>
        </p:nvSpPr>
        <p:spPr bwMode="auto">
          <a:xfrm>
            <a:off x="2614612" y="6006901"/>
            <a:ext cx="814388" cy="0"/>
          </a:xfrm>
          <a:prstGeom prst="lin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Oval 124"/>
          <p:cNvSpPr>
            <a:spLocks noChangeArrowheads="1"/>
          </p:cNvSpPr>
          <p:nvPr/>
        </p:nvSpPr>
        <p:spPr bwMode="auto">
          <a:xfrm>
            <a:off x="2974975" y="5957688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8" name="Rectangle 130"/>
          <p:cNvSpPr>
            <a:spLocks noChangeArrowheads="1"/>
          </p:cNvSpPr>
          <p:nvPr/>
        </p:nvSpPr>
        <p:spPr bwMode="auto">
          <a:xfrm>
            <a:off x="3556000" y="5891013"/>
            <a:ext cx="10191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9" name="Line 121"/>
          <p:cNvSpPr>
            <a:spLocks noChangeShapeType="1"/>
          </p:cNvSpPr>
          <p:nvPr/>
        </p:nvSpPr>
        <p:spPr bwMode="auto">
          <a:xfrm>
            <a:off x="5105399" y="6048376"/>
            <a:ext cx="809625" cy="0"/>
          </a:xfrm>
          <a:prstGeom prst="line">
            <a:avLst/>
          </a:pr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0" name="Freeform 122"/>
          <p:cNvSpPr>
            <a:spLocks/>
          </p:cNvSpPr>
          <p:nvPr/>
        </p:nvSpPr>
        <p:spPr bwMode="auto">
          <a:xfrm>
            <a:off x="5449886" y="5981701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Rectangle 129"/>
          <p:cNvSpPr>
            <a:spLocks noChangeArrowheads="1"/>
          </p:cNvSpPr>
          <p:nvPr/>
        </p:nvSpPr>
        <p:spPr bwMode="auto">
          <a:xfrm>
            <a:off x="6048374" y="5926138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1406380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5016758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Our percentile-based statistics show small increases in the fraction of low-income students at elite schools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Pell statistics suggest much larger increases; why the difference?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Pell income eligibility threshold has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increased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since 2000 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Incomes have 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fallen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at the bottom: for parents with college-age kids, 20</a:t>
            </a:r>
            <a:r>
              <a:rPr kumimoji="0" 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th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pctile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fell from $25K to $20K from 1980-1991 cohorts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Accounting for these factors, increases in Pell shares are consistent with our findings of small changes in quintile shares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Comparison to Trends in Pell Shares</a:t>
            </a:r>
          </a:p>
        </p:txBody>
      </p:sp>
    </p:spTree>
    <p:extLst>
      <p:ext uri="{BB962C8B-B14F-4D97-AF65-F5344CB8AC3E}">
        <p14:creationId xmlns:p14="http://schemas.microsoft.com/office/powerpoint/2010/main" val="3270001735"/>
      </p:ext>
    </p:extLst>
  </p:cSld>
  <p:clrMapOvr>
    <a:masterClrMapping/>
  </p:clrMapOvr>
  <p:transition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3477875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Lack of change in fraction of students from bottom quintile does not mean that changes in financial aid had no effect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Counterfactual is unclear: absent these changes, fraction of low-income students might have fallen given decline in incomes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Key point is that on net, trends over last 15 years have not led to a significant change in low-income access to elite private colleges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Interpretation of Time Trends</a:t>
            </a:r>
          </a:p>
        </p:txBody>
      </p:sp>
    </p:spTree>
    <p:extLst>
      <p:ext uri="{BB962C8B-B14F-4D97-AF65-F5344CB8AC3E}">
        <p14:creationId xmlns:p14="http://schemas.microsoft.com/office/powerpoint/2010/main" val="1298203435"/>
      </p:ext>
    </p:extLst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Rectangle 7"/>
          <p:cNvSpPr>
            <a:spLocks noChangeArrowheads="1"/>
          </p:cNvSpPr>
          <p:nvPr/>
        </p:nvSpPr>
        <p:spPr bwMode="auto">
          <a:xfrm>
            <a:off x="825500" y="712788"/>
            <a:ext cx="8113713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Line 8"/>
          <p:cNvSpPr>
            <a:spLocks noChangeShapeType="1"/>
          </p:cNvSpPr>
          <p:nvPr/>
        </p:nvSpPr>
        <p:spPr bwMode="auto">
          <a:xfrm>
            <a:off x="825500" y="4919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Line 9"/>
          <p:cNvSpPr>
            <a:spLocks noChangeShapeType="1"/>
          </p:cNvSpPr>
          <p:nvPr/>
        </p:nvSpPr>
        <p:spPr bwMode="auto">
          <a:xfrm>
            <a:off x="825500" y="4410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Line 10"/>
          <p:cNvSpPr>
            <a:spLocks noChangeShapeType="1"/>
          </p:cNvSpPr>
          <p:nvPr/>
        </p:nvSpPr>
        <p:spPr bwMode="auto">
          <a:xfrm>
            <a:off x="825500" y="390048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Line 11"/>
          <p:cNvSpPr>
            <a:spLocks noChangeShapeType="1"/>
          </p:cNvSpPr>
          <p:nvPr/>
        </p:nvSpPr>
        <p:spPr bwMode="auto">
          <a:xfrm>
            <a:off x="825500" y="3395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Line 12"/>
          <p:cNvSpPr>
            <a:spLocks noChangeShapeType="1"/>
          </p:cNvSpPr>
          <p:nvPr/>
        </p:nvSpPr>
        <p:spPr bwMode="auto">
          <a:xfrm>
            <a:off x="825500" y="2886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Line 13"/>
          <p:cNvSpPr>
            <a:spLocks noChangeShapeType="1"/>
          </p:cNvSpPr>
          <p:nvPr/>
        </p:nvSpPr>
        <p:spPr bwMode="auto">
          <a:xfrm>
            <a:off x="825500" y="2381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Line 14"/>
          <p:cNvSpPr>
            <a:spLocks noChangeShapeType="1"/>
          </p:cNvSpPr>
          <p:nvPr/>
        </p:nvSpPr>
        <p:spPr bwMode="auto">
          <a:xfrm>
            <a:off x="825500" y="1871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Line 15"/>
          <p:cNvSpPr>
            <a:spLocks noChangeShapeType="1"/>
          </p:cNvSpPr>
          <p:nvPr/>
        </p:nvSpPr>
        <p:spPr bwMode="auto">
          <a:xfrm>
            <a:off x="825500" y="136683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Line 16"/>
          <p:cNvSpPr>
            <a:spLocks noChangeShapeType="1"/>
          </p:cNvSpPr>
          <p:nvPr/>
        </p:nvSpPr>
        <p:spPr bwMode="auto">
          <a:xfrm>
            <a:off x="825500" y="857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7"/>
          <p:cNvSpPr>
            <a:spLocks/>
          </p:cNvSpPr>
          <p:nvPr/>
        </p:nvSpPr>
        <p:spPr bwMode="auto">
          <a:xfrm>
            <a:off x="974725" y="4321175"/>
            <a:ext cx="7820026" cy="349250"/>
          </a:xfrm>
          <a:custGeom>
            <a:avLst/>
            <a:gdLst>
              <a:gd name="T0" fmla="*/ 0 w 1411"/>
              <a:gd name="T1" fmla="*/ 47 h 63"/>
              <a:gd name="T2" fmla="*/ 128 w 1411"/>
              <a:gd name="T3" fmla="*/ 46 h 63"/>
              <a:gd name="T4" fmla="*/ 256 w 1411"/>
              <a:gd name="T5" fmla="*/ 63 h 63"/>
              <a:gd name="T6" fmla="*/ 385 w 1411"/>
              <a:gd name="T7" fmla="*/ 59 h 63"/>
              <a:gd name="T8" fmla="*/ 513 w 1411"/>
              <a:gd name="T9" fmla="*/ 41 h 63"/>
              <a:gd name="T10" fmla="*/ 641 w 1411"/>
              <a:gd name="T11" fmla="*/ 52 h 63"/>
              <a:gd name="T12" fmla="*/ 769 w 1411"/>
              <a:gd name="T13" fmla="*/ 34 h 63"/>
              <a:gd name="T14" fmla="*/ 898 w 1411"/>
              <a:gd name="T15" fmla="*/ 28 h 63"/>
              <a:gd name="T16" fmla="*/ 1026 w 1411"/>
              <a:gd name="T17" fmla="*/ 0 h 63"/>
              <a:gd name="T18" fmla="*/ 1154 w 1411"/>
              <a:gd name="T19" fmla="*/ 12 h 63"/>
              <a:gd name="T20" fmla="*/ 1282 w 1411"/>
              <a:gd name="T21" fmla="*/ 20 h 63"/>
              <a:gd name="T22" fmla="*/ 1411 w 1411"/>
              <a:gd name="T23" fmla="*/ 2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63">
                <a:moveTo>
                  <a:pt x="0" y="47"/>
                </a:moveTo>
                <a:lnTo>
                  <a:pt x="128" y="46"/>
                </a:lnTo>
                <a:lnTo>
                  <a:pt x="256" y="63"/>
                </a:lnTo>
                <a:lnTo>
                  <a:pt x="385" y="59"/>
                </a:lnTo>
                <a:lnTo>
                  <a:pt x="513" y="41"/>
                </a:lnTo>
                <a:lnTo>
                  <a:pt x="641" y="52"/>
                </a:lnTo>
                <a:lnTo>
                  <a:pt x="769" y="34"/>
                </a:lnTo>
                <a:lnTo>
                  <a:pt x="898" y="28"/>
                </a:lnTo>
                <a:lnTo>
                  <a:pt x="1026" y="0"/>
                </a:lnTo>
                <a:lnTo>
                  <a:pt x="1154" y="12"/>
                </a:lnTo>
                <a:lnTo>
                  <a:pt x="1282" y="20"/>
                </a:lnTo>
                <a:lnTo>
                  <a:pt x="1411" y="25"/>
                </a:lnTo>
              </a:path>
            </a:pathLst>
          </a:cu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Oval 18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Oval 19"/>
          <p:cNvSpPr>
            <a:spLocks noChangeArrowheads="1"/>
          </p:cNvSpPr>
          <p:nvPr/>
        </p:nvSpPr>
        <p:spPr bwMode="auto">
          <a:xfrm>
            <a:off x="1635125" y="452596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Oval 20"/>
          <p:cNvSpPr>
            <a:spLocks noChangeArrowheads="1"/>
          </p:cNvSpPr>
          <p:nvPr/>
        </p:nvSpPr>
        <p:spPr bwMode="auto">
          <a:xfrm>
            <a:off x="2344737" y="462121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Oval 21"/>
          <p:cNvSpPr>
            <a:spLocks noChangeArrowheads="1"/>
          </p:cNvSpPr>
          <p:nvPr/>
        </p:nvSpPr>
        <p:spPr bwMode="auto">
          <a:xfrm>
            <a:off x="3059112" y="45989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Oval 22"/>
          <p:cNvSpPr>
            <a:spLocks noChangeArrowheads="1"/>
          </p:cNvSpPr>
          <p:nvPr/>
        </p:nvSpPr>
        <p:spPr bwMode="auto">
          <a:xfrm>
            <a:off x="3768725" y="44989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Oval 23"/>
          <p:cNvSpPr>
            <a:spLocks noChangeArrowheads="1"/>
          </p:cNvSpPr>
          <p:nvPr/>
        </p:nvSpPr>
        <p:spPr bwMode="auto">
          <a:xfrm>
            <a:off x="4478337" y="4559300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Oval 24"/>
          <p:cNvSpPr>
            <a:spLocks noChangeArrowheads="1"/>
          </p:cNvSpPr>
          <p:nvPr/>
        </p:nvSpPr>
        <p:spPr bwMode="auto">
          <a:xfrm>
            <a:off x="5186363" y="44592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Oval 25"/>
          <p:cNvSpPr>
            <a:spLocks noChangeArrowheads="1"/>
          </p:cNvSpPr>
          <p:nvPr/>
        </p:nvSpPr>
        <p:spPr bwMode="auto">
          <a:xfrm>
            <a:off x="5902325" y="44275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Oval 26"/>
          <p:cNvSpPr>
            <a:spLocks noChangeArrowheads="1"/>
          </p:cNvSpPr>
          <p:nvPr/>
        </p:nvSpPr>
        <p:spPr bwMode="auto">
          <a:xfrm>
            <a:off x="6611938" y="427196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Oval 27"/>
          <p:cNvSpPr>
            <a:spLocks noChangeArrowheads="1"/>
          </p:cNvSpPr>
          <p:nvPr/>
        </p:nvSpPr>
        <p:spPr bwMode="auto">
          <a:xfrm>
            <a:off x="7319963" y="43386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Oval 28"/>
          <p:cNvSpPr>
            <a:spLocks noChangeArrowheads="1"/>
          </p:cNvSpPr>
          <p:nvPr/>
        </p:nvSpPr>
        <p:spPr bwMode="auto">
          <a:xfrm>
            <a:off x="8029575" y="438308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Oval 29"/>
          <p:cNvSpPr>
            <a:spLocks noChangeArrowheads="1"/>
          </p:cNvSpPr>
          <p:nvPr/>
        </p:nvSpPr>
        <p:spPr bwMode="auto">
          <a:xfrm>
            <a:off x="8745538" y="4410075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30"/>
          <p:cNvSpPr>
            <a:spLocks/>
          </p:cNvSpPr>
          <p:nvPr/>
        </p:nvSpPr>
        <p:spPr bwMode="auto">
          <a:xfrm>
            <a:off x="974725" y="4437063"/>
            <a:ext cx="7820026" cy="150813"/>
          </a:xfrm>
          <a:custGeom>
            <a:avLst/>
            <a:gdLst>
              <a:gd name="T0" fmla="*/ 0 w 1411"/>
              <a:gd name="T1" fmla="*/ 26 h 27"/>
              <a:gd name="T2" fmla="*/ 128 w 1411"/>
              <a:gd name="T3" fmla="*/ 27 h 27"/>
              <a:gd name="T4" fmla="*/ 256 w 1411"/>
              <a:gd name="T5" fmla="*/ 10 h 27"/>
              <a:gd name="T6" fmla="*/ 385 w 1411"/>
              <a:gd name="T7" fmla="*/ 11 h 27"/>
              <a:gd name="T8" fmla="*/ 513 w 1411"/>
              <a:gd name="T9" fmla="*/ 4 h 27"/>
              <a:gd name="T10" fmla="*/ 641 w 1411"/>
              <a:gd name="T11" fmla="*/ 5 h 27"/>
              <a:gd name="T12" fmla="*/ 769 w 1411"/>
              <a:gd name="T13" fmla="*/ 16 h 27"/>
              <a:gd name="T14" fmla="*/ 898 w 1411"/>
              <a:gd name="T15" fmla="*/ 18 h 27"/>
              <a:gd name="T16" fmla="*/ 1026 w 1411"/>
              <a:gd name="T17" fmla="*/ 2 h 27"/>
              <a:gd name="T18" fmla="*/ 1154 w 1411"/>
              <a:gd name="T19" fmla="*/ 15 h 27"/>
              <a:gd name="T20" fmla="*/ 1282 w 1411"/>
              <a:gd name="T21" fmla="*/ 0 h 27"/>
              <a:gd name="T22" fmla="*/ 1411 w 1411"/>
              <a:gd name="T23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7">
                <a:moveTo>
                  <a:pt x="0" y="26"/>
                </a:moveTo>
                <a:lnTo>
                  <a:pt x="128" y="27"/>
                </a:lnTo>
                <a:lnTo>
                  <a:pt x="256" y="10"/>
                </a:lnTo>
                <a:lnTo>
                  <a:pt x="385" y="11"/>
                </a:lnTo>
                <a:lnTo>
                  <a:pt x="513" y="4"/>
                </a:lnTo>
                <a:lnTo>
                  <a:pt x="641" y="5"/>
                </a:lnTo>
                <a:lnTo>
                  <a:pt x="769" y="16"/>
                </a:lnTo>
                <a:lnTo>
                  <a:pt x="898" y="18"/>
                </a:lnTo>
                <a:lnTo>
                  <a:pt x="1026" y="2"/>
                </a:lnTo>
                <a:lnTo>
                  <a:pt x="1154" y="15"/>
                </a:lnTo>
                <a:lnTo>
                  <a:pt x="1282" y="0"/>
                </a:lnTo>
                <a:lnTo>
                  <a:pt x="1411" y="13"/>
                </a:lnTo>
              </a:path>
            </a:pathLst>
          </a:cu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Oval 31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Oval 32"/>
          <p:cNvSpPr>
            <a:spLocks noChangeArrowheads="1"/>
          </p:cNvSpPr>
          <p:nvPr/>
        </p:nvSpPr>
        <p:spPr bwMode="auto">
          <a:xfrm>
            <a:off x="1635125" y="4537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Oval 33"/>
          <p:cNvSpPr>
            <a:spLocks noChangeArrowheads="1"/>
          </p:cNvSpPr>
          <p:nvPr/>
        </p:nvSpPr>
        <p:spPr bwMode="auto">
          <a:xfrm>
            <a:off x="2344737" y="444341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Oval 34"/>
          <p:cNvSpPr>
            <a:spLocks noChangeArrowheads="1"/>
          </p:cNvSpPr>
          <p:nvPr/>
        </p:nvSpPr>
        <p:spPr bwMode="auto">
          <a:xfrm>
            <a:off x="3059112" y="44481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Oval 35"/>
          <p:cNvSpPr>
            <a:spLocks noChangeArrowheads="1"/>
          </p:cNvSpPr>
          <p:nvPr/>
        </p:nvSpPr>
        <p:spPr bwMode="auto">
          <a:xfrm>
            <a:off x="3768725" y="4410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Oval 36"/>
          <p:cNvSpPr>
            <a:spLocks noChangeArrowheads="1"/>
          </p:cNvSpPr>
          <p:nvPr/>
        </p:nvSpPr>
        <p:spPr bwMode="auto">
          <a:xfrm>
            <a:off x="4478337" y="4416425"/>
            <a:ext cx="98425" cy="98425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Oval 37"/>
          <p:cNvSpPr>
            <a:spLocks noChangeArrowheads="1"/>
          </p:cNvSpPr>
          <p:nvPr/>
        </p:nvSpPr>
        <p:spPr bwMode="auto">
          <a:xfrm>
            <a:off x="5186363" y="44767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Oval 38"/>
          <p:cNvSpPr>
            <a:spLocks noChangeArrowheads="1"/>
          </p:cNvSpPr>
          <p:nvPr/>
        </p:nvSpPr>
        <p:spPr bwMode="auto">
          <a:xfrm>
            <a:off x="5902325" y="448786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Oval 39"/>
          <p:cNvSpPr>
            <a:spLocks noChangeArrowheads="1"/>
          </p:cNvSpPr>
          <p:nvPr/>
        </p:nvSpPr>
        <p:spPr bwMode="auto">
          <a:xfrm>
            <a:off x="6611938" y="439896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Oval 40"/>
          <p:cNvSpPr>
            <a:spLocks noChangeArrowheads="1"/>
          </p:cNvSpPr>
          <p:nvPr/>
        </p:nvSpPr>
        <p:spPr bwMode="auto">
          <a:xfrm>
            <a:off x="7319963" y="447040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Oval 41"/>
          <p:cNvSpPr>
            <a:spLocks noChangeArrowheads="1"/>
          </p:cNvSpPr>
          <p:nvPr/>
        </p:nvSpPr>
        <p:spPr bwMode="auto">
          <a:xfrm>
            <a:off x="8029575" y="43878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Oval 42"/>
          <p:cNvSpPr>
            <a:spLocks noChangeArrowheads="1"/>
          </p:cNvSpPr>
          <p:nvPr/>
        </p:nvSpPr>
        <p:spPr bwMode="auto">
          <a:xfrm>
            <a:off x="8745538" y="4459288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43"/>
          <p:cNvSpPr>
            <a:spLocks/>
          </p:cNvSpPr>
          <p:nvPr/>
        </p:nvSpPr>
        <p:spPr bwMode="auto">
          <a:xfrm>
            <a:off x="974725" y="3956050"/>
            <a:ext cx="7820026" cy="227013"/>
          </a:xfrm>
          <a:custGeom>
            <a:avLst/>
            <a:gdLst>
              <a:gd name="T0" fmla="*/ 0 w 1411"/>
              <a:gd name="T1" fmla="*/ 11 h 41"/>
              <a:gd name="T2" fmla="*/ 128 w 1411"/>
              <a:gd name="T3" fmla="*/ 8 h 41"/>
              <a:gd name="T4" fmla="*/ 256 w 1411"/>
              <a:gd name="T5" fmla="*/ 15 h 41"/>
              <a:gd name="T6" fmla="*/ 385 w 1411"/>
              <a:gd name="T7" fmla="*/ 0 h 41"/>
              <a:gd name="T8" fmla="*/ 513 w 1411"/>
              <a:gd name="T9" fmla="*/ 4 h 41"/>
              <a:gd name="T10" fmla="*/ 641 w 1411"/>
              <a:gd name="T11" fmla="*/ 14 h 41"/>
              <a:gd name="T12" fmla="*/ 769 w 1411"/>
              <a:gd name="T13" fmla="*/ 31 h 41"/>
              <a:gd name="T14" fmla="*/ 898 w 1411"/>
              <a:gd name="T15" fmla="*/ 28 h 41"/>
              <a:gd name="T16" fmla="*/ 1026 w 1411"/>
              <a:gd name="T17" fmla="*/ 18 h 41"/>
              <a:gd name="T18" fmla="*/ 1154 w 1411"/>
              <a:gd name="T19" fmla="*/ 26 h 41"/>
              <a:gd name="T20" fmla="*/ 1282 w 1411"/>
              <a:gd name="T21" fmla="*/ 32 h 41"/>
              <a:gd name="T22" fmla="*/ 1411 w 1411"/>
              <a:gd name="T2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41">
                <a:moveTo>
                  <a:pt x="0" y="11"/>
                </a:moveTo>
                <a:lnTo>
                  <a:pt x="128" y="8"/>
                </a:lnTo>
                <a:lnTo>
                  <a:pt x="256" y="15"/>
                </a:lnTo>
                <a:lnTo>
                  <a:pt x="385" y="0"/>
                </a:lnTo>
                <a:lnTo>
                  <a:pt x="513" y="4"/>
                </a:lnTo>
                <a:lnTo>
                  <a:pt x="641" y="14"/>
                </a:lnTo>
                <a:lnTo>
                  <a:pt x="769" y="31"/>
                </a:lnTo>
                <a:lnTo>
                  <a:pt x="898" y="28"/>
                </a:lnTo>
                <a:lnTo>
                  <a:pt x="1026" y="18"/>
                </a:lnTo>
                <a:lnTo>
                  <a:pt x="1154" y="26"/>
                </a:lnTo>
                <a:lnTo>
                  <a:pt x="1282" y="32"/>
                </a:lnTo>
                <a:lnTo>
                  <a:pt x="1411" y="41"/>
                </a:lnTo>
              </a:path>
            </a:pathLst>
          </a:cu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44"/>
          <p:cNvSpPr>
            <a:spLocks/>
          </p:cNvSpPr>
          <p:nvPr/>
        </p:nvSpPr>
        <p:spPr bwMode="auto">
          <a:xfrm>
            <a:off x="914400" y="3949700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45"/>
          <p:cNvSpPr>
            <a:spLocks/>
          </p:cNvSpPr>
          <p:nvPr/>
        </p:nvSpPr>
        <p:spPr bwMode="auto">
          <a:xfrm>
            <a:off x="1624012" y="39338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46"/>
          <p:cNvSpPr>
            <a:spLocks/>
          </p:cNvSpPr>
          <p:nvPr/>
        </p:nvSpPr>
        <p:spPr bwMode="auto">
          <a:xfrm>
            <a:off x="2338387" y="3971925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47"/>
          <p:cNvSpPr>
            <a:spLocks/>
          </p:cNvSpPr>
          <p:nvPr/>
        </p:nvSpPr>
        <p:spPr bwMode="auto">
          <a:xfrm>
            <a:off x="3048000" y="3889375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48"/>
          <p:cNvSpPr>
            <a:spLocks/>
          </p:cNvSpPr>
          <p:nvPr/>
        </p:nvSpPr>
        <p:spPr bwMode="auto">
          <a:xfrm>
            <a:off x="3757612" y="3905250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49"/>
          <p:cNvSpPr>
            <a:spLocks/>
          </p:cNvSpPr>
          <p:nvPr/>
        </p:nvSpPr>
        <p:spPr bwMode="auto">
          <a:xfrm>
            <a:off x="4467225" y="3967163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50"/>
          <p:cNvSpPr>
            <a:spLocks/>
          </p:cNvSpPr>
          <p:nvPr/>
        </p:nvSpPr>
        <p:spPr bwMode="auto">
          <a:xfrm>
            <a:off x="5181600" y="4060825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51"/>
          <p:cNvSpPr>
            <a:spLocks/>
          </p:cNvSpPr>
          <p:nvPr/>
        </p:nvSpPr>
        <p:spPr bwMode="auto">
          <a:xfrm>
            <a:off x="5891213" y="4044950"/>
            <a:ext cx="115888" cy="98425"/>
          </a:xfrm>
          <a:custGeom>
            <a:avLst/>
            <a:gdLst>
              <a:gd name="T0" fmla="*/ 38 w 73"/>
              <a:gd name="T1" fmla="*/ 0 h 62"/>
              <a:gd name="T2" fmla="*/ 0 w 73"/>
              <a:gd name="T3" fmla="*/ 62 h 62"/>
              <a:gd name="T4" fmla="*/ 73 w 73"/>
              <a:gd name="T5" fmla="*/ 62 h 62"/>
              <a:gd name="T6" fmla="*/ 38 w 73"/>
              <a:gd name="T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2">
                <a:moveTo>
                  <a:pt x="38" y="0"/>
                </a:moveTo>
                <a:lnTo>
                  <a:pt x="0" y="62"/>
                </a:lnTo>
                <a:lnTo>
                  <a:pt x="73" y="62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52"/>
          <p:cNvSpPr>
            <a:spLocks/>
          </p:cNvSpPr>
          <p:nvPr/>
        </p:nvSpPr>
        <p:spPr bwMode="auto">
          <a:xfrm>
            <a:off x="6600825" y="3983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53"/>
          <p:cNvSpPr>
            <a:spLocks/>
          </p:cNvSpPr>
          <p:nvPr/>
        </p:nvSpPr>
        <p:spPr bwMode="auto">
          <a:xfrm>
            <a:off x="7310438" y="4027488"/>
            <a:ext cx="120650" cy="104775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54"/>
          <p:cNvSpPr>
            <a:spLocks/>
          </p:cNvSpPr>
          <p:nvPr/>
        </p:nvSpPr>
        <p:spPr bwMode="auto">
          <a:xfrm>
            <a:off x="8024813" y="406082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55"/>
          <p:cNvSpPr>
            <a:spLocks/>
          </p:cNvSpPr>
          <p:nvPr/>
        </p:nvSpPr>
        <p:spPr bwMode="auto">
          <a:xfrm>
            <a:off x="8734425" y="4110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56"/>
          <p:cNvSpPr>
            <a:spLocks/>
          </p:cNvSpPr>
          <p:nvPr/>
        </p:nvSpPr>
        <p:spPr bwMode="auto">
          <a:xfrm>
            <a:off x="974725" y="3173413"/>
            <a:ext cx="7820026" cy="698500"/>
          </a:xfrm>
          <a:custGeom>
            <a:avLst/>
            <a:gdLst>
              <a:gd name="T0" fmla="*/ 0 w 1411"/>
              <a:gd name="T1" fmla="*/ 0 h 126"/>
              <a:gd name="T2" fmla="*/ 128 w 1411"/>
              <a:gd name="T3" fmla="*/ 7 h 126"/>
              <a:gd name="T4" fmla="*/ 256 w 1411"/>
              <a:gd name="T5" fmla="*/ 32 h 126"/>
              <a:gd name="T6" fmla="*/ 385 w 1411"/>
              <a:gd name="T7" fmla="*/ 56 h 126"/>
              <a:gd name="T8" fmla="*/ 513 w 1411"/>
              <a:gd name="T9" fmla="*/ 44 h 126"/>
              <a:gd name="T10" fmla="*/ 641 w 1411"/>
              <a:gd name="T11" fmla="*/ 35 h 126"/>
              <a:gd name="T12" fmla="*/ 769 w 1411"/>
              <a:gd name="T13" fmla="*/ 64 h 126"/>
              <a:gd name="T14" fmla="*/ 898 w 1411"/>
              <a:gd name="T15" fmla="*/ 63 h 126"/>
              <a:gd name="T16" fmla="*/ 1026 w 1411"/>
              <a:gd name="T17" fmla="*/ 99 h 126"/>
              <a:gd name="T18" fmla="*/ 1154 w 1411"/>
              <a:gd name="T19" fmla="*/ 98 h 126"/>
              <a:gd name="T20" fmla="*/ 1282 w 1411"/>
              <a:gd name="T21" fmla="*/ 126 h 126"/>
              <a:gd name="T22" fmla="*/ 1411 w 1411"/>
              <a:gd name="T23" fmla="*/ 12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126">
                <a:moveTo>
                  <a:pt x="0" y="0"/>
                </a:moveTo>
                <a:lnTo>
                  <a:pt x="128" y="7"/>
                </a:lnTo>
                <a:lnTo>
                  <a:pt x="256" y="32"/>
                </a:lnTo>
                <a:lnTo>
                  <a:pt x="385" y="56"/>
                </a:lnTo>
                <a:lnTo>
                  <a:pt x="513" y="44"/>
                </a:lnTo>
                <a:lnTo>
                  <a:pt x="641" y="35"/>
                </a:lnTo>
                <a:lnTo>
                  <a:pt x="769" y="64"/>
                </a:lnTo>
                <a:lnTo>
                  <a:pt x="898" y="63"/>
                </a:lnTo>
                <a:lnTo>
                  <a:pt x="1026" y="99"/>
                </a:lnTo>
                <a:lnTo>
                  <a:pt x="1154" y="98"/>
                </a:lnTo>
                <a:lnTo>
                  <a:pt x="1282" y="126"/>
                </a:lnTo>
                <a:lnTo>
                  <a:pt x="1411" y="121"/>
                </a:lnTo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57"/>
          <p:cNvSpPr>
            <a:spLocks/>
          </p:cNvSpPr>
          <p:nvPr/>
        </p:nvSpPr>
        <p:spPr bwMode="auto">
          <a:xfrm>
            <a:off x="914400" y="3101975"/>
            <a:ext cx="115888" cy="104775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58"/>
          <p:cNvSpPr>
            <a:spLocks/>
          </p:cNvSpPr>
          <p:nvPr/>
        </p:nvSpPr>
        <p:spPr bwMode="auto">
          <a:xfrm>
            <a:off x="1624012" y="31464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59"/>
          <p:cNvSpPr>
            <a:spLocks/>
          </p:cNvSpPr>
          <p:nvPr/>
        </p:nvSpPr>
        <p:spPr bwMode="auto">
          <a:xfrm>
            <a:off x="2338387" y="327977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60"/>
          <p:cNvSpPr>
            <a:spLocks/>
          </p:cNvSpPr>
          <p:nvPr/>
        </p:nvSpPr>
        <p:spPr bwMode="auto">
          <a:xfrm>
            <a:off x="3048000" y="341788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61"/>
          <p:cNvSpPr>
            <a:spLocks/>
          </p:cNvSpPr>
          <p:nvPr/>
        </p:nvSpPr>
        <p:spPr bwMode="auto">
          <a:xfrm>
            <a:off x="3757612" y="33512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62"/>
          <p:cNvSpPr>
            <a:spLocks/>
          </p:cNvSpPr>
          <p:nvPr/>
        </p:nvSpPr>
        <p:spPr bwMode="auto">
          <a:xfrm>
            <a:off x="4467225" y="3302000"/>
            <a:ext cx="120650" cy="104775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63"/>
          <p:cNvSpPr>
            <a:spLocks/>
          </p:cNvSpPr>
          <p:nvPr/>
        </p:nvSpPr>
        <p:spPr bwMode="auto">
          <a:xfrm>
            <a:off x="5181600" y="3455988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Freeform 64"/>
          <p:cNvSpPr>
            <a:spLocks/>
          </p:cNvSpPr>
          <p:nvPr/>
        </p:nvSpPr>
        <p:spPr bwMode="auto">
          <a:xfrm>
            <a:off x="5891213" y="345598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65"/>
          <p:cNvSpPr>
            <a:spLocks/>
          </p:cNvSpPr>
          <p:nvPr/>
        </p:nvSpPr>
        <p:spPr bwMode="auto">
          <a:xfrm>
            <a:off x="6600825" y="36560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Freeform 66"/>
          <p:cNvSpPr>
            <a:spLocks/>
          </p:cNvSpPr>
          <p:nvPr/>
        </p:nvSpPr>
        <p:spPr bwMode="auto">
          <a:xfrm>
            <a:off x="7310438" y="3651250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67"/>
          <p:cNvSpPr>
            <a:spLocks/>
          </p:cNvSpPr>
          <p:nvPr/>
        </p:nvSpPr>
        <p:spPr bwMode="auto">
          <a:xfrm>
            <a:off x="8024813" y="380047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68"/>
          <p:cNvSpPr>
            <a:spLocks/>
          </p:cNvSpPr>
          <p:nvPr/>
        </p:nvSpPr>
        <p:spPr bwMode="auto">
          <a:xfrm>
            <a:off x="8734425" y="3778250"/>
            <a:ext cx="115888" cy="104775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Line 82"/>
          <p:cNvSpPr>
            <a:spLocks noChangeShapeType="1"/>
          </p:cNvSpPr>
          <p:nvPr/>
        </p:nvSpPr>
        <p:spPr bwMode="auto">
          <a:xfrm flipV="1">
            <a:off x="825500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Line 83"/>
          <p:cNvSpPr>
            <a:spLocks noChangeShapeType="1"/>
          </p:cNvSpPr>
          <p:nvPr/>
        </p:nvSpPr>
        <p:spPr bwMode="auto">
          <a:xfrm flipH="1">
            <a:off x="736600" y="4919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Rectangle 84"/>
          <p:cNvSpPr>
            <a:spLocks noChangeArrowheads="1"/>
          </p:cNvSpPr>
          <p:nvPr/>
        </p:nvSpPr>
        <p:spPr bwMode="auto">
          <a:xfrm rot="16200000">
            <a:off x="463550" y="4695825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0" name="Line 85"/>
          <p:cNvSpPr>
            <a:spLocks noChangeShapeType="1"/>
          </p:cNvSpPr>
          <p:nvPr/>
        </p:nvSpPr>
        <p:spPr bwMode="auto">
          <a:xfrm flipH="1">
            <a:off x="736600" y="4410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Rectangle 86"/>
          <p:cNvSpPr>
            <a:spLocks noChangeArrowheads="1"/>
          </p:cNvSpPr>
          <p:nvPr/>
        </p:nvSpPr>
        <p:spPr bwMode="auto">
          <a:xfrm rot="16200000">
            <a:off x="463550" y="418465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2" name="Line 87"/>
          <p:cNvSpPr>
            <a:spLocks noChangeShapeType="1"/>
          </p:cNvSpPr>
          <p:nvPr/>
        </p:nvSpPr>
        <p:spPr bwMode="auto">
          <a:xfrm flipH="1">
            <a:off x="736600" y="39004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Rectangle 88"/>
          <p:cNvSpPr>
            <a:spLocks noChangeArrowheads="1"/>
          </p:cNvSpPr>
          <p:nvPr/>
        </p:nvSpPr>
        <p:spPr bwMode="auto">
          <a:xfrm rot="16200000">
            <a:off x="396875" y="367506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4" name="Line 89"/>
          <p:cNvSpPr>
            <a:spLocks noChangeShapeType="1"/>
          </p:cNvSpPr>
          <p:nvPr/>
        </p:nvSpPr>
        <p:spPr bwMode="auto">
          <a:xfrm flipH="1">
            <a:off x="736600" y="3395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Rectangle 90"/>
          <p:cNvSpPr>
            <a:spLocks noChangeArrowheads="1"/>
          </p:cNvSpPr>
          <p:nvPr/>
        </p:nvSpPr>
        <p:spPr bwMode="auto">
          <a:xfrm rot="16200000">
            <a:off x="396875" y="317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Line 91"/>
          <p:cNvSpPr>
            <a:spLocks noChangeShapeType="1"/>
          </p:cNvSpPr>
          <p:nvPr/>
        </p:nvSpPr>
        <p:spPr bwMode="auto">
          <a:xfrm flipH="1">
            <a:off x="736600" y="2886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Rectangle 92"/>
          <p:cNvSpPr>
            <a:spLocks noChangeArrowheads="1"/>
          </p:cNvSpPr>
          <p:nvPr/>
        </p:nvSpPr>
        <p:spPr bwMode="auto">
          <a:xfrm rot="16200000">
            <a:off x="396875" y="26606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" name="Line 93"/>
          <p:cNvSpPr>
            <a:spLocks noChangeShapeType="1"/>
          </p:cNvSpPr>
          <p:nvPr/>
        </p:nvSpPr>
        <p:spPr bwMode="auto">
          <a:xfrm flipH="1">
            <a:off x="736600" y="2381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" name="Rectangle 94"/>
          <p:cNvSpPr>
            <a:spLocks noChangeArrowheads="1"/>
          </p:cNvSpPr>
          <p:nvPr/>
        </p:nvSpPr>
        <p:spPr bwMode="auto">
          <a:xfrm rot="16200000">
            <a:off x="396875" y="215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0" name="Line 95"/>
          <p:cNvSpPr>
            <a:spLocks noChangeShapeType="1"/>
          </p:cNvSpPr>
          <p:nvPr/>
        </p:nvSpPr>
        <p:spPr bwMode="auto">
          <a:xfrm flipH="1">
            <a:off x="736600" y="1871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Rectangle 96"/>
          <p:cNvSpPr>
            <a:spLocks noChangeArrowheads="1"/>
          </p:cNvSpPr>
          <p:nvPr/>
        </p:nvSpPr>
        <p:spPr bwMode="auto">
          <a:xfrm rot="16200000">
            <a:off x="396875" y="1646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2" name="Line 97"/>
          <p:cNvSpPr>
            <a:spLocks noChangeShapeType="1"/>
          </p:cNvSpPr>
          <p:nvPr/>
        </p:nvSpPr>
        <p:spPr bwMode="auto">
          <a:xfrm flipH="1">
            <a:off x="736600" y="13668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Rectangle 98"/>
          <p:cNvSpPr>
            <a:spLocks noChangeArrowheads="1"/>
          </p:cNvSpPr>
          <p:nvPr/>
        </p:nvSpPr>
        <p:spPr bwMode="auto">
          <a:xfrm rot="16200000">
            <a:off x="396875" y="1141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4" name="Line 99"/>
          <p:cNvSpPr>
            <a:spLocks noChangeShapeType="1"/>
          </p:cNvSpPr>
          <p:nvPr/>
        </p:nvSpPr>
        <p:spPr bwMode="auto">
          <a:xfrm flipH="1">
            <a:off x="73660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Rectangle 100"/>
          <p:cNvSpPr>
            <a:spLocks noChangeArrowheads="1"/>
          </p:cNvSpPr>
          <p:nvPr/>
        </p:nvSpPr>
        <p:spPr bwMode="auto">
          <a:xfrm rot="16200000">
            <a:off x="39687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6" name="Rectangle 101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7" name="Line 102"/>
          <p:cNvSpPr>
            <a:spLocks noChangeShapeType="1"/>
          </p:cNvSpPr>
          <p:nvPr/>
        </p:nvSpPr>
        <p:spPr bwMode="auto">
          <a:xfrm>
            <a:off x="825500" y="5064125"/>
            <a:ext cx="811371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" name="Line 103"/>
          <p:cNvSpPr>
            <a:spLocks noChangeShapeType="1"/>
          </p:cNvSpPr>
          <p:nvPr/>
        </p:nvSpPr>
        <p:spPr bwMode="auto">
          <a:xfrm>
            <a:off x="9747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9" name="Rectangle 104"/>
          <p:cNvSpPr>
            <a:spLocks noChangeArrowheads="1"/>
          </p:cNvSpPr>
          <p:nvPr/>
        </p:nvSpPr>
        <p:spPr bwMode="auto">
          <a:xfrm>
            <a:off x="7207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0" name="Line 105"/>
          <p:cNvSpPr>
            <a:spLocks noChangeShapeType="1"/>
          </p:cNvSpPr>
          <p:nvPr/>
        </p:nvSpPr>
        <p:spPr bwMode="auto">
          <a:xfrm>
            <a:off x="23939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1" name="Rectangle 106"/>
          <p:cNvSpPr>
            <a:spLocks noChangeArrowheads="1"/>
          </p:cNvSpPr>
          <p:nvPr/>
        </p:nvSpPr>
        <p:spPr bwMode="auto">
          <a:xfrm>
            <a:off x="21383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2" name="Line 107"/>
          <p:cNvSpPr>
            <a:spLocks noChangeShapeType="1"/>
          </p:cNvSpPr>
          <p:nvPr/>
        </p:nvSpPr>
        <p:spPr bwMode="auto">
          <a:xfrm>
            <a:off x="38179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Rectangle 108"/>
          <p:cNvSpPr>
            <a:spLocks noChangeArrowheads="1"/>
          </p:cNvSpPr>
          <p:nvPr/>
        </p:nvSpPr>
        <p:spPr bwMode="auto">
          <a:xfrm>
            <a:off x="35639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4" name="Line 109"/>
          <p:cNvSpPr>
            <a:spLocks noChangeShapeType="1"/>
          </p:cNvSpPr>
          <p:nvPr/>
        </p:nvSpPr>
        <p:spPr bwMode="auto">
          <a:xfrm>
            <a:off x="523716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Rectangle 110"/>
          <p:cNvSpPr>
            <a:spLocks noChangeArrowheads="1"/>
          </p:cNvSpPr>
          <p:nvPr/>
        </p:nvSpPr>
        <p:spPr bwMode="auto">
          <a:xfrm>
            <a:off x="498157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6" name="Line 111"/>
          <p:cNvSpPr>
            <a:spLocks noChangeShapeType="1"/>
          </p:cNvSpPr>
          <p:nvPr/>
        </p:nvSpPr>
        <p:spPr bwMode="auto">
          <a:xfrm>
            <a:off x="66611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Rectangle 112"/>
          <p:cNvSpPr>
            <a:spLocks noChangeArrowheads="1"/>
          </p:cNvSpPr>
          <p:nvPr/>
        </p:nvSpPr>
        <p:spPr bwMode="auto">
          <a:xfrm>
            <a:off x="640556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8" name="Line 113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Rectangle 114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0" name="Rectangle 115"/>
          <p:cNvSpPr>
            <a:spLocks noChangeArrowheads="1"/>
          </p:cNvSpPr>
          <p:nvPr/>
        </p:nvSpPr>
        <p:spPr bwMode="auto">
          <a:xfrm>
            <a:off x="3608387" y="5497513"/>
            <a:ext cx="27765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1" name="Rectangle 116"/>
          <p:cNvSpPr>
            <a:spLocks noChangeArrowheads="1"/>
          </p:cNvSpPr>
          <p:nvPr/>
        </p:nvSpPr>
        <p:spPr bwMode="auto">
          <a:xfrm>
            <a:off x="909637" y="5884863"/>
            <a:ext cx="7951788" cy="5921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Line 119"/>
          <p:cNvSpPr>
            <a:spLocks noChangeShapeType="1"/>
          </p:cNvSpPr>
          <p:nvPr/>
        </p:nvSpPr>
        <p:spPr bwMode="auto">
          <a:xfrm>
            <a:off x="3457575" y="6018213"/>
            <a:ext cx="809625" cy="0"/>
          </a:xfrm>
          <a:prstGeom prst="line">
            <a:avLst/>
          </a:pr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Freeform 120"/>
          <p:cNvSpPr>
            <a:spLocks/>
          </p:cNvSpPr>
          <p:nvPr/>
        </p:nvSpPr>
        <p:spPr bwMode="auto">
          <a:xfrm>
            <a:off x="3802062" y="5951538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Line 121"/>
          <p:cNvSpPr>
            <a:spLocks noChangeShapeType="1"/>
          </p:cNvSpPr>
          <p:nvPr/>
        </p:nvSpPr>
        <p:spPr bwMode="auto">
          <a:xfrm>
            <a:off x="6627813" y="6018213"/>
            <a:ext cx="809625" cy="0"/>
          </a:xfrm>
          <a:prstGeom prst="line">
            <a:avLst/>
          </a:pr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Freeform 122"/>
          <p:cNvSpPr>
            <a:spLocks/>
          </p:cNvSpPr>
          <p:nvPr/>
        </p:nvSpPr>
        <p:spPr bwMode="auto">
          <a:xfrm>
            <a:off x="6972300" y="595153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Line 123"/>
          <p:cNvSpPr>
            <a:spLocks noChangeShapeType="1"/>
          </p:cNvSpPr>
          <p:nvPr/>
        </p:nvSpPr>
        <p:spPr bwMode="auto">
          <a:xfrm>
            <a:off x="925512" y="6338888"/>
            <a:ext cx="814388" cy="0"/>
          </a:xfrm>
          <a:prstGeom prst="lin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Oval 124"/>
          <p:cNvSpPr>
            <a:spLocks noChangeArrowheads="1"/>
          </p:cNvSpPr>
          <p:nvPr/>
        </p:nvSpPr>
        <p:spPr bwMode="auto">
          <a:xfrm>
            <a:off x="1285875" y="62896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Line 125"/>
          <p:cNvSpPr>
            <a:spLocks noChangeShapeType="1"/>
          </p:cNvSpPr>
          <p:nvPr/>
        </p:nvSpPr>
        <p:spPr bwMode="auto">
          <a:xfrm>
            <a:off x="3457575" y="6338888"/>
            <a:ext cx="809625" cy="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Oval 126"/>
          <p:cNvSpPr>
            <a:spLocks noChangeArrowheads="1"/>
          </p:cNvSpPr>
          <p:nvPr/>
        </p:nvSpPr>
        <p:spPr bwMode="auto">
          <a:xfrm>
            <a:off x="3813175" y="62896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3" name="Rectangle 128"/>
          <p:cNvSpPr>
            <a:spLocks noChangeArrowheads="1"/>
          </p:cNvSpPr>
          <p:nvPr/>
        </p:nvSpPr>
        <p:spPr bwMode="auto">
          <a:xfrm>
            <a:off x="4400550" y="5895975"/>
            <a:ext cx="214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 Stony Brook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4" name="Rectangle 129"/>
          <p:cNvSpPr>
            <a:spLocks noChangeArrowheads="1"/>
          </p:cNvSpPr>
          <p:nvPr/>
        </p:nvSpPr>
        <p:spPr bwMode="auto">
          <a:xfrm>
            <a:off x="7570788" y="5895975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5" name="Rectangle 130"/>
          <p:cNvSpPr>
            <a:spLocks noChangeArrowheads="1"/>
          </p:cNvSpPr>
          <p:nvPr/>
        </p:nvSpPr>
        <p:spPr bwMode="auto">
          <a:xfrm>
            <a:off x="1866900" y="6223000"/>
            <a:ext cx="10191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6" name="Rectangle 131"/>
          <p:cNvSpPr>
            <a:spLocks noChangeArrowheads="1"/>
          </p:cNvSpPr>
          <p:nvPr/>
        </p:nvSpPr>
        <p:spPr bwMode="auto">
          <a:xfrm>
            <a:off x="4400550" y="6223000"/>
            <a:ext cx="9747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7" name="Rectangle 132"/>
          <p:cNvSpPr>
            <a:spLocks noChangeArrowheads="1"/>
          </p:cNvSpPr>
          <p:nvPr/>
        </p:nvSpPr>
        <p:spPr bwMode="auto">
          <a:xfrm>
            <a:off x="483870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8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66" name="Rectangle 136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77" name="TextBox 92"/>
          <p:cNvSpPr txBox="1"/>
          <p:nvPr/>
        </p:nvSpPr>
        <p:spPr>
          <a:xfrm>
            <a:off x="133" y="1925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Low-Income Access from 2000-2011 at Selected Colleges</a:t>
            </a:r>
          </a:p>
        </p:txBody>
      </p:sp>
    </p:spTree>
    <p:extLst>
      <p:ext uri="{BB962C8B-B14F-4D97-AF65-F5344CB8AC3E}">
        <p14:creationId xmlns:p14="http://schemas.microsoft.com/office/powerpoint/2010/main" val="283834741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0" name="Rectangle 5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1" name="Rectangle 6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2" name="Rectangle 7"/>
          <p:cNvSpPr>
            <a:spLocks noChangeArrowheads="1"/>
          </p:cNvSpPr>
          <p:nvPr/>
        </p:nvSpPr>
        <p:spPr bwMode="auto">
          <a:xfrm>
            <a:off x="825500" y="712788"/>
            <a:ext cx="8113713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3" name="Line 8"/>
          <p:cNvSpPr>
            <a:spLocks noChangeShapeType="1"/>
          </p:cNvSpPr>
          <p:nvPr/>
        </p:nvSpPr>
        <p:spPr bwMode="auto">
          <a:xfrm>
            <a:off x="825500" y="4919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4" name="Line 9"/>
          <p:cNvSpPr>
            <a:spLocks noChangeShapeType="1"/>
          </p:cNvSpPr>
          <p:nvPr/>
        </p:nvSpPr>
        <p:spPr bwMode="auto">
          <a:xfrm>
            <a:off x="825500" y="4410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5" name="Line 10"/>
          <p:cNvSpPr>
            <a:spLocks noChangeShapeType="1"/>
          </p:cNvSpPr>
          <p:nvPr/>
        </p:nvSpPr>
        <p:spPr bwMode="auto">
          <a:xfrm>
            <a:off x="825500" y="390048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6" name="Line 11"/>
          <p:cNvSpPr>
            <a:spLocks noChangeShapeType="1"/>
          </p:cNvSpPr>
          <p:nvPr/>
        </p:nvSpPr>
        <p:spPr bwMode="auto">
          <a:xfrm>
            <a:off x="825500" y="3395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7" name="Line 12"/>
          <p:cNvSpPr>
            <a:spLocks noChangeShapeType="1"/>
          </p:cNvSpPr>
          <p:nvPr/>
        </p:nvSpPr>
        <p:spPr bwMode="auto">
          <a:xfrm>
            <a:off x="825500" y="2886075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8" name="Line 13"/>
          <p:cNvSpPr>
            <a:spLocks noChangeShapeType="1"/>
          </p:cNvSpPr>
          <p:nvPr/>
        </p:nvSpPr>
        <p:spPr bwMode="auto">
          <a:xfrm>
            <a:off x="825500" y="2381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9" name="Line 14"/>
          <p:cNvSpPr>
            <a:spLocks noChangeShapeType="1"/>
          </p:cNvSpPr>
          <p:nvPr/>
        </p:nvSpPr>
        <p:spPr bwMode="auto">
          <a:xfrm>
            <a:off x="825500" y="1871663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0" name="Line 15"/>
          <p:cNvSpPr>
            <a:spLocks noChangeShapeType="1"/>
          </p:cNvSpPr>
          <p:nvPr/>
        </p:nvSpPr>
        <p:spPr bwMode="auto">
          <a:xfrm>
            <a:off x="825500" y="1366838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1" name="Line 16"/>
          <p:cNvSpPr>
            <a:spLocks noChangeShapeType="1"/>
          </p:cNvSpPr>
          <p:nvPr/>
        </p:nvSpPr>
        <p:spPr bwMode="auto">
          <a:xfrm>
            <a:off x="825500" y="857250"/>
            <a:ext cx="8113713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2" name="Freeform 17"/>
          <p:cNvSpPr>
            <a:spLocks/>
          </p:cNvSpPr>
          <p:nvPr/>
        </p:nvSpPr>
        <p:spPr bwMode="auto">
          <a:xfrm>
            <a:off x="974725" y="4321175"/>
            <a:ext cx="7820026" cy="349250"/>
          </a:xfrm>
          <a:custGeom>
            <a:avLst/>
            <a:gdLst>
              <a:gd name="T0" fmla="*/ 0 w 1411"/>
              <a:gd name="T1" fmla="*/ 47 h 63"/>
              <a:gd name="T2" fmla="*/ 128 w 1411"/>
              <a:gd name="T3" fmla="*/ 46 h 63"/>
              <a:gd name="T4" fmla="*/ 256 w 1411"/>
              <a:gd name="T5" fmla="*/ 63 h 63"/>
              <a:gd name="T6" fmla="*/ 385 w 1411"/>
              <a:gd name="T7" fmla="*/ 59 h 63"/>
              <a:gd name="T8" fmla="*/ 513 w 1411"/>
              <a:gd name="T9" fmla="*/ 41 h 63"/>
              <a:gd name="T10" fmla="*/ 641 w 1411"/>
              <a:gd name="T11" fmla="*/ 52 h 63"/>
              <a:gd name="T12" fmla="*/ 769 w 1411"/>
              <a:gd name="T13" fmla="*/ 34 h 63"/>
              <a:gd name="T14" fmla="*/ 898 w 1411"/>
              <a:gd name="T15" fmla="*/ 28 h 63"/>
              <a:gd name="T16" fmla="*/ 1026 w 1411"/>
              <a:gd name="T17" fmla="*/ 0 h 63"/>
              <a:gd name="T18" fmla="*/ 1154 w 1411"/>
              <a:gd name="T19" fmla="*/ 12 h 63"/>
              <a:gd name="T20" fmla="*/ 1282 w 1411"/>
              <a:gd name="T21" fmla="*/ 20 h 63"/>
              <a:gd name="T22" fmla="*/ 1411 w 1411"/>
              <a:gd name="T23" fmla="*/ 25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63">
                <a:moveTo>
                  <a:pt x="0" y="47"/>
                </a:moveTo>
                <a:lnTo>
                  <a:pt x="128" y="46"/>
                </a:lnTo>
                <a:lnTo>
                  <a:pt x="256" y="63"/>
                </a:lnTo>
                <a:lnTo>
                  <a:pt x="385" y="59"/>
                </a:lnTo>
                <a:lnTo>
                  <a:pt x="513" y="41"/>
                </a:lnTo>
                <a:lnTo>
                  <a:pt x="641" y="52"/>
                </a:lnTo>
                <a:lnTo>
                  <a:pt x="769" y="34"/>
                </a:lnTo>
                <a:lnTo>
                  <a:pt x="898" y="28"/>
                </a:lnTo>
                <a:lnTo>
                  <a:pt x="1026" y="0"/>
                </a:lnTo>
                <a:lnTo>
                  <a:pt x="1154" y="12"/>
                </a:lnTo>
                <a:lnTo>
                  <a:pt x="1282" y="20"/>
                </a:lnTo>
                <a:lnTo>
                  <a:pt x="1411" y="25"/>
                </a:lnTo>
              </a:path>
            </a:pathLst>
          </a:cu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3" name="Oval 18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4" name="Oval 19"/>
          <p:cNvSpPr>
            <a:spLocks noChangeArrowheads="1"/>
          </p:cNvSpPr>
          <p:nvPr/>
        </p:nvSpPr>
        <p:spPr bwMode="auto">
          <a:xfrm>
            <a:off x="1635125" y="4525963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5" name="Oval 20"/>
          <p:cNvSpPr>
            <a:spLocks noChangeArrowheads="1"/>
          </p:cNvSpPr>
          <p:nvPr/>
        </p:nvSpPr>
        <p:spPr bwMode="auto">
          <a:xfrm>
            <a:off x="2344737" y="462121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6" name="Oval 21"/>
          <p:cNvSpPr>
            <a:spLocks noChangeArrowheads="1"/>
          </p:cNvSpPr>
          <p:nvPr/>
        </p:nvSpPr>
        <p:spPr bwMode="auto">
          <a:xfrm>
            <a:off x="3059112" y="45989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7" name="Oval 22"/>
          <p:cNvSpPr>
            <a:spLocks noChangeArrowheads="1"/>
          </p:cNvSpPr>
          <p:nvPr/>
        </p:nvSpPr>
        <p:spPr bwMode="auto">
          <a:xfrm>
            <a:off x="3768725" y="44989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8" name="Oval 23"/>
          <p:cNvSpPr>
            <a:spLocks noChangeArrowheads="1"/>
          </p:cNvSpPr>
          <p:nvPr/>
        </p:nvSpPr>
        <p:spPr bwMode="auto">
          <a:xfrm>
            <a:off x="4478337" y="4559300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9" name="Oval 24"/>
          <p:cNvSpPr>
            <a:spLocks noChangeArrowheads="1"/>
          </p:cNvSpPr>
          <p:nvPr/>
        </p:nvSpPr>
        <p:spPr bwMode="auto">
          <a:xfrm>
            <a:off x="5186363" y="4459288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0" name="Oval 25"/>
          <p:cNvSpPr>
            <a:spLocks noChangeArrowheads="1"/>
          </p:cNvSpPr>
          <p:nvPr/>
        </p:nvSpPr>
        <p:spPr bwMode="auto">
          <a:xfrm>
            <a:off x="5902325" y="44275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1" name="Oval 26"/>
          <p:cNvSpPr>
            <a:spLocks noChangeArrowheads="1"/>
          </p:cNvSpPr>
          <p:nvPr/>
        </p:nvSpPr>
        <p:spPr bwMode="auto">
          <a:xfrm>
            <a:off x="6611938" y="4271963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2" name="Oval 27"/>
          <p:cNvSpPr>
            <a:spLocks noChangeArrowheads="1"/>
          </p:cNvSpPr>
          <p:nvPr/>
        </p:nvSpPr>
        <p:spPr bwMode="auto">
          <a:xfrm>
            <a:off x="7319963" y="433863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3" name="Oval 28"/>
          <p:cNvSpPr>
            <a:spLocks noChangeArrowheads="1"/>
          </p:cNvSpPr>
          <p:nvPr/>
        </p:nvSpPr>
        <p:spPr bwMode="auto">
          <a:xfrm>
            <a:off x="8029575" y="4383088"/>
            <a:ext cx="100013" cy="98425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4" name="Oval 29"/>
          <p:cNvSpPr>
            <a:spLocks noChangeArrowheads="1"/>
          </p:cNvSpPr>
          <p:nvPr/>
        </p:nvSpPr>
        <p:spPr bwMode="auto">
          <a:xfrm>
            <a:off x="8745538" y="4410075"/>
            <a:ext cx="98425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5" name="Freeform 30"/>
          <p:cNvSpPr>
            <a:spLocks/>
          </p:cNvSpPr>
          <p:nvPr/>
        </p:nvSpPr>
        <p:spPr bwMode="auto">
          <a:xfrm>
            <a:off x="974725" y="4437063"/>
            <a:ext cx="7820026" cy="150813"/>
          </a:xfrm>
          <a:custGeom>
            <a:avLst/>
            <a:gdLst>
              <a:gd name="T0" fmla="*/ 0 w 1411"/>
              <a:gd name="T1" fmla="*/ 26 h 27"/>
              <a:gd name="T2" fmla="*/ 128 w 1411"/>
              <a:gd name="T3" fmla="*/ 27 h 27"/>
              <a:gd name="T4" fmla="*/ 256 w 1411"/>
              <a:gd name="T5" fmla="*/ 10 h 27"/>
              <a:gd name="T6" fmla="*/ 385 w 1411"/>
              <a:gd name="T7" fmla="*/ 11 h 27"/>
              <a:gd name="T8" fmla="*/ 513 w 1411"/>
              <a:gd name="T9" fmla="*/ 4 h 27"/>
              <a:gd name="T10" fmla="*/ 641 w 1411"/>
              <a:gd name="T11" fmla="*/ 5 h 27"/>
              <a:gd name="T12" fmla="*/ 769 w 1411"/>
              <a:gd name="T13" fmla="*/ 16 h 27"/>
              <a:gd name="T14" fmla="*/ 898 w 1411"/>
              <a:gd name="T15" fmla="*/ 18 h 27"/>
              <a:gd name="T16" fmla="*/ 1026 w 1411"/>
              <a:gd name="T17" fmla="*/ 2 h 27"/>
              <a:gd name="T18" fmla="*/ 1154 w 1411"/>
              <a:gd name="T19" fmla="*/ 15 h 27"/>
              <a:gd name="T20" fmla="*/ 1282 w 1411"/>
              <a:gd name="T21" fmla="*/ 0 h 27"/>
              <a:gd name="T22" fmla="*/ 1411 w 1411"/>
              <a:gd name="T23" fmla="*/ 13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7">
                <a:moveTo>
                  <a:pt x="0" y="26"/>
                </a:moveTo>
                <a:lnTo>
                  <a:pt x="128" y="27"/>
                </a:lnTo>
                <a:lnTo>
                  <a:pt x="256" y="10"/>
                </a:lnTo>
                <a:lnTo>
                  <a:pt x="385" y="11"/>
                </a:lnTo>
                <a:lnTo>
                  <a:pt x="513" y="4"/>
                </a:lnTo>
                <a:lnTo>
                  <a:pt x="641" y="5"/>
                </a:lnTo>
                <a:lnTo>
                  <a:pt x="769" y="16"/>
                </a:lnTo>
                <a:lnTo>
                  <a:pt x="898" y="18"/>
                </a:lnTo>
                <a:lnTo>
                  <a:pt x="1026" y="2"/>
                </a:lnTo>
                <a:lnTo>
                  <a:pt x="1154" y="15"/>
                </a:lnTo>
                <a:lnTo>
                  <a:pt x="1282" y="0"/>
                </a:lnTo>
                <a:lnTo>
                  <a:pt x="1411" y="13"/>
                </a:lnTo>
              </a:path>
            </a:pathLst>
          </a:cu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6" name="Oval 31"/>
          <p:cNvSpPr>
            <a:spLocks noChangeArrowheads="1"/>
          </p:cNvSpPr>
          <p:nvPr/>
        </p:nvSpPr>
        <p:spPr bwMode="auto">
          <a:xfrm>
            <a:off x="925512" y="453231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7" name="Oval 32"/>
          <p:cNvSpPr>
            <a:spLocks noChangeArrowheads="1"/>
          </p:cNvSpPr>
          <p:nvPr/>
        </p:nvSpPr>
        <p:spPr bwMode="auto">
          <a:xfrm>
            <a:off x="1635125" y="4537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8" name="Oval 33"/>
          <p:cNvSpPr>
            <a:spLocks noChangeArrowheads="1"/>
          </p:cNvSpPr>
          <p:nvPr/>
        </p:nvSpPr>
        <p:spPr bwMode="auto">
          <a:xfrm>
            <a:off x="2344737" y="444341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9" name="Oval 34"/>
          <p:cNvSpPr>
            <a:spLocks noChangeArrowheads="1"/>
          </p:cNvSpPr>
          <p:nvPr/>
        </p:nvSpPr>
        <p:spPr bwMode="auto">
          <a:xfrm>
            <a:off x="3059112" y="44481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0" name="Oval 35"/>
          <p:cNvSpPr>
            <a:spLocks noChangeArrowheads="1"/>
          </p:cNvSpPr>
          <p:nvPr/>
        </p:nvSpPr>
        <p:spPr bwMode="auto">
          <a:xfrm>
            <a:off x="3768725" y="44100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1" name="Oval 36"/>
          <p:cNvSpPr>
            <a:spLocks noChangeArrowheads="1"/>
          </p:cNvSpPr>
          <p:nvPr/>
        </p:nvSpPr>
        <p:spPr bwMode="auto">
          <a:xfrm>
            <a:off x="4478337" y="4416425"/>
            <a:ext cx="98425" cy="98425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2" name="Oval 37"/>
          <p:cNvSpPr>
            <a:spLocks noChangeArrowheads="1"/>
          </p:cNvSpPr>
          <p:nvPr/>
        </p:nvSpPr>
        <p:spPr bwMode="auto">
          <a:xfrm>
            <a:off x="5186363" y="44767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3" name="Oval 38"/>
          <p:cNvSpPr>
            <a:spLocks noChangeArrowheads="1"/>
          </p:cNvSpPr>
          <p:nvPr/>
        </p:nvSpPr>
        <p:spPr bwMode="auto">
          <a:xfrm>
            <a:off x="5902325" y="4487863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4" name="Oval 39"/>
          <p:cNvSpPr>
            <a:spLocks noChangeArrowheads="1"/>
          </p:cNvSpPr>
          <p:nvPr/>
        </p:nvSpPr>
        <p:spPr bwMode="auto">
          <a:xfrm>
            <a:off x="6611938" y="4398963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5" name="Oval 40"/>
          <p:cNvSpPr>
            <a:spLocks noChangeArrowheads="1"/>
          </p:cNvSpPr>
          <p:nvPr/>
        </p:nvSpPr>
        <p:spPr bwMode="auto">
          <a:xfrm>
            <a:off x="7319963" y="447040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6" name="Oval 41"/>
          <p:cNvSpPr>
            <a:spLocks noChangeArrowheads="1"/>
          </p:cNvSpPr>
          <p:nvPr/>
        </p:nvSpPr>
        <p:spPr bwMode="auto">
          <a:xfrm>
            <a:off x="8029575" y="4387850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7" name="Oval 42"/>
          <p:cNvSpPr>
            <a:spLocks noChangeArrowheads="1"/>
          </p:cNvSpPr>
          <p:nvPr/>
        </p:nvSpPr>
        <p:spPr bwMode="auto">
          <a:xfrm>
            <a:off x="8745538" y="4459288"/>
            <a:ext cx="98425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8" name="Freeform 43"/>
          <p:cNvSpPr>
            <a:spLocks/>
          </p:cNvSpPr>
          <p:nvPr/>
        </p:nvSpPr>
        <p:spPr bwMode="auto">
          <a:xfrm>
            <a:off x="974725" y="3956050"/>
            <a:ext cx="7820026" cy="227013"/>
          </a:xfrm>
          <a:custGeom>
            <a:avLst/>
            <a:gdLst>
              <a:gd name="T0" fmla="*/ 0 w 1411"/>
              <a:gd name="T1" fmla="*/ 11 h 41"/>
              <a:gd name="T2" fmla="*/ 128 w 1411"/>
              <a:gd name="T3" fmla="*/ 8 h 41"/>
              <a:gd name="T4" fmla="*/ 256 w 1411"/>
              <a:gd name="T5" fmla="*/ 15 h 41"/>
              <a:gd name="T6" fmla="*/ 385 w 1411"/>
              <a:gd name="T7" fmla="*/ 0 h 41"/>
              <a:gd name="T8" fmla="*/ 513 w 1411"/>
              <a:gd name="T9" fmla="*/ 4 h 41"/>
              <a:gd name="T10" fmla="*/ 641 w 1411"/>
              <a:gd name="T11" fmla="*/ 14 h 41"/>
              <a:gd name="T12" fmla="*/ 769 w 1411"/>
              <a:gd name="T13" fmla="*/ 31 h 41"/>
              <a:gd name="T14" fmla="*/ 898 w 1411"/>
              <a:gd name="T15" fmla="*/ 28 h 41"/>
              <a:gd name="T16" fmla="*/ 1026 w 1411"/>
              <a:gd name="T17" fmla="*/ 18 h 41"/>
              <a:gd name="T18" fmla="*/ 1154 w 1411"/>
              <a:gd name="T19" fmla="*/ 26 h 41"/>
              <a:gd name="T20" fmla="*/ 1282 w 1411"/>
              <a:gd name="T21" fmla="*/ 32 h 41"/>
              <a:gd name="T22" fmla="*/ 1411 w 1411"/>
              <a:gd name="T23" fmla="*/ 41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41">
                <a:moveTo>
                  <a:pt x="0" y="11"/>
                </a:moveTo>
                <a:lnTo>
                  <a:pt x="128" y="8"/>
                </a:lnTo>
                <a:lnTo>
                  <a:pt x="256" y="15"/>
                </a:lnTo>
                <a:lnTo>
                  <a:pt x="385" y="0"/>
                </a:lnTo>
                <a:lnTo>
                  <a:pt x="513" y="4"/>
                </a:lnTo>
                <a:lnTo>
                  <a:pt x="641" y="14"/>
                </a:lnTo>
                <a:lnTo>
                  <a:pt x="769" y="31"/>
                </a:lnTo>
                <a:lnTo>
                  <a:pt x="898" y="28"/>
                </a:lnTo>
                <a:lnTo>
                  <a:pt x="1026" y="18"/>
                </a:lnTo>
                <a:lnTo>
                  <a:pt x="1154" y="26"/>
                </a:lnTo>
                <a:lnTo>
                  <a:pt x="1282" y="32"/>
                </a:lnTo>
                <a:lnTo>
                  <a:pt x="1411" y="41"/>
                </a:lnTo>
              </a:path>
            </a:pathLst>
          </a:cu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9" name="Freeform 44"/>
          <p:cNvSpPr>
            <a:spLocks/>
          </p:cNvSpPr>
          <p:nvPr/>
        </p:nvSpPr>
        <p:spPr bwMode="auto">
          <a:xfrm>
            <a:off x="914400" y="3949700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0" name="Freeform 45"/>
          <p:cNvSpPr>
            <a:spLocks/>
          </p:cNvSpPr>
          <p:nvPr/>
        </p:nvSpPr>
        <p:spPr bwMode="auto">
          <a:xfrm>
            <a:off x="1624012" y="39338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1" name="Freeform 46"/>
          <p:cNvSpPr>
            <a:spLocks/>
          </p:cNvSpPr>
          <p:nvPr/>
        </p:nvSpPr>
        <p:spPr bwMode="auto">
          <a:xfrm>
            <a:off x="2338387" y="3971925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2" name="Freeform 47"/>
          <p:cNvSpPr>
            <a:spLocks/>
          </p:cNvSpPr>
          <p:nvPr/>
        </p:nvSpPr>
        <p:spPr bwMode="auto">
          <a:xfrm>
            <a:off x="3048000" y="3889375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3" name="Freeform 48"/>
          <p:cNvSpPr>
            <a:spLocks/>
          </p:cNvSpPr>
          <p:nvPr/>
        </p:nvSpPr>
        <p:spPr bwMode="auto">
          <a:xfrm>
            <a:off x="3757612" y="3905250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4" name="Freeform 49"/>
          <p:cNvSpPr>
            <a:spLocks/>
          </p:cNvSpPr>
          <p:nvPr/>
        </p:nvSpPr>
        <p:spPr bwMode="auto">
          <a:xfrm>
            <a:off x="4467225" y="3967163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5" name="Freeform 50"/>
          <p:cNvSpPr>
            <a:spLocks/>
          </p:cNvSpPr>
          <p:nvPr/>
        </p:nvSpPr>
        <p:spPr bwMode="auto">
          <a:xfrm>
            <a:off x="5181600" y="4060825"/>
            <a:ext cx="115888" cy="100013"/>
          </a:xfrm>
          <a:custGeom>
            <a:avLst/>
            <a:gdLst>
              <a:gd name="T0" fmla="*/ 35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5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5" y="0"/>
                </a:moveTo>
                <a:lnTo>
                  <a:pt x="0" y="63"/>
                </a:lnTo>
                <a:lnTo>
                  <a:pt x="73" y="63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6" name="Freeform 51"/>
          <p:cNvSpPr>
            <a:spLocks/>
          </p:cNvSpPr>
          <p:nvPr/>
        </p:nvSpPr>
        <p:spPr bwMode="auto">
          <a:xfrm>
            <a:off x="5891213" y="4044950"/>
            <a:ext cx="115888" cy="98425"/>
          </a:xfrm>
          <a:custGeom>
            <a:avLst/>
            <a:gdLst>
              <a:gd name="T0" fmla="*/ 38 w 73"/>
              <a:gd name="T1" fmla="*/ 0 h 62"/>
              <a:gd name="T2" fmla="*/ 0 w 73"/>
              <a:gd name="T3" fmla="*/ 62 h 62"/>
              <a:gd name="T4" fmla="*/ 73 w 73"/>
              <a:gd name="T5" fmla="*/ 62 h 62"/>
              <a:gd name="T6" fmla="*/ 38 w 73"/>
              <a:gd name="T7" fmla="*/ 0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2">
                <a:moveTo>
                  <a:pt x="38" y="0"/>
                </a:moveTo>
                <a:lnTo>
                  <a:pt x="0" y="62"/>
                </a:lnTo>
                <a:lnTo>
                  <a:pt x="73" y="62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7" name="Freeform 52"/>
          <p:cNvSpPr>
            <a:spLocks/>
          </p:cNvSpPr>
          <p:nvPr/>
        </p:nvSpPr>
        <p:spPr bwMode="auto">
          <a:xfrm>
            <a:off x="6600825" y="3983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8" name="Freeform 53"/>
          <p:cNvSpPr>
            <a:spLocks/>
          </p:cNvSpPr>
          <p:nvPr/>
        </p:nvSpPr>
        <p:spPr bwMode="auto">
          <a:xfrm>
            <a:off x="7310438" y="4027488"/>
            <a:ext cx="120650" cy="104775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9" name="Freeform 54"/>
          <p:cNvSpPr>
            <a:spLocks/>
          </p:cNvSpPr>
          <p:nvPr/>
        </p:nvSpPr>
        <p:spPr bwMode="auto">
          <a:xfrm>
            <a:off x="8024813" y="406082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0" name="Freeform 55"/>
          <p:cNvSpPr>
            <a:spLocks/>
          </p:cNvSpPr>
          <p:nvPr/>
        </p:nvSpPr>
        <p:spPr bwMode="auto">
          <a:xfrm>
            <a:off x="8734425" y="4110038"/>
            <a:ext cx="115888" cy="106363"/>
          </a:xfrm>
          <a:custGeom>
            <a:avLst/>
            <a:gdLst>
              <a:gd name="T0" fmla="*/ 38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8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8" y="0"/>
                </a:moveTo>
                <a:lnTo>
                  <a:pt x="0" y="67"/>
                </a:lnTo>
                <a:lnTo>
                  <a:pt x="73" y="67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1" name="Freeform 56"/>
          <p:cNvSpPr>
            <a:spLocks/>
          </p:cNvSpPr>
          <p:nvPr/>
        </p:nvSpPr>
        <p:spPr bwMode="auto">
          <a:xfrm>
            <a:off x="974725" y="3173413"/>
            <a:ext cx="7820026" cy="698500"/>
          </a:xfrm>
          <a:custGeom>
            <a:avLst/>
            <a:gdLst>
              <a:gd name="T0" fmla="*/ 0 w 1411"/>
              <a:gd name="T1" fmla="*/ 0 h 126"/>
              <a:gd name="T2" fmla="*/ 128 w 1411"/>
              <a:gd name="T3" fmla="*/ 7 h 126"/>
              <a:gd name="T4" fmla="*/ 256 w 1411"/>
              <a:gd name="T5" fmla="*/ 32 h 126"/>
              <a:gd name="T6" fmla="*/ 385 w 1411"/>
              <a:gd name="T7" fmla="*/ 56 h 126"/>
              <a:gd name="T8" fmla="*/ 513 w 1411"/>
              <a:gd name="T9" fmla="*/ 44 h 126"/>
              <a:gd name="T10" fmla="*/ 641 w 1411"/>
              <a:gd name="T11" fmla="*/ 35 h 126"/>
              <a:gd name="T12" fmla="*/ 769 w 1411"/>
              <a:gd name="T13" fmla="*/ 64 h 126"/>
              <a:gd name="T14" fmla="*/ 898 w 1411"/>
              <a:gd name="T15" fmla="*/ 63 h 126"/>
              <a:gd name="T16" fmla="*/ 1026 w 1411"/>
              <a:gd name="T17" fmla="*/ 99 h 126"/>
              <a:gd name="T18" fmla="*/ 1154 w 1411"/>
              <a:gd name="T19" fmla="*/ 98 h 126"/>
              <a:gd name="T20" fmla="*/ 1282 w 1411"/>
              <a:gd name="T21" fmla="*/ 126 h 126"/>
              <a:gd name="T22" fmla="*/ 1411 w 1411"/>
              <a:gd name="T23" fmla="*/ 121 h 1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126">
                <a:moveTo>
                  <a:pt x="0" y="0"/>
                </a:moveTo>
                <a:lnTo>
                  <a:pt x="128" y="7"/>
                </a:lnTo>
                <a:lnTo>
                  <a:pt x="256" y="32"/>
                </a:lnTo>
                <a:lnTo>
                  <a:pt x="385" y="56"/>
                </a:lnTo>
                <a:lnTo>
                  <a:pt x="513" y="44"/>
                </a:lnTo>
                <a:lnTo>
                  <a:pt x="641" y="35"/>
                </a:lnTo>
                <a:lnTo>
                  <a:pt x="769" y="64"/>
                </a:lnTo>
                <a:lnTo>
                  <a:pt x="898" y="63"/>
                </a:lnTo>
                <a:lnTo>
                  <a:pt x="1026" y="99"/>
                </a:lnTo>
                <a:lnTo>
                  <a:pt x="1154" y="98"/>
                </a:lnTo>
                <a:lnTo>
                  <a:pt x="1282" y="126"/>
                </a:lnTo>
                <a:lnTo>
                  <a:pt x="1411" y="121"/>
                </a:lnTo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2" name="Freeform 57"/>
          <p:cNvSpPr>
            <a:spLocks/>
          </p:cNvSpPr>
          <p:nvPr/>
        </p:nvSpPr>
        <p:spPr bwMode="auto">
          <a:xfrm>
            <a:off x="914400" y="3101975"/>
            <a:ext cx="115888" cy="104775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3" name="Freeform 58"/>
          <p:cNvSpPr>
            <a:spLocks/>
          </p:cNvSpPr>
          <p:nvPr/>
        </p:nvSpPr>
        <p:spPr bwMode="auto">
          <a:xfrm>
            <a:off x="1624012" y="3146425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4" name="Freeform 59"/>
          <p:cNvSpPr>
            <a:spLocks/>
          </p:cNvSpPr>
          <p:nvPr/>
        </p:nvSpPr>
        <p:spPr bwMode="auto">
          <a:xfrm>
            <a:off x="2338387" y="327977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5" name="Freeform 60"/>
          <p:cNvSpPr>
            <a:spLocks/>
          </p:cNvSpPr>
          <p:nvPr/>
        </p:nvSpPr>
        <p:spPr bwMode="auto">
          <a:xfrm>
            <a:off x="3048000" y="341788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6" name="Freeform 61"/>
          <p:cNvSpPr>
            <a:spLocks/>
          </p:cNvSpPr>
          <p:nvPr/>
        </p:nvSpPr>
        <p:spPr bwMode="auto">
          <a:xfrm>
            <a:off x="3757612" y="33512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7" name="Freeform 62"/>
          <p:cNvSpPr>
            <a:spLocks/>
          </p:cNvSpPr>
          <p:nvPr/>
        </p:nvSpPr>
        <p:spPr bwMode="auto">
          <a:xfrm>
            <a:off x="4467225" y="3302000"/>
            <a:ext cx="120650" cy="104775"/>
          </a:xfrm>
          <a:custGeom>
            <a:avLst/>
            <a:gdLst>
              <a:gd name="T0" fmla="*/ 38 w 76"/>
              <a:gd name="T1" fmla="*/ 0 h 66"/>
              <a:gd name="T2" fmla="*/ 0 w 76"/>
              <a:gd name="T3" fmla="*/ 66 h 66"/>
              <a:gd name="T4" fmla="*/ 76 w 76"/>
              <a:gd name="T5" fmla="*/ 66 h 66"/>
              <a:gd name="T6" fmla="*/ 38 w 76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6">
                <a:moveTo>
                  <a:pt x="38" y="0"/>
                </a:moveTo>
                <a:lnTo>
                  <a:pt x="0" y="66"/>
                </a:lnTo>
                <a:lnTo>
                  <a:pt x="76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8" name="Freeform 63"/>
          <p:cNvSpPr>
            <a:spLocks/>
          </p:cNvSpPr>
          <p:nvPr/>
        </p:nvSpPr>
        <p:spPr bwMode="auto">
          <a:xfrm>
            <a:off x="5181600" y="3455988"/>
            <a:ext cx="115888" cy="106363"/>
          </a:xfrm>
          <a:custGeom>
            <a:avLst/>
            <a:gdLst>
              <a:gd name="T0" fmla="*/ 35 w 73"/>
              <a:gd name="T1" fmla="*/ 0 h 67"/>
              <a:gd name="T2" fmla="*/ 0 w 73"/>
              <a:gd name="T3" fmla="*/ 67 h 67"/>
              <a:gd name="T4" fmla="*/ 73 w 73"/>
              <a:gd name="T5" fmla="*/ 67 h 67"/>
              <a:gd name="T6" fmla="*/ 35 w 73"/>
              <a:gd name="T7" fmla="*/ 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7">
                <a:moveTo>
                  <a:pt x="35" y="0"/>
                </a:moveTo>
                <a:lnTo>
                  <a:pt x="0" y="67"/>
                </a:lnTo>
                <a:lnTo>
                  <a:pt x="73" y="67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9" name="Freeform 64"/>
          <p:cNvSpPr>
            <a:spLocks/>
          </p:cNvSpPr>
          <p:nvPr/>
        </p:nvSpPr>
        <p:spPr bwMode="auto">
          <a:xfrm>
            <a:off x="5891213" y="345598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0" name="Freeform 65"/>
          <p:cNvSpPr>
            <a:spLocks/>
          </p:cNvSpPr>
          <p:nvPr/>
        </p:nvSpPr>
        <p:spPr bwMode="auto">
          <a:xfrm>
            <a:off x="6600825" y="3656013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1" name="Freeform 66"/>
          <p:cNvSpPr>
            <a:spLocks/>
          </p:cNvSpPr>
          <p:nvPr/>
        </p:nvSpPr>
        <p:spPr bwMode="auto">
          <a:xfrm>
            <a:off x="7310438" y="3651250"/>
            <a:ext cx="120650" cy="100013"/>
          </a:xfrm>
          <a:custGeom>
            <a:avLst/>
            <a:gdLst>
              <a:gd name="T0" fmla="*/ 38 w 76"/>
              <a:gd name="T1" fmla="*/ 0 h 63"/>
              <a:gd name="T2" fmla="*/ 0 w 76"/>
              <a:gd name="T3" fmla="*/ 63 h 63"/>
              <a:gd name="T4" fmla="*/ 76 w 76"/>
              <a:gd name="T5" fmla="*/ 63 h 63"/>
              <a:gd name="T6" fmla="*/ 38 w 76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" h="63">
                <a:moveTo>
                  <a:pt x="38" y="0"/>
                </a:moveTo>
                <a:lnTo>
                  <a:pt x="0" y="63"/>
                </a:lnTo>
                <a:lnTo>
                  <a:pt x="76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2" name="Freeform 67"/>
          <p:cNvSpPr>
            <a:spLocks/>
          </p:cNvSpPr>
          <p:nvPr/>
        </p:nvSpPr>
        <p:spPr bwMode="auto">
          <a:xfrm>
            <a:off x="8024813" y="3800475"/>
            <a:ext cx="115888" cy="104775"/>
          </a:xfrm>
          <a:custGeom>
            <a:avLst/>
            <a:gdLst>
              <a:gd name="T0" fmla="*/ 35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5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5" y="0"/>
                </a:moveTo>
                <a:lnTo>
                  <a:pt x="0" y="66"/>
                </a:lnTo>
                <a:lnTo>
                  <a:pt x="73" y="66"/>
                </a:lnTo>
                <a:lnTo>
                  <a:pt x="35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3" name="Freeform 68"/>
          <p:cNvSpPr>
            <a:spLocks/>
          </p:cNvSpPr>
          <p:nvPr/>
        </p:nvSpPr>
        <p:spPr bwMode="auto">
          <a:xfrm>
            <a:off x="8734425" y="3778250"/>
            <a:ext cx="115888" cy="104775"/>
          </a:xfrm>
          <a:custGeom>
            <a:avLst/>
            <a:gdLst>
              <a:gd name="T0" fmla="*/ 38 w 73"/>
              <a:gd name="T1" fmla="*/ 0 h 66"/>
              <a:gd name="T2" fmla="*/ 0 w 73"/>
              <a:gd name="T3" fmla="*/ 66 h 66"/>
              <a:gd name="T4" fmla="*/ 73 w 73"/>
              <a:gd name="T5" fmla="*/ 66 h 66"/>
              <a:gd name="T6" fmla="*/ 38 w 73"/>
              <a:gd name="T7" fmla="*/ 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6">
                <a:moveTo>
                  <a:pt x="38" y="0"/>
                </a:moveTo>
                <a:lnTo>
                  <a:pt x="0" y="66"/>
                </a:lnTo>
                <a:lnTo>
                  <a:pt x="73" y="66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4" name="Freeform 69"/>
          <p:cNvSpPr>
            <a:spLocks/>
          </p:cNvSpPr>
          <p:nvPr/>
        </p:nvSpPr>
        <p:spPr bwMode="auto">
          <a:xfrm>
            <a:off x="974725" y="1511300"/>
            <a:ext cx="7820026" cy="1225550"/>
          </a:xfrm>
          <a:custGeom>
            <a:avLst/>
            <a:gdLst>
              <a:gd name="T0" fmla="*/ 0 w 1411"/>
              <a:gd name="T1" fmla="*/ 0 h 221"/>
              <a:gd name="T2" fmla="*/ 128 w 1411"/>
              <a:gd name="T3" fmla="*/ 16 h 221"/>
              <a:gd name="T4" fmla="*/ 256 w 1411"/>
              <a:gd name="T5" fmla="*/ 49 h 221"/>
              <a:gd name="T6" fmla="*/ 385 w 1411"/>
              <a:gd name="T7" fmla="*/ 102 h 221"/>
              <a:gd name="T8" fmla="*/ 513 w 1411"/>
              <a:gd name="T9" fmla="*/ 73 h 221"/>
              <a:gd name="T10" fmla="*/ 641 w 1411"/>
              <a:gd name="T11" fmla="*/ 122 h 221"/>
              <a:gd name="T12" fmla="*/ 769 w 1411"/>
              <a:gd name="T13" fmla="*/ 123 h 221"/>
              <a:gd name="T14" fmla="*/ 898 w 1411"/>
              <a:gd name="T15" fmla="*/ 122 h 221"/>
              <a:gd name="T16" fmla="*/ 1026 w 1411"/>
              <a:gd name="T17" fmla="*/ 188 h 221"/>
              <a:gd name="T18" fmla="*/ 1154 w 1411"/>
              <a:gd name="T19" fmla="*/ 198 h 221"/>
              <a:gd name="T20" fmla="*/ 1282 w 1411"/>
              <a:gd name="T21" fmla="*/ 221 h 221"/>
              <a:gd name="T22" fmla="*/ 1411 w 1411"/>
              <a:gd name="T23" fmla="*/ 200 h 2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1411" h="221">
                <a:moveTo>
                  <a:pt x="0" y="0"/>
                </a:moveTo>
                <a:lnTo>
                  <a:pt x="128" y="16"/>
                </a:lnTo>
                <a:lnTo>
                  <a:pt x="256" y="49"/>
                </a:lnTo>
                <a:lnTo>
                  <a:pt x="385" y="102"/>
                </a:lnTo>
                <a:lnTo>
                  <a:pt x="513" y="73"/>
                </a:lnTo>
                <a:lnTo>
                  <a:pt x="641" y="122"/>
                </a:lnTo>
                <a:lnTo>
                  <a:pt x="769" y="123"/>
                </a:lnTo>
                <a:lnTo>
                  <a:pt x="898" y="122"/>
                </a:lnTo>
                <a:lnTo>
                  <a:pt x="1026" y="188"/>
                </a:lnTo>
                <a:lnTo>
                  <a:pt x="1154" y="198"/>
                </a:lnTo>
                <a:lnTo>
                  <a:pt x="1282" y="221"/>
                </a:lnTo>
                <a:lnTo>
                  <a:pt x="1411" y="200"/>
                </a:lnTo>
              </a:path>
            </a:pathLst>
          </a:custGeom>
          <a:noFill/>
          <a:ln w="22225">
            <a:solidFill>
              <a:srgbClr val="E9983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5" name="Rectangle 70"/>
          <p:cNvSpPr>
            <a:spLocks noChangeArrowheads="1"/>
          </p:cNvSpPr>
          <p:nvPr/>
        </p:nvSpPr>
        <p:spPr bwMode="auto">
          <a:xfrm>
            <a:off x="925512" y="1460500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6" name="Rectangle 71"/>
          <p:cNvSpPr>
            <a:spLocks noChangeArrowheads="1"/>
          </p:cNvSpPr>
          <p:nvPr/>
        </p:nvSpPr>
        <p:spPr bwMode="auto">
          <a:xfrm>
            <a:off x="1635125" y="1549400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7" name="Rectangle 72"/>
          <p:cNvSpPr>
            <a:spLocks noChangeArrowheads="1"/>
          </p:cNvSpPr>
          <p:nvPr/>
        </p:nvSpPr>
        <p:spPr bwMode="auto">
          <a:xfrm>
            <a:off x="2344737" y="1733550"/>
            <a:ext cx="98425" cy="98425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8" name="Rectangle 73"/>
          <p:cNvSpPr>
            <a:spLocks noChangeArrowheads="1"/>
          </p:cNvSpPr>
          <p:nvPr/>
        </p:nvSpPr>
        <p:spPr bwMode="auto">
          <a:xfrm>
            <a:off x="3059112" y="2027238"/>
            <a:ext cx="100013" cy="98425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9" name="Rectangle 74"/>
          <p:cNvSpPr>
            <a:spLocks noChangeArrowheads="1"/>
          </p:cNvSpPr>
          <p:nvPr/>
        </p:nvSpPr>
        <p:spPr bwMode="auto">
          <a:xfrm>
            <a:off x="3768725" y="1865313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0" name="Rectangle 75"/>
          <p:cNvSpPr>
            <a:spLocks noChangeArrowheads="1"/>
          </p:cNvSpPr>
          <p:nvPr/>
        </p:nvSpPr>
        <p:spPr bwMode="auto">
          <a:xfrm>
            <a:off x="4478337" y="2136775"/>
            <a:ext cx="98425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Rectangle 76"/>
          <p:cNvSpPr>
            <a:spLocks noChangeArrowheads="1"/>
          </p:cNvSpPr>
          <p:nvPr/>
        </p:nvSpPr>
        <p:spPr bwMode="auto">
          <a:xfrm>
            <a:off x="5186363" y="2143125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2" name="Rectangle 77"/>
          <p:cNvSpPr>
            <a:spLocks noChangeArrowheads="1"/>
          </p:cNvSpPr>
          <p:nvPr/>
        </p:nvSpPr>
        <p:spPr bwMode="auto">
          <a:xfrm>
            <a:off x="5902325" y="2136775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3" name="Rectangle 78"/>
          <p:cNvSpPr>
            <a:spLocks noChangeArrowheads="1"/>
          </p:cNvSpPr>
          <p:nvPr/>
        </p:nvSpPr>
        <p:spPr bwMode="auto">
          <a:xfrm>
            <a:off x="6611938" y="2503488"/>
            <a:ext cx="98425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4" name="Rectangle 79"/>
          <p:cNvSpPr>
            <a:spLocks noChangeArrowheads="1"/>
          </p:cNvSpPr>
          <p:nvPr/>
        </p:nvSpPr>
        <p:spPr bwMode="auto">
          <a:xfrm>
            <a:off x="7319963" y="2559050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5" name="Rectangle 80"/>
          <p:cNvSpPr>
            <a:spLocks noChangeArrowheads="1"/>
          </p:cNvSpPr>
          <p:nvPr/>
        </p:nvSpPr>
        <p:spPr bwMode="auto">
          <a:xfrm>
            <a:off x="8029575" y="2686050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6" name="Rectangle 81"/>
          <p:cNvSpPr>
            <a:spLocks noChangeArrowheads="1"/>
          </p:cNvSpPr>
          <p:nvPr/>
        </p:nvSpPr>
        <p:spPr bwMode="auto">
          <a:xfrm>
            <a:off x="8745538" y="2570163"/>
            <a:ext cx="98425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7" name="Line 82"/>
          <p:cNvSpPr>
            <a:spLocks noChangeShapeType="1"/>
          </p:cNvSpPr>
          <p:nvPr/>
        </p:nvSpPr>
        <p:spPr bwMode="auto">
          <a:xfrm flipV="1">
            <a:off x="825500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8" name="Line 83"/>
          <p:cNvSpPr>
            <a:spLocks noChangeShapeType="1"/>
          </p:cNvSpPr>
          <p:nvPr/>
        </p:nvSpPr>
        <p:spPr bwMode="auto">
          <a:xfrm flipH="1">
            <a:off x="736600" y="4919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9" name="Rectangle 84"/>
          <p:cNvSpPr>
            <a:spLocks noChangeArrowheads="1"/>
          </p:cNvSpPr>
          <p:nvPr/>
        </p:nvSpPr>
        <p:spPr bwMode="auto">
          <a:xfrm rot="16200000">
            <a:off x="463550" y="4695825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0" name="Line 85"/>
          <p:cNvSpPr>
            <a:spLocks noChangeShapeType="1"/>
          </p:cNvSpPr>
          <p:nvPr/>
        </p:nvSpPr>
        <p:spPr bwMode="auto">
          <a:xfrm flipH="1">
            <a:off x="736600" y="4410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1" name="Rectangle 86"/>
          <p:cNvSpPr>
            <a:spLocks noChangeArrowheads="1"/>
          </p:cNvSpPr>
          <p:nvPr/>
        </p:nvSpPr>
        <p:spPr bwMode="auto">
          <a:xfrm rot="16200000">
            <a:off x="463550" y="4184650"/>
            <a:ext cx="2381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2" name="Line 87"/>
          <p:cNvSpPr>
            <a:spLocks noChangeShapeType="1"/>
          </p:cNvSpPr>
          <p:nvPr/>
        </p:nvSpPr>
        <p:spPr bwMode="auto">
          <a:xfrm flipH="1">
            <a:off x="736600" y="390048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3" name="Rectangle 88"/>
          <p:cNvSpPr>
            <a:spLocks noChangeArrowheads="1"/>
          </p:cNvSpPr>
          <p:nvPr/>
        </p:nvSpPr>
        <p:spPr bwMode="auto">
          <a:xfrm rot="16200000">
            <a:off x="396875" y="367506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4" name="Line 89"/>
          <p:cNvSpPr>
            <a:spLocks noChangeShapeType="1"/>
          </p:cNvSpPr>
          <p:nvPr/>
        </p:nvSpPr>
        <p:spPr bwMode="auto">
          <a:xfrm flipH="1">
            <a:off x="736600" y="3395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5" name="Rectangle 90"/>
          <p:cNvSpPr>
            <a:spLocks noChangeArrowheads="1"/>
          </p:cNvSpPr>
          <p:nvPr/>
        </p:nvSpPr>
        <p:spPr bwMode="auto">
          <a:xfrm rot="16200000">
            <a:off x="396875" y="317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6" name="Line 91"/>
          <p:cNvSpPr>
            <a:spLocks noChangeShapeType="1"/>
          </p:cNvSpPr>
          <p:nvPr/>
        </p:nvSpPr>
        <p:spPr bwMode="auto">
          <a:xfrm flipH="1">
            <a:off x="736600" y="2886075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7" name="Rectangle 92"/>
          <p:cNvSpPr>
            <a:spLocks noChangeArrowheads="1"/>
          </p:cNvSpPr>
          <p:nvPr/>
        </p:nvSpPr>
        <p:spPr bwMode="auto">
          <a:xfrm rot="16200000">
            <a:off x="396875" y="26606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28" name="Line 93"/>
          <p:cNvSpPr>
            <a:spLocks noChangeShapeType="1"/>
          </p:cNvSpPr>
          <p:nvPr/>
        </p:nvSpPr>
        <p:spPr bwMode="auto">
          <a:xfrm flipH="1">
            <a:off x="736600" y="2381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9" name="Rectangle 94"/>
          <p:cNvSpPr>
            <a:spLocks noChangeArrowheads="1"/>
          </p:cNvSpPr>
          <p:nvPr/>
        </p:nvSpPr>
        <p:spPr bwMode="auto">
          <a:xfrm rot="16200000">
            <a:off x="396875" y="215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0" name="Line 95"/>
          <p:cNvSpPr>
            <a:spLocks noChangeShapeType="1"/>
          </p:cNvSpPr>
          <p:nvPr/>
        </p:nvSpPr>
        <p:spPr bwMode="auto">
          <a:xfrm flipH="1">
            <a:off x="736600" y="1871663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1" name="Rectangle 96"/>
          <p:cNvSpPr>
            <a:spLocks noChangeArrowheads="1"/>
          </p:cNvSpPr>
          <p:nvPr/>
        </p:nvSpPr>
        <p:spPr bwMode="auto">
          <a:xfrm rot="16200000">
            <a:off x="396875" y="1646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2" name="Line 97"/>
          <p:cNvSpPr>
            <a:spLocks noChangeShapeType="1"/>
          </p:cNvSpPr>
          <p:nvPr/>
        </p:nvSpPr>
        <p:spPr bwMode="auto">
          <a:xfrm flipH="1">
            <a:off x="736600" y="1366838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3" name="Rectangle 98"/>
          <p:cNvSpPr>
            <a:spLocks noChangeArrowheads="1"/>
          </p:cNvSpPr>
          <p:nvPr/>
        </p:nvSpPr>
        <p:spPr bwMode="auto">
          <a:xfrm rot="16200000">
            <a:off x="396875" y="11414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35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4" name="Line 99"/>
          <p:cNvSpPr>
            <a:spLocks noChangeShapeType="1"/>
          </p:cNvSpPr>
          <p:nvPr/>
        </p:nvSpPr>
        <p:spPr bwMode="auto">
          <a:xfrm flipH="1">
            <a:off x="736600" y="857250"/>
            <a:ext cx="88900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5" name="Rectangle 100"/>
          <p:cNvSpPr>
            <a:spLocks noChangeArrowheads="1"/>
          </p:cNvSpPr>
          <p:nvPr/>
        </p:nvSpPr>
        <p:spPr bwMode="auto">
          <a:xfrm rot="16200000">
            <a:off x="396875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40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6" name="Rectangle 101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37" name="Line 102"/>
          <p:cNvSpPr>
            <a:spLocks noChangeShapeType="1"/>
          </p:cNvSpPr>
          <p:nvPr/>
        </p:nvSpPr>
        <p:spPr bwMode="auto">
          <a:xfrm>
            <a:off x="825500" y="5064125"/>
            <a:ext cx="811371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8" name="Line 103"/>
          <p:cNvSpPr>
            <a:spLocks noChangeShapeType="1"/>
          </p:cNvSpPr>
          <p:nvPr/>
        </p:nvSpPr>
        <p:spPr bwMode="auto">
          <a:xfrm>
            <a:off x="9747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9" name="Rectangle 104"/>
          <p:cNvSpPr>
            <a:spLocks noChangeArrowheads="1"/>
          </p:cNvSpPr>
          <p:nvPr/>
        </p:nvSpPr>
        <p:spPr bwMode="auto">
          <a:xfrm>
            <a:off x="7207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0" name="Line 105"/>
          <p:cNvSpPr>
            <a:spLocks noChangeShapeType="1"/>
          </p:cNvSpPr>
          <p:nvPr/>
        </p:nvSpPr>
        <p:spPr bwMode="auto">
          <a:xfrm>
            <a:off x="23939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1" name="Rectangle 106"/>
          <p:cNvSpPr>
            <a:spLocks noChangeArrowheads="1"/>
          </p:cNvSpPr>
          <p:nvPr/>
        </p:nvSpPr>
        <p:spPr bwMode="auto">
          <a:xfrm>
            <a:off x="21383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2" name="Line 107"/>
          <p:cNvSpPr>
            <a:spLocks noChangeShapeType="1"/>
          </p:cNvSpPr>
          <p:nvPr/>
        </p:nvSpPr>
        <p:spPr bwMode="auto">
          <a:xfrm>
            <a:off x="38179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3" name="Rectangle 108"/>
          <p:cNvSpPr>
            <a:spLocks noChangeArrowheads="1"/>
          </p:cNvSpPr>
          <p:nvPr/>
        </p:nvSpPr>
        <p:spPr bwMode="auto">
          <a:xfrm>
            <a:off x="35639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4" name="Line 109"/>
          <p:cNvSpPr>
            <a:spLocks noChangeShapeType="1"/>
          </p:cNvSpPr>
          <p:nvPr/>
        </p:nvSpPr>
        <p:spPr bwMode="auto">
          <a:xfrm>
            <a:off x="523716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5" name="Rectangle 110"/>
          <p:cNvSpPr>
            <a:spLocks noChangeArrowheads="1"/>
          </p:cNvSpPr>
          <p:nvPr/>
        </p:nvSpPr>
        <p:spPr bwMode="auto">
          <a:xfrm>
            <a:off x="498157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6" name="Line 111"/>
          <p:cNvSpPr>
            <a:spLocks noChangeShapeType="1"/>
          </p:cNvSpPr>
          <p:nvPr/>
        </p:nvSpPr>
        <p:spPr bwMode="auto">
          <a:xfrm>
            <a:off x="66611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7" name="Rectangle 112"/>
          <p:cNvSpPr>
            <a:spLocks noChangeArrowheads="1"/>
          </p:cNvSpPr>
          <p:nvPr/>
        </p:nvSpPr>
        <p:spPr bwMode="auto">
          <a:xfrm>
            <a:off x="640556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48" name="Line 113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9" name="Rectangle 114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0" name="Rectangle 115"/>
          <p:cNvSpPr>
            <a:spLocks noChangeArrowheads="1"/>
          </p:cNvSpPr>
          <p:nvPr/>
        </p:nvSpPr>
        <p:spPr bwMode="auto">
          <a:xfrm>
            <a:off x="3608387" y="5497513"/>
            <a:ext cx="277653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51" name="Rectangle 116"/>
          <p:cNvSpPr>
            <a:spLocks noChangeArrowheads="1"/>
          </p:cNvSpPr>
          <p:nvPr/>
        </p:nvSpPr>
        <p:spPr bwMode="auto">
          <a:xfrm>
            <a:off x="909637" y="5884863"/>
            <a:ext cx="7951788" cy="5921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2" name="Line 117"/>
          <p:cNvSpPr>
            <a:spLocks noChangeShapeType="1"/>
          </p:cNvSpPr>
          <p:nvPr/>
        </p:nvSpPr>
        <p:spPr bwMode="auto">
          <a:xfrm>
            <a:off x="925512" y="6018213"/>
            <a:ext cx="814388" cy="0"/>
          </a:xfrm>
          <a:prstGeom prst="line">
            <a:avLst/>
          </a:prstGeom>
          <a:noFill/>
          <a:ln w="22225">
            <a:solidFill>
              <a:srgbClr val="E9983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3" name="Rectangle 118"/>
          <p:cNvSpPr>
            <a:spLocks noChangeArrowheads="1"/>
          </p:cNvSpPr>
          <p:nvPr/>
        </p:nvSpPr>
        <p:spPr bwMode="auto">
          <a:xfrm>
            <a:off x="1285875" y="5967413"/>
            <a:ext cx="100013" cy="100013"/>
          </a:xfrm>
          <a:prstGeom prst="rect">
            <a:avLst/>
          </a:prstGeom>
          <a:solidFill>
            <a:srgbClr val="E99833"/>
          </a:solidFill>
          <a:ln w="22225">
            <a:solidFill>
              <a:srgbClr val="E99833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4" name="Line 119"/>
          <p:cNvSpPr>
            <a:spLocks noChangeShapeType="1"/>
          </p:cNvSpPr>
          <p:nvPr/>
        </p:nvSpPr>
        <p:spPr bwMode="auto">
          <a:xfrm>
            <a:off x="3457575" y="6018213"/>
            <a:ext cx="809625" cy="0"/>
          </a:xfrm>
          <a:prstGeom prst="line">
            <a:avLst/>
          </a:pr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5" name="Freeform 120"/>
          <p:cNvSpPr>
            <a:spLocks/>
          </p:cNvSpPr>
          <p:nvPr/>
        </p:nvSpPr>
        <p:spPr bwMode="auto">
          <a:xfrm>
            <a:off x="3802062" y="5951538"/>
            <a:ext cx="122238" cy="100013"/>
          </a:xfrm>
          <a:custGeom>
            <a:avLst/>
            <a:gdLst>
              <a:gd name="T0" fmla="*/ 38 w 77"/>
              <a:gd name="T1" fmla="*/ 0 h 63"/>
              <a:gd name="T2" fmla="*/ 0 w 77"/>
              <a:gd name="T3" fmla="*/ 63 h 63"/>
              <a:gd name="T4" fmla="*/ 77 w 77"/>
              <a:gd name="T5" fmla="*/ 63 h 63"/>
              <a:gd name="T6" fmla="*/ 38 w 77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" h="63">
                <a:moveTo>
                  <a:pt x="38" y="0"/>
                </a:moveTo>
                <a:lnTo>
                  <a:pt x="0" y="63"/>
                </a:lnTo>
                <a:lnTo>
                  <a:pt x="77" y="63"/>
                </a:lnTo>
                <a:lnTo>
                  <a:pt x="38" y="0"/>
                </a:lnTo>
                <a:close/>
              </a:path>
            </a:pathLst>
          </a:custGeom>
          <a:noFill/>
          <a:ln w="22225">
            <a:solidFill>
              <a:srgbClr val="77915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6" name="Line 121"/>
          <p:cNvSpPr>
            <a:spLocks noChangeShapeType="1"/>
          </p:cNvSpPr>
          <p:nvPr/>
        </p:nvSpPr>
        <p:spPr bwMode="auto">
          <a:xfrm>
            <a:off x="6627813" y="6018213"/>
            <a:ext cx="809625" cy="0"/>
          </a:xfrm>
          <a:prstGeom prst="line">
            <a:avLst/>
          </a:prstGeom>
          <a:noFill/>
          <a:ln w="22225">
            <a:solidFill>
              <a:srgbClr val="7691A9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7" name="Freeform 122"/>
          <p:cNvSpPr>
            <a:spLocks/>
          </p:cNvSpPr>
          <p:nvPr/>
        </p:nvSpPr>
        <p:spPr bwMode="auto">
          <a:xfrm>
            <a:off x="6972300" y="5951538"/>
            <a:ext cx="115888" cy="100013"/>
          </a:xfrm>
          <a:custGeom>
            <a:avLst/>
            <a:gdLst>
              <a:gd name="T0" fmla="*/ 38 w 73"/>
              <a:gd name="T1" fmla="*/ 0 h 63"/>
              <a:gd name="T2" fmla="*/ 0 w 73"/>
              <a:gd name="T3" fmla="*/ 63 h 63"/>
              <a:gd name="T4" fmla="*/ 73 w 73"/>
              <a:gd name="T5" fmla="*/ 63 h 63"/>
              <a:gd name="T6" fmla="*/ 38 w 73"/>
              <a:gd name="T7" fmla="*/ 0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" h="63">
                <a:moveTo>
                  <a:pt x="38" y="0"/>
                </a:moveTo>
                <a:lnTo>
                  <a:pt x="0" y="63"/>
                </a:lnTo>
                <a:lnTo>
                  <a:pt x="73" y="63"/>
                </a:lnTo>
                <a:lnTo>
                  <a:pt x="38" y="0"/>
                </a:lnTo>
                <a:close/>
              </a:path>
            </a:pathLst>
          </a:custGeom>
          <a:solidFill>
            <a:srgbClr val="7691A9"/>
          </a:solidFill>
          <a:ln w="22225">
            <a:solidFill>
              <a:srgbClr val="7691A9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8" name="Line 123"/>
          <p:cNvSpPr>
            <a:spLocks noChangeShapeType="1"/>
          </p:cNvSpPr>
          <p:nvPr/>
        </p:nvSpPr>
        <p:spPr bwMode="auto">
          <a:xfrm>
            <a:off x="925512" y="6338888"/>
            <a:ext cx="814388" cy="0"/>
          </a:xfrm>
          <a:prstGeom prst="lin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9" name="Oval 124"/>
          <p:cNvSpPr>
            <a:spLocks noChangeArrowheads="1"/>
          </p:cNvSpPr>
          <p:nvPr/>
        </p:nvSpPr>
        <p:spPr bwMode="auto">
          <a:xfrm>
            <a:off x="1285875" y="6289675"/>
            <a:ext cx="100013" cy="100013"/>
          </a:xfrm>
          <a:prstGeom prst="ellipse">
            <a:avLst/>
          </a:prstGeom>
          <a:noFill/>
          <a:ln w="22225">
            <a:solidFill>
              <a:srgbClr val="1A48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0" name="Line 125"/>
          <p:cNvSpPr>
            <a:spLocks noChangeShapeType="1"/>
          </p:cNvSpPr>
          <p:nvPr/>
        </p:nvSpPr>
        <p:spPr bwMode="auto">
          <a:xfrm>
            <a:off x="3457575" y="6338888"/>
            <a:ext cx="809625" cy="0"/>
          </a:xfrm>
          <a:prstGeom prst="line">
            <a:avLst/>
          </a:prstGeom>
          <a:noFill/>
          <a:ln w="22225">
            <a:solidFill>
              <a:srgbClr val="C10534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1" name="Oval 126"/>
          <p:cNvSpPr>
            <a:spLocks noChangeArrowheads="1"/>
          </p:cNvSpPr>
          <p:nvPr/>
        </p:nvSpPr>
        <p:spPr bwMode="auto">
          <a:xfrm>
            <a:off x="3813175" y="6289675"/>
            <a:ext cx="100013" cy="100013"/>
          </a:xfrm>
          <a:prstGeom prst="ellipse">
            <a:avLst/>
          </a:prstGeom>
          <a:solidFill>
            <a:srgbClr val="C10534"/>
          </a:solidFill>
          <a:ln w="22225">
            <a:solidFill>
              <a:srgbClr val="C10534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2" name="Rectangle 127"/>
          <p:cNvSpPr>
            <a:spLocks noChangeArrowheads="1"/>
          </p:cNvSpPr>
          <p:nvPr/>
        </p:nvSpPr>
        <p:spPr bwMode="auto">
          <a:xfrm>
            <a:off x="1866900" y="5895975"/>
            <a:ext cx="149066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Glendale CC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3" name="Rectangle 128"/>
          <p:cNvSpPr>
            <a:spLocks noChangeArrowheads="1"/>
          </p:cNvSpPr>
          <p:nvPr/>
        </p:nvSpPr>
        <p:spPr bwMode="auto">
          <a:xfrm>
            <a:off x="4400550" y="5895975"/>
            <a:ext cx="2149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SUNY Stony Brook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4" name="Rectangle 129"/>
          <p:cNvSpPr>
            <a:spLocks noChangeArrowheads="1"/>
          </p:cNvSpPr>
          <p:nvPr/>
        </p:nvSpPr>
        <p:spPr bwMode="auto">
          <a:xfrm>
            <a:off x="7570788" y="5895975"/>
            <a:ext cx="14636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UC Berkeley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5" name="Rectangle 130"/>
          <p:cNvSpPr>
            <a:spLocks noChangeArrowheads="1"/>
          </p:cNvSpPr>
          <p:nvPr/>
        </p:nvSpPr>
        <p:spPr bwMode="auto">
          <a:xfrm>
            <a:off x="1866900" y="6223000"/>
            <a:ext cx="10191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Stanford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6" name="Rectangle 131"/>
          <p:cNvSpPr>
            <a:spLocks noChangeArrowheads="1"/>
          </p:cNvSpPr>
          <p:nvPr/>
        </p:nvSpPr>
        <p:spPr bwMode="auto">
          <a:xfrm>
            <a:off x="4400550" y="6223000"/>
            <a:ext cx="97472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Harvard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267" name="Rectangle 132"/>
          <p:cNvSpPr>
            <a:spLocks noChangeArrowheads="1"/>
          </p:cNvSpPr>
          <p:nvPr/>
        </p:nvSpPr>
        <p:spPr bwMode="auto">
          <a:xfrm>
            <a:off x="483870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486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4481" name="AutoShape 3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366" name="Rectangle 136"/>
          <p:cNvSpPr>
            <a:spLocks noChangeArrowheads="1"/>
          </p:cNvSpPr>
          <p:nvPr/>
        </p:nvSpPr>
        <p:spPr bwMode="auto">
          <a:xfrm>
            <a:off x="4860925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500" b="0" i="0" u="none" strike="noStrike" kern="1200" cap="none" spc="0" normalizeH="0" baseline="0" noProof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altLang="en-US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77" name="TextBox 92"/>
          <p:cNvSpPr txBox="1"/>
          <p:nvPr/>
        </p:nvSpPr>
        <p:spPr>
          <a:xfrm>
            <a:off x="133" y="19250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Low-Income Access from 2000-2011 at Selected Colleges</a:t>
            </a:r>
          </a:p>
        </p:txBody>
      </p:sp>
    </p:spTree>
    <p:extLst>
      <p:ext uri="{BB962C8B-B14F-4D97-AF65-F5344CB8AC3E}">
        <p14:creationId xmlns:p14="http://schemas.microsoft.com/office/powerpoint/2010/main" val="1107343807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74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" name="Rectangle 76"/>
          <p:cNvSpPr>
            <a:spLocks noChangeArrowheads="1"/>
          </p:cNvSpPr>
          <p:nvPr/>
        </p:nvSpPr>
        <p:spPr bwMode="auto">
          <a:xfrm>
            <a:off x="-4763" y="98425"/>
            <a:ext cx="9153526" cy="666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" name="Rectangle 77"/>
          <p:cNvSpPr>
            <a:spLocks noChangeArrowheads="1"/>
          </p:cNvSpPr>
          <p:nvPr/>
        </p:nvSpPr>
        <p:spPr bwMode="auto">
          <a:xfrm>
            <a:off x="0" y="107950"/>
            <a:ext cx="9139238" cy="6646863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Rectangle 78"/>
          <p:cNvSpPr>
            <a:spLocks noChangeArrowheads="1"/>
          </p:cNvSpPr>
          <p:nvPr/>
        </p:nvSpPr>
        <p:spPr bwMode="auto">
          <a:xfrm>
            <a:off x="814387" y="712788"/>
            <a:ext cx="8124826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Line 79"/>
          <p:cNvSpPr>
            <a:spLocks noChangeShapeType="1"/>
          </p:cNvSpPr>
          <p:nvPr/>
        </p:nvSpPr>
        <p:spPr bwMode="auto">
          <a:xfrm>
            <a:off x="814387" y="4919663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Line 80"/>
          <p:cNvSpPr>
            <a:spLocks noChangeShapeType="1"/>
          </p:cNvSpPr>
          <p:nvPr/>
        </p:nvSpPr>
        <p:spPr bwMode="auto">
          <a:xfrm>
            <a:off x="814387" y="4105275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Line 81"/>
          <p:cNvSpPr>
            <a:spLocks noChangeShapeType="1"/>
          </p:cNvSpPr>
          <p:nvPr/>
        </p:nvSpPr>
        <p:spPr bwMode="auto">
          <a:xfrm>
            <a:off x="814387" y="3295650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Line 82"/>
          <p:cNvSpPr>
            <a:spLocks noChangeShapeType="1"/>
          </p:cNvSpPr>
          <p:nvPr/>
        </p:nvSpPr>
        <p:spPr bwMode="auto">
          <a:xfrm>
            <a:off x="814387" y="2481263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Line 83"/>
          <p:cNvSpPr>
            <a:spLocks noChangeShapeType="1"/>
          </p:cNvSpPr>
          <p:nvPr/>
        </p:nvSpPr>
        <p:spPr bwMode="auto">
          <a:xfrm>
            <a:off x="814387" y="1671638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84"/>
          <p:cNvSpPr>
            <a:spLocks noChangeShapeType="1"/>
          </p:cNvSpPr>
          <p:nvPr/>
        </p:nvSpPr>
        <p:spPr bwMode="auto">
          <a:xfrm>
            <a:off x="814387" y="857250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Oval 85"/>
          <p:cNvSpPr>
            <a:spLocks noChangeArrowheads="1"/>
          </p:cNvSpPr>
          <p:nvPr/>
        </p:nvSpPr>
        <p:spPr bwMode="auto">
          <a:xfrm>
            <a:off x="909637" y="1627188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Oval 86"/>
          <p:cNvSpPr>
            <a:spLocks noChangeArrowheads="1"/>
          </p:cNvSpPr>
          <p:nvPr/>
        </p:nvSpPr>
        <p:spPr bwMode="auto">
          <a:xfrm>
            <a:off x="1617662" y="15779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Oval 87"/>
          <p:cNvSpPr>
            <a:spLocks noChangeArrowheads="1"/>
          </p:cNvSpPr>
          <p:nvPr/>
        </p:nvSpPr>
        <p:spPr bwMode="auto">
          <a:xfrm>
            <a:off x="2333625" y="1711325"/>
            <a:ext cx="100013" cy="9842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Oval 88"/>
          <p:cNvSpPr>
            <a:spLocks noChangeArrowheads="1"/>
          </p:cNvSpPr>
          <p:nvPr/>
        </p:nvSpPr>
        <p:spPr bwMode="auto">
          <a:xfrm>
            <a:off x="3043237" y="1843088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Oval 89"/>
          <p:cNvSpPr>
            <a:spLocks noChangeArrowheads="1"/>
          </p:cNvSpPr>
          <p:nvPr/>
        </p:nvSpPr>
        <p:spPr bwMode="auto">
          <a:xfrm>
            <a:off x="3757612" y="168275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Oval 90"/>
          <p:cNvSpPr>
            <a:spLocks noChangeArrowheads="1"/>
          </p:cNvSpPr>
          <p:nvPr/>
        </p:nvSpPr>
        <p:spPr bwMode="auto">
          <a:xfrm>
            <a:off x="4467225" y="172720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Oval 91"/>
          <p:cNvSpPr>
            <a:spLocks noChangeArrowheads="1"/>
          </p:cNvSpPr>
          <p:nvPr/>
        </p:nvSpPr>
        <p:spPr bwMode="auto">
          <a:xfrm>
            <a:off x="5181600" y="1865313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Oval 92"/>
          <p:cNvSpPr>
            <a:spLocks noChangeArrowheads="1"/>
          </p:cNvSpPr>
          <p:nvPr/>
        </p:nvSpPr>
        <p:spPr bwMode="auto">
          <a:xfrm>
            <a:off x="5895975" y="176053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Oval 93"/>
          <p:cNvSpPr>
            <a:spLocks noChangeArrowheads="1"/>
          </p:cNvSpPr>
          <p:nvPr/>
        </p:nvSpPr>
        <p:spPr bwMode="auto">
          <a:xfrm>
            <a:off x="6605588" y="180498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Oval 94"/>
          <p:cNvSpPr>
            <a:spLocks noChangeArrowheads="1"/>
          </p:cNvSpPr>
          <p:nvPr/>
        </p:nvSpPr>
        <p:spPr bwMode="auto">
          <a:xfrm>
            <a:off x="7319963" y="183832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95"/>
          <p:cNvSpPr>
            <a:spLocks noChangeArrowheads="1"/>
          </p:cNvSpPr>
          <p:nvPr/>
        </p:nvSpPr>
        <p:spPr bwMode="auto">
          <a:xfrm>
            <a:off x="8029575" y="19208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Oval 96"/>
          <p:cNvSpPr>
            <a:spLocks noChangeArrowheads="1"/>
          </p:cNvSpPr>
          <p:nvPr/>
        </p:nvSpPr>
        <p:spPr bwMode="auto">
          <a:xfrm>
            <a:off x="8745538" y="2165350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97"/>
          <p:cNvSpPr>
            <a:spLocks/>
          </p:cNvSpPr>
          <p:nvPr/>
        </p:nvSpPr>
        <p:spPr bwMode="auto">
          <a:xfrm>
            <a:off x="958850" y="1649413"/>
            <a:ext cx="7835901" cy="388938"/>
          </a:xfrm>
          <a:custGeom>
            <a:avLst/>
            <a:gdLst>
              <a:gd name="T0" fmla="*/ 0 w 1414"/>
              <a:gd name="T1" fmla="*/ 0 h 70"/>
              <a:gd name="T2" fmla="*/ 707 w 1414"/>
              <a:gd name="T3" fmla="*/ 35 h 70"/>
              <a:gd name="T4" fmla="*/ 1414 w 1414"/>
              <a:gd name="T5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14" h="70">
                <a:moveTo>
                  <a:pt x="0" y="0"/>
                </a:moveTo>
                <a:lnTo>
                  <a:pt x="707" y="35"/>
                </a:lnTo>
                <a:lnTo>
                  <a:pt x="1414" y="7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Line 111"/>
          <p:cNvSpPr>
            <a:spLocks noChangeShapeType="1"/>
          </p:cNvSpPr>
          <p:nvPr/>
        </p:nvSpPr>
        <p:spPr bwMode="auto">
          <a:xfrm flipV="1">
            <a:off x="814387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Line 112"/>
          <p:cNvSpPr>
            <a:spLocks noChangeShapeType="1"/>
          </p:cNvSpPr>
          <p:nvPr/>
        </p:nvSpPr>
        <p:spPr bwMode="auto">
          <a:xfrm flipH="1">
            <a:off x="720725" y="4919663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Rectangle 113"/>
          <p:cNvSpPr>
            <a:spLocks noChangeArrowheads="1"/>
          </p:cNvSpPr>
          <p:nvPr/>
        </p:nvSpPr>
        <p:spPr bwMode="auto">
          <a:xfrm rot="16200000">
            <a:off x="385762" y="469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" name="Line 114"/>
          <p:cNvSpPr>
            <a:spLocks noChangeShapeType="1"/>
          </p:cNvSpPr>
          <p:nvPr/>
        </p:nvSpPr>
        <p:spPr bwMode="auto">
          <a:xfrm flipH="1">
            <a:off x="720725" y="4105275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Rectangle 115"/>
          <p:cNvSpPr>
            <a:spLocks noChangeArrowheads="1"/>
          </p:cNvSpPr>
          <p:nvPr/>
        </p:nvSpPr>
        <p:spPr bwMode="auto">
          <a:xfrm rot="16200000">
            <a:off x="385762" y="38798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" name="Line 116"/>
          <p:cNvSpPr>
            <a:spLocks noChangeShapeType="1"/>
          </p:cNvSpPr>
          <p:nvPr/>
        </p:nvSpPr>
        <p:spPr bwMode="auto">
          <a:xfrm flipH="1">
            <a:off x="720725" y="3295650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Rectangle 117"/>
          <p:cNvSpPr>
            <a:spLocks noChangeArrowheads="1"/>
          </p:cNvSpPr>
          <p:nvPr/>
        </p:nvSpPr>
        <p:spPr bwMode="auto">
          <a:xfrm rot="16200000">
            <a:off x="385762" y="30718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17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" name="Line 118"/>
          <p:cNvSpPr>
            <a:spLocks noChangeShapeType="1"/>
          </p:cNvSpPr>
          <p:nvPr/>
        </p:nvSpPr>
        <p:spPr bwMode="auto">
          <a:xfrm flipH="1">
            <a:off x="720725" y="2481263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Rectangle 119"/>
          <p:cNvSpPr>
            <a:spLocks noChangeArrowheads="1"/>
          </p:cNvSpPr>
          <p:nvPr/>
        </p:nvSpPr>
        <p:spPr bwMode="auto">
          <a:xfrm rot="16200000">
            <a:off x="385762" y="22558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19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" name="Line 120"/>
          <p:cNvSpPr>
            <a:spLocks noChangeShapeType="1"/>
          </p:cNvSpPr>
          <p:nvPr/>
        </p:nvSpPr>
        <p:spPr bwMode="auto">
          <a:xfrm flipH="1">
            <a:off x="720725" y="1671638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Rectangle 121"/>
          <p:cNvSpPr>
            <a:spLocks noChangeArrowheads="1"/>
          </p:cNvSpPr>
          <p:nvPr/>
        </p:nvSpPr>
        <p:spPr bwMode="auto">
          <a:xfrm rot="16200000">
            <a:off x="385762" y="1446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9" name="Line 122"/>
          <p:cNvSpPr>
            <a:spLocks noChangeShapeType="1"/>
          </p:cNvSpPr>
          <p:nvPr/>
        </p:nvSpPr>
        <p:spPr bwMode="auto">
          <a:xfrm flipH="1">
            <a:off x="720725" y="857250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Rectangle 123"/>
          <p:cNvSpPr>
            <a:spLocks noChangeArrowheads="1"/>
          </p:cNvSpPr>
          <p:nvPr/>
        </p:nvSpPr>
        <p:spPr bwMode="auto">
          <a:xfrm rot="16200000">
            <a:off x="385762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" name="Rectangle 124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" name="Line 125"/>
          <p:cNvSpPr>
            <a:spLocks noChangeShapeType="1"/>
          </p:cNvSpPr>
          <p:nvPr/>
        </p:nvSpPr>
        <p:spPr bwMode="auto">
          <a:xfrm>
            <a:off x="814387" y="5064125"/>
            <a:ext cx="812482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Line 126"/>
          <p:cNvSpPr>
            <a:spLocks noChangeShapeType="1"/>
          </p:cNvSpPr>
          <p:nvPr/>
        </p:nvSpPr>
        <p:spPr bwMode="auto">
          <a:xfrm>
            <a:off x="9588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127"/>
          <p:cNvSpPr>
            <a:spLocks noChangeArrowheads="1"/>
          </p:cNvSpPr>
          <p:nvPr/>
        </p:nvSpPr>
        <p:spPr bwMode="auto">
          <a:xfrm>
            <a:off x="7032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5" name="Line 128"/>
          <p:cNvSpPr>
            <a:spLocks noChangeShapeType="1"/>
          </p:cNvSpPr>
          <p:nvPr/>
        </p:nvSpPr>
        <p:spPr bwMode="auto">
          <a:xfrm>
            <a:off x="23828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29"/>
          <p:cNvSpPr>
            <a:spLocks noChangeArrowheads="1"/>
          </p:cNvSpPr>
          <p:nvPr/>
        </p:nvSpPr>
        <p:spPr bwMode="auto">
          <a:xfrm>
            <a:off x="21288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7" name="Line 130"/>
          <p:cNvSpPr>
            <a:spLocks noChangeShapeType="1"/>
          </p:cNvSpPr>
          <p:nvPr/>
        </p:nvSpPr>
        <p:spPr bwMode="auto">
          <a:xfrm>
            <a:off x="38068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131"/>
          <p:cNvSpPr>
            <a:spLocks noChangeArrowheads="1"/>
          </p:cNvSpPr>
          <p:nvPr/>
        </p:nvSpPr>
        <p:spPr bwMode="auto">
          <a:xfrm>
            <a:off x="35528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" name="Line 132"/>
          <p:cNvSpPr>
            <a:spLocks noChangeShapeType="1"/>
          </p:cNvSpPr>
          <p:nvPr/>
        </p:nvSpPr>
        <p:spPr bwMode="auto">
          <a:xfrm>
            <a:off x="523081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133"/>
          <p:cNvSpPr>
            <a:spLocks noChangeArrowheads="1"/>
          </p:cNvSpPr>
          <p:nvPr/>
        </p:nvSpPr>
        <p:spPr bwMode="auto">
          <a:xfrm>
            <a:off x="497681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1" name="Line 134"/>
          <p:cNvSpPr>
            <a:spLocks noChangeShapeType="1"/>
          </p:cNvSpPr>
          <p:nvPr/>
        </p:nvSpPr>
        <p:spPr bwMode="auto">
          <a:xfrm>
            <a:off x="6656388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Rectangle 135"/>
          <p:cNvSpPr>
            <a:spLocks noChangeArrowheads="1"/>
          </p:cNvSpPr>
          <p:nvPr/>
        </p:nvSpPr>
        <p:spPr bwMode="auto">
          <a:xfrm>
            <a:off x="6400800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3" name="Line 136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Rectangle 137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5" name="Rectangle 138"/>
          <p:cNvSpPr>
            <a:spLocks noChangeArrowheads="1"/>
          </p:cNvSpPr>
          <p:nvPr/>
        </p:nvSpPr>
        <p:spPr bwMode="auto">
          <a:xfrm>
            <a:off x="3635375" y="5497513"/>
            <a:ext cx="271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6" name="Oval 139"/>
          <p:cNvSpPr>
            <a:spLocks noChangeArrowheads="1"/>
          </p:cNvSpPr>
          <p:nvPr/>
        </p:nvSpPr>
        <p:spPr bwMode="auto">
          <a:xfrm>
            <a:off x="762000" y="5967413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Rectangle 141"/>
          <p:cNvSpPr>
            <a:spLocks noChangeArrowheads="1"/>
          </p:cNvSpPr>
          <p:nvPr/>
        </p:nvSpPr>
        <p:spPr bwMode="auto">
          <a:xfrm>
            <a:off x="982663" y="5895975"/>
            <a:ext cx="43942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Colleges in Top Decile of Mobility Rates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0" name="Rectangle 143"/>
          <p:cNvSpPr>
            <a:spLocks noChangeArrowheads="1"/>
          </p:cNvSpPr>
          <p:nvPr/>
        </p:nvSpPr>
        <p:spPr bwMode="auto">
          <a:xfrm>
            <a:off x="483235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1" name="TextBox 92"/>
          <p:cNvSpPr txBox="1"/>
          <p:nvPr/>
        </p:nvSpPr>
        <p:spPr>
          <a:xfrm>
            <a:off x="133" y="87868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Access at High Mobility Rate Colleges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08443146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AutoShape 74"/>
          <p:cNvSpPr>
            <a:spLocks noChangeAspect="1" noChangeArrowheads="1" noTextEdit="1"/>
          </p:cNvSpPr>
          <p:nvPr/>
        </p:nvSpPr>
        <p:spPr bwMode="auto">
          <a:xfrm>
            <a:off x="0" y="103188"/>
            <a:ext cx="9144001" cy="6651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" name="Rectangle 78"/>
          <p:cNvSpPr>
            <a:spLocks noChangeArrowheads="1"/>
          </p:cNvSpPr>
          <p:nvPr/>
        </p:nvSpPr>
        <p:spPr bwMode="auto">
          <a:xfrm>
            <a:off x="814387" y="712788"/>
            <a:ext cx="8124826" cy="4351338"/>
          </a:xfrm>
          <a:prstGeom prst="rect">
            <a:avLst/>
          </a:prstGeom>
          <a:solidFill>
            <a:srgbClr val="FFFFFF"/>
          </a:solidFill>
          <a:ln w="11113">
            <a:solidFill>
              <a:srgbClr val="FFFFF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" name="Line 79"/>
          <p:cNvSpPr>
            <a:spLocks noChangeShapeType="1"/>
          </p:cNvSpPr>
          <p:nvPr/>
        </p:nvSpPr>
        <p:spPr bwMode="auto">
          <a:xfrm>
            <a:off x="814387" y="4919663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" name="Line 80"/>
          <p:cNvSpPr>
            <a:spLocks noChangeShapeType="1"/>
          </p:cNvSpPr>
          <p:nvPr/>
        </p:nvSpPr>
        <p:spPr bwMode="auto">
          <a:xfrm>
            <a:off x="814387" y="4105275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" name="Line 81"/>
          <p:cNvSpPr>
            <a:spLocks noChangeShapeType="1"/>
          </p:cNvSpPr>
          <p:nvPr/>
        </p:nvSpPr>
        <p:spPr bwMode="auto">
          <a:xfrm>
            <a:off x="814387" y="3295650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9" name="Line 82"/>
          <p:cNvSpPr>
            <a:spLocks noChangeShapeType="1"/>
          </p:cNvSpPr>
          <p:nvPr/>
        </p:nvSpPr>
        <p:spPr bwMode="auto">
          <a:xfrm>
            <a:off x="814387" y="2481263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" name="Line 83"/>
          <p:cNvSpPr>
            <a:spLocks noChangeShapeType="1"/>
          </p:cNvSpPr>
          <p:nvPr/>
        </p:nvSpPr>
        <p:spPr bwMode="auto">
          <a:xfrm>
            <a:off x="814387" y="1671638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" name="Line 84"/>
          <p:cNvSpPr>
            <a:spLocks noChangeShapeType="1"/>
          </p:cNvSpPr>
          <p:nvPr/>
        </p:nvSpPr>
        <p:spPr bwMode="auto">
          <a:xfrm>
            <a:off x="814387" y="857250"/>
            <a:ext cx="8124826" cy="0"/>
          </a:xfrm>
          <a:prstGeom prst="line">
            <a:avLst/>
          </a:prstGeom>
          <a:noFill/>
          <a:ln w="22225">
            <a:solidFill>
              <a:srgbClr val="EAF2F3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2" name="Oval 85"/>
          <p:cNvSpPr>
            <a:spLocks noChangeArrowheads="1"/>
          </p:cNvSpPr>
          <p:nvPr/>
        </p:nvSpPr>
        <p:spPr bwMode="auto">
          <a:xfrm>
            <a:off x="909637" y="1627188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3" name="Oval 86"/>
          <p:cNvSpPr>
            <a:spLocks noChangeArrowheads="1"/>
          </p:cNvSpPr>
          <p:nvPr/>
        </p:nvSpPr>
        <p:spPr bwMode="auto">
          <a:xfrm>
            <a:off x="1617662" y="15779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4" name="Oval 87"/>
          <p:cNvSpPr>
            <a:spLocks noChangeArrowheads="1"/>
          </p:cNvSpPr>
          <p:nvPr/>
        </p:nvSpPr>
        <p:spPr bwMode="auto">
          <a:xfrm>
            <a:off x="2333625" y="1711325"/>
            <a:ext cx="100013" cy="98425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5" name="Oval 88"/>
          <p:cNvSpPr>
            <a:spLocks noChangeArrowheads="1"/>
          </p:cNvSpPr>
          <p:nvPr/>
        </p:nvSpPr>
        <p:spPr bwMode="auto">
          <a:xfrm>
            <a:off x="3043237" y="1843088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6" name="Oval 89"/>
          <p:cNvSpPr>
            <a:spLocks noChangeArrowheads="1"/>
          </p:cNvSpPr>
          <p:nvPr/>
        </p:nvSpPr>
        <p:spPr bwMode="auto">
          <a:xfrm>
            <a:off x="3757612" y="168275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7" name="Oval 90"/>
          <p:cNvSpPr>
            <a:spLocks noChangeArrowheads="1"/>
          </p:cNvSpPr>
          <p:nvPr/>
        </p:nvSpPr>
        <p:spPr bwMode="auto">
          <a:xfrm>
            <a:off x="4467225" y="1727200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8" name="Oval 91"/>
          <p:cNvSpPr>
            <a:spLocks noChangeArrowheads="1"/>
          </p:cNvSpPr>
          <p:nvPr/>
        </p:nvSpPr>
        <p:spPr bwMode="auto">
          <a:xfrm>
            <a:off x="5181600" y="1865313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9" name="Oval 92"/>
          <p:cNvSpPr>
            <a:spLocks noChangeArrowheads="1"/>
          </p:cNvSpPr>
          <p:nvPr/>
        </p:nvSpPr>
        <p:spPr bwMode="auto">
          <a:xfrm>
            <a:off x="5895975" y="176053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0" name="Oval 93"/>
          <p:cNvSpPr>
            <a:spLocks noChangeArrowheads="1"/>
          </p:cNvSpPr>
          <p:nvPr/>
        </p:nvSpPr>
        <p:spPr bwMode="auto">
          <a:xfrm>
            <a:off x="6605588" y="1804988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Oval 94"/>
          <p:cNvSpPr>
            <a:spLocks noChangeArrowheads="1"/>
          </p:cNvSpPr>
          <p:nvPr/>
        </p:nvSpPr>
        <p:spPr bwMode="auto">
          <a:xfrm>
            <a:off x="7319963" y="183832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2" name="Oval 95"/>
          <p:cNvSpPr>
            <a:spLocks noChangeArrowheads="1"/>
          </p:cNvSpPr>
          <p:nvPr/>
        </p:nvSpPr>
        <p:spPr bwMode="auto">
          <a:xfrm>
            <a:off x="8029575" y="1920875"/>
            <a:ext cx="100013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3" name="Oval 96"/>
          <p:cNvSpPr>
            <a:spLocks noChangeArrowheads="1"/>
          </p:cNvSpPr>
          <p:nvPr/>
        </p:nvSpPr>
        <p:spPr bwMode="auto">
          <a:xfrm>
            <a:off x="8745538" y="2165350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Freeform 97"/>
          <p:cNvSpPr>
            <a:spLocks/>
          </p:cNvSpPr>
          <p:nvPr/>
        </p:nvSpPr>
        <p:spPr bwMode="auto">
          <a:xfrm>
            <a:off x="958850" y="1649413"/>
            <a:ext cx="7835901" cy="388938"/>
          </a:xfrm>
          <a:custGeom>
            <a:avLst/>
            <a:gdLst>
              <a:gd name="T0" fmla="*/ 0 w 1414"/>
              <a:gd name="T1" fmla="*/ 0 h 70"/>
              <a:gd name="T2" fmla="*/ 707 w 1414"/>
              <a:gd name="T3" fmla="*/ 35 h 70"/>
              <a:gd name="T4" fmla="*/ 1414 w 1414"/>
              <a:gd name="T5" fmla="*/ 70 h 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14" h="70">
                <a:moveTo>
                  <a:pt x="0" y="0"/>
                </a:moveTo>
                <a:lnTo>
                  <a:pt x="707" y="35"/>
                </a:lnTo>
                <a:lnTo>
                  <a:pt x="1414" y="70"/>
                </a:lnTo>
              </a:path>
            </a:pathLst>
          </a:custGeom>
          <a:noFill/>
          <a:ln w="22225">
            <a:solidFill>
              <a:srgbClr val="1A476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5" name="Oval 98"/>
          <p:cNvSpPr>
            <a:spLocks noChangeArrowheads="1"/>
          </p:cNvSpPr>
          <p:nvPr/>
        </p:nvSpPr>
        <p:spPr bwMode="auto">
          <a:xfrm>
            <a:off x="909637" y="4116388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6" name="Oval 99"/>
          <p:cNvSpPr>
            <a:spLocks noChangeArrowheads="1"/>
          </p:cNvSpPr>
          <p:nvPr/>
        </p:nvSpPr>
        <p:spPr bwMode="auto">
          <a:xfrm>
            <a:off x="1617662" y="4094163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7" name="Oval 100"/>
          <p:cNvSpPr>
            <a:spLocks noChangeArrowheads="1"/>
          </p:cNvSpPr>
          <p:nvPr/>
        </p:nvSpPr>
        <p:spPr bwMode="auto">
          <a:xfrm>
            <a:off x="2333625" y="3967163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Oval 101"/>
          <p:cNvSpPr>
            <a:spLocks noChangeArrowheads="1"/>
          </p:cNvSpPr>
          <p:nvPr/>
        </p:nvSpPr>
        <p:spPr bwMode="auto">
          <a:xfrm>
            <a:off x="3043237" y="3640138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9" name="Oval 102"/>
          <p:cNvSpPr>
            <a:spLocks noChangeArrowheads="1"/>
          </p:cNvSpPr>
          <p:nvPr/>
        </p:nvSpPr>
        <p:spPr bwMode="auto">
          <a:xfrm>
            <a:off x="3757612" y="3667125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Oval 103"/>
          <p:cNvSpPr>
            <a:spLocks noChangeArrowheads="1"/>
          </p:cNvSpPr>
          <p:nvPr/>
        </p:nvSpPr>
        <p:spPr bwMode="auto">
          <a:xfrm>
            <a:off x="4467225" y="3722688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1" name="Oval 104"/>
          <p:cNvSpPr>
            <a:spLocks noChangeArrowheads="1"/>
          </p:cNvSpPr>
          <p:nvPr/>
        </p:nvSpPr>
        <p:spPr bwMode="auto">
          <a:xfrm>
            <a:off x="5181600" y="3673475"/>
            <a:ext cx="100013" cy="98425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2" name="Oval 105"/>
          <p:cNvSpPr>
            <a:spLocks noChangeArrowheads="1"/>
          </p:cNvSpPr>
          <p:nvPr/>
        </p:nvSpPr>
        <p:spPr bwMode="auto">
          <a:xfrm>
            <a:off x="5895975" y="3584575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Oval 106"/>
          <p:cNvSpPr>
            <a:spLocks noChangeArrowheads="1"/>
          </p:cNvSpPr>
          <p:nvPr/>
        </p:nvSpPr>
        <p:spPr bwMode="auto">
          <a:xfrm>
            <a:off x="6605588" y="3484563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4" name="Oval 107"/>
          <p:cNvSpPr>
            <a:spLocks noChangeArrowheads="1"/>
          </p:cNvSpPr>
          <p:nvPr/>
        </p:nvSpPr>
        <p:spPr bwMode="auto">
          <a:xfrm>
            <a:off x="7319963" y="3424238"/>
            <a:ext cx="100013" cy="98425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Oval 108"/>
          <p:cNvSpPr>
            <a:spLocks noChangeArrowheads="1"/>
          </p:cNvSpPr>
          <p:nvPr/>
        </p:nvSpPr>
        <p:spPr bwMode="auto">
          <a:xfrm>
            <a:off x="8029575" y="3257550"/>
            <a:ext cx="100013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Oval 109"/>
          <p:cNvSpPr>
            <a:spLocks noChangeArrowheads="1"/>
          </p:cNvSpPr>
          <p:nvPr/>
        </p:nvSpPr>
        <p:spPr bwMode="auto">
          <a:xfrm>
            <a:off x="8745538" y="3246438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110"/>
          <p:cNvSpPr>
            <a:spLocks/>
          </p:cNvSpPr>
          <p:nvPr/>
        </p:nvSpPr>
        <p:spPr bwMode="auto">
          <a:xfrm>
            <a:off x="958850" y="3284538"/>
            <a:ext cx="7835901" cy="842963"/>
          </a:xfrm>
          <a:custGeom>
            <a:avLst/>
            <a:gdLst>
              <a:gd name="T0" fmla="*/ 0 w 1414"/>
              <a:gd name="T1" fmla="*/ 152 h 152"/>
              <a:gd name="T2" fmla="*/ 707 w 1414"/>
              <a:gd name="T3" fmla="*/ 76 h 152"/>
              <a:gd name="T4" fmla="*/ 1414 w 1414"/>
              <a:gd name="T5" fmla="*/ 0 h 1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1414" h="152">
                <a:moveTo>
                  <a:pt x="0" y="152"/>
                </a:moveTo>
                <a:lnTo>
                  <a:pt x="707" y="76"/>
                </a:lnTo>
                <a:lnTo>
                  <a:pt x="1414" y="0"/>
                </a:lnTo>
              </a:path>
            </a:pathLst>
          </a:cu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8" name="Line 111"/>
          <p:cNvSpPr>
            <a:spLocks noChangeShapeType="1"/>
          </p:cNvSpPr>
          <p:nvPr/>
        </p:nvSpPr>
        <p:spPr bwMode="auto">
          <a:xfrm flipV="1">
            <a:off x="814387" y="712788"/>
            <a:ext cx="0" cy="4351338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Line 112"/>
          <p:cNvSpPr>
            <a:spLocks noChangeShapeType="1"/>
          </p:cNvSpPr>
          <p:nvPr/>
        </p:nvSpPr>
        <p:spPr bwMode="auto">
          <a:xfrm flipH="1">
            <a:off x="720725" y="4919663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0" name="Rectangle 113"/>
          <p:cNvSpPr>
            <a:spLocks noChangeArrowheads="1"/>
          </p:cNvSpPr>
          <p:nvPr/>
        </p:nvSpPr>
        <p:spPr bwMode="auto">
          <a:xfrm rot="16200000">
            <a:off x="385762" y="4695825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1" name="Line 114"/>
          <p:cNvSpPr>
            <a:spLocks noChangeShapeType="1"/>
          </p:cNvSpPr>
          <p:nvPr/>
        </p:nvSpPr>
        <p:spPr bwMode="auto">
          <a:xfrm flipH="1">
            <a:off x="720725" y="4105275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2" name="Rectangle 115"/>
          <p:cNvSpPr>
            <a:spLocks noChangeArrowheads="1"/>
          </p:cNvSpPr>
          <p:nvPr/>
        </p:nvSpPr>
        <p:spPr bwMode="auto">
          <a:xfrm rot="16200000">
            <a:off x="385762" y="3879850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15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3" name="Line 116"/>
          <p:cNvSpPr>
            <a:spLocks noChangeShapeType="1"/>
          </p:cNvSpPr>
          <p:nvPr/>
        </p:nvSpPr>
        <p:spPr bwMode="auto">
          <a:xfrm flipH="1">
            <a:off x="720725" y="3295650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4" name="Rectangle 117"/>
          <p:cNvSpPr>
            <a:spLocks noChangeArrowheads="1"/>
          </p:cNvSpPr>
          <p:nvPr/>
        </p:nvSpPr>
        <p:spPr bwMode="auto">
          <a:xfrm rot="16200000">
            <a:off x="385762" y="30718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17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5" name="Line 118"/>
          <p:cNvSpPr>
            <a:spLocks noChangeShapeType="1"/>
          </p:cNvSpPr>
          <p:nvPr/>
        </p:nvSpPr>
        <p:spPr bwMode="auto">
          <a:xfrm flipH="1">
            <a:off x="720725" y="2481263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6" name="Rectangle 119"/>
          <p:cNvSpPr>
            <a:spLocks noChangeArrowheads="1"/>
          </p:cNvSpPr>
          <p:nvPr/>
        </p:nvSpPr>
        <p:spPr bwMode="auto">
          <a:xfrm rot="16200000">
            <a:off x="385762" y="22558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19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7" name="Line 120"/>
          <p:cNvSpPr>
            <a:spLocks noChangeShapeType="1"/>
          </p:cNvSpPr>
          <p:nvPr/>
        </p:nvSpPr>
        <p:spPr bwMode="auto">
          <a:xfrm flipH="1">
            <a:off x="720725" y="1671638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48" name="Rectangle 121"/>
          <p:cNvSpPr>
            <a:spLocks noChangeArrowheads="1"/>
          </p:cNvSpPr>
          <p:nvPr/>
        </p:nvSpPr>
        <p:spPr bwMode="auto">
          <a:xfrm rot="16200000">
            <a:off x="385762" y="1446212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21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49" name="Line 122"/>
          <p:cNvSpPr>
            <a:spLocks noChangeShapeType="1"/>
          </p:cNvSpPr>
          <p:nvPr/>
        </p:nvSpPr>
        <p:spPr bwMode="auto">
          <a:xfrm flipH="1">
            <a:off x="720725" y="857250"/>
            <a:ext cx="93663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Rectangle 123"/>
          <p:cNvSpPr>
            <a:spLocks noChangeArrowheads="1"/>
          </p:cNvSpPr>
          <p:nvPr/>
        </p:nvSpPr>
        <p:spPr bwMode="auto">
          <a:xfrm rot="16200000">
            <a:off x="385762" y="630237"/>
            <a:ext cx="371475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23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1" name="Rectangle 124"/>
          <p:cNvSpPr>
            <a:spLocks noChangeArrowheads="1"/>
          </p:cNvSpPr>
          <p:nvPr/>
        </p:nvSpPr>
        <p:spPr bwMode="auto">
          <a:xfrm rot="16200000">
            <a:off x="-1938338" y="2578100"/>
            <a:ext cx="44831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Percent of Parents in the Bottom Quintile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2" name="Line 125"/>
          <p:cNvSpPr>
            <a:spLocks noChangeShapeType="1"/>
          </p:cNvSpPr>
          <p:nvPr/>
        </p:nvSpPr>
        <p:spPr bwMode="auto">
          <a:xfrm>
            <a:off x="814387" y="5064125"/>
            <a:ext cx="8124826" cy="0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3" name="Line 126"/>
          <p:cNvSpPr>
            <a:spLocks noChangeShapeType="1"/>
          </p:cNvSpPr>
          <p:nvPr/>
        </p:nvSpPr>
        <p:spPr bwMode="auto">
          <a:xfrm>
            <a:off x="958850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Rectangle 127"/>
          <p:cNvSpPr>
            <a:spLocks noChangeArrowheads="1"/>
          </p:cNvSpPr>
          <p:nvPr/>
        </p:nvSpPr>
        <p:spPr bwMode="auto">
          <a:xfrm>
            <a:off x="703262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5" name="Line 128"/>
          <p:cNvSpPr>
            <a:spLocks noChangeShapeType="1"/>
          </p:cNvSpPr>
          <p:nvPr/>
        </p:nvSpPr>
        <p:spPr bwMode="auto">
          <a:xfrm>
            <a:off x="2382837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129"/>
          <p:cNvSpPr>
            <a:spLocks noChangeArrowheads="1"/>
          </p:cNvSpPr>
          <p:nvPr/>
        </p:nvSpPr>
        <p:spPr bwMode="auto">
          <a:xfrm>
            <a:off x="2128837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2002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7" name="Line 130"/>
          <p:cNvSpPr>
            <a:spLocks noChangeShapeType="1"/>
          </p:cNvSpPr>
          <p:nvPr/>
        </p:nvSpPr>
        <p:spPr bwMode="auto">
          <a:xfrm>
            <a:off x="380682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131"/>
          <p:cNvSpPr>
            <a:spLocks noChangeArrowheads="1"/>
          </p:cNvSpPr>
          <p:nvPr/>
        </p:nvSpPr>
        <p:spPr bwMode="auto">
          <a:xfrm>
            <a:off x="3552825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2004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59" name="Line 132"/>
          <p:cNvSpPr>
            <a:spLocks noChangeShapeType="1"/>
          </p:cNvSpPr>
          <p:nvPr/>
        </p:nvSpPr>
        <p:spPr bwMode="auto">
          <a:xfrm>
            <a:off x="5230813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0" name="Rectangle 133"/>
          <p:cNvSpPr>
            <a:spLocks noChangeArrowheads="1"/>
          </p:cNvSpPr>
          <p:nvPr/>
        </p:nvSpPr>
        <p:spPr bwMode="auto">
          <a:xfrm>
            <a:off x="4976813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2006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1" name="Line 134"/>
          <p:cNvSpPr>
            <a:spLocks noChangeShapeType="1"/>
          </p:cNvSpPr>
          <p:nvPr/>
        </p:nvSpPr>
        <p:spPr bwMode="auto">
          <a:xfrm>
            <a:off x="6656388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2" name="Rectangle 135"/>
          <p:cNvSpPr>
            <a:spLocks noChangeArrowheads="1"/>
          </p:cNvSpPr>
          <p:nvPr/>
        </p:nvSpPr>
        <p:spPr bwMode="auto">
          <a:xfrm>
            <a:off x="6400800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2008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3" name="Line 136"/>
          <p:cNvSpPr>
            <a:spLocks noChangeShapeType="1"/>
          </p:cNvSpPr>
          <p:nvPr/>
        </p:nvSpPr>
        <p:spPr bwMode="auto">
          <a:xfrm>
            <a:off x="8080375" y="5064125"/>
            <a:ext cx="0" cy="93663"/>
          </a:xfrm>
          <a:prstGeom prst="line">
            <a:avLst/>
          </a:prstGeom>
          <a:noFill/>
          <a:ln w="11113">
            <a:solidFill>
              <a:srgbClr val="000000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4" name="Rectangle 137"/>
          <p:cNvSpPr>
            <a:spLocks noChangeArrowheads="1"/>
          </p:cNvSpPr>
          <p:nvPr/>
        </p:nvSpPr>
        <p:spPr bwMode="auto">
          <a:xfrm>
            <a:off x="7824788" y="5202238"/>
            <a:ext cx="636588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2010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5" name="Rectangle 138"/>
          <p:cNvSpPr>
            <a:spLocks noChangeArrowheads="1"/>
          </p:cNvSpPr>
          <p:nvPr/>
        </p:nvSpPr>
        <p:spPr bwMode="auto">
          <a:xfrm>
            <a:off x="3635375" y="5497513"/>
            <a:ext cx="2716213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Year when Child was 20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6" name="Oval 139"/>
          <p:cNvSpPr>
            <a:spLocks noChangeArrowheads="1"/>
          </p:cNvSpPr>
          <p:nvPr/>
        </p:nvSpPr>
        <p:spPr bwMode="auto">
          <a:xfrm>
            <a:off x="762000" y="5967413"/>
            <a:ext cx="98425" cy="100013"/>
          </a:xfrm>
          <a:prstGeom prst="ellipse">
            <a:avLst/>
          </a:prstGeom>
          <a:solidFill>
            <a:srgbClr val="1A476F"/>
          </a:solidFill>
          <a:ln w="22225">
            <a:solidFill>
              <a:srgbClr val="1A476F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7" name="Oval 140"/>
          <p:cNvSpPr>
            <a:spLocks noChangeArrowheads="1"/>
          </p:cNvSpPr>
          <p:nvPr/>
        </p:nvSpPr>
        <p:spPr bwMode="auto">
          <a:xfrm>
            <a:off x="762000" y="6289675"/>
            <a:ext cx="98425" cy="100013"/>
          </a:xfrm>
          <a:prstGeom prst="ellipse">
            <a:avLst/>
          </a:prstGeom>
          <a:noFill/>
          <a:ln w="22225">
            <a:solidFill>
              <a:srgbClr val="90353B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68" name="Rectangle 141"/>
          <p:cNvSpPr>
            <a:spLocks noChangeArrowheads="1"/>
          </p:cNvSpPr>
          <p:nvPr/>
        </p:nvSpPr>
        <p:spPr bwMode="auto">
          <a:xfrm>
            <a:off x="982663" y="5895975"/>
            <a:ext cx="4394200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Colleges in Top Decile of Mobility Rates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69" name="Rectangle 142"/>
          <p:cNvSpPr>
            <a:spLocks noChangeArrowheads="1"/>
          </p:cNvSpPr>
          <p:nvPr/>
        </p:nvSpPr>
        <p:spPr bwMode="auto">
          <a:xfrm>
            <a:off x="982663" y="6223000"/>
            <a:ext cx="8661401" cy="333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1800" b="0" i="0" u="none" strike="noStrike" cap="none" normalizeH="0" baseline="0">
                <a:ln>
                  <a:noFill/>
                </a:ln>
                <a:solidFill>
                  <a:srgbClr val="000000"/>
                </a:solidFill>
                <a:effectLst/>
                <a:latin typeface="Arial" panose="020B0604020202020204" pitchFamily="34" charset="0"/>
              </a:rPr>
              <a:t>Colleges with Above-Median Access that are not in Top Decile of Mobility Rates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0" name="Rectangle 143"/>
          <p:cNvSpPr>
            <a:spLocks noChangeArrowheads="1"/>
          </p:cNvSpPr>
          <p:nvPr/>
        </p:nvSpPr>
        <p:spPr bwMode="auto">
          <a:xfrm>
            <a:off x="4832350" y="303213"/>
            <a:ext cx="238125" cy="442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altLang="en-US" sz="2500" b="0" i="0" u="none" strike="noStrike" cap="none" normalizeH="0" baseline="0">
                <a:ln>
                  <a:noFill/>
                </a:ln>
                <a:solidFill>
                  <a:srgbClr val="1E2D53"/>
                </a:solidFill>
                <a:effectLst/>
                <a:latin typeface="Arial" panose="020B0604020202020204" pitchFamily="34" charset="0"/>
              </a:rPr>
              <a:t> </a:t>
            </a:r>
            <a:endParaRPr kumimoji="0" lang="en-US" altLang="en-US" sz="18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1" name="TextBox 92"/>
          <p:cNvSpPr txBox="1"/>
          <p:nvPr/>
        </p:nvSpPr>
        <p:spPr>
          <a:xfrm>
            <a:off x="133" y="87868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Trends in Access at High Mobility Rate Colleges</a:t>
            </a: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srgbClr val="1E2D53"/>
              </a:solidFill>
              <a:effectLst/>
              <a:uLnTx/>
              <a:uFillTx/>
              <a:latin typeface="Arial"/>
              <a:ea typeface="+mn-ea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2910120685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3477875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Have reductions in access been offset by increases in success rates?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Can only measure students’ earnings reliably for all schools up to 1984 birth cohort (whose earnings are measured at 30 in 2014)</a:t>
            </a:r>
          </a:p>
          <a:p>
            <a:pPr marL="1066800" marR="0" lvl="1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Regress changes in success rates on changes in access, conditional on school fixed effects</a:t>
            </a: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Changes in Success Rates and Mobility</a:t>
            </a:r>
          </a:p>
        </p:txBody>
      </p:sp>
    </p:spTree>
    <p:extLst>
      <p:ext uri="{BB962C8B-B14F-4D97-AF65-F5344CB8AC3E}">
        <p14:creationId xmlns:p14="http://schemas.microsoft.com/office/powerpoint/2010/main" val="2416095681"/>
      </p:ext>
    </p:extLst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" name="Group 4"/>
          <p:cNvGrpSpPr>
            <a:grpSpLocks noChangeAspect="1"/>
          </p:cNvGrpSpPr>
          <p:nvPr/>
        </p:nvGrpSpPr>
        <p:grpSpPr bwMode="auto">
          <a:xfrm>
            <a:off x="-4763" y="98425"/>
            <a:ext cx="9153526" cy="6661150"/>
            <a:chOff x="-3" y="62"/>
            <a:chExt cx="5766" cy="4196"/>
          </a:xfrm>
        </p:grpSpPr>
        <p:sp>
          <p:nvSpPr>
            <p:cNvPr id="62" name="AutoShape 3"/>
            <p:cNvSpPr>
              <a:spLocks noChangeAspect="1" noChangeArrowheads="1" noTextEdit="1"/>
            </p:cNvSpPr>
            <p:nvPr/>
          </p:nvSpPr>
          <p:spPr bwMode="auto">
            <a:xfrm>
              <a:off x="0" y="65"/>
              <a:ext cx="5760" cy="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Rectangle 5"/>
            <p:cNvSpPr>
              <a:spLocks noChangeArrowheads="1"/>
            </p:cNvSpPr>
            <p:nvPr/>
          </p:nvSpPr>
          <p:spPr bwMode="auto">
            <a:xfrm>
              <a:off x="-3" y="62"/>
              <a:ext cx="5766" cy="4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Rectangle 6"/>
            <p:cNvSpPr>
              <a:spLocks noChangeArrowheads="1"/>
            </p:cNvSpPr>
            <p:nvPr/>
          </p:nvSpPr>
          <p:spPr bwMode="auto">
            <a:xfrm>
              <a:off x="0" y="68"/>
              <a:ext cx="5757" cy="4187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Rectangle 7"/>
            <p:cNvSpPr>
              <a:spLocks noChangeArrowheads="1"/>
            </p:cNvSpPr>
            <p:nvPr/>
          </p:nvSpPr>
          <p:spPr bwMode="auto">
            <a:xfrm>
              <a:off x="548" y="449"/>
              <a:ext cx="5083" cy="3216"/>
            </a:xfrm>
            <a:prstGeom prst="rect">
              <a:avLst/>
            </a:prstGeom>
            <a:solidFill>
              <a:srgbClr val="FFFFFF"/>
            </a:solidFill>
            <a:ln w="11113">
              <a:solidFill>
                <a:srgbClr val="FFFFF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8"/>
            <p:cNvSpPr>
              <a:spLocks noChangeShapeType="1"/>
            </p:cNvSpPr>
            <p:nvPr/>
          </p:nvSpPr>
          <p:spPr bwMode="auto">
            <a:xfrm>
              <a:off x="548" y="3571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9"/>
            <p:cNvSpPr>
              <a:spLocks noChangeShapeType="1"/>
            </p:cNvSpPr>
            <p:nvPr/>
          </p:nvSpPr>
          <p:spPr bwMode="auto">
            <a:xfrm>
              <a:off x="548" y="2813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10"/>
            <p:cNvSpPr>
              <a:spLocks noChangeShapeType="1"/>
            </p:cNvSpPr>
            <p:nvPr/>
          </p:nvSpPr>
          <p:spPr bwMode="auto">
            <a:xfrm>
              <a:off x="548" y="2055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11"/>
            <p:cNvSpPr>
              <a:spLocks noChangeShapeType="1"/>
            </p:cNvSpPr>
            <p:nvPr/>
          </p:nvSpPr>
          <p:spPr bwMode="auto">
            <a:xfrm>
              <a:off x="548" y="1298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12"/>
            <p:cNvSpPr>
              <a:spLocks noChangeShapeType="1"/>
            </p:cNvSpPr>
            <p:nvPr/>
          </p:nvSpPr>
          <p:spPr bwMode="auto">
            <a:xfrm>
              <a:off x="548" y="540"/>
              <a:ext cx="5083" cy="0"/>
            </a:xfrm>
            <a:prstGeom prst="line">
              <a:avLst/>
            </a:prstGeom>
            <a:noFill/>
            <a:ln w="22225">
              <a:solidFill>
                <a:srgbClr val="EAF2F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Oval 13"/>
            <p:cNvSpPr>
              <a:spLocks noChangeArrowheads="1"/>
            </p:cNvSpPr>
            <p:nvPr/>
          </p:nvSpPr>
          <p:spPr bwMode="auto">
            <a:xfrm>
              <a:off x="1257" y="2181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Oval 14"/>
            <p:cNvSpPr>
              <a:spLocks noChangeArrowheads="1"/>
            </p:cNvSpPr>
            <p:nvPr/>
          </p:nvSpPr>
          <p:spPr bwMode="auto">
            <a:xfrm>
              <a:off x="2091" y="2373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Oval 15"/>
            <p:cNvSpPr>
              <a:spLocks noChangeArrowheads="1"/>
            </p:cNvSpPr>
            <p:nvPr/>
          </p:nvSpPr>
          <p:spPr bwMode="auto">
            <a:xfrm>
              <a:off x="2342" y="2422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Oval 16"/>
            <p:cNvSpPr>
              <a:spLocks noChangeArrowheads="1"/>
            </p:cNvSpPr>
            <p:nvPr/>
          </p:nvSpPr>
          <p:spPr bwMode="auto">
            <a:xfrm>
              <a:off x="2493" y="2094"/>
              <a:ext cx="62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Oval 17"/>
            <p:cNvSpPr>
              <a:spLocks noChangeArrowheads="1"/>
            </p:cNvSpPr>
            <p:nvPr/>
          </p:nvSpPr>
          <p:spPr bwMode="auto">
            <a:xfrm>
              <a:off x="2632" y="2174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6" name="Oval 18"/>
            <p:cNvSpPr>
              <a:spLocks noChangeArrowheads="1"/>
            </p:cNvSpPr>
            <p:nvPr/>
          </p:nvSpPr>
          <p:spPr bwMode="auto">
            <a:xfrm>
              <a:off x="2733" y="2055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7" name="Oval 19"/>
            <p:cNvSpPr>
              <a:spLocks noChangeArrowheads="1"/>
            </p:cNvSpPr>
            <p:nvPr/>
          </p:nvSpPr>
          <p:spPr bwMode="auto">
            <a:xfrm>
              <a:off x="2796" y="1863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8" name="Oval 20"/>
            <p:cNvSpPr>
              <a:spLocks noChangeArrowheads="1"/>
            </p:cNvSpPr>
            <p:nvPr/>
          </p:nvSpPr>
          <p:spPr bwMode="auto">
            <a:xfrm>
              <a:off x="2870" y="2363"/>
              <a:ext cx="62" cy="6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9" name="Oval 21"/>
            <p:cNvSpPr>
              <a:spLocks noChangeArrowheads="1"/>
            </p:cNvSpPr>
            <p:nvPr/>
          </p:nvSpPr>
          <p:spPr bwMode="auto">
            <a:xfrm>
              <a:off x="2939" y="2383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Oval 22"/>
            <p:cNvSpPr>
              <a:spLocks noChangeArrowheads="1"/>
            </p:cNvSpPr>
            <p:nvPr/>
          </p:nvSpPr>
          <p:spPr bwMode="auto">
            <a:xfrm>
              <a:off x="2985" y="2317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Oval 23"/>
            <p:cNvSpPr>
              <a:spLocks noChangeArrowheads="1"/>
            </p:cNvSpPr>
            <p:nvPr/>
          </p:nvSpPr>
          <p:spPr bwMode="auto">
            <a:xfrm>
              <a:off x="3030" y="2363"/>
              <a:ext cx="63" cy="6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2" name="Oval 24"/>
            <p:cNvSpPr>
              <a:spLocks noChangeArrowheads="1"/>
            </p:cNvSpPr>
            <p:nvPr/>
          </p:nvSpPr>
          <p:spPr bwMode="auto">
            <a:xfrm>
              <a:off x="3086" y="2722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3" name="Oval 25"/>
            <p:cNvSpPr>
              <a:spLocks noChangeArrowheads="1"/>
            </p:cNvSpPr>
            <p:nvPr/>
          </p:nvSpPr>
          <p:spPr bwMode="auto">
            <a:xfrm>
              <a:off x="3152" y="2492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4" name="Oval 26"/>
            <p:cNvSpPr>
              <a:spLocks noChangeArrowheads="1"/>
            </p:cNvSpPr>
            <p:nvPr/>
          </p:nvSpPr>
          <p:spPr bwMode="auto">
            <a:xfrm>
              <a:off x="3222" y="2523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5" name="Oval 27"/>
            <p:cNvSpPr>
              <a:spLocks noChangeArrowheads="1"/>
            </p:cNvSpPr>
            <p:nvPr/>
          </p:nvSpPr>
          <p:spPr bwMode="auto">
            <a:xfrm>
              <a:off x="3281" y="2223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6" name="Oval 28"/>
            <p:cNvSpPr>
              <a:spLocks noChangeArrowheads="1"/>
            </p:cNvSpPr>
            <p:nvPr/>
          </p:nvSpPr>
          <p:spPr bwMode="auto">
            <a:xfrm>
              <a:off x="3362" y="2352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7" name="Oval 29"/>
            <p:cNvSpPr>
              <a:spLocks noChangeArrowheads="1"/>
            </p:cNvSpPr>
            <p:nvPr/>
          </p:nvSpPr>
          <p:spPr bwMode="auto">
            <a:xfrm>
              <a:off x="3498" y="2310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8" name="Oval 30"/>
            <p:cNvSpPr>
              <a:spLocks noChangeArrowheads="1"/>
            </p:cNvSpPr>
            <p:nvPr/>
          </p:nvSpPr>
          <p:spPr bwMode="auto">
            <a:xfrm>
              <a:off x="3638" y="2520"/>
              <a:ext cx="62" cy="62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9" name="Oval 31"/>
            <p:cNvSpPr>
              <a:spLocks noChangeArrowheads="1"/>
            </p:cNvSpPr>
            <p:nvPr/>
          </p:nvSpPr>
          <p:spPr bwMode="auto">
            <a:xfrm>
              <a:off x="3878" y="2275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Oval 32"/>
            <p:cNvSpPr>
              <a:spLocks noChangeArrowheads="1"/>
            </p:cNvSpPr>
            <p:nvPr/>
          </p:nvSpPr>
          <p:spPr bwMode="auto">
            <a:xfrm>
              <a:off x="4824" y="2492"/>
              <a:ext cx="63" cy="63"/>
            </a:xfrm>
            <a:prstGeom prst="ellipse">
              <a:avLst/>
            </a:prstGeom>
            <a:solidFill>
              <a:srgbClr val="1A476F"/>
            </a:solidFill>
            <a:ln w="22225">
              <a:solidFill>
                <a:srgbClr val="1A476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33"/>
            <p:cNvSpPr>
              <a:spLocks/>
            </p:cNvSpPr>
            <p:nvPr/>
          </p:nvSpPr>
          <p:spPr bwMode="auto">
            <a:xfrm>
              <a:off x="1288" y="2174"/>
              <a:ext cx="3568" cy="370"/>
            </a:xfrm>
            <a:custGeom>
              <a:avLst/>
              <a:gdLst>
                <a:gd name="T0" fmla="*/ 14 w 1022"/>
                <a:gd name="T1" fmla="*/ 2 h 106"/>
                <a:gd name="T2" fmla="*/ 31 w 1022"/>
                <a:gd name="T3" fmla="*/ 4 h 106"/>
                <a:gd name="T4" fmla="*/ 48 w 1022"/>
                <a:gd name="T5" fmla="*/ 5 h 106"/>
                <a:gd name="T6" fmla="*/ 65 w 1022"/>
                <a:gd name="T7" fmla="*/ 7 h 106"/>
                <a:gd name="T8" fmla="*/ 82 w 1022"/>
                <a:gd name="T9" fmla="*/ 9 h 106"/>
                <a:gd name="T10" fmla="*/ 99 w 1022"/>
                <a:gd name="T11" fmla="*/ 11 h 106"/>
                <a:gd name="T12" fmla="*/ 116 w 1022"/>
                <a:gd name="T13" fmla="*/ 12 h 106"/>
                <a:gd name="T14" fmla="*/ 133 w 1022"/>
                <a:gd name="T15" fmla="*/ 14 h 106"/>
                <a:gd name="T16" fmla="*/ 150 w 1022"/>
                <a:gd name="T17" fmla="*/ 16 h 106"/>
                <a:gd name="T18" fmla="*/ 167 w 1022"/>
                <a:gd name="T19" fmla="*/ 18 h 106"/>
                <a:gd name="T20" fmla="*/ 185 w 1022"/>
                <a:gd name="T21" fmla="*/ 19 h 106"/>
                <a:gd name="T22" fmla="*/ 202 w 1022"/>
                <a:gd name="T23" fmla="*/ 21 h 106"/>
                <a:gd name="T24" fmla="*/ 219 w 1022"/>
                <a:gd name="T25" fmla="*/ 23 h 106"/>
                <a:gd name="T26" fmla="*/ 236 w 1022"/>
                <a:gd name="T27" fmla="*/ 25 h 106"/>
                <a:gd name="T28" fmla="*/ 253 w 1022"/>
                <a:gd name="T29" fmla="*/ 26 h 106"/>
                <a:gd name="T30" fmla="*/ 270 w 1022"/>
                <a:gd name="T31" fmla="*/ 28 h 106"/>
                <a:gd name="T32" fmla="*/ 287 w 1022"/>
                <a:gd name="T33" fmla="*/ 30 h 106"/>
                <a:gd name="T34" fmla="*/ 304 w 1022"/>
                <a:gd name="T35" fmla="*/ 32 h 106"/>
                <a:gd name="T36" fmla="*/ 321 w 1022"/>
                <a:gd name="T37" fmla="*/ 34 h 106"/>
                <a:gd name="T38" fmla="*/ 338 w 1022"/>
                <a:gd name="T39" fmla="*/ 35 h 106"/>
                <a:gd name="T40" fmla="*/ 356 w 1022"/>
                <a:gd name="T41" fmla="*/ 37 h 106"/>
                <a:gd name="T42" fmla="*/ 373 w 1022"/>
                <a:gd name="T43" fmla="*/ 39 h 106"/>
                <a:gd name="T44" fmla="*/ 390 w 1022"/>
                <a:gd name="T45" fmla="*/ 41 h 106"/>
                <a:gd name="T46" fmla="*/ 407 w 1022"/>
                <a:gd name="T47" fmla="*/ 42 h 106"/>
                <a:gd name="T48" fmla="*/ 424 w 1022"/>
                <a:gd name="T49" fmla="*/ 44 h 106"/>
                <a:gd name="T50" fmla="*/ 441 w 1022"/>
                <a:gd name="T51" fmla="*/ 46 h 106"/>
                <a:gd name="T52" fmla="*/ 458 w 1022"/>
                <a:gd name="T53" fmla="*/ 48 h 106"/>
                <a:gd name="T54" fmla="*/ 475 w 1022"/>
                <a:gd name="T55" fmla="*/ 49 h 106"/>
                <a:gd name="T56" fmla="*/ 492 w 1022"/>
                <a:gd name="T57" fmla="*/ 51 h 106"/>
                <a:gd name="T58" fmla="*/ 509 w 1022"/>
                <a:gd name="T59" fmla="*/ 53 h 106"/>
                <a:gd name="T60" fmla="*/ 527 w 1022"/>
                <a:gd name="T61" fmla="*/ 55 h 106"/>
                <a:gd name="T62" fmla="*/ 544 w 1022"/>
                <a:gd name="T63" fmla="*/ 57 h 106"/>
                <a:gd name="T64" fmla="*/ 561 w 1022"/>
                <a:gd name="T65" fmla="*/ 58 h 106"/>
                <a:gd name="T66" fmla="*/ 578 w 1022"/>
                <a:gd name="T67" fmla="*/ 60 h 106"/>
                <a:gd name="T68" fmla="*/ 595 w 1022"/>
                <a:gd name="T69" fmla="*/ 62 h 106"/>
                <a:gd name="T70" fmla="*/ 612 w 1022"/>
                <a:gd name="T71" fmla="*/ 64 h 106"/>
                <a:gd name="T72" fmla="*/ 629 w 1022"/>
                <a:gd name="T73" fmla="*/ 65 h 106"/>
                <a:gd name="T74" fmla="*/ 646 w 1022"/>
                <a:gd name="T75" fmla="*/ 67 h 106"/>
                <a:gd name="T76" fmla="*/ 663 w 1022"/>
                <a:gd name="T77" fmla="*/ 69 h 106"/>
                <a:gd name="T78" fmla="*/ 680 w 1022"/>
                <a:gd name="T79" fmla="*/ 71 h 106"/>
                <a:gd name="T80" fmla="*/ 697 w 1022"/>
                <a:gd name="T81" fmla="*/ 72 h 106"/>
                <a:gd name="T82" fmla="*/ 715 w 1022"/>
                <a:gd name="T83" fmla="*/ 74 h 106"/>
                <a:gd name="T84" fmla="*/ 732 w 1022"/>
                <a:gd name="T85" fmla="*/ 76 h 106"/>
                <a:gd name="T86" fmla="*/ 749 w 1022"/>
                <a:gd name="T87" fmla="*/ 78 h 106"/>
                <a:gd name="T88" fmla="*/ 766 w 1022"/>
                <a:gd name="T89" fmla="*/ 79 h 106"/>
                <a:gd name="T90" fmla="*/ 783 w 1022"/>
                <a:gd name="T91" fmla="*/ 81 h 106"/>
                <a:gd name="T92" fmla="*/ 800 w 1022"/>
                <a:gd name="T93" fmla="*/ 83 h 106"/>
                <a:gd name="T94" fmla="*/ 817 w 1022"/>
                <a:gd name="T95" fmla="*/ 85 h 106"/>
                <a:gd name="T96" fmla="*/ 834 w 1022"/>
                <a:gd name="T97" fmla="*/ 87 h 106"/>
                <a:gd name="T98" fmla="*/ 851 w 1022"/>
                <a:gd name="T99" fmla="*/ 88 h 106"/>
                <a:gd name="T100" fmla="*/ 868 w 1022"/>
                <a:gd name="T101" fmla="*/ 90 h 106"/>
                <a:gd name="T102" fmla="*/ 886 w 1022"/>
                <a:gd name="T103" fmla="*/ 92 h 106"/>
                <a:gd name="T104" fmla="*/ 903 w 1022"/>
                <a:gd name="T105" fmla="*/ 94 h 106"/>
                <a:gd name="T106" fmla="*/ 920 w 1022"/>
                <a:gd name="T107" fmla="*/ 95 h 106"/>
                <a:gd name="T108" fmla="*/ 937 w 1022"/>
                <a:gd name="T109" fmla="*/ 97 h 106"/>
                <a:gd name="T110" fmla="*/ 954 w 1022"/>
                <a:gd name="T111" fmla="*/ 99 h 106"/>
                <a:gd name="T112" fmla="*/ 971 w 1022"/>
                <a:gd name="T113" fmla="*/ 101 h 106"/>
                <a:gd name="T114" fmla="*/ 988 w 1022"/>
                <a:gd name="T115" fmla="*/ 102 h 106"/>
                <a:gd name="T116" fmla="*/ 1005 w 1022"/>
                <a:gd name="T117" fmla="*/ 104 h 106"/>
                <a:gd name="T118" fmla="*/ 1022 w 1022"/>
                <a:gd name="T119" fmla="*/ 106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022" h="106">
                  <a:moveTo>
                    <a:pt x="0" y="0"/>
                  </a:moveTo>
                  <a:lnTo>
                    <a:pt x="3" y="1"/>
                  </a:lnTo>
                  <a:lnTo>
                    <a:pt x="7" y="1"/>
                  </a:lnTo>
                  <a:lnTo>
                    <a:pt x="10" y="1"/>
                  </a:lnTo>
                  <a:lnTo>
                    <a:pt x="14" y="2"/>
                  </a:lnTo>
                  <a:lnTo>
                    <a:pt x="17" y="2"/>
                  </a:lnTo>
                  <a:lnTo>
                    <a:pt x="20" y="2"/>
                  </a:lnTo>
                  <a:lnTo>
                    <a:pt x="24" y="3"/>
                  </a:lnTo>
                  <a:lnTo>
                    <a:pt x="27" y="3"/>
                  </a:lnTo>
                  <a:lnTo>
                    <a:pt x="31" y="4"/>
                  </a:lnTo>
                  <a:lnTo>
                    <a:pt x="34" y="4"/>
                  </a:lnTo>
                  <a:lnTo>
                    <a:pt x="38" y="4"/>
                  </a:lnTo>
                  <a:lnTo>
                    <a:pt x="41" y="5"/>
                  </a:lnTo>
                  <a:lnTo>
                    <a:pt x="44" y="5"/>
                  </a:lnTo>
                  <a:lnTo>
                    <a:pt x="48" y="5"/>
                  </a:lnTo>
                  <a:lnTo>
                    <a:pt x="51" y="6"/>
                  </a:lnTo>
                  <a:lnTo>
                    <a:pt x="55" y="6"/>
                  </a:lnTo>
                  <a:lnTo>
                    <a:pt x="58" y="6"/>
                  </a:lnTo>
                  <a:lnTo>
                    <a:pt x="61" y="7"/>
                  </a:lnTo>
                  <a:lnTo>
                    <a:pt x="65" y="7"/>
                  </a:lnTo>
                  <a:lnTo>
                    <a:pt x="68" y="7"/>
                  </a:lnTo>
                  <a:lnTo>
                    <a:pt x="72" y="8"/>
                  </a:lnTo>
                  <a:lnTo>
                    <a:pt x="75" y="8"/>
                  </a:lnTo>
                  <a:lnTo>
                    <a:pt x="79" y="8"/>
                  </a:lnTo>
                  <a:lnTo>
                    <a:pt x="82" y="9"/>
                  </a:lnTo>
                  <a:lnTo>
                    <a:pt x="85" y="9"/>
                  </a:lnTo>
                  <a:lnTo>
                    <a:pt x="89" y="10"/>
                  </a:lnTo>
                  <a:lnTo>
                    <a:pt x="92" y="10"/>
                  </a:lnTo>
                  <a:lnTo>
                    <a:pt x="96" y="10"/>
                  </a:lnTo>
                  <a:lnTo>
                    <a:pt x="99" y="11"/>
                  </a:lnTo>
                  <a:lnTo>
                    <a:pt x="103" y="11"/>
                  </a:lnTo>
                  <a:lnTo>
                    <a:pt x="106" y="11"/>
                  </a:lnTo>
                  <a:lnTo>
                    <a:pt x="109" y="12"/>
                  </a:lnTo>
                  <a:lnTo>
                    <a:pt x="113" y="12"/>
                  </a:lnTo>
                  <a:lnTo>
                    <a:pt x="116" y="12"/>
                  </a:lnTo>
                  <a:lnTo>
                    <a:pt x="120" y="13"/>
                  </a:lnTo>
                  <a:lnTo>
                    <a:pt x="123" y="13"/>
                  </a:lnTo>
                  <a:lnTo>
                    <a:pt x="126" y="13"/>
                  </a:lnTo>
                  <a:lnTo>
                    <a:pt x="130" y="14"/>
                  </a:lnTo>
                  <a:lnTo>
                    <a:pt x="133" y="14"/>
                  </a:lnTo>
                  <a:lnTo>
                    <a:pt x="137" y="14"/>
                  </a:lnTo>
                  <a:lnTo>
                    <a:pt x="140" y="15"/>
                  </a:lnTo>
                  <a:lnTo>
                    <a:pt x="144" y="15"/>
                  </a:lnTo>
                  <a:lnTo>
                    <a:pt x="147" y="16"/>
                  </a:lnTo>
                  <a:lnTo>
                    <a:pt x="150" y="16"/>
                  </a:lnTo>
                  <a:lnTo>
                    <a:pt x="154" y="16"/>
                  </a:lnTo>
                  <a:lnTo>
                    <a:pt x="157" y="17"/>
                  </a:lnTo>
                  <a:lnTo>
                    <a:pt x="161" y="17"/>
                  </a:lnTo>
                  <a:lnTo>
                    <a:pt x="164" y="17"/>
                  </a:lnTo>
                  <a:lnTo>
                    <a:pt x="167" y="18"/>
                  </a:lnTo>
                  <a:lnTo>
                    <a:pt x="171" y="18"/>
                  </a:lnTo>
                  <a:lnTo>
                    <a:pt x="174" y="18"/>
                  </a:lnTo>
                  <a:lnTo>
                    <a:pt x="178" y="19"/>
                  </a:lnTo>
                  <a:lnTo>
                    <a:pt x="181" y="19"/>
                  </a:lnTo>
                  <a:lnTo>
                    <a:pt x="185" y="19"/>
                  </a:lnTo>
                  <a:lnTo>
                    <a:pt x="188" y="20"/>
                  </a:lnTo>
                  <a:lnTo>
                    <a:pt x="191" y="20"/>
                  </a:lnTo>
                  <a:lnTo>
                    <a:pt x="195" y="20"/>
                  </a:lnTo>
                  <a:lnTo>
                    <a:pt x="198" y="21"/>
                  </a:lnTo>
                  <a:lnTo>
                    <a:pt x="202" y="21"/>
                  </a:lnTo>
                  <a:lnTo>
                    <a:pt x="205" y="22"/>
                  </a:lnTo>
                  <a:lnTo>
                    <a:pt x="209" y="22"/>
                  </a:lnTo>
                  <a:lnTo>
                    <a:pt x="212" y="22"/>
                  </a:lnTo>
                  <a:lnTo>
                    <a:pt x="215" y="23"/>
                  </a:lnTo>
                  <a:lnTo>
                    <a:pt x="219" y="23"/>
                  </a:lnTo>
                  <a:lnTo>
                    <a:pt x="222" y="23"/>
                  </a:lnTo>
                  <a:lnTo>
                    <a:pt x="226" y="24"/>
                  </a:lnTo>
                  <a:lnTo>
                    <a:pt x="229" y="24"/>
                  </a:lnTo>
                  <a:lnTo>
                    <a:pt x="232" y="24"/>
                  </a:lnTo>
                  <a:lnTo>
                    <a:pt x="236" y="25"/>
                  </a:lnTo>
                  <a:lnTo>
                    <a:pt x="239" y="25"/>
                  </a:lnTo>
                  <a:lnTo>
                    <a:pt x="243" y="25"/>
                  </a:lnTo>
                  <a:lnTo>
                    <a:pt x="246" y="26"/>
                  </a:lnTo>
                  <a:lnTo>
                    <a:pt x="250" y="26"/>
                  </a:lnTo>
                  <a:lnTo>
                    <a:pt x="253" y="26"/>
                  </a:lnTo>
                  <a:lnTo>
                    <a:pt x="256" y="27"/>
                  </a:lnTo>
                  <a:lnTo>
                    <a:pt x="260" y="27"/>
                  </a:lnTo>
                  <a:lnTo>
                    <a:pt x="263" y="28"/>
                  </a:lnTo>
                  <a:lnTo>
                    <a:pt x="267" y="28"/>
                  </a:lnTo>
                  <a:lnTo>
                    <a:pt x="270" y="28"/>
                  </a:lnTo>
                  <a:lnTo>
                    <a:pt x="273" y="29"/>
                  </a:lnTo>
                  <a:lnTo>
                    <a:pt x="277" y="29"/>
                  </a:lnTo>
                  <a:lnTo>
                    <a:pt x="280" y="29"/>
                  </a:lnTo>
                  <a:lnTo>
                    <a:pt x="284" y="30"/>
                  </a:lnTo>
                  <a:lnTo>
                    <a:pt x="287" y="30"/>
                  </a:lnTo>
                  <a:lnTo>
                    <a:pt x="291" y="30"/>
                  </a:lnTo>
                  <a:lnTo>
                    <a:pt x="294" y="31"/>
                  </a:lnTo>
                  <a:lnTo>
                    <a:pt x="297" y="31"/>
                  </a:lnTo>
                  <a:lnTo>
                    <a:pt x="301" y="31"/>
                  </a:lnTo>
                  <a:lnTo>
                    <a:pt x="304" y="32"/>
                  </a:lnTo>
                  <a:lnTo>
                    <a:pt x="308" y="32"/>
                  </a:lnTo>
                  <a:lnTo>
                    <a:pt x="311" y="32"/>
                  </a:lnTo>
                  <a:lnTo>
                    <a:pt x="315" y="33"/>
                  </a:lnTo>
                  <a:lnTo>
                    <a:pt x="318" y="33"/>
                  </a:lnTo>
                  <a:lnTo>
                    <a:pt x="321" y="34"/>
                  </a:lnTo>
                  <a:lnTo>
                    <a:pt x="325" y="34"/>
                  </a:lnTo>
                  <a:lnTo>
                    <a:pt x="328" y="34"/>
                  </a:lnTo>
                  <a:lnTo>
                    <a:pt x="332" y="35"/>
                  </a:lnTo>
                  <a:lnTo>
                    <a:pt x="335" y="35"/>
                  </a:lnTo>
                  <a:lnTo>
                    <a:pt x="338" y="35"/>
                  </a:lnTo>
                  <a:lnTo>
                    <a:pt x="342" y="36"/>
                  </a:lnTo>
                  <a:lnTo>
                    <a:pt x="345" y="36"/>
                  </a:lnTo>
                  <a:lnTo>
                    <a:pt x="349" y="36"/>
                  </a:lnTo>
                  <a:lnTo>
                    <a:pt x="352" y="37"/>
                  </a:lnTo>
                  <a:lnTo>
                    <a:pt x="356" y="37"/>
                  </a:lnTo>
                  <a:lnTo>
                    <a:pt x="359" y="37"/>
                  </a:lnTo>
                  <a:lnTo>
                    <a:pt x="362" y="38"/>
                  </a:lnTo>
                  <a:lnTo>
                    <a:pt x="366" y="38"/>
                  </a:lnTo>
                  <a:lnTo>
                    <a:pt x="369" y="38"/>
                  </a:lnTo>
                  <a:lnTo>
                    <a:pt x="373" y="39"/>
                  </a:lnTo>
                  <a:lnTo>
                    <a:pt x="376" y="39"/>
                  </a:lnTo>
                  <a:lnTo>
                    <a:pt x="379" y="40"/>
                  </a:lnTo>
                  <a:lnTo>
                    <a:pt x="383" y="40"/>
                  </a:lnTo>
                  <a:lnTo>
                    <a:pt x="386" y="40"/>
                  </a:lnTo>
                  <a:lnTo>
                    <a:pt x="390" y="41"/>
                  </a:lnTo>
                  <a:lnTo>
                    <a:pt x="393" y="41"/>
                  </a:lnTo>
                  <a:lnTo>
                    <a:pt x="397" y="41"/>
                  </a:lnTo>
                  <a:lnTo>
                    <a:pt x="400" y="42"/>
                  </a:lnTo>
                  <a:lnTo>
                    <a:pt x="403" y="42"/>
                  </a:lnTo>
                  <a:lnTo>
                    <a:pt x="407" y="42"/>
                  </a:lnTo>
                  <a:lnTo>
                    <a:pt x="410" y="43"/>
                  </a:lnTo>
                  <a:lnTo>
                    <a:pt x="414" y="43"/>
                  </a:lnTo>
                  <a:lnTo>
                    <a:pt x="417" y="43"/>
                  </a:lnTo>
                  <a:lnTo>
                    <a:pt x="421" y="44"/>
                  </a:lnTo>
                  <a:lnTo>
                    <a:pt x="424" y="44"/>
                  </a:lnTo>
                  <a:lnTo>
                    <a:pt x="427" y="45"/>
                  </a:lnTo>
                  <a:lnTo>
                    <a:pt x="431" y="45"/>
                  </a:lnTo>
                  <a:lnTo>
                    <a:pt x="434" y="45"/>
                  </a:lnTo>
                  <a:lnTo>
                    <a:pt x="438" y="46"/>
                  </a:lnTo>
                  <a:lnTo>
                    <a:pt x="441" y="46"/>
                  </a:lnTo>
                  <a:lnTo>
                    <a:pt x="444" y="46"/>
                  </a:lnTo>
                  <a:lnTo>
                    <a:pt x="448" y="47"/>
                  </a:lnTo>
                  <a:lnTo>
                    <a:pt x="451" y="47"/>
                  </a:lnTo>
                  <a:lnTo>
                    <a:pt x="455" y="47"/>
                  </a:lnTo>
                  <a:lnTo>
                    <a:pt x="458" y="48"/>
                  </a:lnTo>
                  <a:lnTo>
                    <a:pt x="462" y="48"/>
                  </a:lnTo>
                  <a:lnTo>
                    <a:pt x="465" y="48"/>
                  </a:lnTo>
                  <a:lnTo>
                    <a:pt x="468" y="49"/>
                  </a:lnTo>
                  <a:lnTo>
                    <a:pt x="472" y="49"/>
                  </a:lnTo>
                  <a:lnTo>
                    <a:pt x="475" y="49"/>
                  </a:lnTo>
                  <a:lnTo>
                    <a:pt x="479" y="50"/>
                  </a:lnTo>
                  <a:lnTo>
                    <a:pt x="482" y="50"/>
                  </a:lnTo>
                  <a:lnTo>
                    <a:pt x="485" y="50"/>
                  </a:lnTo>
                  <a:lnTo>
                    <a:pt x="489" y="51"/>
                  </a:lnTo>
                  <a:lnTo>
                    <a:pt x="492" y="51"/>
                  </a:lnTo>
                  <a:lnTo>
                    <a:pt x="496" y="52"/>
                  </a:lnTo>
                  <a:lnTo>
                    <a:pt x="499" y="52"/>
                  </a:lnTo>
                  <a:lnTo>
                    <a:pt x="503" y="52"/>
                  </a:lnTo>
                  <a:lnTo>
                    <a:pt x="506" y="53"/>
                  </a:lnTo>
                  <a:lnTo>
                    <a:pt x="509" y="53"/>
                  </a:lnTo>
                  <a:lnTo>
                    <a:pt x="513" y="53"/>
                  </a:lnTo>
                  <a:lnTo>
                    <a:pt x="516" y="54"/>
                  </a:lnTo>
                  <a:lnTo>
                    <a:pt x="520" y="54"/>
                  </a:lnTo>
                  <a:lnTo>
                    <a:pt x="523" y="54"/>
                  </a:lnTo>
                  <a:lnTo>
                    <a:pt x="527" y="55"/>
                  </a:lnTo>
                  <a:lnTo>
                    <a:pt x="530" y="55"/>
                  </a:lnTo>
                  <a:lnTo>
                    <a:pt x="533" y="55"/>
                  </a:lnTo>
                  <a:lnTo>
                    <a:pt x="537" y="56"/>
                  </a:lnTo>
                  <a:lnTo>
                    <a:pt x="540" y="56"/>
                  </a:lnTo>
                  <a:lnTo>
                    <a:pt x="544" y="57"/>
                  </a:lnTo>
                  <a:lnTo>
                    <a:pt x="547" y="57"/>
                  </a:lnTo>
                  <a:lnTo>
                    <a:pt x="550" y="57"/>
                  </a:lnTo>
                  <a:lnTo>
                    <a:pt x="554" y="58"/>
                  </a:lnTo>
                  <a:lnTo>
                    <a:pt x="557" y="58"/>
                  </a:lnTo>
                  <a:lnTo>
                    <a:pt x="561" y="58"/>
                  </a:lnTo>
                  <a:lnTo>
                    <a:pt x="564" y="59"/>
                  </a:lnTo>
                  <a:lnTo>
                    <a:pt x="568" y="59"/>
                  </a:lnTo>
                  <a:lnTo>
                    <a:pt x="571" y="59"/>
                  </a:lnTo>
                  <a:lnTo>
                    <a:pt x="574" y="60"/>
                  </a:lnTo>
                  <a:lnTo>
                    <a:pt x="578" y="60"/>
                  </a:lnTo>
                  <a:lnTo>
                    <a:pt x="581" y="60"/>
                  </a:lnTo>
                  <a:lnTo>
                    <a:pt x="585" y="61"/>
                  </a:lnTo>
                  <a:lnTo>
                    <a:pt x="588" y="61"/>
                  </a:lnTo>
                  <a:lnTo>
                    <a:pt x="591" y="61"/>
                  </a:lnTo>
                  <a:lnTo>
                    <a:pt x="595" y="62"/>
                  </a:lnTo>
                  <a:lnTo>
                    <a:pt x="598" y="62"/>
                  </a:lnTo>
                  <a:lnTo>
                    <a:pt x="602" y="62"/>
                  </a:lnTo>
                  <a:lnTo>
                    <a:pt x="605" y="63"/>
                  </a:lnTo>
                  <a:lnTo>
                    <a:pt x="609" y="63"/>
                  </a:lnTo>
                  <a:lnTo>
                    <a:pt x="612" y="64"/>
                  </a:lnTo>
                  <a:lnTo>
                    <a:pt x="615" y="64"/>
                  </a:lnTo>
                  <a:lnTo>
                    <a:pt x="619" y="64"/>
                  </a:lnTo>
                  <a:lnTo>
                    <a:pt x="622" y="65"/>
                  </a:lnTo>
                  <a:lnTo>
                    <a:pt x="626" y="65"/>
                  </a:lnTo>
                  <a:lnTo>
                    <a:pt x="629" y="65"/>
                  </a:lnTo>
                  <a:lnTo>
                    <a:pt x="633" y="66"/>
                  </a:lnTo>
                  <a:lnTo>
                    <a:pt x="636" y="66"/>
                  </a:lnTo>
                  <a:lnTo>
                    <a:pt x="639" y="66"/>
                  </a:lnTo>
                  <a:lnTo>
                    <a:pt x="643" y="67"/>
                  </a:lnTo>
                  <a:lnTo>
                    <a:pt x="646" y="67"/>
                  </a:lnTo>
                  <a:lnTo>
                    <a:pt x="650" y="67"/>
                  </a:lnTo>
                  <a:lnTo>
                    <a:pt x="653" y="68"/>
                  </a:lnTo>
                  <a:lnTo>
                    <a:pt x="656" y="68"/>
                  </a:lnTo>
                  <a:lnTo>
                    <a:pt x="660" y="69"/>
                  </a:lnTo>
                  <a:lnTo>
                    <a:pt x="663" y="69"/>
                  </a:lnTo>
                  <a:lnTo>
                    <a:pt x="667" y="69"/>
                  </a:lnTo>
                  <a:lnTo>
                    <a:pt x="670" y="70"/>
                  </a:lnTo>
                  <a:lnTo>
                    <a:pt x="674" y="70"/>
                  </a:lnTo>
                  <a:lnTo>
                    <a:pt x="677" y="70"/>
                  </a:lnTo>
                  <a:lnTo>
                    <a:pt x="680" y="71"/>
                  </a:lnTo>
                  <a:lnTo>
                    <a:pt x="684" y="71"/>
                  </a:lnTo>
                  <a:lnTo>
                    <a:pt x="687" y="71"/>
                  </a:lnTo>
                  <a:lnTo>
                    <a:pt x="691" y="72"/>
                  </a:lnTo>
                  <a:lnTo>
                    <a:pt x="694" y="72"/>
                  </a:lnTo>
                  <a:lnTo>
                    <a:pt x="697" y="72"/>
                  </a:lnTo>
                  <a:lnTo>
                    <a:pt x="701" y="73"/>
                  </a:lnTo>
                  <a:lnTo>
                    <a:pt x="704" y="73"/>
                  </a:lnTo>
                  <a:lnTo>
                    <a:pt x="708" y="73"/>
                  </a:lnTo>
                  <a:lnTo>
                    <a:pt x="711" y="74"/>
                  </a:lnTo>
                  <a:lnTo>
                    <a:pt x="715" y="74"/>
                  </a:lnTo>
                  <a:lnTo>
                    <a:pt x="718" y="75"/>
                  </a:lnTo>
                  <a:lnTo>
                    <a:pt x="721" y="75"/>
                  </a:lnTo>
                  <a:lnTo>
                    <a:pt x="725" y="75"/>
                  </a:lnTo>
                  <a:lnTo>
                    <a:pt x="728" y="76"/>
                  </a:lnTo>
                  <a:lnTo>
                    <a:pt x="732" y="76"/>
                  </a:lnTo>
                  <a:lnTo>
                    <a:pt x="735" y="76"/>
                  </a:lnTo>
                  <a:lnTo>
                    <a:pt x="739" y="77"/>
                  </a:lnTo>
                  <a:lnTo>
                    <a:pt x="742" y="77"/>
                  </a:lnTo>
                  <a:lnTo>
                    <a:pt x="745" y="77"/>
                  </a:lnTo>
                  <a:lnTo>
                    <a:pt x="749" y="78"/>
                  </a:lnTo>
                  <a:lnTo>
                    <a:pt x="752" y="78"/>
                  </a:lnTo>
                  <a:lnTo>
                    <a:pt x="756" y="78"/>
                  </a:lnTo>
                  <a:lnTo>
                    <a:pt x="759" y="79"/>
                  </a:lnTo>
                  <a:lnTo>
                    <a:pt x="762" y="79"/>
                  </a:lnTo>
                  <a:lnTo>
                    <a:pt x="766" y="79"/>
                  </a:lnTo>
                  <a:lnTo>
                    <a:pt x="769" y="80"/>
                  </a:lnTo>
                  <a:lnTo>
                    <a:pt x="773" y="80"/>
                  </a:lnTo>
                  <a:lnTo>
                    <a:pt x="776" y="81"/>
                  </a:lnTo>
                  <a:lnTo>
                    <a:pt x="780" y="81"/>
                  </a:lnTo>
                  <a:lnTo>
                    <a:pt x="783" y="81"/>
                  </a:lnTo>
                  <a:lnTo>
                    <a:pt x="786" y="82"/>
                  </a:lnTo>
                  <a:lnTo>
                    <a:pt x="790" y="82"/>
                  </a:lnTo>
                  <a:lnTo>
                    <a:pt x="793" y="82"/>
                  </a:lnTo>
                  <a:lnTo>
                    <a:pt x="797" y="83"/>
                  </a:lnTo>
                  <a:lnTo>
                    <a:pt x="800" y="83"/>
                  </a:lnTo>
                  <a:lnTo>
                    <a:pt x="803" y="83"/>
                  </a:lnTo>
                  <a:lnTo>
                    <a:pt x="807" y="84"/>
                  </a:lnTo>
                  <a:lnTo>
                    <a:pt x="810" y="84"/>
                  </a:lnTo>
                  <a:lnTo>
                    <a:pt x="814" y="84"/>
                  </a:lnTo>
                  <a:lnTo>
                    <a:pt x="817" y="85"/>
                  </a:lnTo>
                  <a:lnTo>
                    <a:pt x="821" y="85"/>
                  </a:lnTo>
                  <a:lnTo>
                    <a:pt x="824" y="85"/>
                  </a:lnTo>
                  <a:lnTo>
                    <a:pt x="827" y="86"/>
                  </a:lnTo>
                  <a:lnTo>
                    <a:pt x="831" y="86"/>
                  </a:lnTo>
                  <a:lnTo>
                    <a:pt x="834" y="87"/>
                  </a:lnTo>
                  <a:lnTo>
                    <a:pt x="838" y="87"/>
                  </a:lnTo>
                  <a:lnTo>
                    <a:pt x="841" y="87"/>
                  </a:lnTo>
                  <a:lnTo>
                    <a:pt x="845" y="88"/>
                  </a:lnTo>
                  <a:lnTo>
                    <a:pt x="848" y="88"/>
                  </a:lnTo>
                  <a:lnTo>
                    <a:pt x="851" y="88"/>
                  </a:lnTo>
                  <a:lnTo>
                    <a:pt x="855" y="89"/>
                  </a:lnTo>
                  <a:lnTo>
                    <a:pt x="858" y="89"/>
                  </a:lnTo>
                  <a:lnTo>
                    <a:pt x="862" y="89"/>
                  </a:lnTo>
                  <a:lnTo>
                    <a:pt x="865" y="90"/>
                  </a:lnTo>
                  <a:lnTo>
                    <a:pt x="868" y="90"/>
                  </a:lnTo>
                  <a:lnTo>
                    <a:pt x="872" y="90"/>
                  </a:lnTo>
                  <a:lnTo>
                    <a:pt x="875" y="91"/>
                  </a:lnTo>
                  <a:lnTo>
                    <a:pt x="879" y="91"/>
                  </a:lnTo>
                  <a:lnTo>
                    <a:pt x="882" y="91"/>
                  </a:lnTo>
                  <a:lnTo>
                    <a:pt x="886" y="92"/>
                  </a:lnTo>
                  <a:lnTo>
                    <a:pt x="889" y="92"/>
                  </a:lnTo>
                  <a:lnTo>
                    <a:pt x="892" y="93"/>
                  </a:lnTo>
                  <a:lnTo>
                    <a:pt x="896" y="93"/>
                  </a:lnTo>
                  <a:lnTo>
                    <a:pt x="899" y="93"/>
                  </a:lnTo>
                  <a:lnTo>
                    <a:pt x="903" y="94"/>
                  </a:lnTo>
                  <a:lnTo>
                    <a:pt x="906" y="94"/>
                  </a:lnTo>
                  <a:lnTo>
                    <a:pt x="909" y="94"/>
                  </a:lnTo>
                  <a:lnTo>
                    <a:pt x="913" y="95"/>
                  </a:lnTo>
                  <a:lnTo>
                    <a:pt x="916" y="95"/>
                  </a:lnTo>
                  <a:lnTo>
                    <a:pt x="920" y="95"/>
                  </a:lnTo>
                  <a:lnTo>
                    <a:pt x="923" y="96"/>
                  </a:lnTo>
                  <a:lnTo>
                    <a:pt x="927" y="96"/>
                  </a:lnTo>
                  <a:lnTo>
                    <a:pt x="930" y="96"/>
                  </a:lnTo>
                  <a:lnTo>
                    <a:pt x="933" y="97"/>
                  </a:lnTo>
                  <a:lnTo>
                    <a:pt x="937" y="97"/>
                  </a:lnTo>
                  <a:lnTo>
                    <a:pt x="940" y="97"/>
                  </a:lnTo>
                  <a:lnTo>
                    <a:pt x="944" y="98"/>
                  </a:lnTo>
                  <a:lnTo>
                    <a:pt x="947" y="98"/>
                  </a:lnTo>
                  <a:lnTo>
                    <a:pt x="951" y="99"/>
                  </a:lnTo>
                  <a:lnTo>
                    <a:pt x="954" y="99"/>
                  </a:lnTo>
                  <a:lnTo>
                    <a:pt x="957" y="99"/>
                  </a:lnTo>
                  <a:lnTo>
                    <a:pt x="961" y="100"/>
                  </a:lnTo>
                  <a:lnTo>
                    <a:pt x="964" y="100"/>
                  </a:lnTo>
                  <a:lnTo>
                    <a:pt x="968" y="100"/>
                  </a:lnTo>
                  <a:lnTo>
                    <a:pt x="971" y="101"/>
                  </a:lnTo>
                  <a:lnTo>
                    <a:pt x="974" y="101"/>
                  </a:lnTo>
                  <a:lnTo>
                    <a:pt x="978" y="101"/>
                  </a:lnTo>
                  <a:lnTo>
                    <a:pt x="981" y="102"/>
                  </a:lnTo>
                  <a:lnTo>
                    <a:pt x="985" y="102"/>
                  </a:lnTo>
                  <a:lnTo>
                    <a:pt x="988" y="102"/>
                  </a:lnTo>
                  <a:lnTo>
                    <a:pt x="992" y="103"/>
                  </a:lnTo>
                  <a:lnTo>
                    <a:pt x="995" y="103"/>
                  </a:lnTo>
                  <a:lnTo>
                    <a:pt x="998" y="104"/>
                  </a:lnTo>
                  <a:lnTo>
                    <a:pt x="1002" y="104"/>
                  </a:lnTo>
                  <a:lnTo>
                    <a:pt x="1005" y="104"/>
                  </a:lnTo>
                  <a:lnTo>
                    <a:pt x="1009" y="105"/>
                  </a:lnTo>
                  <a:lnTo>
                    <a:pt x="1012" y="105"/>
                  </a:lnTo>
                  <a:lnTo>
                    <a:pt x="1015" y="105"/>
                  </a:lnTo>
                  <a:lnTo>
                    <a:pt x="1019" y="106"/>
                  </a:lnTo>
                  <a:lnTo>
                    <a:pt x="1022" y="106"/>
                  </a:lnTo>
                </a:path>
              </a:pathLst>
            </a:custGeom>
            <a:noFill/>
            <a:ln w="22225">
              <a:solidFill>
                <a:srgbClr val="1A476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2" name="Rectangle 34"/>
            <p:cNvSpPr>
              <a:spLocks noChangeArrowheads="1"/>
            </p:cNvSpPr>
            <p:nvPr/>
          </p:nvSpPr>
          <p:spPr bwMode="auto">
            <a:xfrm>
              <a:off x="4189" y="1413"/>
              <a:ext cx="97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Slope: -0.167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3" name="Rectangle 35"/>
            <p:cNvSpPr>
              <a:spLocks noChangeArrowheads="1"/>
            </p:cNvSpPr>
            <p:nvPr/>
          </p:nvSpPr>
          <p:spPr bwMode="auto">
            <a:xfrm>
              <a:off x="4695" y="1601"/>
              <a:ext cx="54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(0.080)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4" name="Line 36"/>
            <p:cNvSpPr>
              <a:spLocks noChangeShapeType="1"/>
            </p:cNvSpPr>
            <p:nvPr/>
          </p:nvSpPr>
          <p:spPr bwMode="auto">
            <a:xfrm flipV="1">
              <a:off x="548" y="449"/>
              <a:ext cx="0" cy="321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5" name="Line 37"/>
            <p:cNvSpPr>
              <a:spLocks noChangeShapeType="1"/>
            </p:cNvSpPr>
            <p:nvPr/>
          </p:nvSpPr>
          <p:spPr bwMode="auto">
            <a:xfrm flipH="1">
              <a:off x="492" y="3571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6" name="Rectangle 38"/>
            <p:cNvSpPr>
              <a:spLocks noChangeArrowheads="1"/>
            </p:cNvSpPr>
            <p:nvPr/>
          </p:nvSpPr>
          <p:spPr bwMode="auto">
            <a:xfrm rot="16200000">
              <a:off x="294" y="3427"/>
              <a:ext cx="20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7" name="Line 39"/>
            <p:cNvSpPr>
              <a:spLocks noChangeShapeType="1"/>
            </p:cNvSpPr>
            <p:nvPr/>
          </p:nvSpPr>
          <p:spPr bwMode="auto">
            <a:xfrm flipH="1">
              <a:off x="492" y="2813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" name="Rectangle 40"/>
            <p:cNvSpPr>
              <a:spLocks noChangeArrowheads="1"/>
            </p:cNvSpPr>
            <p:nvPr/>
          </p:nvSpPr>
          <p:spPr bwMode="auto">
            <a:xfrm rot="16200000">
              <a:off x="294" y="2670"/>
              <a:ext cx="20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99" name="Line 41"/>
            <p:cNvSpPr>
              <a:spLocks noChangeShapeType="1"/>
            </p:cNvSpPr>
            <p:nvPr/>
          </p:nvSpPr>
          <p:spPr bwMode="auto">
            <a:xfrm flipH="1">
              <a:off x="492" y="2055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" name="Rectangle 42"/>
            <p:cNvSpPr>
              <a:spLocks noChangeArrowheads="1"/>
            </p:cNvSpPr>
            <p:nvPr/>
          </p:nvSpPr>
          <p:spPr bwMode="auto">
            <a:xfrm rot="16200000">
              <a:off x="320" y="1914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1" name="Line 43"/>
            <p:cNvSpPr>
              <a:spLocks noChangeShapeType="1"/>
            </p:cNvSpPr>
            <p:nvPr/>
          </p:nvSpPr>
          <p:spPr bwMode="auto">
            <a:xfrm flipH="1">
              <a:off x="492" y="1298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" name="Rectangle 44"/>
            <p:cNvSpPr>
              <a:spLocks noChangeArrowheads="1"/>
            </p:cNvSpPr>
            <p:nvPr/>
          </p:nvSpPr>
          <p:spPr bwMode="auto">
            <a:xfrm rot="16200000">
              <a:off x="320" y="1156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3" name="Line 45"/>
            <p:cNvSpPr>
              <a:spLocks noChangeShapeType="1"/>
            </p:cNvSpPr>
            <p:nvPr/>
          </p:nvSpPr>
          <p:spPr bwMode="auto">
            <a:xfrm flipH="1">
              <a:off x="492" y="540"/>
              <a:ext cx="56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" name="Rectangle 46"/>
            <p:cNvSpPr>
              <a:spLocks noChangeArrowheads="1"/>
            </p:cNvSpPr>
            <p:nvPr/>
          </p:nvSpPr>
          <p:spPr bwMode="auto">
            <a:xfrm rot="16200000">
              <a:off x="320" y="397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5" name="Rectangle 47"/>
            <p:cNvSpPr>
              <a:spLocks noChangeArrowheads="1"/>
            </p:cNvSpPr>
            <p:nvPr/>
          </p:nvSpPr>
          <p:spPr bwMode="auto">
            <a:xfrm rot="16200000">
              <a:off x="-1595" y="1844"/>
              <a:ext cx="3571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Trend in Success Rates (1980-84 Birth Cohorts, pp)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6" name="Line 48"/>
            <p:cNvSpPr>
              <a:spLocks noChangeShapeType="1"/>
            </p:cNvSpPr>
            <p:nvPr/>
          </p:nvSpPr>
          <p:spPr bwMode="auto">
            <a:xfrm>
              <a:off x="548" y="3665"/>
              <a:ext cx="5083" cy="0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" name="Line 49"/>
            <p:cNvSpPr>
              <a:spLocks noChangeShapeType="1"/>
            </p:cNvSpPr>
            <p:nvPr/>
          </p:nvSpPr>
          <p:spPr bwMode="auto">
            <a:xfrm>
              <a:off x="642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" name="Rectangle 50"/>
            <p:cNvSpPr>
              <a:spLocks noChangeArrowheads="1"/>
            </p:cNvSpPr>
            <p:nvPr/>
          </p:nvSpPr>
          <p:spPr bwMode="auto">
            <a:xfrm>
              <a:off x="579" y="3752"/>
              <a:ext cx="20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09" name="Line 51"/>
            <p:cNvSpPr>
              <a:spLocks noChangeShapeType="1"/>
            </p:cNvSpPr>
            <p:nvPr/>
          </p:nvSpPr>
          <p:spPr bwMode="auto">
            <a:xfrm>
              <a:off x="1864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" name="Rectangle 52"/>
            <p:cNvSpPr>
              <a:spLocks noChangeArrowheads="1"/>
            </p:cNvSpPr>
            <p:nvPr/>
          </p:nvSpPr>
          <p:spPr bwMode="auto">
            <a:xfrm>
              <a:off x="1801" y="3752"/>
              <a:ext cx="202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-4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1" name="Line 53"/>
            <p:cNvSpPr>
              <a:spLocks noChangeShapeType="1"/>
            </p:cNvSpPr>
            <p:nvPr/>
          </p:nvSpPr>
          <p:spPr bwMode="auto">
            <a:xfrm>
              <a:off x="3089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" name="Rectangle 54"/>
            <p:cNvSpPr>
              <a:spLocks noChangeArrowheads="1"/>
            </p:cNvSpPr>
            <p:nvPr/>
          </p:nvSpPr>
          <p:spPr bwMode="auto">
            <a:xfrm>
              <a:off x="3051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0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3" name="Line 55"/>
            <p:cNvSpPr>
              <a:spLocks noChangeShapeType="1"/>
            </p:cNvSpPr>
            <p:nvPr/>
          </p:nvSpPr>
          <p:spPr bwMode="auto">
            <a:xfrm>
              <a:off x="4315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Rectangle 56"/>
            <p:cNvSpPr>
              <a:spLocks noChangeArrowheads="1"/>
            </p:cNvSpPr>
            <p:nvPr/>
          </p:nvSpPr>
          <p:spPr bwMode="auto">
            <a:xfrm>
              <a:off x="4276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4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5" name="Line 57"/>
            <p:cNvSpPr>
              <a:spLocks noChangeShapeType="1"/>
            </p:cNvSpPr>
            <p:nvPr/>
          </p:nvSpPr>
          <p:spPr bwMode="auto">
            <a:xfrm>
              <a:off x="5540" y="3665"/>
              <a:ext cx="0" cy="56"/>
            </a:xfrm>
            <a:prstGeom prst="line">
              <a:avLst/>
            </a:prstGeom>
            <a:noFill/>
            <a:ln w="11113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Rectangle 58"/>
            <p:cNvSpPr>
              <a:spLocks noChangeArrowheads="1"/>
            </p:cNvSpPr>
            <p:nvPr/>
          </p:nvSpPr>
          <p:spPr bwMode="auto">
            <a:xfrm>
              <a:off x="5502" y="3752"/>
              <a:ext cx="150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8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7" name="Rectangle 59"/>
            <p:cNvSpPr>
              <a:spLocks noChangeArrowheads="1"/>
            </p:cNvSpPr>
            <p:nvPr/>
          </p:nvSpPr>
          <p:spPr bwMode="auto">
            <a:xfrm>
              <a:off x="1665" y="3937"/>
              <a:ext cx="3048" cy="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1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" panose="020B0604020202020204" pitchFamily="34" charset="0"/>
                </a:rPr>
                <a:t>Trend in Access (1980-84 Birth Cohorts, pp)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  <p:sp>
          <p:nvSpPr>
            <p:cNvPr id="118" name="Rectangle 60"/>
            <p:cNvSpPr>
              <a:spLocks noChangeArrowheads="1"/>
            </p:cNvSpPr>
            <p:nvPr/>
          </p:nvSpPr>
          <p:spPr bwMode="auto">
            <a:xfrm>
              <a:off x="3062" y="191"/>
              <a:ext cx="150" cy="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altLang="en-US" sz="2500" b="0" i="0" u="none" strike="noStrike" cap="none" normalizeH="0" baseline="0" smtClean="0">
                  <a:ln>
                    <a:noFill/>
                  </a:ln>
                  <a:solidFill>
                    <a:srgbClr val="1E2D53"/>
                  </a:solidFill>
                  <a:effectLst/>
                  <a:latin typeface="Arial" panose="020B0604020202020204" pitchFamily="34" charset="0"/>
                </a:rPr>
                <a:t> </a:t>
              </a:r>
              <a:endParaRPr kumimoji="0" lang="en-US" altLang="en-US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" panose="020B0604020202020204" pitchFamily="34" charset="0"/>
              </a:endParaRPr>
            </a:p>
          </p:txBody>
        </p:sp>
      </p:grpSp>
      <p:sp>
        <p:nvSpPr>
          <p:cNvPr id="60" name="TextBox 92"/>
          <p:cNvSpPr txBox="1"/>
          <p:nvPr/>
        </p:nvSpPr>
        <p:spPr>
          <a:xfrm>
            <a:off x="133" y="87868"/>
            <a:ext cx="914386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0" cap="none" spc="0" normalizeH="0" baseline="0" noProof="0" dirty="0">
                <a:ln>
                  <a:noFill/>
                </a:ln>
                <a:solidFill>
                  <a:srgbClr val="1E2D53"/>
                </a:solidFill>
                <a:effectLst/>
                <a:uLnTx/>
                <a:uFillTx/>
                <a:latin typeface="Arial"/>
                <a:ea typeface="+mn-ea"/>
                <a:cs typeface="Arial"/>
              </a:rPr>
              <a:t>Changes in Success Rate vs. Changes in Access, 1980-84 Birth Cohorts</a:t>
            </a:r>
          </a:p>
        </p:txBody>
      </p:sp>
    </p:spTree>
    <p:extLst>
      <p:ext uri="{BB962C8B-B14F-4D97-AF65-F5344CB8AC3E}">
        <p14:creationId xmlns:p14="http://schemas.microsoft.com/office/powerpoint/2010/main" val="1991479063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6657" name="Rectangle 2"/>
          <p:cNvSpPr>
            <a:spLocks noChangeArrowheads="1"/>
          </p:cNvSpPr>
          <p:nvPr/>
        </p:nvSpPr>
        <p:spPr bwMode="auto">
          <a:xfrm>
            <a:off x="228600" y="386001"/>
            <a:ext cx="8686800" cy="2862322"/>
          </a:xfrm>
          <a:prstGeom prst="rect">
            <a:avLst/>
          </a:prstGeom>
          <a:noFill/>
          <a:ln>
            <a:noFill/>
          </a:ln>
          <a:extLst/>
        </p:spPr>
        <p:txBody>
          <a:bodyPr wrap="square">
            <a:spAutoFit/>
          </a:bodyPr>
          <a:lstStyle/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 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Success rate is essentially unrelated to changes in access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  <a:sym typeface="Wingdings" panose="05000000000000000000" pitchFamily="2" charset="2"/>
              </a:rPr>
              <a:t> reduction in access translate 1-1 to reduced mobility rates</a:t>
            </a: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  <a:sym typeface="Wingdings" panose="05000000000000000000" pitchFamily="2" charset="2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  <a:sym typeface="Wingdings" panose="05000000000000000000" pitchFamily="2" charset="2"/>
            </a:endParaRPr>
          </a:p>
          <a:p>
            <a:pPr marL="609600" marR="0" lvl="0" indent="-376238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Pct val="80000"/>
              <a:buFontTx/>
              <a:buBlip>
                <a:blip r:embed="rId3"/>
              </a:buBlip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  <a:sym typeface="Wingdings" panose="05000000000000000000" pitchFamily="2" charset="2"/>
              </a:rPr>
              <a:t>Conclude by examining how trends over 2000s affected mobility rates at various subsets of colleges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itchFamily="34" charset="0"/>
              <a:ea typeface="+mn-ea"/>
              <a:cs typeface="Arial" pitchFamily="34" charset="0"/>
            </a:endParaRPr>
          </a:p>
        </p:txBody>
      </p:sp>
      <p:sp>
        <p:nvSpPr>
          <p:cNvPr id="215043" name="Text Box 7"/>
          <p:cNvSpPr txBox="1">
            <a:spLocks noChangeArrowheads="1"/>
          </p:cNvSpPr>
          <p:nvPr/>
        </p:nvSpPr>
        <p:spPr bwMode="auto">
          <a:xfrm>
            <a:off x="228600" y="76200"/>
            <a:ext cx="89154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609600" indent="-609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marL="609600" marR="0" lvl="0" indent="-60960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itchFamily="34" charset="0"/>
                <a:ea typeface="+mn-ea"/>
                <a:cs typeface="Arial" pitchFamily="34" charset="0"/>
              </a:rPr>
              <a:t>Changes in Success Rates and Mobility</a:t>
            </a:r>
          </a:p>
        </p:txBody>
      </p:sp>
    </p:spTree>
    <p:extLst>
      <p:ext uri="{BB962C8B-B14F-4D97-AF65-F5344CB8AC3E}">
        <p14:creationId xmlns:p14="http://schemas.microsoft.com/office/powerpoint/2010/main" val="3841511835"/>
      </p:ext>
    </p:extLst>
  </p:cSld>
  <p:clrMapOvr>
    <a:masterClrMapping/>
  </p:clrMapOvr>
  <p:transition/>
</p:sld>
</file>

<file path=ppt/theme/theme1.xml><?xml version="1.0" encoding="utf-8"?>
<a:theme xmlns:a="http://schemas.openxmlformats.org/drawingml/2006/main" name="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8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9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10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3.xml><?xml version="1.0" encoding="utf-8"?>
<a:theme xmlns:a="http://schemas.openxmlformats.org/drawingml/2006/main" name="1_Beamer Template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4.xml><?xml version="1.0" encoding="utf-8"?>
<a:theme xmlns:a="http://schemas.openxmlformats.org/drawingml/2006/main" name="2_Beamer Template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5.xml><?xml version="1.0" encoding="utf-8"?>
<a:theme xmlns:a="http://schemas.openxmlformats.org/drawingml/2006/main" name="1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6.xml><?xml version="1.0" encoding="utf-8"?>
<a:theme xmlns:a="http://schemas.openxmlformats.org/drawingml/2006/main" name="8_Level">
  <a:themeElements>
    <a:clrScheme name="">
      <a:dk1>
        <a:srgbClr val="000000"/>
      </a:dk1>
      <a:lt1>
        <a:srgbClr val="FFFFFF"/>
      </a:lt1>
      <a:dk2>
        <a:srgbClr val="2F2F26"/>
      </a:dk2>
      <a:lt2>
        <a:srgbClr val="9FA795"/>
      </a:lt2>
      <a:accent1>
        <a:srgbClr val="749805"/>
      </a:accent1>
      <a:accent2>
        <a:srgbClr val="BACC82"/>
      </a:accent2>
      <a:accent3>
        <a:srgbClr val="FFFFFF"/>
      </a:accent3>
      <a:accent4>
        <a:srgbClr val="000000"/>
      </a:accent4>
      <a:accent5>
        <a:srgbClr val="BCCAAA"/>
      </a:accent5>
      <a:accent6>
        <a:srgbClr val="A8B975"/>
      </a:accent6>
      <a:hlink>
        <a:srgbClr val="FFC000"/>
      </a:hlink>
      <a:folHlink>
        <a:srgbClr val="C0C000"/>
      </a:folHlink>
    </a:clrScheme>
    <a:fontScheme name="6_Level">
      <a:majorFont>
        <a:latin typeface="Garamond"/>
        <a:ea typeface=""/>
        <a:cs typeface="Arial"/>
      </a:majorFont>
      <a:minorFont>
        <a:latin typeface="Calibri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6_Level 1">
        <a:dk1>
          <a:srgbClr val="006699"/>
        </a:dk1>
        <a:lt1>
          <a:srgbClr val="FFFFFF"/>
        </a:lt1>
        <a:dk2>
          <a:srgbClr val="000000"/>
        </a:dk2>
        <a:lt2>
          <a:srgbClr val="99FF99"/>
        </a:lt2>
        <a:accent1>
          <a:srgbClr val="00CC99"/>
        </a:accent1>
        <a:accent2>
          <a:srgbClr val="009999"/>
        </a:accent2>
        <a:accent3>
          <a:srgbClr val="AAAAAA"/>
        </a:accent3>
        <a:accent4>
          <a:srgbClr val="DADADA"/>
        </a:accent4>
        <a:accent5>
          <a:srgbClr val="AAE2CA"/>
        </a:accent5>
        <a:accent6>
          <a:srgbClr val="008A8A"/>
        </a:accent6>
        <a:hlink>
          <a:srgbClr val="0066FF"/>
        </a:hlink>
        <a:folHlink>
          <a:srgbClr val="989CB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2">
        <a:dk1>
          <a:srgbClr val="808000"/>
        </a:dk1>
        <a:lt1>
          <a:srgbClr val="FFFFFF"/>
        </a:lt1>
        <a:dk2>
          <a:srgbClr val="5C271E"/>
        </a:dk2>
        <a:lt2>
          <a:srgbClr val="FFDD89"/>
        </a:lt2>
        <a:accent1>
          <a:srgbClr val="CC6600"/>
        </a:accent1>
        <a:accent2>
          <a:srgbClr val="CC9900"/>
        </a:accent2>
        <a:accent3>
          <a:srgbClr val="B5ACAB"/>
        </a:accent3>
        <a:accent4>
          <a:srgbClr val="DADADA"/>
        </a:accent4>
        <a:accent5>
          <a:srgbClr val="E2B8AA"/>
        </a:accent5>
        <a:accent6>
          <a:srgbClr val="B98A00"/>
        </a:accent6>
        <a:hlink>
          <a:srgbClr val="669900"/>
        </a:hlink>
        <a:folHlink>
          <a:srgbClr val="A3A27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3">
        <a:dk1>
          <a:srgbClr val="763B00"/>
        </a:dk1>
        <a:lt1>
          <a:srgbClr val="FFFFFF"/>
        </a:lt1>
        <a:dk2>
          <a:srgbClr val="330000"/>
        </a:dk2>
        <a:lt2>
          <a:srgbClr val="CC9900"/>
        </a:lt2>
        <a:accent1>
          <a:srgbClr val="FFCC00"/>
        </a:accent1>
        <a:accent2>
          <a:srgbClr val="CC3300"/>
        </a:accent2>
        <a:accent3>
          <a:srgbClr val="ADAAAA"/>
        </a:accent3>
        <a:accent4>
          <a:srgbClr val="DADADA"/>
        </a:accent4>
        <a:accent5>
          <a:srgbClr val="FFE2AA"/>
        </a:accent5>
        <a:accent6>
          <a:srgbClr val="B92D00"/>
        </a:accent6>
        <a:hlink>
          <a:srgbClr val="666699"/>
        </a:hlink>
        <a:folHlink>
          <a:srgbClr val="99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4">
        <a:dk1>
          <a:srgbClr val="6D3696"/>
        </a:dk1>
        <a:lt1>
          <a:srgbClr val="FFFFFF"/>
        </a:lt1>
        <a:dk2>
          <a:srgbClr val="51255D"/>
        </a:dk2>
        <a:lt2>
          <a:srgbClr val="FFFFCC"/>
        </a:lt2>
        <a:accent1>
          <a:srgbClr val="666699"/>
        </a:accent1>
        <a:accent2>
          <a:srgbClr val="800080"/>
        </a:accent2>
        <a:accent3>
          <a:srgbClr val="B3ACB6"/>
        </a:accent3>
        <a:accent4>
          <a:srgbClr val="DADADA"/>
        </a:accent4>
        <a:accent5>
          <a:srgbClr val="B8B8CA"/>
        </a:accent5>
        <a:accent6>
          <a:srgbClr val="730073"/>
        </a:accent6>
        <a:hlink>
          <a:srgbClr val="CCCC00"/>
        </a:hlink>
        <a:folHlink>
          <a:srgbClr val="A3A27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5">
        <a:dk1>
          <a:srgbClr val="CC6600"/>
        </a:dk1>
        <a:lt1>
          <a:srgbClr val="FFFFFF"/>
        </a:lt1>
        <a:dk2>
          <a:srgbClr val="4A553B"/>
        </a:dk2>
        <a:lt2>
          <a:srgbClr val="FFBF1F"/>
        </a:lt2>
        <a:accent1>
          <a:srgbClr val="FFCC00"/>
        </a:accent1>
        <a:accent2>
          <a:srgbClr val="CC9900"/>
        </a:accent2>
        <a:accent3>
          <a:srgbClr val="B1B4AF"/>
        </a:accent3>
        <a:accent4>
          <a:srgbClr val="DADADA"/>
        </a:accent4>
        <a:accent5>
          <a:srgbClr val="FFE2AA"/>
        </a:accent5>
        <a:accent6>
          <a:srgbClr val="B98A00"/>
        </a:accent6>
        <a:hlink>
          <a:srgbClr val="669900"/>
        </a:hlink>
        <a:folHlink>
          <a:srgbClr val="A3A27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6">
        <a:dk1>
          <a:srgbClr val="000000"/>
        </a:dk1>
        <a:lt1>
          <a:srgbClr val="FFFFFF"/>
        </a:lt1>
        <a:dk2>
          <a:srgbClr val="666699"/>
        </a:dk2>
        <a:lt2>
          <a:srgbClr val="FFCC00"/>
        </a:lt2>
        <a:accent1>
          <a:srgbClr val="FF9900"/>
        </a:accent1>
        <a:accent2>
          <a:srgbClr val="FF0000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0000"/>
        </a:accent6>
        <a:hlink>
          <a:srgbClr val="666699"/>
        </a:hlink>
        <a:folHlink>
          <a:srgbClr val="9999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Level 7">
        <a:dk1>
          <a:srgbClr val="000000"/>
        </a:dk1>
        <a:lt1>
          <a:srgbClr val="FFFFFF"/>
        </a:lt1>
        <a:dk2>
          <a:srgbClr val="CC3300"/>
        </a:dk2>
        <a:lt2>
          <a:srgbClr val="66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CC9900"/>
        </a:hlink>
        <a:folHlink>
          <a:srgbClr val="9966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Level 8">
        <a:dk1>
          <a:srgbClr val="000000"/>
        </a:dk1>
        <a:lt1>
          <a:srgbClr val="FFFFFF"/>
        </a:lt1>
        <a:dk2>
          <a:srgbClr val="999900"/>
        </a:dk2>
        <a:lt2>
          <a:srgbClr val="666600"/>
        </a:lt2>
        <a:accent1>
          <a:srgbClr val="99CC00"/>
        </a:accent1>
        <a:accent2>
          <a:srgbClr val="CCCC66"/>
        </a:accent2>
        <a:accent3>
          <a:srgbClr val="FFFFFF"/>
        </a:accent3>
        <a:accent4>
          <a:srgbClr val="000000"/>
        </a:accent4>
        <a:accent5>
          <a:srgbClr val="CAE2AA"/>
        </a:accent5>
        <a:accent6>
          <a:srgbClr val="B9B95C"/>
        </a:accent6>
        <a:hlink>
          <a:srgbClr val="FFCC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7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2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19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2.xml><?xml version="1.0" encoding="utf-8"?>
<a:theme xmlns:a="http://schemas.openxmlformats.org/drawingml/2006/main" name="Beamer Slides - Figures and Tables">
  <a:themeElements>
    <a:clrScheme name="Beamer Slides - Figures and Tabl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Figures and Tables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Figures and Tabl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Figures and Tabl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Figures and Tabl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Figures and Tabl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Figures and Tabl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Figures and Tabl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Figures and Tabl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Figures and Tabl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Figures and Tabl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Figures and Tabl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Figures and Tabl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Figures and Tabl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Figures and Tabl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0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1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2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3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5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6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7_Level">
  <a:themeElements>
    <a:clrScheme name="">
      <a:dk1>
        <a:srgbClr val="000000"/>
      </a:dk1>
      <a:lt1>
        <a:srgbClr val="FFFFFF"/>
      </a:lt1>
      <a:dk2>
        <a:srgbClr val="2F2F26"/>
      </a:dk2>
      <a:lt2>
        <a:srgbClr val="9FA795"/>
      </a:lt2>
      <a:accent1>
        <a:srgbClr val="749805"/>
      </a:accent1>
      <a:accent2>
        <a:srgbClr val="BACC82"/>
      </a:accent2>
      <a:accent3>
        <a:srgbClr val="FFFFFF"/>
      </a:accent3>
      <a:accent4>
        <a:srgbClr val="000000"/>
      </a:accent4>
      <a:accent5>
        <a:srgbClr val="BCCAAA"/>
      </a:accent5>
      <a:accent6>
        <a:srgbClr val="A8B975"/>
      </a:accent6>
      <a:hlink>
        <a:srgbClr val="FFC000"/>
      </a:hlink>
      <a:folHlink>
        <a:srgbClr val="C0C000"/>
      </a:folHlink>
    </a:clrScheme>
    <a:fontScheme name="6_Level">
      <a:majorFont>
        <a:latin typeface="Garamond"/>
        <a:ea typeface=""/>
        <a:cs typeface="Arial"/>
      </a:majorFont>
      <a:minorFont>
        <a:latin typeface="Calibri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6_Level 1">
        <a:dk1>
          <a:srgbClr val="006699"/>
        </a:dk1>
        <a:lt1>
          <a:srgbClr val="FFFFFF"/>
        </a:lt1>
        <a:dk2>
          <a:srgbClr val="000000"/>
        </a:dk2>
        <a:lt2>
          <a:srgbClr val="99FF99"/>
        </a:lt2>
        <a:accent1>
          <a:srgbClr val="00CC99"/>
        </a:accent1>
        <a:accent2>
          <a:srgbClr val="009999"/>
        </a:accent2>
        <a:accent3>
          <a:srgbClr val="AAAAAA"/>
        </a:accent3>
        <a:accent4>
          <a:srgbClr val="DADADA"/>
        </a:accent4>
        <a:accent5>
          <a:srgbClr val="AAE2CA"/>
        </a:accent5>
        <a:accent6>
          <a:srgbClr val="008A8A"/>
        </a:accent6>
        <a:hlink>
          <a:srgbClr val="0066FF"/>
        </a:hlink>
        <a:folHlink>
          <a:srgbClr val="989CBA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2">
        <a:dk1>
          <a:srgbClr val="808000"/>
        </a:dk1>
        <a:lt1>
          <a:srgbClr val="FFFFFF"/>
        </a:lt1>
        <a:dk2>
          <a:srgbClr val="5C271E"/>
        </a:dk2>
        <a:lt2>
          <a:srgbClr val="FFDD89"/>
        </a:lt2>
        <a:accent1>
          <a:srgbClr val="CC6600"/>
        </a:accent1>
        <a:accent2>
          <a:srgbClr val="CC9900"/>
        </a:accent2>
        <a:accent3>
          <a:srgbClr val="B5ACAB"/>
        </a:accent3>
        <a:accent4>
          <a:srgbClr val="DADADA"/>
        </a:accent4>
        <a:accent5>
          <a:srgbClr val="E2B8AA"/>
        </a:accent5>
        <a:accent6>
          <a:srgbClr val="B98A00"/>
        </a:accent6>
        <a:hlink>
          <a:srgbClr val="669900"/>
        </a:hlink>
        <a:folHlink>
          <a:srgbClr val="A3A27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3">
        <a:dk1>
          <a:srgbClr val="763B00"/>
        </a:dk1>
        <a:lt1>
          <a:srgbClr val="FFFFFF"/>
        </a:lt1>
        <a:dk2>
          <a:srgbClr val="330000"/>
        </a:dk2>
        <a:lt2>
          <a:srgbClr val="CC9900"/>
        </a:lt2>
        <a:accent1>
          <a:srgbClr val="FFCC00"/>
        </a:accent1>
        <a:accent2>
          <a:srgbClr val="CC3300"/>
        </a:accent2>
        <a:accent3>
          <a:srgbClr val="ADAAAA"/>
        </a:accent3>
        <a:accent4>
          <a:srgbClr val="DADADA"/>
        </a:accent4>
        <a:accent5>
          <a:srgbClr val="FFE2AA"/>
        </a:accent5>
        <a:accent6>
          <a:srgbClr val="B92D00"/>
        </a:accent6>
        <a:hlink>
          <a:srgbClr val="666699"/>
        </a:hlink>
        <a:folHlink>
          <a:srgbClr val="99996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4">
        <a:dk1>
          <a:srgbClr val="6D3696"/>
        </a:dk1>
        <a:lt1>
          <a:srgbClr val="FFFFFF"/>
        </a:lt1>
        <a:dk2>
          <a:srgbClr val="51255D"/>
        </a:dk2>
        <a:lt2>
          <a:srgbClr val="FFFFCC"/>
        </a:lt2>
        <a:accent1>
          <a:srgbClr val="666699"/>
        </a:accent1>
        <a:accent2>
          <a:srgbClr val="800080"/>
        </a:accent2>
        <a:accent3>
          <a:srgbClr val="B3ACB6"/>
        </a:accent3>
        <a:accent4>
          <a:srgbClr val="DADADA"/>
        </a:accent4>
        <a:accent5>
          <a:srgbClr val="B8B8CA"/>
        </a:accent5>
        <a:accent6>
          <a:srgbClr val="730073"/>
        </a:accent6>
        <a:hlink>
          <a:srgbClr val="CCCC00"/>
        </a:hlink>
        <a:folHlink>
          <a:srgbClr val="A3A27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5">
        <a:dk1>
          <a:srgbClr val="CC6600"/>
        </a:dk1>
        <a:lt1>
          <a:srgbClr val="FFFFFF"/>
        </a:lt1>
        <a:dk2>
          <a:srgbClr val="4A553B"/>
        </a:dk2>
        <a:lt2>
          <a:srgbClr val="FFBF1F"/>
        </a:lt2>
        <a:accent1>
          <a:srgbClr val="FFCC00"/>
        </a:accent1>
        <a:accent2>
          <a:srgbClr val="CC9900"/>
        </a:accent2>
        <a:accent3>
          <a:srgbClr val="B1B4AF"/>
        </a:accent3>
        <a:accent4>
          <a:srgbClr val="DADADA"/>
        </a:accent4>
        <a:accent5>
          <a:srgbClr val="FFE2AA"/>
        </a:accent5>
        <a:accent6>
          <a:srgbClr val="B98A00"/>
        </a:accent6>
        <a:hlink>
          <a:srgbClr val="669900"/>
        </a:hlink>
        <a:folHlink>
          <a:srgbClr val="A3A274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6_Level 6">
        <a:dk1>
          <a:srgbClr val="000000"/>
        </a:dk1>
        <a:lt1>
          <a:srgbClr val="FFFFFF"/>
        </a:lt1>
        <a:dk2>
          <a:srgbClr val="666699"/>
        </a:dk2>
        <a:lt2>
          <a:srgbClr val="FFCC00"/>
        </a:lt2>
        <a:accent1>
          <a:srgbClr val="FF9900"/>
        </a:accent1>
        <a:accent2>
          <a:srgbClr val="FF0000"/>
        </a:accent2>
        <a:accent3>
          <a:srgbClr val="FFFFFF"/>
        </a:accent3>
        <a:accent4>
          <a:srgbClr val="000000"/>
        </a:accent4>
        <a:accent5>
          <a:srgbClr val="FFCAAA"/>
        </a:accent5>
        <a:accent6>
          <a:srgbClr val="E70000"/>
        </a:accent6>
        <a:hlink>
          <a:srgbClr val="666699"/>
        </a:hlink>
        <a:folHlink>
          <a:srgbClr val="9999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Level 7">
        <a:dk1>
          <a:srgbClr val="000000"/>
        </a:dk1>
        <a:lt1>
          <a:srgbClr val="FFFFFF"/>
        </a:lt1>
        <a:dk2>
          <a:srgbClr val="CC3300"/>
        </a:dk2>
        <a:lt2>
          <a:srgbClr val="663300"/>
        </a:lt2>
        <a:accent1>
          <a:srgbClr val="FFCC00"/>
        </a:accent1>
        <a:accent2>
          <a:srgbClr val="CC6600"/>
        </a:accent2>
        <a:accent3>
          <a:srgbClr val="FFFFFF"/>
        </a:accent3>
        <a:accent4>
          <a:srgbClr val="000000"/>
        </a:accent4>
        <a:accent5>
          <a:srgbClr val="FFE2AA"/>
        </a:accent5>
        <a:accent6>
          <a:srgbClr val="B95C00"/>
        </a:accent6>
        <a:hlink>
          <a:srgbClr val="CC9900"/>
        </a:hlink>
        <a:folHlink>
          <a:srgbClr val="996633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6_Level 8">
        <a:dk1>
          <a:srgbClr val="000000"/>
        </a:dk1>
        <a:lt1>
          <a:srgbClr val="FFFFFF"/>
        </a:lt1>
        <a:dk2>
          <a:srgbClr val="999900"/>
        </a:dk2>
        <a:lt2>
          <a:srgbClr val="666600"/>
        </a:lt2>
        <a:accent1>
          <a:srgbClr val="99CC00"/>
        </a:accent1>
        <a:accent2>
          <a:srgbClr val="CCCC66"/>
        </a:accent2>
        <a:accent3>
          <a:srgbClr val="FFFFFF"/>
        </a:accent3>
        <a:accent4>
          <a:srgbClr val="000000"/>
        </a:accent4>
        <a:accent5>
          <a:srgbClr val="CAE2AA"/>
        </a:accent5>
        <a:accent6>
          <a:srgbClr val="B9B95C"/>
        </a:accent6>
        <a:hlink>
          <a:srgbClr val="FFCC00"/>
        </a:hlink>
        <a:folHlink>
          <a:srgbClr val="CC99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7_Beamer Slides - Title and Outlines">
  <a:themeElements>
    <a:clrScheme name="Beamer Slides - Title and Outlines 13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0000"/>
      </a:hlink>
      <a:folHlink>
        <a:srgbClr val="000000"/>
      </a:folHlink>
    </a:clrScheme>
    <a:fontScheme name="Beamer Slides - Title and Outlines">
      <a:majorFont>
        <a:latin typeface="cmss10"/>
        <a:ea typeface=""/>
        <a:cs typeface="Arial"/>
      </a:majorFont>
      <a:minorFont>
        <a:latin typeface="cmss10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Beamer Slides - Title and Outlines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eamer Slides - Title and Outlines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eamer Slides - Title and Outlines 1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0000"/>
        </a:hlink>
        <a:folHlink>
          <a:srgbClr val="000000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Override1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10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11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2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3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4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5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6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7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8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ppt/theme/themeOverride9.xml><?xml version="1.0" encoding="utf-8"?>
<a:themeOverride xmlns:a="http://schemas.openxmlformats.org/drawingml/2006/main">
  <a:clrScheme name="Beamer Slides - Title and Outlines 1">
    <a:dk1>
      <a:srgbClr val="000000"/>
    </a:dk1>
    <a:lt1>
      <a:srgbClr val="FFFFFF"/>
    </a:lt1>
    <a:dk2>
      <a:srgbClr val="000000"/>
    </a:dk2>
    <a:lt2>
      <a:srgbClr val="808080"/>
    </a:lt2>
    <a:accent1>
      <a:srgbClr val="BBE0E3"/>
    </a:accent1>
    <a:accent2>
      <a:srgbClr val="333399"/>
    </a:accent2>
    <a:accent3>
      <a:srgbClr val="FFFFFF"/>
    </a:accent3>
    <a:accent4>
      <a:srgbClr val="000000"/>
    </a:accent4>
    <a:accent5>
      <a:srgbClr val="DAEDEF"/>
    </a:accent5>
    <a:accent6>
      <a:srgbClr val="2D2D8A"/>
    </a:accent6>
    <a:hlink>
      <a:srgbClr val="009999"/>
    </a:hlink>
    <a:folHlink>
      <a:srgbClr val="99CC00"/>
    </a:folHlink>
  </a:clr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23631</TotalTime>
  <Words>7187</Words>
  <Application>Microsoft Office PowerPoint</Application>
  <PresentationFormat>On-screen Show (4:3)</PresentationFormat>
  <Paragraphs>2401</Paragraphs>
  <Slides>110</Slides>
  <Notes>108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18</vt:i4>
      </vt:variant>
      <vt:variant>
        <vt:lpstr>Slide Titles</vt:lpstr>
      </vt:variant>
      <vt:variant>
        <vt:i4>110</vt:i4>
      </vt:variant>
    </vt:vector>
  </HeadingPairs>
  <TitlesOfParts>
    <vt:vector size="139" baseType="lpstr">
      <vt:lpstr>ＭＳ Ｐゴシック</vt:lpstr>
      <vt:lpstr>ＭＳ Ｐゴシック</vt:lpstr>
      <vt:lpstr>Arial</vt:lpstr>
      <vt:lpstr>Calibri</vt:lpstr>
      <vt:lpstr>Calibri Light</vt:lpstr>
      <vt:lpstr>Chalkboard</vt:lpstr>
      <vt:lpstr>cmss10</vt:lpstr>
      <vt:lpstr>Garamond</vt:lpstr>
      <vt:lpstr>Symbol</vt:lpstr>
      <vt:lpstr>Verdana</vt:lpstr>
      <vt:lpstr>Wingdings</vt:lpstr>
      <vt:lpstr>Beamer Slides - Title and Outlines</vt:lpstr>
      <vt:lpstr>Beamer Slides - Figures and Tables</vt:lpstr>
      <vt:lpstr>1_Beamer Slides - Title and Outlines</vt:lpstr>
      <vt:lpstr>2_Beamer Slides - Title and Outlines</vt:lpstr>
      <vt:lpstr>3_Beamer Slides - Title and Outlines</vt:lpstr>
      <vt:lpstr>5_Beamer Slides - Title and Outlines</vt:lpstr>
      <vt:lpstr>6_Beamer Slides - Title and Outlines</vt:lpstr>
      <vt:lpstr>7_Level</vt:lpstr>
      <vt:lpstr>7_Beamer Slides - Title and Outlines</vt:lpstr>
      <vt:lpstr>8_Beamer Slides - Title and Outlines</vt:lpstr>
      <vt:lpstr>9_Beamer Slides - Title and Outlines</vt:lpstr>
      <vt:lpstr>10_Beamer Slides - Title and Outlines</vt:lpstr>
      <vt:lpstr>1_Beamer Template</vt:lpstr>
      <vt:lpstr>2_Beamer Template</vt:lpstr>
      <vt:lpstr>1_Office Theme</vt:lpstr>
      <vt:lpstr>8_Level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Part 1 Access: Parents’ Income Distributions by College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Part 2  Outcomes: Distributions of Student’s Earnings by College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Part 3 Differences in Mobility Rates Across Colleges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Part 4 Trends in Access and Mobility Rates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Staford University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Antonio Rangel</dc:creator>
  <cp:lastModifiedBy>Jamie Gracie</cp:lastModifiedBy>
  <cp:revision>5886</cp:revision>
  <dcterms:created xsi:type="dcterms:W3CDTF">2012-01-26T20:38:46Z</dcterms:created>
  <dcterms:modified xsi:type="dcterms:W3CDTF">2017-07-18T19:14:56Z</dcterms:modified>
</cp:coreProperties>
</file>